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465" r:id="rId2"/>
    <p:sldId id="464" r:id="rId3"/>
    <p:sldId id="408" r:id="rId4"/>
    <p:sldId id="410" r:id="rId5"/>
    <p:sldId id="411" r:id="rId6"/>
    <p:sldId id="412" r:id="rId7"/>
    <p:sldId id="413" r:id="rId8"/>
    <p:sldId id="414" r:id="rId9"/>
    <p:sldId id="415" r:id="rId10"/>
    <p:sldId id="416" r:id="rId11"/>
    <p:sldId id="417"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9" r:id="rId25"/>
    <p:sldId id="448" r:id="rId26"/>
    <p:sldId id="450" r:id="rId27"/>
    <p:sldId id="451" r:id="rId28"/>
    <p:sldId id="452" r:id="rId29"/>
    <p:sldId id="454" r:id="rId30"/>
    <p:sldId id="453" r:id="rId31"/>
    <p:sldId id="456" r:id="rId32"/>
    <p:sldId id="457" r:id="rId33"/>
    <p:sldId id="458" r:id="rId34"/>
    <p:sldId id="459" r:id="rId35"/>
    <p:sldId id="466"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247">
          <p15:clr>
            <a:srgbClr val="A4A3A4"/>
          </p15:clr>
        </p15:guide>
        <p15:guide id="4" pos="44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4" autoAdjust="0"/>
    <p:restoredTop sz="99879" autoAdjust="0"/>
  </p:normalViewPr>
  <p:slideViewPr>
    <p:cSldViewPr>
      <p:cViewPr varScale="1">
        <p:scale>
          <a:sx n="70" d="100"/>
          <a:sy n="70" d="100"/>
        </p:scale>
        <p:origin x="54" y="78"/>
      </p:cViewPr>
      <p:guideLst>
        <p:guide orient="horz" pos="1620"/>
        <p:guide pos="2880"/>
        <p:guide pos="1247"/>
        <p:guide pos="442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C00000"/>
              </a:solidFill>
            </c:spPr>
            <c:extLst>
              <c:ext xmlns:c16="http://schemas.microsoft.com/office/drawing/2014/chart" uri="{C3380CC4-5D6E-409C-BE32-E72D297353CC}">
                <c16:uniqueId val="{00000001-1F5E-45DE-B7C1-A4E3EB55AD8B}"/>
              </c:ext>
            </c:extLst>
          </c:dPt>
          <c:dPt>
            <c:idx val="1"/>
            <c:bubble3D val="0"/>
            <c:spPr>
              <a:solidFill>
                <a:sysClr val="window" lastClr="FFFFFF">
                  <a:lumMod val="85000"/>
                </a:sysClr>
              </a:solidFill>
            </c:spPr>
            <c:extLst>
              <c:ext xmlns:c16="http://schemas.microsoft.com/office/drawing/2014/chart" uri="{C3380CC4-5D6E-409C-BE32-E72D297353CC}">
                <c16:uniqueId val="{00000003-1F5E-45DE-B7C1-A4E3EB55AD8B}"/>
              </c:ext>
            </c:extLst>
          </c:dPt>
          <c:dPt>
            <c:idx val="2"/>
            <c:bubble3D val="0"/>
            <c:extLst>
              <c:ext xmlns:c16="http://schemas.microsoft.com/office/drawing/2014/chart" uri="{C3380CC4-5D6E-409C-BE32-E72D297353CC}">
                <c16:uniqueId val="{00000005-1F5E-45DE-B7C1-A4E3EB55AD8B}"/>
              </c:ext>
            </c:extLst>
          </c:dPt>
          <c:dPt>
            <c:idx val="3"/>
            <c:bubble3D val="0"/>
            <c:extLst>
              <c:ext xmlns:c16="http://schemas.microsoft.com/office/drawing/2014/chart" uri="{C3380CC4-5D6E-409C-BE32-E72D297353CC}">
                <c16:uniqueId val="{00000007-1F5E-45DE-B7C1-A4E3EB55AD8B}"/>
              </c:ext>
            </c:extLst>
          </c:dPt>
          <c:cat>
            <c:strRef>
              <c:f>Sheet1!$A$2:$A$5</c:f>
              <c:strCache>
                <c:ptCount val="4"/>
                <c:pt idx="0">
                  <c:v>1st Qtr</c:v>
                </c:pt>
                <c:pt idx="1">
                  <c:v>2nd Qtr</c:v>
                </c:pt>
                <c:pt idx="2">
                  <c:v>0</c:v>
                </c:pt>
                <c:pt idx="3">
                  <c:v>0</c:v>
                </c:pt>
              </c:strCache>
            </c:strRef>
          </c:cat>
          <c:val>
            <c:numRef>
              <c:f>Sheet1!$B$2:$B$5</c:f>
              <c:numCache>
                <c:formatCode>General</c:formatCode>
                <c:ptCount val="4"/>
                <c:pt idx="0">
                  <c:v>9</c:v>
                </c:pt>
                <c:pt idx="1">
                  <c:v>1</c:v>
                </c:pt>
                <c:pt idx="2">
                  <c:v>0</c:v>
                </c:pt>
                <c:pt idx="3">
                  <c:v>0</c:v>
                </c:pt>
              </c:numCache>
            </c:numRef>
          </c:val>
          <c:extLst>
            <c:ext xmlns:c16="http://schemas.microsoft.com/office/drawing/2014/chart" uri="{C3380CC4-5D6E-409C-BE32-E72D297353CC}">
              <c16:uniqueId val="{00000008-1F5E-45DE-B7C1-A4E3EB55AD8B}"/>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C00000"/>
              </a:solidFill>
            </c:spPr>
            <c:extLst>
              <c:ext xmlns:c16="http://schemas.microsoft.com/office/drawing/2014/chart" uri="{C3380CC4-5D6E-409C-BE32-E72D297353CC}">
                <c16:uniqueId val="{00000001-665F-4907-BABD-DB61BBD12F9C}"/>
              </c:ext>
            </c:extLst>
          </c:dPt>
          <c:dPt>
            <c:idx val="1"/>
            <c:bubble3D val="0"/>
            <c:spPr>
              <a:solidFill>
                <a:sysClr val="window" lastClr="FFFFFF">
                  <a:lumMod val="85000"/>
                </a:sysClr>
              </a:solidFill>
            </c:spPr>
            <c:extLst>
              <c:ext xmlns:c16="http://schemas.microsoft.com/office/drawing/2014/chart" uri="{C3380CC4-5D6E-409C-BE32-E72D297353CC}">
                <c16:uniqueId val="{00000003-665F-4907-BABD-DB61BBD12F9C}"/>
              </c:ext>
            </c:extLst>
          </c:dPt>
          <c:dPt>
            <c:idx val="2"/>
            <c:bubble3D val="0"/>
            <c:extLst>
              <c:ext xmlns:c16="http://schemas.microsoft.com/office/drawing/2014/chart" uri="{C3380CC4-5D6E-409C-BE32-E72D297353CC}">
                <c16:uniqueId val="{00000005-665F-4907-BABD-DB61BBD12F9C}"/>
              </c:ext>
            </c:extLst>
          </c:dPt>
          <c:dPt>
            <c:idx val="3"/>
            <c:bubble3D val="0"/>
            <c:extLst>
              <c:ext xmlns:c16="http://schemas.microsoft.com/office/drawing/2014/chart" uri="{C3380CC4-5D6E-409C-BE32-E72D297353CC}">
                <c16:uniqueId val="{00000007-665F-4907-BABD-DB61BBD12F9C}"/>
              </c:ext>
            </c:extLst>
          </c:dPt>
          <c:cat>
            <c:strRef>
              <c:f>Sheet1!$A$2:$A$5</c:f>
              <c:strCache>
                <c:ptCount val="4"/>
                <c:pt idx="0">
                  <c:v>1st Qtr</c:v>
                </c:pt>
                <c:pt idx="1">
                  <c:v>2nd Qtr</c:v>
                </c:pt>
                <c:pt idx="2">
                  <c:v>0</c:v>
                </c:pt>
                <c:pt idx="3">
                  <c:v>0</c:v>
                </c:pt>
              </c:strCache>
            </c:strRef>
          </c:cat>
          <c:val>
            <c:numRef>
              <c:f>Sheet1!$B$2:$B$5</c:f>
              <c:numCache>
                <c:formatCode>General</c:formatCode>
                <c:ptCount val="4"/>
                <c:pt idx="0">
                  <c:v>6</c:v>
                </c:pt>
                <c:pt idx="1">
                  <c:v>4</c:v>
                </c:pt>
                <c:pt idx="2">
                  <c:v>0</c:v>
                </c:pt>
                <c:pt idx="3">
                  <c:v>0</c:v>
                </c:pt>
              </c:numCache>
            </c:numRef>
          </c:val>
          <c:extLst>
            <c:ext xmlns:c16="http://schemas.microsoft.com/office/drawing/2014/chart" uri="{C3380CC4-5D6E-409C-BE32-E72D297353CC}">
              <c16:uniqueId val="{00000008-665F-4907-BABD-DB61BBD12F9C}"/>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C00000"/>
              </a:solidFill>
            </c:spPr>
            <c:extLst>
              <c:ext xmlns:c16="http://schemas.microsoft.com/office/drawing/2014/chart" uri="{C3380CC4-5D6E-409C-BE32-E72D297353CC}">
                <c16:uniqueId val="{00000001-EDFE-41A0-9093-76726D386E3E}"/>
              </c:ext>
            </c:extLst>
          </c:dPt>
          <c:dPt>
            <c:idx val="1"/>
            <c:bubble3D val="0"/>
            <c:spPr>
              <a:solidFill>
                <a:sysClr val="window" lastClr="FFFFFF">
                  <a:lumMod val="85000"/>
                </a:sysClr>
              </a:solidFill>
            </c:spPr>
            <c:extLst>
              <c:ext xmlns:c16="http://schemas.microsoft.com/office/drawing/2014/chart" uri="{C3380CC4-5D6E-409C-BE32-E72D297353CC}">
                <c16:uniqueId val="{00000003-EDFE-41A0-9093-76726D386E3E}"/>
              </c:ext>
            </c:extLst>
          </c:dPt>
          <c:dPt>
            <c:idx val="2"/>
            <c:bubble3D val="0"/>
            <c:extLst>
              <c:ext xmlns:c16="http://schemas.microsoft.com/office/drawing/2014/chart" uri="{C3380CC4-5D6E-409C-BE32-E72D297353CC}">
                <c16:uniqueId val="{00000005-EDFE-41A0-9093-76726D386E3E}"/>
              </c:ext>
            </c:extLst>
          </c:dPt>
          <c:dPt>
            <c:idx val="3"/>
            <c:bubble3D val="0"/>
            <c:extLst>
              <c:ext xmlns:c16="http://schemas.microsoft.com/office/drawing/2014/chart" uri="{C3380CC4-5D6E-409C-BE32-E72D297353CC}">
                <c16:uniqueId val="{00000007-EDFE-41A0-9093-76726D386E3E}"/>
              </c:ext>
            </c:extLst>
          </c:dPt>
          <c:cat>
            <c:strRef>
              <c:f>Sheet1!$A$2:$A$5</c:f>
              <c:strCache>
                <c:ptCount val="4"/>
                <c:pt idx="0">
                  <c:v>1st Qtr</c:v>
                </c:pt>
                <c:pt idx="1">
                  <c:v>2nd Qtr</c:v>
                </c:pt>
                <c:pt idx="2">
                  <c:v>0</c:v>
                </c:pt>
                <c:pt idx="3">
                  <c:v>0</c:v>
                </c:pt>
              </c:strCache>
            </c:strRef>
          </c:cat>
          <c:val>
            <c:numRef>
              <c:f>Sheet1!$B$2:$B$5</c:f>
              <c:numCache>
                <c:formatCode>General</c:formatCode>
                <c:ptCount val="4"/>
                <c:pt idx="0">
                  <c:v>8</c:v>
                </c:pt>
                <c:pt idx="1">
                  <c:v>2</c:v>
                </c:pt>
                <c:pt idx="2">
                  <c:v>0</c:v>
                </c:pt>
                <c:pt idx="3">
                  <c:v>0</c:v>
                </c:pt>
              </c:numCache>
            </c:numRef>
          </c:val>
          <c:extLst>
            <c:ext xmlns:c16="http://schemas.microsoft.com/office/drawing/2014/chart" uri="{C3380CC4-5D6E-409C-BE32-E72D297353CC}">
              <c16:uniqueId val="{00000008-EDFE-41A0-9093-76726D386E3E}"/>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C00000"/>
              </a:solidFill>
            </c:spPr>
            <c:extLst>
              <c:ext xmlns:c16="http://schemas.microsoft.com/office/drawing/2014/chart" uri="{C3380CC4-5D6E-409C-BE32-E72D297353CC}">
                <c16:uniqueId val="{00000001-66C4-470C-80AC-3B9C56AAF880}"/>
              </c:ext>
            </c:extLst>
          </c:dPt>
          <c:dPt>
            <c:idx val="1"/>
            <c:bubble3D val="0"/>
            <c:spPr>
              <a:solidFill>
                <a:sysClr val="window" lastClr="FFFFFF">
                  <a:lumMod val="85000"/>
                </a:sysClr>
              </a:solidFill>
            </c:spPr>
            <c:extLst>
              <c:ext xmlns:c16="http://schemas.microsoft.com/office/drawing/2014/chart" uri="{C3380CC4-5D6E-409C-BE32-E72D297353CC}">
                <c16:uniqueId val="{00000003-66C4-470C-80AC-3B9C56AAF880}"/>
              </c:ext>
            </c:extLst>
          </c:dPt>
          <c:dPt>
            <c:idx val="2"/>
            <c:bubble3D val="0"/>
            <c:extLst>
              <c:ext xmlns:c16="http://schemas.microsoft.com/office/drawing/2014/chart" uri="{C3380CC4-5D6E-409C-BE32-E72D297353CC}">
                <c16:uniqueId val="{00000005-66C4-470C-80AC-3B9C56AAF880}"/>
              </c:ext>
            </c:extLst>
          </c:dPt>
          <c:dPt>
            <c:idx val="3"/>
            <c:bubble3D val="0"/>
            <c:extLst>
              <c:ext xmlns:c16="http://schemas.microsoft.com/office/drawing/2014/chart" uri="{C3380CC4-5D6E-409C-BE32-E72D297353CC}">
                <c16:uniqueId val="{00000007-66C4-470C-80AC-3B9C56AAF880}"/>
              </c:ext>
            </c:extLst>
          </c:dPt>
          <c:cat>
            <c:strRef>
              <c:f>Sheet1!$A$2:$A$5</c:f>
              <c:strCache>
                <c:ptCount val="4"/>
                <c:pt idx="0">
                  <c:v>1st Qtr</c:v>
                </c:pt>
                <c:pt idx="1">
                  <c:v>2nd Qtr</c:v>
                </c:pt>
                <c:pt idx="2">
                  <c:v>0</c:v>
                </c:pt>
                <c:pt idx="3">
                  <c:v>0</c:v>
                </c:pt>
              </c:strCache>
            </c:strRef>
          </c:cat>
          <c:val>
            <c:numRef>
              <c:f>Sheet1!$B$2:$B$5</c:f>
              <c:numCache>
                <c:formatCode>General</c:formatCode>
                <c:ptCount val="4"/>
                <c:pt idx="0">
                  <c:v>7</c:v>
                </c:pt>
                <c:pt idx="1">
                  <c:v>3</c:v>
                </c:pt>
                <c:pt idx="2">
                  <c:v>0</c:v>
                </c:pt>
                <c:pt idx="3">
                  <c:v>0</c:v>
                </c:pt>
              </c:numCache>
            </c:numRef>
          </c:val>
          <c:extLst>
            <c:ext xmlns:c16="http://schemas.microsoft.com/office/drawing/2014/chart" uri="{C3380CC4-5D6E-409C-BE32-E72D297353CC}">
              <c16:uniqueId val="{00000008-66C4-470C-80AC-3B9C56AAF880}"/>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C00000"/>
              </a:solidFill>
            </c:spPr>
            <c:extLst>
              <c:ext xmlns:c16="http://schemas.microsoft.com/office/drawing/2014/chart" uri="{C3380CC4-5D6E-409C-BE32-E72D297353CC}">
                <c16:uniqueId val="{00000001-F211-4F8E-8720-F9D455763D7A}"/>
              </c:ext>
            </c:extLst>
          </c:dPt>
          <c:dPt>
            <c:idx val="1"/>
            <c:bubble3D val="0"/>
            <c:spPr>
              <a:solidFill>
                <a:sysClr val="window" lastClr="FFFFFF">
                  <a:lumMod val="85000"/>
                </a:sysClr>
              </a:solidFill>
            </c:spPr>
            <c:extLst>
              <c:ext xmlns:c16="http://schemas.microsoft.com/office/drawing/2014/chart" uri="{C3380CC4-5D6E-409C-BE32-E72D297353CC}">
                <c16:uniqueId val="{00000003-F211-4F8E-8720-F9D455763D7A}"/>
              </c:ext>
            </c:extLst>
          </c:dPt>
          <c:dPt>
            <c:idx val="2"/>
            <c:bubble3D val="0"/>
            <c:extLst>
              <c:ext xmlns:c16="http://schemas.microsoft.com/office/drawing/2014/chart" uri="{C3380CC4-5D6E-409C-BE32-E72D297353CC}">
                <c16:uniqueId val="{00000005-F211-4F8E-8720-F9D455763D7A}"/>
              </c:ext>
            </c:extLst>
          </c:dPt>
          <c:dPt>
            <c:idx val="3"/>
            <c:bubble3D val="0"/>
            <c:extLst>
              <c:ext xmlns:c16="http://schemas.microsoft.com/office/drawing/2014/chart" uri="{C3380CC4-5D6E-409C-BE32-E72D297353CC}">
                <c16:uniqueId val="{00000007-F211-4F8E-8720-F9D455763D7A}"/>
              </c:ext>
            </c:extLst>
          </c:dPt>
          <c:cat>
            <c:strRef>
              <c:f>Sheet1!$A$2:$A$5</c:f>
              <c:strCache>
                <c:ptCount val="4"/>
                <c:pt idx="0">
                  <c:v>1st Qtr</c:v>
                </c:pt>
                <c:pt idx="1">
                  <c:v>2nd Qtr</c:v>
                </c:pt>
                <c:pt idx="2">
                  <c:v>0</c:v>
                </c:pt>
                <c:pt idx="3">
                  <c:v>0</c:v>
                </c:pt>
              </c:strCache>
            </c:strRef>
          </c:cat>
          <c:val>
            <c:numRef>
              <c:f>Sheet1!$B$2:$B$5</c:f>
              <c:numCache>
                <c:formatCode>General</c:formatCode>
                <c:ptCount val="4"/>
                <c:pt idx="0">
                  <c:v>8</c:v>
                </c:pt>
                <c:pt idx="1">
                  <c:v>2</c:v>
                </c:pt>
                <c:pt idx="2">
                  <c:v>0</c:v>
                </c:pt>
                <c:pt idx="3">
                  <c:v>0</c:v>
                </c:pt>
              </c:numCache>
            </c:numRef>
          </c:val>
          <c:extLst>
            <c:ext xmlns:c16="http://schemas.microsoft.com/office/drawing/2014/chart" uri="{C3380CC4-5D6E-409C-BE32-E72D297353CC}">
              <c16:uniqueId val="{00000008-F211-4F8E-8720-F9D455763D7A}"/>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FFB-4C07-8930-9E75C1C452C2}"/>
              </c:ext>
            </c:extLst>
          </c:dPt>
          <c:dPt>
            <c:idx val="1"/>
            <c:bubble3D val="0"/>
            <c:spPr>
              <a:solidFill>
                <a:schemeClr val="accent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FFB-4C07-8930-9E75C1C452C2}"/>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FFB-4C07-8930-9E75C1C452C2}"/>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FFB-4C07-8930-9E75C1C452C2}"/>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0FFB-4C07-8930-9E75C1C452C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D38-419D-A269-4CAA3E7B4120}"/>
              </c:ext>
            </c:extLst>
          </c:dPt>
          <c:dPt>
            <c:idx val="1"/>
            <c:bubble3D val="0"/>
            <c:spPr>
              <a:solidFill>
                <a:schemeClr val="accent2"/>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5D38-419D-A269-4CAA3E7B4120}"/>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D38-419D-A269-4CAA3E7B4120}"/>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D38-419D-A269-4CAA3E7B4120}"/>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5D38-419D-A269-4CAA3E7B41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1972-4381-9249-C77EC8EAE3AB}"/>
              </c:ext>
            </c:extLst>
          </c:dPt>
          <c:dPt>
            <c:idx val="1"/>
            <c:bubble3D val="0"/>
            <c:spPr>
              <a:solidFill>
                <a:schemeClr val="accent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1972-4381-9249-C77EC8EAE3A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1972-4381-9249-C77EC8EAE3A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1972-4381-9249-C77EC8EAE3AB}"/>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1972-4381-9249-C77EC8EAE3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F32-487D-8DF7-F6DC68AFE384}"/>
              </c:ext>
            </c:extLst>
          </c:dPt>
          <c:dPt>
            <c:idx val="1"/>
            <c:bubble3D val="0"/>
            <c:spPr>
              <a:solidFill>
                <a:schemeClr val="accent4"/>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5F32-487D-8DF7-F6DC68AFE384}"/>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F32-487D-8DF7-F6DC68AFE384}"/>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F32-487D-8DF7-F6DC68AFE384}"/>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5F32-487D-8DF7-F6DC68AFE3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6D80A-9C4E-4C5F-A6C1-7C5B99C315C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611560" y="771550"/>
            <a:ext cx="7920880" cy="45719"/>
            <a:chOff x="3060700" y="4724400"/>
            <a:chExt cx="5955507" cy="31432"/>
          </a:xfrm>
        </p:grpSpPr>
        <p:cxnSp>
          <p:nvCxnSpPr>
            <p:cNvPr id="3" name="直接连接符 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6729481-F56E-4915-B271-F2E0B2C5AF72}"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911394FF-90D5-437E-BC53-F12E581A668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9143999" cy="51435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jpeg"/><Relationship Id="rId4" Type="http://schemas.microsoft.com/office/2007/relationships/hdphoto" Target="../media/hdphoto2.wdp"/><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jpe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店chenying0907出品 1"/>
          <p:cNvGrpSpPr/>
          <p:nvPr/>
        </p:nvGrpSpPr>
        <p:grpSpPr>
          <a:xfrm>
            <a:off x="1857062" y="849756"/>
            <a:ext cx="1289946" cy="1289946"/>
            <a:chOff x="2026208" y="849756"/>
            <a:chExt cx="1289946" cy="1289946"/>
          </a:xfrm>
        </p:grpSpPr>
        <p:grpSp>
          <p:nvGrpSpPr>
            <p:cNvPr id="4" name="淘宝店chenying0907出品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6" name="淘宝店chenying0907出品 5"/>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2353218" y="986898"/>
              <a:ext cx="635927" cy="1015663"/>
            </a:xfrm>
            <a:prstGeom prst="rect">
              <a:avLst/>
            </a:prstGeom>
            <a:noFill/>
          </p:spPr>
          <p:txBody>
            <a:bodyPr wrap="square" rtlCol="0">
              <a:spAutoFit/>
            </a:bodyPr>
            <a:lstStyle/>
            <a:p>
              <a:pPr algn="ctr"/>
              <a:r>
                <a:rPr lang="en-US" altLang="zh-CN" sz="6000" b="1" dirty="0">
                  <a:solidFill>
                    <a:schemeClr val="accent1"/>
                  </a:solidFill>
                  <a:latin typeface="微软雅黑" panose="020B0503020204020204" pitchFamily="34" charset="-122"/>
                  <a:ea typeface="微软雅黑" panose="020B0503020204020204" pitchFamily="34" charset="-122"/>
                </a:rPr>
                <a:t>2</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grpSp>
        <p:nvGrpSpPr>
          <p:cNvPr id="3" name="淘宝店chenying0907出品 2"/>
          <p:cNvGrpSpPr/>
          <p:nvPr/>
        </p:nvGrpSpPr>
        <p:grpSpPr>
          <a:xfrm>
            <a:off x="2843808" y="771550"/>
            <a:ext cx="1289946" cy="1289946"/>
            <a:chOff x="3351228" y="849756"/>
            <a:chExt cx="1289946" cy="1289946"/>
          </a:xfrm>
        </p:grpSpPr>
        <p:grpSp>
          <p:nvGrpSpPr>
            <p:cNvPr id="7" name="淘宝店chenying0907出品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9" name="淘宝店chenying0907出品 8"/>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678238" y="986898"/>
              <a:ext cx="635927" cy="1015663"/>
            </a:xfrm>
            <a:prstGeom prst="rect">
              <a:avLst/>
            </a:prstGeom>
            <a:noFill/>
          </p:spPr>
          <p:txBody>
            <a:bodyPr wrap="square" rtlCol="0">
              <a:spAutoFit/>
            </a:bodyPr>
            <a:lstStyle/>
            <a:p>
              <a:pPr algn="ctr"/>
              <a:r>
                <a:rPr lang="en-US" altLang="zh-CN" sz="6000" b="1" dirty="0">
                  <a:solidFill>
                    <a:schemeClr val="accent1"/>
                  </a:solidFill>
                  <a:latin typeface="微软雅黑" panose="020B0503020204020204" pitchFamily="34" charset="-122"/>
                  <a:ea typeface="微软雅黑" panose="020B0503020204020204" pitchFamily="34" charset="-122"/>
                </a:rPr>
                <a:t>0</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grpSp>
        <p:nvGrpSpPr>
          <p:cNvPr id="39" name="淘宝店chenying0907出品 38"/>
          <p:cNvGrpSpPr/>
          <p:nvPr/>
        </p:nvGrpSpPr>
        <p:grpSpPr>
          <a:xfrm>
            <a:off x="3851920" y="771550"/>
            <a:ext cx="1289946" cy="1289946"/>
            <a:chOff x="4648417" y="849756"/>
            <a:chExt cx="1289946" cy="1289946"/>
          </a:xfrm>
        </p:grpSpPr>
        <p:grpSp>
          <p:nvGrpSpPr>
            <p:cNvPr id="10" name="淘宝店chenying0907出品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2" name="淘宝店chenying0907出品 11"/>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4975427" y="986898"/>
              <a:ext cx="635927" cy="1014730"/>
            </a:xfrm>
            <a:prstGeom prst="rect">
              <a:avLst/>
            </a:prstGeom>
            <a:noFill/>
          </p:spPr>
          <p:txBody>
            <a:bodyPr wrap="square" rtlCol="0">
              <a:spAutoFit/>
            </a:bodyPr>
            <a:lstStyle/>
            <a:p>
              <a:pPr algn="ctr"/>
              <a:r>
                <a:rPr lang="en-US" altLang="zh-CN" sz="6000" b="1" dirty="0">
                  <a:solidFill>
                    <a:schemeClr val="accent1"/>
                  </a:solidFill>
                  <a:latin typeface="微软雅黑" panose="020B0503020204020204" pitchFamily="34" charset="-122"/>
                  <a:ea typeface="微软雅黑" panose="020B0503020204020204" pitchFamily="34" charset="-122"/>
                </a:rPr>
                <a:t>2</a:t>
              </a:r>
            </a:p>
          </p:txBody>
        </p:sp>
      </p:grpSp>
      <p:grpSp>
        <p:nvGrpSpPr>
          <p:cNvPr id="40" name="淘宝店chenying0907出品 39"/>
          <p:cNvGrpSpPr/>
          <p:nvPr/>
        </p:nvGrpSpPr>
        <p:grpSpPr>
          <a:xfrm>
            <a:off x="5148064" y="843558"/>
            <a:ext cx="1289946" cy="1289946"/>
            <a:chOff x="5946350" y="849756"/>
            <a:chExt cx="1289946" cy="1289946"/>
          </a:xfrm>
        </p:grpSpPr>
        <p:grpSp>
          <p:nvGrpSpPr>
            <p:cNvPr id="13" name="淘宝店chenying0907出品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5" name="淘宝店chenying0907出品 14"/>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6273360" y="986898"/>
              <a:ext cx="635927" cy="1015663"/>
            </a:xfrm>
            <a:prstGeom prst="rect">
              <a:avLst/>
            </a:prstGeom>
            <a:noFill/>
          </p:spPr>
          <p:txBody>
            <a:bodyPr wrap="square" rtlCol="0">
              <a:spAutoFit/>
            </a:bodyPr>
            <a:lstStyle/>
            <a:p>
              <a:pPr algn="ctr"/>
              <a:r>
                <a:rPr lang="en-US" altLang="zh-CN" sz="6000" b="1" dirty="0">
                  <a:solidFill>
                    <a:schemeClr val="accent1"/>
                  </a:solidFill>
                  <a:latin typeface="微软雅黑" panose="020B0503020204020204" pitchFamily="34" charset="-122"/>
                  <a:ea typeface="微软雅黑" panose="020B0503020204020204" pitchFamily="34" charset="-122"/>
                </a:rPr>
                <a:t>X</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sp>
        <p:nvSpPr>
          <p:cNvPr id="54" name="TextBox 7"/>
          <p:cNvSpPr>
            <a:spLocks noChangeArrowheads="1"/>
          </p:cNvSpPr>
          <p:nvPr/>
        </p:nvSpPr>
        <p:spPr bwMode="auto">
          <a:xfrm>
            <a:off x="1342528" y="2509190"/>
            <a:ext cx="6458945" cy="66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65" tIns="45033" rIns="90065" bIns="45033">
            <a:spAutoFit/>
          </a:bodyPr>
          <a:lstStyle/>
          <a:p>
            <a:pPr algn="ctr" defTabSz="900430"/>
            <a:r>
              <a:rPr lang="zh-CN" altLang="en-US" sz="3735" b="1" dirty="0">
                <a:solidFill>
                  <a:schemeClr val="bg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工作计划</a:t>
            </a:r>
            <a:r>
              <a:rPr lang="zh-CN" altLang="en-US" sz="3735" dirty="0">
                <a:solidFill>
                  <a:schemeClr val="bg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暨工作总结</a:t>
            </a:r>
          </a:p>
        </p:txBody>
      </p:sp>
      <p:sp>
        <p:nvSpPr>
          <p:cNvPr id="55" name="TextBox 7"/>
          <p:cNvSpPr>
            <a:spLocks noChangeArrowheads="1"/>
          </p:cNvSpPr>
          <p:nvPr/>
        </p:nvSpPr>
        <p:spPr bwMode="auto">
          <a:xfrm>
            <a:off x="2323583" y="3244223"/>
            <a:ext cx="4496834" cy="30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65" tIns="45033" rIns="90065" bIns="45033">
            <a:spAutoFit/>
          </a:bodyPr>
          <a:lstStyle/>
          <a:p>
            <a:pPr algn="ctr" defTabSz="900430"/>
            <a:r>
              <a:rPr lang="zh-CN" altLang="en-US" sz="139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简洁实用、框架完整的年终总结、工作汇报与新年计划</a:t>
            </a:r>
          </a:p>
        </p:txBody>
      </p:sp>
      <p:grpSp>
        <p:nvGrpSpPr>
          <p:cNvPr id="56" name="淘宝店chenying0907出品 55"/>
          <p:cNvGrpSpPr/>
          <p:nvPr/>
        </p:nvGrpSpPr>
        <p:grpSpPr>
          <a:xfrm>
            <a:off x="2338868" y="2461675"/>
            <a:ext cx="4466265" cy="23572"/>
            <a:chOff x="3060700" y="4724400"/>
            <a:chExt cx="5955507" cy="31432"/>
          </a:xfrm>
        </p:grpSpPr>
        <p:cxnSp>
          <p:nvCxnSpPr>
            <p:cNvPr id="57" name="淘宝店chenying0907出品 5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淘宝店chenying0907出品 57"/>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淘宝店chenying0907出品 58"/>
          <p:cNvGrpSpPr/>
          <p:nvPr/>
        </p:nvGrpSpPr>
        <p:grpSpPr>
          <a:xfrm>
            <a:off x="2338868" y="3198981"/>
            <a:ext cx="4466265" cy="23572"/>
            <a:chOff x="3060700" y="4724400"/>
            <a:chExt cx="5955507" cy="31432"/>
          </a:xfrm>
        </p:grpSpPr>
        <p:cxnSp>
          <p:nvCxnSpPr>
            <p:cNvPr id="60" name="淘宝店chenying0907出品 5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淘宝店chenying0907出品 6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8" name="图片 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233" y="1483173"/>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背景音乐 - 2 - 盟军敢死队 勇往直前(短).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964488" y="-1388690"/>
            <a:ext cx="609600" cy="609600"/>
          </a:xfrm>
          <a:prstGeom prst="rect">
            <a:avLst/>
          </a:prstGeom>
        </p:spPr>
      </p:pic>
      <p:grpSp>
        <p:nvGrpSpPr>
          <p:cNvPr id="62" name="淘宝店chenying0907出品 61"/>
          <p:cNvGrpSpPr>
            <a:grpSpLocks noChangeAspect="1"/>
          </p:cNvGrpSpPr>
          <p:nvPr/>
        </p:nvGrpSpPr>
        <p:grpSpPr>
          <a:xfrm>
            <a:off x="3635896" y="3618579"/>
            <a:ext cx="311432" cy="311432"/>
            <a:chOff x="3543574" y="4265651"/>
            <a:chExt cx="414516" cy="414516"/>
          </a:xfrm>
          <a:solidFill>
            <a:srgbClr val="C00000"/>
          </a:solidFill>
        </p:grpSpPr>
        <p:sp>
          <p:nvSpPr>
            <p:cNvPr id="63" name="淘宝店chenying0907出品 62"/>
            <p:cNvSpPr/>
            <p:nvPr/>
          </p:nvSpPr>
          <p:spPr>
            <a:xfrm>
              <a:off x="3543574"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64" name="淘宝店chenying0907出品 63"/>
            <p:cNvGrpSpPr/>
            <p:nvPr/>
          </p:nvGrpSpPr>
          <p:grpSpPr>
            <a:xfrm>
              <a:off x="3629640" y="4325788"/>
              <a:ext cx="259976" cy="261734"/>
              <a:chOff x="5042691" y="2273922"/>
              <a:chExt cx="702937" cy="707690"/>
            </a:xfrm>
            <a:grpFill/>
          </p:grpSpPr>
          <p:sp>
            <p:nvSpPr>
              <p:cNvPr id="71" name="淘宝店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72" name="淘宝店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92" name="淘宝店chenying0907出品 91"/>
          <p:cNvGrpSpPr>
            <a:grpSpLocks noChangeAspect="1"/>
          </p:cNvGrpSpPr>
          <p:nvPr/>
        </p:nvGrpSpPr>
        <p:grpSpPr>
          <a:xfrm>
            <a:off x="4129052" y="3618579"/>
            <a:ext cx="311432" cy="311432"/>
            <a:chOff x="4102125" y="4265651"/>
            <a:chExt cx="414516" cy="414516"/>
          </a:xfrm>
          <a:solidFill>
            <a:srgbClr val="C00000"/>
          </a:solidFill>
        </p:grpSpPr>
        <p:sp>
          <p:nvSpPr>
            <p:cNvPr id="93" name="淘宝店chenying0907出品 92"/>
            <p:cNvSpPr/>
            <p:nvPr/>
          </p:nvSpPr>
          <p:spPr>
            <a:xfrm>
              <a:off x="4102125"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94" name="淘宝店chenying0907出品 93"/>
            <p:cNvGrpSpPr/>
            <p:nvPr/>
          </p:nvGrpSpPr>
          <p:grpSpPr>
            <a:xfrm>
              <a:off x="4199233" y="4358783"/>
              <a:ext cx="238761" cy="198211"/>
              <a:chOff x="3132963" y="3140191"/>
              <a:chExt cx="645573" cy="535933"/>
            </a:xfrm>
            <a:grpFill/>
          </p:grpSpPr>
          <p:sp>
            <p:nvSpPr>
              <p:cNvPr id="95" name="淘宝店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96" name="淘宝店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97" name="淘宝店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98" name="淘宝店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99" name="淘宝店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0" name="淘宝店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101" name="淘宝店chenying0907出品 100"/>
          <p:cNvGrpSpPr>
            <a:grpSpLocks noChangeAspect="1"/>
          </p:cNvGrpSpPr>
          <p:nvPr/>
        </p:nvGrpSpPr>
        <p:grpSpPr>
          <a:xfrm>
            <a:off x="5115364" y="3618579"/>
            <a:ext cx="311432" cy="311432"/>
            <a:chOff x="5181486" y="4265651"/>
            <a:chExt cx="414516" cy="414516"/>
          </a:xfrm>
          <a:solidFill>
            <a:srgbClr val="C00000"/>
          </a:solidFill>
        </p:grpSpPr>
        <p:sp>
          <p:nvSpPr>
            <p:cNvPr id="102" name="淘宝店chenying0907出品 101"/>
            <p:cNvSpPr/>
            <p:nvPr/>
          </p:nvSpPr>
          <p:spPr>
            <a:xfrm>
              <a:off x="5181486"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103" name="淘宝店chenying0907出品 102"/>
            <p:cNvGrpSpPr/>
            <p:nvPr/>
          </p:nvGrpSpPr>
          <p:grpSpPr>
            <a:xfrm>
              <a:off x="5287222" y="4375239"/>
              <a:ext cx="253419" cy="172633"/>
              <a:chOff x="4895160" y="4287159"/>
              <a:chExt cx="571418" cy="389258"/>
            </a:xfrm>
            <a:grpFill/>
          </p:grpSpPr>
          <p:sp>
            <p:nvSpPr>
              <p:cNvPr id="104" name="淘宝店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5" name="淘宝店chenying0907出品 328"/>
              <p:cNvSpPr>
                <a:spLocks noChangeArrowheads="1"/>
              </p:cNvSpPr>
              <p:nvPr/>
            </p:nvSpPr>
            <p:spPr bwMode="auto">
              <a:xfrm>
                <a:off x="4953712" y="4417273"/>
                <a:ext cx="315527" cy="59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6" name="淘宝店chenying0907出品 329"/>
              <p:cNvSpPr>
                <a:spLocks noChangeArrowheads="1"/>
              </p:cNvSpPr>
              <p:nvPr/>
            </p:nvSpPr>
            <p:spPr bwMode="auto">
              <a:xfrm>
                <a:off x="4953712" y="4501847"/>
                <a:ext cx="99754" cy="105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7" name="淘宝店chenying0907出品 330"/>
              <p:cNvSpPr>
                <a:spLocks noChangeArrowheads="1"/>
              </p:cNvSpPr>
              <p:nvPr/>
            </p:nvSpPr>
            <p:spPr bwMode="auto">
              <a:xfrm>
                <a:off x="5071899" y="4505100"/>
                <a:ext cx="107344" cy="1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8" name="淘宝店chenying0907出品 331"/>
              <p:cNvSpPr>
                <a:spLocks noChangeArrowheads="1"/>
              </p:cNvSpPr>
              <p:nvPr/>
            </p:nvSpPr>
            <p:spPr bwMode="auto">
              <a:xfrm>
                <a:off x="5071899" y="4548471"/>
                <a:ext cx="107344" cy="1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09" name="淘宝店chenying0907出品 332"/>
              <p:cNvSpPr>
                <a:spLocks noChangeArrowheads="1"/>
              </p:cNvSpPr>
              <p:nvPr/>
            </p:nvSpPr>
            <p:spPr bwMode="auto">
              <a:xfrm>
                <a:off x="5071899" y="4589674"/>
                <a:ext cx="107344" cy="15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10" name="淘宝店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11" name="淘宝店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12" name="淘宝店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113" name="淘宝店chenying0907出品 112"/>
          <p:cNvGrpSpPr>
            <a:grpSpLocks noChangeAspect="1"/>
          </p:cNvGrpSpPr>
          <p:nvPr/>
        </p:nvGrpSpPr>
        <p:grpSpPr>
          <a:xfrm>
            <a:off x="4622208" y="3618579"/>
            <a:ext cx="311432" cy="311432"/>
            <a:chOff x="4626437" y="4265651"/>
            <a:chExt cx="414516" cy="414516"/>
          </a:xfrm>
          <a:solidFill>
            <a:srgbClr val="C00000"/>
          </a:solidFill>
        </p:grpSpPr>
        <p:sp>
          <p:nvSpPr>
            <p:cNvPr id="114" name="淘宝店chenying0907出品 113"/>
            <p:cNvSpPr/>
            <p:nvPr/>
          </p:nvSpPr>
          <p:spPr>
            <a:xfrm>
              <a:off x="4626437"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微软雅黑" panose="020B0503020204020204" pitchFamily="34" charset="-122"/>
              </a:endParaRPr>
            </a:p>
          </p:txBody>
        </p:sp>
        <p:grpSp>
          <p:nvGrpSpPr>
            <p:cNvPr id="115" name="淘宝店chenying0907出品 114"/>
            <p:cNvGrpSpPr/>
            <p:nvPr/>
          </p:nvGrpSpPr>
          <p:grpSpPr>
            <a:xfrm>
              <a:off x="4710891" y="4356960"/>
              <a:ext cx="232896" cy="199705"/>
              <a:chOff x="3546346" y="2339026"/>
              <a:chExt cx="897787" cy="769842"/>
            </a:xfrm>
            <a:grpFill/>
          </p:grpSpPr>
          <p:sp>
            <p:nvSpPr>
              <p:cNvPr id="116" name="淘宝店chenying0907出品 227"/>
              <p:cNvSpPr>
                <a:spLocks noChangeArrowheads="1"/>
              </p:cNvSpPr>
              <p:nvPr/>
            </p:nvSpPr>
            <p:spPr bwMode="auto">
              <a:xfrm>
                <a:off x="3561526" y="3077423"/>
                <a:ext cx="882607" cy="3144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17" name="淘宝店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18" name="淘宝店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19" name="淘宝店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20" name="淘宝店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21" name="淘宝店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22" name="淘宝店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1"/>
                                        </p:tgtEl>
                                      </p:cBhvr>
                                    </p:cmd>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53" presetClass="entr" presetSubtype="16"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childTnLst>
                          </p:cTn>
                        </p:par>
                        <p:par>
                          <p:cTn id="31" fill="hold">
                            <p:stCondLst>
                              <p:cond delay="0"/>
                            </p:stCondLst>
                            <p:childTnLst>
                              <p:par>
                                <p:cTn id="32" presetID="63" presetClass="path" presetSubtype="0" accel="50000" decel="50000" fill="hold" nodeType="afterEffect">
                                  <p:stCondLst>
                                    <p:cond delay="0"/>
                                  </p:stCondLst>
                                  <p:childTnLst>
                                    <p:animMotion origin="layout" path="M 4.16667E-6 2.46914E-6 L 0.45 2.46914E-6 " pathEditMode="relative" rAng="0" ptsTypes="AA">
                                      <p:cBhvr>
                                        <p:cTn id="33" dur="1500" fill="hold"/>
                                        <p:tgtEl>
                                          <p:spTgt spid="40"/>
                                        </p:tgtEl>
                                        <p:attrNameLst>
                                          <p:attrName>ppt_x</p:attrName>
                                          <p:attrName>ppt_y</p:attrName>
                                        </p:attrNameLst>
                                      </p:cBhvr>
                                      <p:rCtr x="22500" y="0"/>
                                    </p:animMotion>
                                  </p:childTnLst>
                                </p:cTn>
                              </p:par>
                              <p:par>
                                <p:cTn id="34" presetID="63" presetClass="path" presetSubtype="0" accel="50000" decel="50000" fill="hold" nodeType="withEffect">
                                  <p:stCondLst>
                                    <p:cond delay="0"/>
                                  </p:stCondLst>
                                  <p:childTnLst>
                                    <p:animMotion origin="layout" path="M 4.16667E-6 2.46914E-6 L 0.29895 2.46914E-6 " pathEditMode="relative" rAng="0" ptsTypes="AA">
                                      <p:cBhvr>
                                        <p:cTn id="35" dur="1500" fill="hold"/>
                                        <p:tgtEl>
                                          <p:spTgt spid="39"/>
                                        </p:tgtEl>
                                        <p:attrNameLst>
                                          <p:attrName>ppt_x</p:attrName>
                                          <p:attrName>ppt_y</p:attrName>
                                        </p:attrNameLst>
                                      </p:cBhvr>
                                      <p:rCtr x="14948" y="0"/>
                                    </p:animMotion>
                                  </p:childTnLst>
                                </p:cTn>
                              </p:par>
                              <p:par>
                                <p:cTn id="36" presetID="63" presetClass="path" presetSubtype="0" accel="50000" decel="50000" fill="hold" nodeType="withEffect">
                                  <p:stCondLst>
                                    <p:cond delay="0"/>
                                  </p:stCondLst>
                                  <p:childTnLst>
                                    <p:animMotion origin="layout" path="M 4.16667E-6 2.46914E-6 L 0.14878 -0.00185 " pathEditMode="relative" rAng="0" ptsTypes="AA">
                                      <p:cBhvr>
                                        <p:cTn id="37" dur="1500" fill="hold"/>
                                        <p:tgtEl>
                                          <p:spTgt spid="3"/>
                                        </p:tgtEl>
                                        <p:attrNameLst>
                                          <p:attrName>ppt_x</p:attrName>
                                          <p:attrName>ppt_y</p:attrName>
                                        </p:attrNameLst>
                                      </p:cBhvr>
                                      <p:rCtr x="7431" y="-93"/>
                                    </p:animMotion>
                                  </p:childTnLst>
                                </p:cTn>
                              </p:par>
                              <p:par>
                                <p:cTn id="38" presetID="63" presetClass="path" presetSubtype="0" accel="50000" decel="50000" fill="hold" nodeType="withEffect">
                                  <p:stCondLst>
                                    <p:cond delay="0"/>
                                  </p:stCondLst>
                                  <p:childTnLst>
                                    <p:animMotion origin="layout" path="M -1.94444E-6 1.7284E-6 L 0.61563 -0.00556 " pathEditMode="relative" rAng="0" ptsTypes="AA">
                                      <p:cBhvr>
                                        <p:cTn id="39" dur="1500" fill="hold"/>
                                        <p:tgtEl>
                                          <p:spTgt spid="38"/>
                                        </p:tgtEl>
                                        <p:attrNameLst>
                                          <p:attrName>ppt_x</p:attrName>
                                          <p:attrName>ppt_y</p:attrName>
                                        </p:attrNameLst>
                                      </p:cBhvr>
                                      <p:rCtr x="30781" y="-278"/>
                                    </p:animMotion>
                                  </p:childTnLst>
                                </p:cTn>
                              </p:par>
                            </p:childTnLst>
                          </p:cTn>
                        </p:par>
                        <p:par>
                          <p:cTn id="40" fill="hold">
                            <p:stCondLst>
                              <p:cond delay="1500"/>
                            </p:stCondLst>
                            <p:childTnLst>
                              <p:par>
                                <p:cTn id="41" presetID="2" presetClass="exit" presetSubtype="4" fill="hold" nodeType="afterEffect">
                                  <p:stCondLst>
                                    <p:cond delay="0"/>
                                  </p:stCondLst>
                                  <p:childTnLst>
                                    <p:anim calcmode="lin" valueType="num">
                                      <p:cBhvr additive="base">
                                        <p:cTn id="42" dur="500"/>
                                        <p:tgtEl>
                                          <p:spTgt spid="38"/>
                                        </p:tgtEl>
                                        <p:attrNameLst>
                                          <p:attrName>ppt_x</p:attrName>
                                        </p:attrNameLst>
                                      </p:cBhvr>
                                      <p:tavLst>
                                        <p:tav tm="0">
                                          <p:val>
                                            <p:strVal val="ppt_x"/>
                                          </p:val>
                                        </p:tav>
                                        <p:tav tm="100000">
                                          <p:val>
                                            <p:strVal val="ppt_x"/>
                                          </p:val>
                                        </p:tav>
                                      </p:tavLst>
                                    </p:anim>
                                    <p:anim calcmode="lin" valueType="num">
                                      <p:cBhvr additive="base">
                                        <p:cTn id="43" dur="500"/>
                                        <p:tgtEl>
                                          <p:spTgt spid="38"/>
                                        </p:tgtEl>
                                        <p:attrNameLst>
                                          <p:attrName>ppt_y</p:attrName>
                                        </p:attrNameLst>
                                      </p:cBhvr>
                                      <p:tavLst>
                                        <p:tav tm="0">
                                          <p:val>
                                            <p:strVal val="ppt_y"/>
                                          </p:val>
                                        </p:tav>
                                        <p:tav tm="100000">
                                          <p:val>
                                            <p:strVal val="1+ppt_h/2"/>
                                          </p:val>
                                        </p:tav>
                                      </p:tavLst>
                                    </p:anim>
                                    <p:set>
                                      <p:cBhvr>
                                        <p:cTn id="44" dur="1" fill="hold">
                                          <p:stCondLst>
                                            <p:cond delay="499"/>
                                          </p:stCondLst>
                                        </p:cTn>
                                        <p:tgtEl>
                                          <p:spTgt spid="38"/>
                                        </p:tgtEl>
                                        <p:attrNameLst>
                                          <p:attrName>style.visibility</p:attrName>
                                        </p:attrNameLst>
                                      </p:cBhvr>
                                      <p:to>
                                        <p:strVal val="hidden"/>
                                      </p:to>
                                    </p:se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par>
                                <p:cTn id="49" presetID="22" presetClass="entr" presetSubtype="2"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right)">
                                      <p:cBhvr>
                                        <p:cTn id="51" dur="500"/>
                                        <p:tgtEl>
                                          <p:spTgt spid="59"/>
                                        </p:tgtEl>
                                      </p:cBhvr>
                                    </p:animEffect>
                                  </p:childTnLst>
                                </p:cTn>
                              </p:par>
                            </p:childTnLst>
                          </p:cTn>
                        </p:par>
                        <p:par>
                          <p:cTn id="52" fill="hold">
                            <p:stCondLst>
                              <p:cond delay="2500"/>
                            </p:stCondLst>
                            <p:childTnLst>
                              <p:par>
                                <p:cTn id="53" presetID="52" presetClass="entr" presetSubtype="0" fill="hold" grpId="0" nodeType="afterEffect">
                                  <p:stCondLst>
                                    <p:cond delay="0"/>
                                  </p:stCondLst>
                                  <p:iterate type="lt">
                                    <p:tmPct val="10000"/>
                                  </p:iterate>
                                  <p:childTnLst>
                                    <p:set>
                                      <p:cBhvr>
                                        <p:cTn id="54" dur="1" fill="hold">
                                          <p:stCondLst>
                                            <p:cond delay="0"/>
                                          </p:stCondLst>
                                        </p:cTn>
                                        <p:tgtEl>
                                          <p:spTgt spid="54"/>
                                        </p:tgtEl>
                                        <p:attrNameLst>
                                          <p:attrName>style.visibility</p:attrName>
                                        </p:attrNameLst>
                                      </p:cBhvr>
                                      <p:to>
                                        <p:strVal val="visible"/>
                                      </p:to>
                                    </p:set>
                                    <p:animScale>
                                      <p:cBhvr>
                                        <p:cTn id="55"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4"/>
                                        </p:tgtEl>
                                        <p:attrNameLst>
                                          <p:attrName>ppt_x</p:attrName>
                                          <p:attrName>ppt_y</p:attrName>
                                        </p:attrNameLst>
                                      </p:cBhvr>
                                    </p:animMotion>
                                    <p:animEffect transition="in" filter="fade">
                                      <p:cBhvr>
                                        <p:cTn id="57" dur="1000"/>
                                        <p:tgtEl>
                                          <p:spTgt spid="54"/>
                                        </p:tgtEl>
                                      </p:cBhvr>
                                    </p:animEffect>
                                  </p:childTnLst>
                                </p:cTn>
                              </p:par>
                            </p:childTnLst>
                          </p:cTn>
                        </p:par>
                        <p:par>
                          <p:cTn id="58" fill="hold">
                            <p:stCondLst>
                              <p:cond delay="43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5"/>
                                        </p:tgtEl>
                                        <p:attrNameLst>
                                          <p:attrName>ppt_y</p:attrName>
                                        </p:attrNameLst>
                                      </p:cBhvr>
                                      <p:tavLst>
                                        <p:tav tm="0">
                                          <p:val>
                                            <p:strVal val="#ppt_y"/>
                                          </p:val>
                                        </p:tav>
                                        <p:tav tm="100000">
                                          <p:val>
                                            <p:strVal val="#ppt_y"/>
                                          </p:val>
                                        </p:tav>
                                      </p:tavLst>
                                    </p:anim>
                                    <p:anim calcmode="lin" valueType="num">
                                      <p:cBhvr>
                                        <p:cTn id="6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5"/>
                                        </p:tgtEl>
                                      </p:cBhvr>
                                    </p:animEffect>
                                  </p:childTnLst>
                                </p:cTn>
                              </p:par>
                            </p:childTnLst>
                          </p:cTn>
                        </p:par>
                        <p:par>
                          <p:cTn id="66" fill="hold">
                            <p:stCondLst>
                              <p:cond delay="5949"/>
                            </p:stCondLst>
                            <p:childTnLst>
                              <p:par>
                                <p:cTn id="67" presetID="53" presetClass="entr" presetSubtype="16"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nodeType="withEffect">
                                  <p:stCondLst>
                                    <p:cond delay="3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Effect transition="in" filter="fade">
                                      <p:cBhvr>
                                        <p:cTn id="76" dur="500"/>
                                        <p:tgtEl>
                                          <p:spTgt spid="92"/>
                                        </p:tgtEl>
                                      </p:cBhvr>
                                    </p:animEffect>
                                  </p:childTnLst>
                                </p:cTn>
                              </p:par>
                              <p:par>
                                <p:cTn id="77" presetID="53" presetClass="entr" presetSubtype="16" fill="hold" nodeType="withEffect">
                                  <p:stCondLst>
                                    <p:cond delay="600"/>
                                  </p:stCondLst>
                                  <p:childTnLst>
                                    <p:set>
                                      <p:cBhvr>
                                        <p:cTn id="78" dur="1" fill="hold">
                                          <p:stCondLst>
                                            <p:cond delay="0"/>
                                          </p:stCondLst>
                                        </p:cTn>
                                        <p:tgtEl>
                                          <p:spTgt spid="113"/>
                                        </p:tgtEl>
                                        <p:attrNameLst>
                                          <p:attrName>style.visibility</p:attrName>
                                        </p:attrNameLst>
                                      </p:cBhvr>
                                      <p:to>
                                        <p:strVal val="visible"/>
                                      </p:to>
                                    </p:set>
                                    <p:anim calcmode="lin" valueType="num">
                                      <p:cBhvr>
                                        <p:cTn id="79" dur="500" fill="hold"/>
                                        <p:tgtEl>
                                          <p:spTgt spid="113"/>
                                        </p:tgtEl>
                                        <p:attrNameLst>
                                          <p:attrName>ppt_w</p:attrName>
                                        </p:attrNameLst>
                                      </p:cBhvr>
                                      <p:tavLst>
                                        <p:tav tm="0">
                                          <p:val>
                                            <p:fltVal val="0"/>
                                          </p:val>
                                        </p:tav>
                                        <p:tav tm="100000">
                                          <p:val>
                                            <p:strVal val="#ppt_w"/>
                                          </p:val>
                                        </p:tav>
                                      </p:tavLst>
                                    </p:anim>
                                    <p:anim calcmode="lin" valueType="num">
                                      <p:cBhvr>
                                        <p:cTn id="80" dur="500" fill="hold"/>
                                        <p:tgtEl>
                                          <p:spTgt spid="113"/>
                                        </p:tgtEl>
                                        <p:attrNameLst>
                                          <p:attrName>ppt_h</p:attrName>
                                        </p:attrNameLst>
                                      </p:cBhvr>
                                      <p:tavLst>
                                        <p:tav tm="0">
                                          <p:val>
                                            <p:fltVal val="0"/>
                                          </p:val>
                                        </p:tav>
                                        <p:tav tm="100000">
                                          <p:val>
                                            <p:strVal val="#ppt_h"/>
                                          </p:val>
                                        </p:tav>
                                      </p:tavLst>
                                    </p:anim>
                                    <p:animEffect transition="in" filter="fade">
                                      <p:cBhvr>
                                        <p:cTn id="81" dur="500"/>
                                        <p:tgtEl>
                                          <p:spTgt spid="113"/>
                                        </p:tgtEl>
                                      </p:cBhvr>
                                    </p:animEffect>
                                  </p:childTnLst>
                                </p:cTn>
                              </p:par>
                              <p:par>
                                <p:cTn id="82" presetID="53" presetClass="entr" presetSubtype="16" fill="hold" nodeType="withEffect">
                                  <p:stCondLst>
                                    <p:cond delay="900"/>
                                  </p:stCondLst>
                                  <p:childTnLst>
                                    <p:set>
                                      <p:cBhvr>
                                        <p:cTn id="83" dur="1" fill="hold">
                                          <p:stCondLst>
                                            <p:cond delay="0"/>
                                          </p:stCondLst>
                                        </p:cTn>
                                        <p:tgtEl>
                                          <p:spTgt spid="101"/>
                                        </p:tgtEl>
                                        <p:attrNameLst>
                                          <p:attrName>style.visibility</p:attrName>
                                        </p:attrNameLst>
                                      </p:cBhvr>
                                      <p:to>
                                        <p:strVal val="visible"/>
                                      </p:to>
                                    </p:set>
                                    <p:anim calcmode="lin" valueType="num">
                                      <p:cBhvr>
                                        <p:cTn id="84" dur="500" fill="hold"/>
                                        <p:tgtEl>
                                          <p:spTgt spid="101"/>
                                        </p:tgtEl>
                                        <p:attrNameLst>
                                          <p:attrName>ppt_w</p:attrName>
                                        </p:attrNameLst>
                                      </p:cBhvr>
                                      <p:tavLst>
                                        <p:tav tm="0">
                                          <p:val>
                                            <p:fltVal val="0"/>
                                          </p:val>
                                        </p:tav>
                                        <p:tav tm="100000">
                                          <p:val>
                                            <p:strVal val="#ppt_w"/>
                                          </p:val>
                                        </p:tav>
                                      </p:tavLst>
                                    </p:anim>
                                    <p:anim calcmode="lin" valueType="num">
                                      <p:cBhvr>
                                        <p:cTn id="85" dur="500" fill="hold"/>
                                        <p:tgtEl>
                                          <p:spTgt spid="101"/>
                                        </p:tgtEl>
                                        <p:attrNameLst>
                                          <p:attrName>ppt_h</p:attrName>
                                        </p:attrNameLst>
                                      </p:cBhvr>
                                      <p:tavLst>
                                        <p:tav tm="0">
                                          <p:val>
                                            <p:fltVal val="0"/>
                                          </p:val>
                                        </p:tav>
                                        <p:tav tm="100000">
                                          <p:val>
                                            <p:strVal val="#ppt_h"/>
                                          </p:val>
                                        </p:tav>
                                      </p:tavLst>
                                    </p:anim>
                                    <p:animEffect transition="in" filter="fade">
                                      <p:cBhvr>
                                        <p:cTn id="8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7" repeatCount="indefinite" fill="remove" display="0">
                  <p:stCondLst>
                    <p:cond delay="indefinite"/>
                  </p:stCondLst>
                  <p:endCondLst>
                    <p:cond evt="onStopAudio" delay="0">
                      <p:tgtEl>
                        <p:sldTgt/>
                      </p:tgtEl>
                    </p:cond>
                  </p:endCondLst>
                </p:cTn>
                <p:tgtEl>
                  <p:spTgt spid="91"/>
                </p:tgtEl>
              </p:cMediaNode>
            </p:audio>
          </p:childTnLst>
        </p:cTn>
      </p:par>
    </p:tnLst>
    <p:bldLst>
      <p:bldP spid="54"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工作完成概述</a:t>
            </a:r>
          </a:p>
        </p:txBody>
      </p:sp>
      <p:sp>
        <p:nvSpPr>
          <p:cNvPr id="31" name="圆角淘宝店chenying0907出品 30"/>
          <p:cNvSpPr/>
          <p:nvPr/>
        </p:nvSpPr>
        <p:spPr>
          <a:xfrm>
            <a:off x="2683521" y="1238797"/>
            <a:ext cx="5422554" cy="701945"/>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32" name="淘宝店chenying0907出品 31"/>
          <p:cNvGrpSpPr/>
          <p:nvPr/>
        </p:nvGrpSpPr>
        <p:grpSpPr>
          <a:xfrm>
            <a:off x="3685821" y="1292669"/>
            <a:ext cx="1778634" cy="602220"/>
            <a:chOff x="4871864" y="1833952"/>
            <a:chExt cx="2371512" cy="802960"/>
          </a:xfrm>
        </p:grpSpPr>
        <p:grpSp>
          <p:nvGrpSpPr>
            <p:cNvPr id="33" name="淘宝店chenying0907出品 32"/>
            <p:cNvGrpSpPr/>
            <p:nvPr/>
          </p:nvGrpSpPr>
          <p:grpSpPr>
            <a:xfrm>
              <a:off x="4871864" y="1833952"/>
              <a:ext cx="2371512" cy="802960"/>
              <a:chOff x="4143851" y="532568"/>
              <a:chExt cx="4142700" cy="584449"/>
            </a:xfrm>
          </p:grpSpPr>
          <p:sp>
            <p:nvSpPr>
              <p:cNvPr id="35" name="圆角淘宝店chenying0907出品 3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36" name="圆角淘宝店chenying0907出品 3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34" name="TextBox 48"/>
            <p:cNvSpPr txBox="1"/>
            <p:nvPr/>
          </p:nvSpPr>
          <p:spPr>
            <a:xfrm>
              <a:off x="5200291" y="1986189"/>
              <a:ext cx="1723549" cy="523220"/>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添加标题</a:t>
              </a:r>
            </a:p>
          </p:txBody>
        </p:sp>
      </p:grpSp>
      <p:sp>
        <p:nvSpPr>
          <p:cNvPr id="37" name="TextBox 57"/>
          <p:cNvSpPr txBox="1"/>
          <p:nvPr/>
        </p:nvSpPr>
        <p:spPr>
          <a:xfrm>
            <a:off x="5630038" y="1370478"/>
            <a:ext cx="2091347" cy="438582"/>
          </a:xfrm>
          <a:prstGeom prst="rect">
            <a:avLst/>
          </a:prstGeom>
          <a:noFill/>
        </p:spPr>
        <p:txBody>
          <a:bodyPr wrap="square"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此处添加详细文本描述点击添加文本点击添加文本</a:t>
            </a:r>
          </a:p>
        </p:txBody>
      </p:sp>
      <p:grpSp>
        <p:nvGrpSpPr>
          <p:cNvPr id="38" name="Group 35"/>
          <p:cNvGrpSpPr>
            <a:grpSpLocks noChangeAspect="1"/>
          </p:cNvGrpSpPr>
          <p:nvPr/>
        </p:nvGrpSpPr>
        <p:grpSpPr bwMode="auto">
          <a:xfrm>
            <a:off x="3090123" y="1399881"/>
            <a:ext cx="347751" cy="356693"/>
            <a:chOff x="2446" y="1254"/>
            <a:chExt cx="868" cy="869"/>
          </a:xfrm>
          <a:solidFill>
            <a:schemeClr val="bg1"/>
          </a:solidFill>
        </p:grpSpPr>
        <p:sp>
          <p:nvSpPr>
            <p:cNvPr id="39" name="淘宝店chenying0907出品 36"/>
            <p:cNvSpPr>
              <a:spLocks noEditPoints="1"/>
            </p:cNvSpPr>
            <p:nvPr/>
          </p:nvSpPr>
          <p:spPr bwMode="auto">
            <a:xfrm>
              <a:off x="2446" y="1254"/>
              <a:ext cx="868" cy="869"/>
            </a:xfrm>
            <a:custGeom>
              <a:avLst/>
              <a:gdLst>
                <a:gd name="T0" fmla="*/ 184 w 368"/>
                <a:gd name="T1" fmla="*/ 0 h 368"/>
                <a:gd name="T2" fmla="*/ 0 w 368"/>
                <a:gd name="T3" fmla="*/ 184 h 368"/>
                <a:gd name="T4" fmla="*/ 184 w 368"/>
                <a:gd name="T5" fmla="*/ 368 h 368"/>
                <a:gd name="T6" fmla="*/ 368 w 368"/>
                <a:gd name="T7" fmla="*/ 184 h 368"/>
                <a:gd name="T8" fmla="*/ 184 w 368"/>
                <a:gd name="T9" fmla="*/ 0 h 368"/>
                <a:gd name="T10" fmla="*/ 184 w 368"/>
                <a:gd name="T11" fmla="*/ 328 h 368"/>
                <a:gd name="T12" fmla="*/ 40 w 368"/>
                <a:gd name="T13" fmla="*/ 184 h 368"/>
                <a:gd name="T14" fmla="*/ 184 w 368"/>
                <a:gd name="T15" fmla="*/ 40 h 368"/>
                <a:gd name="T16" fmla="*/ 328 w 368"/>
                <a:gd name="T17" fmla="*/ 184 h 368"/>
                <a:gd name="T18" fmla="*/ 184 w 368"/>
                <a:gd name="T19" fmla="*/ 3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68">
                  <a:moveTo>
                    <a:pt x="184" y="0"/>
                  </a:moveTo>
                  <a:cubicBezTo>
                    <a:pt x="82" y="0"/>
                    <a:pt x="0" y="82"/>
                    <a:pt x="0" y="184"/>
                  </a:cubicBezTo>
                  <a:cubicBezTo>
                    <a:pt x="0" y="286"/>
                    <a:pt x="82" y="368"/>
                    <a:pt x="184" y="368"/>
                  </a:cubicBezTo>
                  <a:cubicBezTo>
                    <a:pt x="285" y="368"/>
                    <a:pt x="368" y="286"/>
                    <a:pt x="368" y="184"/>
                  </a:cubicBezTo>
                  <a:cubicBezTo>
                    <a:pt x="368" y="82"/>
                    <a:pt x="285" y="0"/>
                    <a:pt x="184" y="0"/>
                  </a:cubicBezTo>
                  <a:close/>
                  <a:moveTo>
                    <a:pt x="184" y="328"/>
                  </a:moveTo>
                  <a:cubicBezTo>
                    <a:pt x="104" y="328"/>
                    <a:pt x="40" y="263"/>
                    <a:pt x="40" y="184"/>
                  </a:cubicBezTo>
                  <a:cubicBezTo>
                    <a:pt x="40" y="104"/>
                    <a:pt x="104" y="40"/>
                    <a:pt x="184" y="40"/>
                  </a:cubicBezTo>
                  <a:cubicBezTo>
                    <a:pt x="263" y="40"/>
                    <a:pt x="328" y="104"/>
                    <a:pt x="328" y="184"/>
                  </a:cubicBezTo>
                  <a:cubicBezTo>
                    <a:pt x="328" y="263"/>
                    <a:pt x="263" y="328"/>
                    <a:pt x="184" y="3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ea typeface="微软雅黑" panose="020B0503020204020204" pitchFamily="34" charset="-122"/>
              </a:endParaRPr>
            </a:p>
          </p:txBody>
        </p:sp>
        <p:sp>
          <p:nvSpPr>
            <p:cNvPr id="69" name="淘宝店chenying0907出品 37"/>
            <p:cNvSpPr/>
            <p:nvPr/>
          </p:nvSpPr>
          <p:spPr bwMode="auto">
            <a:xfrm>
              <a:off x="2847" y="1443"/>
              <a:ext cx="208" cy="420"/>
            </a:xfrm>
            <a:custGeom>
              <a:avLst/>
              <a:gdLst>
                <a:gd name="T0" fmla="*/ 66 w 208"/>
                <a:gd name="T1" fmla="*/ 0 h 420"/>
                <a:gd name="T2" fmla="*/ 0 w 208"/>
                <a:gd name="T3" fmla="*/ 0 h 420"/>
                <a:gd name="T4" fmla="*/ 0 w 208"/>
                <a:gd name="T5" fmla="*/ 260 h 420"/>
                <a:gd name="T6" fmla="*/ 160 w 208"/>
                <a:gd name="T7" fmla="*/ 420 h 420"/>
                <a:gd name="T8" fmla="*/ 208 w 208"/>
                <a:gd name="T9" fmla="*/ 373 h 420"/>
                <a:gd name="T10" fmla="*/ 66 w 208"/>
                <a:gd name="T11" fmla="*/ 231 h 420"/>
                <a:gd name="T12" fmla="*/ 66 w 208"/>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208" h="420">
                  <a:moveTo>
                    <a:pt x="66" y="0"/>
                  </a:moveTo>
                  <a:lnTo>
                    <a:pt x="0" y="0"/>
                  </a:lnTo>
                  <a:lnTo>
                    <a:pt x="0" y="260"/>
                  </a:lnTo>
                  <a:lnTo>
                    <a:pt x="160" y="420"/>
                  </a:lnTo>
                  <a:lnTo>
                    <a:pt x="208" y="373"/>
                  </a:lnTo>
                  <a:lnTo>
                    <a:pt x="66" y="231"/>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2100" dirty="0">
                <a:ea typeface="微软雅黑" panose="020B0503020204020204" pitchFamily="34" charset="-122"/>
              </a:endParaRPr>
            </a:p>
          </p:txBody>
        </p:sp>
      </p:grpSp>
      <p:sp>
        <p:nvSpPr>
          <p:cNvPr id="70" name="圆角淘宝店chenying0907出品 69"/>
          <p:cNvSpPr/>
          <p:nvPr/>
        </p:nvSpPr>
        <p:spPr>
          <a:xfrm>
            <a:off x="974544" y="2110913"/>
            <a:ext cx="5422554" cy="701945"/>
          </a:xfrm>
          <a:prstGeom prst="roundRect">
            <a:avLst>
              <a:gd name="adj" fmla="val 5000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71" name="淘宝店chenying0907出品 70"/>
          <p:cNvGrpSpPr/>
          <p:nvPr/>
        </p:nvGrpSpPr>
        <p:grpSpPr>
          <a:xfrm>
            <a:off x="3701701" y="2164786"/>
            <a:ext cx="1778634" cy="602220"/>
            <a:chOff x="4893037" y="2996774"/>
            <a:chExt cx="2371512" cy="802960"/>
          </a:xfrm>
        </p:grpSpPr>
        <p:grpSp>
          <p:nvGrpSpPr>
            <p:cNvPr id="72" name="淘宝店chenying0907出品 71"/>
            <p:cNvGrpSpPr/>
            <p:nvPr/>
          </p:nvGrpSpPr>
          <p:grpSpPr>
            <a:xfrm>
              <a:off x="4893037" y="2996774"/>
              <a:ext cx="2371512" cy="802960"/>
              <a:chOff x="4143851" y="532568"/>
              <a:chExt cx="4142700" cy="584449"/>
            </a:xfrm>
          </p:grpSpPr>
          <p:sp>
            <p:nvSpPr>
              <p:cNvPr id="74" name="圆角淘宝店chenying0907出品 73"/>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75" name="圆角淘宝店chenying0907出品 74"/>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73" name="TextBox 65"/>
            <p:cNvSpPr txBox="1"/>
            <p:nvPr/>
          </p:nvSpPr>
          <p:spPr>
            <a:xfrm>
              <a:off x="5221464" y="3149011"/>
              <a:ext cx="1723549" cy="523220"/>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添加标题</a:t>
              </a:r>
            </a:p>
          </p:txBody>
        </p:sp>
      </p:grpSp>
      <p:sp>
        <p:nvSpPr>
          <p:cNvPr id="76" name="TextBox 66"/>
          <p:cNvSpPr txBox="1"/>
          <p:nvPr/>
        </p:nvSpPr>
        <p:spPr>
          <a:xfrm>
            <a:off x="1422084" y="2242594"/>
            <a:ext cx="2091347" cy="438582"/>
          </a:xfrm>
          <a:prstGeom prst="rect">
            <a:avLst/>
          </a:prstGeom>
          <a:noFill/>
        </p:spPr>
        <p:txBody>
          <a:bodyPr wrap="square" rtlCol="0">
            <a:spAutoFit/>
          </a:bodyPr>
          <a:lstStyle/>
          <a:p>
            <a:pPr algn="r"/>
            <a:r>
              <a:rPr lang="zh-CN" altLang="en-US" sz="1125" dirty="0">
                <a:solidFill>
                  <a:schemeClr val="bg1"/>
                </a:solidFill>
                <a:latin typeface="微软雅黑" panose="020B0503020204020204" pitchFamily="34" charset="-122"/>
                <a:ea typeface="微软雅黑" panose="020B0503020204020204" pitchFamily="34" charset="-122"/>
              </a:rPr>
              <a:t>此处添加详细文本描述点击添加文本点击添加文本</a:t>
            </a:r>
          </a:p>
        </p:txBody>
      </p:sp>
      <p:sp>
        <p:nvSpPr>
          <p:cNvPr id="77" name="圆角淘宝店chenying0907出品 76"/>
          <p:cNvSpPr/>
          <p:nvPr/>
        </p:nvSpPr>
        <p:spPr>
          <a:xfrm>
            <a:off x="2683521" y="2971563"/>
            <a:ext cx="5422554" cy="701945"/>
          </a:xfrm>
          <a:prstGeom prst="roundRect">
            <a:avLst>
              <a:gd name="adj" fmla="val 50000"/>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78" name="淘宝店chenying0907出品 77"/>
          <p:cNvGrpSpPr/>
          <p:nvPr/>
        </p:nvGrpSpPr>
        <p:grpSpPr>
          <a:xfrm>
            <a:off x="3685821" y="3025436"/>
            <a:ext cx="1778634" cy="602220"/>
            <a:chOff x="4871864" y="1833952"/>
            <a:chExt cx="2371512" cy="802960"/>
          </a:xfrm>
        </p:grpSpPr>
        <p:grpSp>
          <p:nvGrpSpPr>
            <p:cNvPr id="79" name="淘宝店chenying0907出品 78"/>
            <p:cNvGrpSpPr/>
            <p:nvPr/>
          </p:nvGrpSpPr>
          <p:grpSpPr>
            <a:xfrm>
              <a:off x="4871864" y="1833952"/>
              <a:ext cx="2371512" cy="802960"/>
              <a:chOff x="4143851" y="532568"/>
              <a:chExt cx="4142700" cy="584449"/>
            </a:xfrm>
          </p:grpSpPr>
          <p:sp>
            <p:nvSpPr>
              <p:cNvPr id="81" name="圆角淘宝店chenying0907出品 8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82" name="圆角淘宝店chenying0907出品 8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80" name="TextBox 78"/>
            <p:cNvSpPr txBox="1"/>
            <p:nvPr/>
          </p:nvSpPr>
          <p:spPr>
            <a:xfrm>
              <a:off x="5200291" y="1986189"/>
              <a:ext cx="1723549" cy="523220"/>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添加标题</a:t>
              </a:r>
            </a:p>
          </p:txBody>
        </p:sp>
      </p:grpSp>
      <p:sp>
        <p:nvSpPr>
          <p:cNvPr id="83" name="TextBox 81"/>
          <p:cNvSpPr txBox="1"/>
          <p:nvPr/>
        </p:nvSpPr>
        <p:spPr>
          <a:xfrm>
            <a:off x="5630038" y="3103244"/>
            <a:ext cx="2091347" cy="438582"/>
          </a:xfrm>
          <a:prstGeom prst="rect">
            <a:avLst/>
          </a:prstGeom>
          <a:noFill/>
        </p:spPr>
        <p:txBody>
          <a:bodyPr wrap="square" rtlCol="0">
            <a:spAutoFit/>
          </a:bodyPr>
          <a:lstStyle/>
          <a:p>
            <a:r>
              <a:rPr lang="zh-CN" altLang="en-US" sz="1125" dirty="0">
                <a:solidFill>
                  <a:schemeClr val="bg1"/>
                </a:solidFill>
                <a:latin typeface="微软雅黑" panose="020B0503020204020204" pitchFamily="34" charset="-122"/>
                <a:ea typeface="微软雅黑" panose="020B0503020204020204" pitchFamily="34" charset="-122"/>
              </a:rPr>
              <a:t>此处添加详细文本描述点击添加文本点击添加文本</a:t>
            </a:r>
          </a:p>
        </p:txBody>
      </p:sp>
      <p:sp>
        <p:nvSpPr>
          <p:cNvPr id="84" name="KSO_Shape"/>
          <p:cNvSpPr/>
          <p:nvPr/>
        </p:nvSpPr>
        <p:spPr bwMode="auto">
          <a:xfrm>
            <a:off x="3037272" y="3199344"/>
            <a:ext cx="442754" cy="258274"/>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85" name="圆角淘宝店chenying0907出品 84"/>
          <p:cNvSpPr/>
          <p:nvPr/>
        </p:nvSpPr>
        <p:spPr>
          <a:xfrm>
            <a:off x="974544" y="3835659"/>
            <a:ext cx="5422554" cy="701945"/>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86" name="淘宝店chenying0907出品 85"/>
          <p:cNvGrpSpPr/>
          <p:nvPr/>
        </p:nvGrpSpPr>
        <p:grpSpPr>
          <a:xfrm>
            <a:off x="3701701" y="3889532"/>
            <a:ext cx="1778634" cy="602220"/>
            <a:chOff x="4893037" y="2996774"/>
            <a:chExt cx="2371512" cy="802960"/>
          </a:xfrm>
        </p:grpSpPr>
        <p:grpSp>
          <p:nvGrpSpPr>
            <p:cNvPr id="87" name="淘宝店chenying0907出品 86"/>
            <p:cNvGrpSpPr/>
            <p:nvPr/>
          </p:nvGrpSpPr>
          <p:grpSpPr>
            <a:xfrm>
              <a:off x="4893037" y="2996774"/>
              <a:ext cx="2371512" cy="802960"/>
              <a:chOff x="4143851" y="532568"/>
              <a:chExt cx="4142700" cy="584449"/>
            </a:xfrm>
          </p:grpSpPr>
          <p:sp>
            <p:nvSpPr>
              <p:cNvPr id="89" name="圆角淘宝店chenying0907出品 88"/>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90" name="圆角淘宝店chenying0907出品 89"/>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88" name="TextBox 93"/>
            <p:cNvSpPr txBox="1"/>
            <p:nvPr/>
          </p:nvSpPr>
          <p:spPr>
            <a:xfrm>
              <a:off x="5221464" y="3149011"/>
              <a:ext cx="1723549" cy="523220"/>
            </a:xfrm>
            <a:prstGeom prst="rect">
              <a:avLst/>
            </a:prstGeom>
            <a:noFill/>
          </p:spPr>
          <p:txBody>
            <a:bodyPr wrap="square" rtlCol="0">
              <a:spAutoFit/>
            </a:bodyPr>
            <a:lstStyle>
              <a:defPPr>
                <a:defRPr lang="zh-CN"/>
              </a:defPPr>
              <a:lvl1pPr>
                <a:lnSpc>
                  <a:spcPct val="130000"/>
                </a:lnSpc>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添加标题</a:t>
              </a:r>
            </a:p>
          </p:txBody>
        </p:sp>
      </p:grpSp>
      <p:sp>
        <p:nvSpPr>
          <p:cNvPr id="91" name="TextBox 96"/>
          <p:cNvSpPr txBox="1"/>
          <p:nvPr/>
        </p:nvSpPr>
        <p:spPr>
          <a:xfrm>
            <a:off x="1422084" y="3967340"/>
            <a:ext cx="2091347" cy="438582"/>
          </a:xfrm>
          <a:prstGeom prst="rect">
            <a:avLst/>
          </a:prstGeom>
          <a:noFill/>
        </p:spPr>
        <p:txBody>
          <a:bodyPr wrap="square" rtlCol="0">
            <a:spAutoFit/>
          </a:bodyPr>
          <a:lstStyle/>
          <a:p>
            <a:pPr algn="r"/>
            <a:r>
              <a:rPr lang="zh-CN" altLang="en-US" sz="1125" dirty="0">
                <a:solidFill>
                  <a:schemeClr val="bg1"/>
                </a:solidFill>
                <a:latin typeface="微软雅黑" panose="020B0503020204020204" pitchFamily="34" charset="-122"/>
                <a:ea typeface="微软雅黑" panose="020B0503020204020204" pitchFamily="34" charset="-122"/>
              </a:rPr>
              <a:t>此处添加详细文本描述点击添加文本点击添加文本</a:t>
            </a:r>
          </a:p>
        </p:txBody>
      </p:sp>
      <p:sp>
        <p:nvSpPr>
          <p:cNvPr id="92" name="淘宝店chenying0907出品 41"/>
          <p:cNvSpPr>
            <a:spLocks noEditPoints="1"/>
          </p:cNvSpPr>
          <p:nvPr/>
        </p:nvSpPr>
        <p:spPr bwMode="auto">
          <a:xfrm>
            <a:off x="5726673" y="3994231"/>
            <a:ext cx="347900" cy="334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nvGrpSpPr>
          <p:cNvPr id="93" name="淘宝店chenying0907出品 92"/>
          <p:cNvGrpSpPr/>
          <p:nvPr/>
        </p:nvGrpSpPr>
        <p:grpSpPr>
          <a:xfrm>
            <a:off x="5760132" y="2251197"/>
            <a:ext cx="263868" cy="391733"/>
            <a:chOff x="5649914" y="2946401"/>
            <a:chExt cx="360363" cy="534987"/>
          </a:xfrm>
        </p:grpSpPr>
        <p:sp>
          <p:nvSpPr>
            <p:cNvPr id="94" name="淘宝店chenying0907出品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95" name="淘宝店chenying0907出品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96" name="淘宝店chenying0907出品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97" name="淘宝店chenying0907出品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98" name="淘宝店chenying0907出品 97"/>
          <p:cNvGrpSpPr/>
          <p:nvPr/>
        </p:nvGrpSpPr>
        <p:grpSpPr>
          <a:xfrm>
            <a:off x="1114069" y="1502770"/>
            <a:ext cx="299495" cy="986234"/>
            <a:chOff x="7994914" y="-2181452"/>
            <a:chExt cx="747713" cy="2462213"/>
          </a:xfrm>
          <a:solidFill>
            <a:schemeClr val="tx1">
              <a:lumMod val="75000"/>
              <a:lumOff val="25000"/>
            </a:schemeClr>
          </a:solidFill>
        </p:grpSpPr>
        <p:sp>
          <p:nvSpPr>
            <p:cNvPr id="99" name="淘宝店chenying0907出品 52"/>
            <p:cNvSpPr/>
            <p:nvPr/>
          </p:nvSpPr>
          <p:spPr bwMode="auto">
            <a:xfrm>
              <a:off x="8301302" y="-2181452"/>
              <a:ext cx="247650" cy="366713"/>
            </a:xfrm>
            <a:custGeom>
              <a:avLst/>
              <a:gdLst>
                <a:gd name="T0" fmla="*/ 24 w 156"/>
                <a:gd name="T1" fmla="*/ 145 h 231"/>
                <a:gd name="T2" fmla="*/ 27 w 156"/>
                <a:gd name="T3" fmla="*/ 147 h 231"/>
                <a:gd name="T4" fmla="*/ 26 w 156"/>
                <a:gd name="T5" fmla="*/ 168 h 231"/>
                <a:gd name="T6" fmla="*/ 25 w 156"/>
                <a:gd name="T7" fmla="*/ 182 h 231"/>
                <a:gd name="T8" fmla="*/ 25 w 156"/>
                <a:gd name="T9" fmla="*/ 186 h 231"/>
                <a:gd name="T10" fmla="*/ 36 w 156"/>
                <a:gd name="T11" fmla="*/ 198 h 231"/>
                <a:gd name="T12" fmla="*/ 47 w 156"/>
                <a:gd name="T13" fmla="*/ 211 h 231"/>
                <a:gd name="T14" fmla="*/ 55 w 156"/>
                <a:gd name="T15" fmla="*/ 217 h 231"/>
                <a:gd name="T16" fmla="*/ 76 w 156"/>
                <a:gd name="T17" fmla="*/ 229 h 231"/>
                <a:gd name="T18" fmla="*/ 80 w 156"/>
                <a:gd name="T19" fmla="*/ 231 h 231"/>
                <a:gd name="T20" fmla="*/ 86 w 156"/>
                <a:gd name="T21" fmla="*/ 231 h 231"/>
                <a:gd name="T22" fmla="*/ 97 w 156"/>
                <a:gd name="T23" fmla="*/ 228 h 231"/>
                <a:gd name="T24" fmla="*/ 107 w 156"/>
                <a:gd name="T25" fmla="*/ 221 h 231"/>
                <a:gd name="T26" fmla="*/ 118 w 156"/>
                <a:gd name="T27" fmla="*/ 215 h 231"/>
                <a:gd name="T28" fmla="*/ 115 w 156"/>
                <a:gd name="T29" fmla="*/ 206 h 231"/>
                <a:gd name="T30" fmla="*/ 115 w 156"/>
                <a:gd name="T31" fmla="*/ 199 h 231"/>
                <a:gd name="T32" fmla="*/ 120 w 156"/>
                <a:gd name="T33" fmla="*/ 171 h 231"/>
                <a:gd name="T34" fmla="*/ 124 w 156"/>
                <a:gd name="T35" fmla="*/ 168 h 231"/>
                <a:gd name="T36" fmla="*/ 137 w 156"/>
                <a:gd name="T37" fmla="*/ 150 h 231"/>
                <a:gd name="T38" fmla="*/ 142 w 156"/>
                <a:gd name="T39" fmla="*/ 141 h 231"/>
                <a:gd name="T40" fmla="*/ 144 w 156"/>
                <a:gd name="T41" fmla="*/ 137 h 231"/>
                <a:gd name="T42" fmla="*/ 147 w 156"/>
                <a:gd name="T43" fmla="*/ 133 h 231"/>
                <a:gd name="T44" fmla="*/ 154 w 156"/>
                <a:gd name="T45" fmla="*/ 114 h 231"/>
                <a:gd name="T46" fmla="*/ 155 w 156"/>
                <a:gd name="T47" fmla="*/ 103 h 231"/>
                <a:gd name="T48" fmla="*/ 155 w 156"/>
                <a:gd name="T49" fmla="*/ 97 h 231"/>
                <a:gd name="T50" fmla="*/ 153 w 156"/>
                <a:gd name="T51" fmla="*/ 94 h 231"/>
                <a:gd name="T52" fmla="*/ 148 w 156"/>
                <a:gd name="T53" fmla="*/ 93 h 231"/>
                <a:gd name="T54" fmla="*/ 148 w 156"/>
                <a:gd name="T55" fmla="*/ 89 h 231"/>
                <a:gd name="T56" fmla="*/ 147 w 156"/>
                <a:gd name="T57" fmla="*/ 73 h 231"/>
                <a:gd name="T58" fmla="*/ 148 w 156"/>
                <a:gd name="T59" fmla="*/ 61 h 231"/>
                <a:gd name="T60" fmla="*/ 146 w 156"/>
                <a:gd name="T61" fmla="*/ 47 h 231"/>
                <a:gd name="T62" fmla="*/ 139 w 156"/>
                <a:gd name="T63" fmla="*/ 35 h 231"/>
                <a:gd name="T64" fmla="*/ 119 w 156"/>
                <a:gd name="T65" fmla="*/ 12 h 231"/>
                <a:gd name="T66" fmla="*/ 115 w 156"/>
                <a:gd name="T67" fmla="*/ 9 h 231"/>
                <a:gd name="T68" fmla="*/ 98 w 156"/>
                <a:gd name="T69" fmla="*/ 2 h 231"/>
                <a:gd name="T70" fmla="*/ 79 w 156"/>
                <a:gd name="T71" fmla="*/ 0 h 231"/>
                <a:gd name="T72" fmla="*/ 68 w 156"/>
                <a:gd name="T73" fmla="*/ 0 h 231"/>
                <a:gd name="T74" fmla="*/ 49 w 156"/>
                <a:gd name="T75" fmla="*/ 5 h 231"/>
                <a:gd name="T76" fmla="*/ 35 w 156"/>
                <a:gd name="T77" fmla="*/ 12 h 231"/>
                <a:gd name="T78" fmla="*/ 21 w 156"/>
                <a:gd name="T79" fmla="*/ 24 h 231"/>
                <a:gd name="T80" fmla="*/ 16 w 156"/>
                <a:gd name="T81" fmla="*/ 28 h 231"/>
                <a:gd name="T82" fmla="*/ 9 w 156"/>
                <a:gd name="T83" fmla="*/ 47 h 231"/>
                <a:gd name="T84" fmla="*/ 5 w 156"/>
                <a:gd name="T85" fmla="*/ 70 h 231"/>
                <a:gd name="T86" fmla="*/ 5 w 156"/>
                <a:gd name="T87" fmla="*/ 76 h 231"/>
                <a:gd name="T88" fmla="*/ 6 w 156"/>
                <a:gd name="T89" fmla="*/ 90 h 231"/>
                <a:gd name="T90" fmla="*/ 2 w 156"/>
                <a:gd name="T91" fmla="*/ 95 h 231"/>
                <a:gd name="T92" fmla="*/ 0 w 156"/>
                <a:gd name="T93" fmla="*/ 97 h 231"/>
                <a:gd name="T94" fmla="*/ 0 w 156"/>
                <a:gd name="T95" fmla="*/ 109 h 231"/>
                <a:gd name="T96" fmla="*/ 6 w 156"/>
                <a:gd name="T97" fmla="*/ 128 h 231"/>
                <a:gd name="T98" fmla="*/ 10 w 156"/>
                <a:gd name="T99" fmla="*/ 134 h 231"/>
                <a:gd name="T100" fmla="*/ 19 w 156"/>
                <a:gd name="T101" fmla="*/ 144 h 231"/>
                <a:gd name="T102" fmla="*/ 24 w 156"/>
                <a:gd name="T103"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31">
                  <a:moveTo>
                    <a:pt x="24" y="145"/>
                  </a:moveTo>
                  <a:lnTo>
                    <a:pt x="24" y="145"/>
                  </a:lnTo>
                  <a:lnTo>
                    <a:pt x="26" y="145"/>
                  </a:lnTo>
                  <a:lnTo>
                    <a:pt x="27" y="147"/>
                  </a:lnTo>
                  <a:lnTo>
                    <a:pt x="27" y="156"/>
                  </a:lnTo>
                  <a:lnTo>
                    <a:pt x="26" y="168"/>
                  </a:lnTo>
                  <a:lnTo>
                    <a:pt x="25" y="182"/>
                  </a:lnTo>
                  <a:lnTo>
                    <a:pt x="25" y="182"/>
                  </a:lnTo>
                  <a:lnTo>
                    <a:pt x="25" y="186"/>
                  </a:lnTo>
                  <a:lnTo>
                    <a:pt x="25" y="186"/>
                  </a:lnTo>
                  <a:lnTo>
                    <a:pt x="29" y="190"/>
                  </a:lnTo>
                  <a:lnTo>
                    <a:pt x="36" y="198"/>
                  </a:lnTo>
                  <a:lnTo>
                    <a:pt x="42" y="205"/>
                  </a:lnTo>
                  <a:lnTo>
                    <a:pt x="47" y="211"/>
                  </a:lnTo>
                  <a:lnTo>
                    <a:pt x="47" y="211"/>
                  </a:lnTo>
                  <a:lnTo>
                    <a:pt x="55" y="217"/>
                  </a:lnTo>
                  <a:lnTo>
                    <a:pt x="63" y="221"/>
                  </a:lnTo>
                  <a:lnTo>
                    <a:pt x="76" y="229"/>
                  </a:lnTo>
                  <a:lnTo>
                    <a:pt x="76" y="229"/>
                  </a:lnTo>
                  <a:lnTo>
                    <a:pt x="80" y="231"/>
                  </a:lnTo>
                  <a:lnTo>
                    <a:pt x="83" y="231"/>
                  </a:lnTo>
                  <a:lnTo>
                    <a:pt x="86" y="231"/>
                  </a:lnTo>
                  <a:lnTo>
                    <a:pt x="89" y="231"/>
                  </a:lnTo>
                  <a:lnTo>
                    <a:pt x="97" y="228"/>
                  </a:lnTo>
                  <a:lnTo>
                    <a:pt x="107" y="221"/>
                  </a:lnTo>
                  <a:lnTo>
                    <a:pt x="107" y="221"/>
                  </a:lnTo>
                  <a:lnTo>
                    <a:pt x="114" y="216"/>
                  </a:lnTo>
                  <a:lnTo>
                    <a:pt x="118" y="215"/>
                  </a:lnTo>
                  <a:lnTo>
                    <a:pt x="118" y="215"/>
                  </a:lnTo>
                  <a:lnTo>
                    <a:pt x="115" y="206"/>
                  </a:lnTo>
                  <a:lnTo>
                    <a:pt x="115" y="202"/>
                  </a:lnTo>
                  <a:lnTo>
                    <a:pt x="115" y="199"/>
                  </a:lnTo>
                  <a:lnTo>
                    <a:pt x="115" y="199"/>
                  </a:lnTo>
                  <a:lnTo>
                    <a:pt x="120" y="171"/>
                  </a:lnTo>
                  <a:lnTo>
                    <a:pt x="120" y="171"/>
                  </a:lnTo>
                  <a:lnTo>
                    <a:pt x="124" y="168"/>
                  </a:lnTo>
                  <a:lnTo>
                    <a:pt x="128" y="162"/>
                  </a:lnTo>
                  <a:lnTo>
                    <a:pt x="137" y="150"/>
                  </a:lnTo>
                  <a:lnTo>
                    <a:pt x="137" y="150"/>
                  </a:lnTo>
                  <a:lnTo>
                    <a:pt x="142" y="141"/>
                  </a:lnTo>
                  <a:lnTo>
                    <a:pt x="144" y="137"/>
                  </a:lnTo>
                  <a:lnTo>
                    <a:pt x="144" y="137"/>
                  </a:lnTo>
                  <a:lnTo>
                    <a:pt x="145" y="136"/>
                  </a:lnTo>
                  <a:lnTo>
                    <a:pt x="147" y="133"/>
                  </a:lnTo>
                  <a:lnTo>
                    <a:pt x="151" y="125"/>
                  </a:lnTo>
                  <a:lnTo>
                    <a:pt x="154" y="114"/>
                  </a:lnTo>
                  <a:lnTo>
                    <a:pt x="155" y="103"/>
                  </a:lnTo>
                  <a:lnTo>
                    <a:pt x="155" y="103"/>
                  </a:lnTo>
                  <a:lnTo>
                    <a:pt x="156" y="100"/>
                  </a:lnTo>
                  <a:lnTo>
                    <a:pt x="155" y="97"/>
                  </a:lnTo>
                  <a:lnTo>
                    <a:pt x="154" y="95"/>
                  </a:lnTo>
                  <a:lnTo>
                    <a:pt x="153" y="94"/>
                  </a:lnTo>
                  <a:lnTo>
                    <a:pt x="149" y="93"/>
                  </a:lnTo>
                  <a:lnTo>
                    <a:pt x="148" y="93"/>
                  </a:lnTo>
                  <a:lnTo>
                    <a:pt x="148" y="93"/>
                  </a:lnTo>
                  <a:lnTo>
                    <a:pt x="148" y="89"/>
                  </a:lnTo>
                  <a:lnTo>
                    <a:pt x="147" y="83"/>
                  </a:lnTo>
                  <a:lnTo>
                    <a:pt x="147" y="73"/>
                  </a:lnTo>
                  <a:lnTo>
                    <a:pt x="148" y="61"/>
                  </a:lnTo>
                  <a:lnTo>
                    <a:pt x="148" y="61"/>
                  </a:lnTo>
                  <a:lnTo>
                    <a:pt x="148" y="55"/>
                  </a:lnTo>
                  <a:lnTo>
                    <a:pt x="146" y="47"/>
                  </a:lnTo>
                  <a:lnTo>
                    <a:pt x="143" y="41"/>
                  </a:lnTo>
                  <a:lnTo>
                    <a:pt x="139" y="35"/>
                  </a:lnTo>
                  <a:lnTo>
                    <a:pt x="129" y="22"/>
                  </a:lnTo>
                  <a:lnTo>
                    <a:pt x="119" y="12"/>
                  </a:lnTo>
                  <a:lnTo>
                    <a:pt x="119" y="12"/>
                  </a:lnTo>
                  <a:lnTo>
                    <a:pt x="115" y="9"/>
                  </a:lnTo>
                  <a:lnTo>
                    <a:pt x="110" y="6"/>
                  </a:lnTo>
                  <a:lnTo>
                    <a:pt x="98" y="2"/>
                  </a:lnTo>
                  <a:lnTo>
                    <a:pt x="86" y="0"/>
                  </a:lnTo>
                  <a:lnTo>
                    <a:pt x="79" y="0"/>
                  </a:lnTo>
                  <a:lnTo>
                    <a:pt x="79" y="0"/>
                  </a:lnTo>
                  <a:lnTo>
                    <a:pt x="68" y="0"/>
                  </a:lnTo>
                  <a:lnTo>
                    <a:pt x="58" y="2"/>
                  </a:lnTo>
                  <a:lnTo>
                    <a:pt x="49" y="5"/>
                  </a:lnTo>
                  <a:lnTo>
                    <a:pt x="41" y="9"/>
                  </a:lnTo>
                  <a:lnTo>
                    <a:pt x="35" y="12"/>
                  </a:lnTo>
                  <a:lnTo>
                    <a:pt x="29" y="16"/>
                  </a:lnTo>
                  <a:lnTo>
                    <a:pt x="21" y="24"/>
                  </a:lnTo>
                  <a:lnTo>
                    <a:pt x="21" y="24"/>
                  </a:lnTo>
                  <a:lnTo>
                    <a:pt x="16" y="28"/>
                  </a:lnTo>
                  <a:lnTo>
                    <a:pt x="13" y="34"/>
                  </a:lnTo>
                  <a:lnTo>
                    <a:pt x="9" y="47"/>
                  </a:lnTo>
                  <a:lnTo>
                    <a:pt x="6" y="61"/>
                  </a:lnTo>
                  <a:lnTo>
                    <a:pt x="5" y="70"/>
                  </a:lnTo>
                  <a:lnTo>
                    <a:pt x="5" y="70"/>
                  </a:lnTo>
                  <a:lnTo>
                    <a:pt x="5" y="76"/>
                  </a:lnTo>
                  <a:lnTo>
                    <a:pt x="6" y="84"/>
                  </a:lnTo>
                  <a:lnTo>
                    <a:pt x="6" y="90"/>
                  </a:lnTo>
                  <a:lnTo>
                    <a:pt x="5" y="93"/>
                  </a:lnTo>
                  <a:lnTo>
                    <a:pt x="2" y="95"/>
                  </a:lnTo>
                  <a:lnTo>
                    <a:pt x="2" y="95"/>
                  </a:lnTo>
                  <a:lnTo>
                    <a:pt x="0" y="97"/>
                  </a:lnTo>
                  <a:lnTo>
                    <a:pt x="0" y="100"/>
                  </a:lnTo>
                  <a:lnTo>
                    <a:pt x="0" y="109"/>
                  </a:lnTo>
                  <a:lnTo>
                    <a:pt x="3" y="118"/>
                  </a:lnTo>
                  <a:lnTo>
                    <a:pt x="6" y="128"/>
                  </a:lnTo>
                  <a:lnTo>
                    <a:pt x="6" y="128"/>
                  </a:lnTo>
                  <a:lnTo>
                    <a:pt x="10" y="134"/>
                  </a:lnTo>
                  <a:lnTo>
                    <a:pt x="14" y="141"/>
                  </a:lnTo>
                  <a:lnTo>
                    <a:pt x="19" y="144"/>
                  </a:lnTo>
                  <a:lnTo>
                    <a:pt x="22" y="145"/>
                  </a:lnTo>
                  <a:lnTo>
                    <a:pt x="24" y="145"/>
                  </a:lnTo>
                  <a:lnTo>
                    <a:pt x="2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00" name="淘宝店chenying0907出品 53"/>
            <p:cNvSpPr>
              <a:spLocks noEditPoints="1"/>
            </p:cNvSpPr>
            <p:nvPr/>
          </p:nvSpPr>
          <p:spPr bwMode="auto">
            <a:xfrm>
              <a:off x="7994914" y="-1868714"/>
              <a:ext cx="747713" cy="2149475"/>
            </a:xfrm>
            <a:custGeom>
              <a:avLst/>
              <a:gdLst>
                <a:gd name="T0" fmla="*/ 452 w 471"/>
                <a:gd name="T1" fmla="*/ 397 h 1354"/>
                <a:gd name="T2" fmla="*/ 460 w 471"/>
                <a:gd name="T3" fmla="*/ 382 h 1354"/>
                <a:gd name="T4" fmla="*/ 464 w 471"/>
                <a:gd name="T5" fmla="*/ 357 h 1354"/>
                <a:gd name="T6" fmla="*/ 457 w 471"/>
                <a:gd name="T7" fmla="*/ 294 h 1354"/>
                <a:gd name="T8" fmla="*/ 452 w 471"/>
                <a:gd name="T9" fmla="*/ 168 h 1354"/>
                <a:gd name="T10" fmla="*/ 439 w 471"/>
                <a:gd name="T11" fmla="*/ 85 h 1354"/>
                <a:gd name="T12" fmla="*/ 324 w 471"/>
                <a:gd name="T13" fmla="*/ 28 h 1354"/>
                <a:gd name="T14" fmla="*/ 322 w 471"/>
                <a:gd name="T15" fmla="*/ 62 h 1354"/>
                <a:gd name="T16" fmla="*/ 332 w 471"/>
                <a:gd name="T17" fmla="*/ 166 h 1354"/>
                <a:gd name="T18" fmla="*/ 311 w 471"/>
                <a:gd name="T19" fmla="*/ 146 h 1354"/>
                <a:gd name="T20" fmla="*/ 289 w 471"/>
                <a:gd name="T21" fmla="*/ 65 h 1354"/>
                <a:gd name="T22" fmla="*/ 279 w 471"/>
                <a:gd name="T23" fmla="*/ 43 h 1354"/>
                <a:gd name="T24" fmla="*/ 257 w 471"/>
                <a:gd name="T25" fmla="*/ 46 h 1354"/>
                <a:gd name="T26" fmla="*/ 266 w 471"/>
                <a:gd name="T27" fmla="*/ 62 h 1354"/>
                <a:gd name="T28" fmla="*/ 254 w 471"/>
                <a:gd name="T29" fmla="*/ 104 h 1354"/>
                <a:gd name="T30" fmla="*/ 256 w 471"/>
                <a:gd name="T31" fmla="*/ 196 h 1354"/>
                <a:gd name="T32" fmla="*/ 232 w 471"/>
                <a:gd name="T33" fmla="*/ 119 h 1354"/>
                <a:gd name="T34" fmla="*/ 216 w 471"/>
                <a:gd name="T35" fmla="*/ 27 h 1354"/>
                <a:gd name="T36" fmla="*/ 193 w 471"/>
                <a:gd name="T37" fmla="*/ 8 h 1354"/>
                <a:gd name="T38" fmla="*/ 89 w 471"/>
                <a:gd name="T39" fmla="*/ 37 h 1354"/>
                <a:gd name="T40" fmla="*/ 56 w 471"/>
                <a:gd name="T41" fmla="*/ 72 h 1354"/>
                <a:gd name="T42" fmla="*/ 32 w 471"/>
                <a:gd name="T43" fmla="*/ 181 h 1354"/>
                <a:gd name="T44" fmla="*/ 9 w 471"/>
                <a:gd name="T45" fmla="*/ 291 h 1354"/>
                <a:gd name="T46" fmla="*/ 6 w 471"/>
                <a:gd name="T47" fmla="*/ 349 h 1354"/>
                <a:gd name="T48" fmla="*/ 25 w 471"/>
                <a:gd name="T49" fmla="*/ 389 h 1354"/>
                <a:gd name="T50" fmla="*/ 42 w 471"/>
                <a:gd name="T51" fmla="*/ 410 h 1354"/>
                <a:gd name="T52" fmla="*/ 39 w 471"/>
                <a:gd name="T53" fmla="*/ 458 h 1354"/>
                <a:gd name="T54" fmla="*/ 91 w 471"/>
                <a:gd name="T55" fmla="*/ 524 h 1354"/>
                <a:gd name="T56" fmla="*/ 90 w 471"/>
                <a:gd name="T57" fmla="*/ 639 h 1354"/>
                <a:gd name="T58" fmla="*/ 78 w 471"/>
                <a:gd name="T59" fmla="*/ 849 h 1354"/>
                <a:gd name="T60" fmla="*/ 67 w 471"/>
                <a:gd name="T61" fmla="*/ 1033 h 1354"/>
                <a:gd name="T62" fmla="*/ 62 w 471"/>
                <a:gd name="T63" fmla="*/ 1166 h 1354"/>
                <a:gd name="T64" fmla="*/ 71 w 471"/>
                <a:gd name="T65" fmla="*/ 1285 h 1354"/>
                <a:gd name="T66" fmla="*/ 73 w 471"/>
                <a:gd name="T67" fmla="*/ 1335 h 1354"/>
                <a:gd name="T68" fmla="*/ 122 w 471"/>
                <a:gd name="T69" fmla="*/ 1354 h 1354"/>
                <a:gd name="T70" fmla="*/ 163 w 471"/>
                <a:gd name="T71" fmla="*/ 1345 h 1354"/>
                <a:gd name="T72" fmla="*/ 151 w 471"/>
                <a:gd name="T73" fmla="*/ 1287 h 1354"/>
                <a:gd name="T74" fmla="*/ 167 w 471"/>
                <a:gd name="T75" fmla="*/ 1232 h 1354"/>
                <a:gd name="T76" fmla="*/ 173 w 471"/>
                <a:gd name="T77" fmla="*/ 1175 h 1354"/>
                <a:gd name="T78" fmla="*/ 177 w 471"/>
                <a:gd name="T79" fmla="*/ 1061 h 1354"/>
                <a:gd name="T80" fmla="*/ 175 w 471"/>
                <a:gd name="T81" fmla="*/ 1007 h 1354"/>
                <a:gd name="T82" fmla="*/ 208 w 471"/>
                <a:gd name="T83" fmla="*/ 800 h 1354"/>
                <a:gd name="T84" fmla="*/ 231 w 471"/>
                <a:gd name="T85" fmla="*/ 711 h 1354"/>
                <a:gd name="T86" fmla="*/ 250 w 471"/>
                <a:gd name="T87" fmla="*/ 712 h 1354"/>
                <a:gd name="T88" fmla="*/ 259 w 471"/>
                <a:gd name="T89" fmla="*/ 874 h 1354"/>
                <a:gd name="T90" fmla="*/ 264 w 471"/>
                <a:gd name="T91" fmla="*/ 995 h 1354"/>
                <a:gd name="T92" fmla="*/ 279 w 471"/>
                <a:gd name="T93" fmla="*/ 1186 h 1354"/>
                <a:gd name="T94" fmla="*/ 293 w 471"/>
                <a:gd name="T95" fmla="*/ 1307 h 1354"/>
                <a:gd name="T96" fmla="*/ 321 w 471"/>
                <a:gd name="T97" fmla="*/ 1314 h 1354"/>
                <a:gd name="T98" fmla="*/ 358 w 471"/>
                <a:gd name="T99" fmla="*/ 1315 h 1354"/>
                <a:gd name="T100" fmla="*/ 431 w 471"/>
                <a:gd name="T101" fmla="*/ 1327 h 1354"/>
                <a:gd name="T102" fmla="*/ 461 w 471"/>
                <a:gd name="T103" fmla="*/ 1304 h 1354"/>
                <a:gd name="T104" fmla="*/ 424 w 471"/>
                <a:gd name="T105" fmla="*/ 1288 h 1354"/>
                <a:gd name="T106" fmla="*/ 378 w 471"/>
                <a:gd name="T107" fmla="*/ 1211 h 1354"/>
                <a:gd name="T108" fmla="*/ 363 w 471"/>
                <a:gd name="T109" fmla="*/ 1061 h 1354"/>
                <a:gd name="T110" fmla="*/ 373 w 471"/>
                <a:gd name="T111" fmla="*/ 844 h 1354"/>
                <a:gd name="T112" fmla="*/ 388 w 471"/>
                <a:gd name="T113" fmla="*/ 726 h 1354"/>
                <a:gd name="T114" fmla="*/ 404 w 471"/>
                <a:gd name="T115" fmla="*/ 601 h 1354"/>
                <a:gd name="T116" fmla="*/ 436 w 471"/>
                <a:gd name="T117" fmla="*/ 588 h 1354"/>
                <a:gd name="T118" fmla="*/ 467 w 471"/>
                <a:gd name="T119" fmla="*/ 608 h 1354"/>
                <a:gd name="T120" fmla="*/ 461 w 471"/>
                <a:gd name="T121" fmla="*/ 454 h 1354"/>
                <a:gd name="T122" fmla="*/ 88 w 471"/>
                <a:gd name="T123" fmla="*/ 298 h 1354"/>
                <a:gd name="T124" fmla="*/ 94 w 471"/>
                <a:gd name="T125" fmla="*/ 31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 h="1354">
                  <a:moveTo>
                    <a:pt x="456" y="444"/>
                  </a:moveTo>
                  <a:lnTo>
                    <a:pt x="456" y="444"/>
                  </a:lnTo>
                  <a:lnTo>
                    <a:pt x="455" y="441"/>
                  </a:lnTo>
                  <a:lnTo>
                    <a:pt x="454" y="437"/>
                  </a:lnTo>
                  <a:lnTo>
                    <a:pt x="453" y="424"/>
                  </a:lnTo>
                  <a:lnTo>
                    <a:pt x="453" y="405"/>
                  </a:lnTo>
                  <a:lnTo>
                    <a:pt x="453" y="405"/>
                  </a:lnTo>
                  <a:lnTo>
                    <a:pt x="452" y="397"/>
                  </a:lnTo>
                  <a:lnTo>
                    <a:pt x="453" y="394"/>
                  </a:lnTo>
                  <a:lnTo>
                    <a:pt x="453" y="394"/>
                  </a:lnTo>
                  <a:lnTo>
                    <a:pt x="454" y="394"/>
                  </a:lnTo>
                  <a:lnTo>
                    <a:pt x="454" y="394"/>
                  </a:lnTo>
                  <a:lnTo>
                    <a:pt x="455" y="393"/>
                  </a:lnTo>
                  <a:lnTo>
                    <a:pt x="456" y="392"/>
                  </a:lnTo>
                  <a:lnTo>
                    <a:pt x="458" y="387"/>
                  </a:lnTo>
                  <a:lnTo>
                    <a:pt x="460" y="382"/>
                  </a:lnTo>
                  <a:lnTo>
                    <a:pt x="460" y="378"/>
                  </a:lnTo>
                  <a:lnTo>
                    <a:pt x="460" y="378"/>
                  </a:lnTo>
                  <a:lnTo>
                    <a:pt x="458" y="368"/>
                  </a:lnTo>
                  <a:lnTo>
                    <a:pt x="458" y="364"/>
                  </a:lnTo>
                  <a:lnTo>
                    <a:pt x="460" y="362"/>
                  </a:lnTo>
                  <a:lnTo>
                    <a:pt x="462" y="360"/>
                  </a:lnTo>
                  <a:lnTo>
                    <a:pt x="462" y="360"/>
                  </a:lnTo>
                  <a:lnTo>
                    <a:pt x="464" y="357"/>
                  </a:lnTo>
                  <a:lnTo>
                    <a:pt x="465" y="354"/>
                  </a:lnTo>
                  <a:lnTo>
                    <a:pt x="465" y="346"/>
                  </a:lnTo>
                  <a:lnTo>
                    <a:pt x="463" y="336"/>
                  </a:lnTo>
                  <a:lnTo>
                    <a:pt x="461" y="329"/>
                  </a:lnTo>
                  <a:lnTo>
                    <a:pt x="461" y="329"/>
                  </a:lnTo>
                  <a:lnTo>
                    <a:pt x="460" y="325"/>
                  </a:lnTo>
                  <a:lnTo>
                    <a:pt x="458" y="317"/>
                  </a:lnTo>
                  <a:lnTo>
                    <a:pt x="457" y="294"/>
                  </a:lnTo>
                  <a:lnTo>
                    <a:pt x="456" y="270"/>
                  </a:lnTo>
                  <a:lnTo>
                    <a:pt x="455" y="261"/>
                  </a:lnTo>
                  <a:lnTo>
                    <a:pt x="454" y="255"/>
                  </a:lnTo>
                  <a:lnTo>
                    <a:pt x="454" y="255"/>
                  </a:lnTo>
                  <a:lnTo>
                    <a:pt x="453" y="248"/>
                  </a:lnTo>
                  <a:lnTo>
                    <a:pt x="452" y="235"/>
                  </a:lnTo>
                  <a:lnTo>
                    <a:pt x="452" y="202"/>
                  </a:lnTo>
                  <a:lnTo>
                    <a:pt x="452" y="168"/>
                  </a:lnTo>
                  <a:lnTo>
                    <a:pt x="451" y="150"/>
                  </a:lnTo>
                  <a:lnTo>
                    <a:pt x="451" y="150"/>
                  </a:lnTo>
                  <a:lnTo>
                    <a:pt x="449" y="125"/>
                  </a:lnTo>
                  <a:lnTo>
                    <a:pt x="447" y="99"/>
                  </a:lnTo>
                  <a:lnTo>
                    <a:pt x="447" y="99"/>
                  </a:lnTo>
                  <a:lnTo>
                    <a:pt x="446" y="93"/>
                  </a:lnTo>
                  <a:lnTo>
                    <a:pt x="443" y="89"/>
                  </a:lnTo>
                  <a:lnTo>
                    <a:pt x="439" y="85"/>
                  </a:lnTo>
                  <a:lnTo>
                    <a:pt x="435" y="81"/>
                  </a:lnTo>
                  <a:lnTo>
                    <a:pt x="424" y="76"/>
                  </a:lnTo>
                  <a:lnTo>
                    <a:pt x="415" y="72"/>
                  </a:lnTo>
                  <a:lnTo>
                    <a:pt x="415" y="72"/>
                  </a:lnTo>
                  <a:lnTo>
                    <a:pt x="351" y="42"/>
                  </a:lnTo>
                  <a:lnTo>
                    <a:pt x="351" y="42"/>
                  </a:lnTo>
                  <a:lnTo>
                    <a:pt x="332" y="31"/>
                  </a:lnTo>
                  <a:lnTo>
                    <a:pt x="324" y="28"/>
                  </a:lnTo>
                  <a:lnTo>
                    <a:pt x="319" y="26"/>
                  </a:lnTo>
                  <a:lnTo>
                    <a:pt x="319" y="26"/>
                  </a:lnTo>
                  <a:lnTo>
                    <a:pt x="318" y="26"/>
                  </a:lnTo>
                  <a:lnTo>
                    <a:pt x="318" y="26"/>
                  </a:lnTo>
                  <a:lnTo>
                    <a:pt x="320" y="33"/>
                  </a:lnTo>
                  <a:lnTo>
                    <a:pt x="320" y="44"/>
                  </a:lnTo>
                  <a:lnTo>
                    <a:pt x="321" y="55"/>
                  </a:lnTo>
                  <a:lnTo>
                    <a:pt x="322" y="62"/>
                  </a:lnTo>
                  <a:lnTo>
                    <a:pt x="322" y="62"/>
                  </a:lnTo>
                  <a:lnTo>
                    <a:pt x="324" y="75"/>
                  </a:lnTo>
                  <a:lnTo>
                    <a:pt x="326" y="96"/>
                  </a:lnTo>
                  <a:lnTo>
                    <a:pt x="329" y="120"/>
                  </a:lnTo>
                  <a:lnTo>
                    <a:pt x="331" y="138"/>
                  </a:lnTo>
                  <a:lnTo>
                    <a:pt x="331" y="138"/>
                  </a:lnTo>
                  <a:lnTo>
                    <a:pt x="332" y="148"/>
                  </a:lnTo>
                  <a:lnTo>
                    <a:pt x="332" y="166"/>
                  </a:lnTo>
                  <a:lnTo>
                    <a:pt x="331" y="211"/>
                  </a:lnTo>
                  <a:lnTo>
                    <a:pt x="330" y="273"/>
                  </a:lnTo>
                  <a:lnTo>
                    <a:pt x="330" y="273"/>
                  </a:lnTo>
                  <a:lnTo>
                    <a:pt x="321" y="219"/>
                  </a:lnTo>
                  <a:lnTo>
                    <a:pt x="316" y="184"/>
                  </a:lnTo>
                  <a:lnTo>
                    <a:pt x="313" y="162"/>
                  </a:lnTo>
                  <a:lnTo>
                    <a:pt x="313" y="162"/>
                  </a:lnTo>
                  <a:lnTo>
                    <a:pt x="311" y="146"/>
                  </a:lnTo>
                  <a:lnTo>
                    <a:pt x="309" y="125"/>
                  </a:lnTo>
                  <a:lnTo>
                    <a:pt x="306" y="106"/>
                  </a:lnTo>
                  <a:lnTo>
                    <a:pt x="303" y="92"/>
                  </a:lnTo>
                  <a:lnTo>
                    <a:pt x="303" y="92"/>
                  </a:lnTo>
                  <a:lnTo>
                    <a:pt x="300" y="84"/>
                  </a:lnTo>
                  <a:lnTo>
                    <a:pt x="295" y="76"/>
                  </a:lnTo>
                  <a:lnTo>
                    <a:pt x="289" y="65"/>
                  </a:lnTo>
                  <a:lnTo>
                    <a:pt x="289" y="65"/>
                  </a:lnTo>
                  <a:lnTo>
                    <a:pt x="287" y="62"/>
                  </a:lnTo>
                  <a:lnTo>
                    <a:pt x="288" y="58"/>
                  </a:lnTo>
                  <a:lnTo>
                    <a:pt x="290" y="49"/>
                  </a:lnTo>
                  <a:lnTo>
                    <a:pt x="290" y="49"/>
                  </a:lnTo>
                  <a:lnTo>
                    <a:pt x="290" y="47"/>
                  </a:lnTo>
                  <a:lnTo>
                    <a:pt x="290" y="46"/>
                  </a:lnTo>
                  <a:lnTo>
                    <a:pt x="288" y="45"/>
                  </a:lnTo>
                  <a:lnTo>
                    <a:pt x="279" y="43"/>
                  </a:lnTo>
                  <a:lnTo>
                    <a:pt x="279" y="43"/>
                  </a:lnTo>
                  <a:lnTo>
                    <a:pt x="272" y="42"/>
                  </a:lnTo>
                  <a:lnTo>
                    <a:pt x="265" y="40"/>
                  </a:lnTo>
                  <a:lnTo>
                    <a:pt x="263" y="41"/>
                  </a:lnTo>
                  <a:lnTo>
                    <a:pt x="261" y="41"/>
                  </a:lnTo>
                  <a:lnTo>
                    <a:pt x="259" y="43"/>
                  </a:lnTo>
                  <a:lnTo>
                    <a:pt x="257" y="46"/>
                  </a:lnTo>
                  <a:lnTo>
                    <a:pt x="257" y="46"/>
                  </a:lnTo>
                  <a:lnTo>
                    <a:pt x="257" y="49"/>
                  </a:lnTo>
                  <a:lnTo>
                    <a:pt x="257" y="51"/>
                  </a:lnTo>
                  <a:lnTo>
                    <a:pt x="258" y="53"/>
                  </a:lnTo>
                  <a:lnTo>
                    <a:pt x="260" y="55"/>
                  </a:lnTo>
                  <a:lnTo>
                    <a:pt x="264" y="58"/>
                  </a:lnTo>
                  <a:lnTo>
                    <a:pt x="265" y="60"/>
                  </a:lnTo>
                  <a:lnTo>
                    <a:pt x="266" y="62"/>
                  </a:lnTo>
                  <a:lnTo>
                    <a:pt x="266" y="62"/>
                  </a:lnTo>
                  <a:lnTo>
                    <a:pt x="267" y="66"/>
                  </a:lnTo>
                  <a:lnTo>
                    <a:pt x="266" y="72"/>
                  </a:lnTo>
                  <a:lnTo>
                    <a:pt x="264" y="76"/>
                  </a:lnTo>
                  <a:lnTo>
                    <a:pt x="260" y="81"/>
                  </a:lnTo>
                  <a:lnTo>
                    <a:pt x="260" y="81"/>
                  </a:lnTo>
                  <a:lnTo>
                    <a:pt x="258" y="86"/>
                  </a:lnTo>
                  <a:lnTo>
                    <a:pt x="256" y="91"/>
                  </a:lnTo>
                  <a:lnTo>
                    <a:pt x="254" y="104"/>
                  </a:lnTo>
                  <a:lnTo>
                    <a:pt x="253" y="126"/>
                  </a:lnTo>
                  <a:lnTo>
                    <a:pt x="253" y="126"/>
                  </a:lnTo>
                  <a:lnTo>
                    <a:pt x="252" y="138"/>
                  </a:lnTo>
                  <a:lnTo>
                    <a:pt x="252" y="159"/>
                  </a:lnTo>
                  <a:lnTo>
                    <a:pt x="253" y="180"/>
                  </a:lnTo>
                  <a:lnTo>
                    <a:pt x="254" y="189"/>
                  </a:lnTo>
                  <a:lnTo>
                    <a:pt x="256" y="196"/>
                  </a:lnTo>
                  <a:lnTo>
                    <a:pt x="256" y="196"/>
                  </a:lnTo>
                  <a:lnTo>
                    <a:pt x="257" y="204"/>
                  </a:lnTo>
                  <a:lnTo>
                    <a:pt x="258" y="216"/>
                  </a:lnTo>
                  <a:lnTo>
                    <a:pt x="258" y="246"/>
                  </a:lnTo>
                  <a:lnTo>
                    <a:pt x="256" y="283"/>
                  </a:lnTo>
                  <a:lnTo>
                    <a:pt x="256" y="283"/>
                  </a:lnTo>
                  <a:lnTo>
                    <a:pt x="236" y="150"/>
                  </a:lnTo>
                  <a:lnTo>
                    <a:pt x="236" y="150"/>
                  </a:lnTo>
                  <a:lnTo>
                    <a:pt x="232" y="119"/>
                  </a:lnTo>
                  <a:lnTo>
                    <a:pt x="230" y="100"/>
                  </a:lnTo>
                  <a:lnTo>
                    <a:pt x="227" y="87"/>
                  </a:lnTo>
                  <a:lnTo>
                    <a:pt x="227" y="87"/>
                  </a:lnTo>
                  <a:lnTo>
                    <a:pt x="220" y="64"/>
                  </a:lnTo>
                  <a:lnTo>
                    <a:pt x="217" y="52"/>
                  </a:lnTo>
                  <a:lnTo>
                    <a:pt x="216" y="45"/>
                  </a:lnTo>
                  <a:lnTo>
                    <a:pt x="216" y="45"/>
                  </a:lnTo>
                  <a:lnTo>
                    <a:pt x="216" y="27"/>
                  </a:lnTo>
                  <a:lnTo>
                    <a:pt x="216" y="16"/>
                  </a:lnTo>
                  <a:lnTo>
                    <a:pt x="214" y="8"/>
                  </a:lnTo>
                  <a:lnTo>
                    <a:pt x="214" y="8"/>
                  </a:lnTo>
                  <a:lnTo>
                    <a:pt x="213" y="0"/>
                  </a:lnTo>
                  <a:lnTo>
                    <a:pt x="213" y="0"/>
                  </a:lnTo>
                  <a:lnTo>
                    <a:pt x="204" y="4"/>
                  </a:lnTo>
                  <a:lnTo>
                    <a:pt x="193" y="8"/>
                  </a:lnTo>
                  <a:lnTo>
                    <a:pt x="193" y="8"/>
                  </a:lnTo>
                  <a:lnTo>
                    <a:pt x="187" y="12"/>
                  </a:lnTo>
                  <a:lnTo>
                    <a:pt x="180" y="15"/>
                  </a:lnTo>
                  <a:lnTo>
                    <a:pt x="165" y="18"/>
                  </a:lnTo>
                  <a:lnTo>
                    <a:pt x="150" y="21"/>
                  </a:lnTo>
                  <a:lnTo>
                    <a:pt x="137" y="24"/>
                  </a:lnTo>
                  <a:lnTo>
                    <a:pt x="137" y="24"/>
                  </a:lnTo>
                  <a:lnTo>
                    <a:pt x="106" y="34"/>
                  </a:lnTo>
                  <a:lnTo>
                    <a:pt x="89" y="37"/>
                  </a:lnTo>
                  <a:lnTo>
                    <a:pt x="73" y="41"/>
                  </a:lnTo>
                  <a:lnTo>
                    <a:pt x="73" y="41"/>
                  </a:lnTo>
                  <a:lnTo>
                    <a:pt x="70" y="42"/>
                  </a:lnTo>
                  <a:lnTo>
                    <a:pt x="67" y="43"/>
                  </a:lnTo>
                  <a:lnTo>
                    <a:pt x="62" y="47"/>
                  </a:lnTo>
                  <a:lnTo>
                    <a:pt x="60" y="52"/>
                  </a:lnTo>
                  <a:lnTo>
                    <a:pt x="58" y="59"/>
                  </a:lnTo>
                  <a:lnTo>
                    <a:pt x="56" y="72"/>
                  </a:lnTo>
                  <a:lnTo>
                    <a:pt x="55" y="81"/>
                  </a:lnTo>
                  <a:lnTo>
                    <a:pt x="55" y="81"/>
                  </a:lnTo>
                  <a:lnTo>
                    <a:pt x="46" y="115"/>
                  </a:lnTo>
                  <a:lnTo>
                    <a:pt x="42" y="134"/>
                  </a:lnTo>
                  <a:lnTo>
                    <a:pt x="41" y="146"/>
                  </a:lnTo>
                  <a:lnTo>
                    <a:pt x="41" y="146"/>
                  </a:lnTo>
                  <a:lnTo>
                    <a:pt x="38" y="160"/>
                  </a:lnTo>
                  <a:lnTo>
                    <a:pt x="32" y="181"/>
                  </a:lnTo>
                  <a:lnTo>
                    <a:pt x="26" y="205"/>
                  </a:lnTo>
                  <a:lnTo>
                    <a:pt x="24" y="216"/>
                  </a:lnTo>
                  <a:lnTo>
                    <a:pt x="23" y="223"/>
                  </a:lnTo>
                  <a:lnTo>
                    <a:pt x="23" y="223"/>
                  </a:lnTo>
                  <a:lnTo>
                    <a:pt x="21" y="239"/>
                  </a:lnTo>
                  <a:lnTo>
                    <a:pt x="17" y="260"/>
                  </a:lnTo>
                  <a:lnTo>
                    <a:pt x="12" y="281"/>
                  </a:lnTo>
                  <a:lnTo>
                    <a:pt x="9" y="291"/>
                  </a:lnTo>
                  <a:lnTo>
                    <a:pt x="4" y="299"/>
                  </a:lnTo>
                  <a:lnTo>
                    <a:pt x="4" y="299"/>
                  </a:lnTo>
                  <a:lnTo>
                    <a:pt x="1" y="308"/>
                  </a:lnTo>
                  <a:lnTo>
                    <a:pt x="0" y="316"/>
                  </a:lnTo>
                  <a:lnTo>
                    <a:pt x="0" y="324"/>
                  </a:lnTo>
                  <a:lnTo>
                    <a:pt x="2" y="333"/>
                  </a:lnTo>
                  <a:lnTo>
                    <a:pt x="4" y="341"/>
                  </a:lnTo>
                  <a:lnTo>
                    <a:pt x="6" y="349"/>
                  </a:lnTo>
                  <a:lnTo>
                    <a:pt x="12" y="361"/>
                  </a:lnTo>
                  <a:lnTo>
                    <a:pt x="12" y="361"/>
                  </a:lnTo>
                  <a:lnTo>
                    <a:pt x="16" y="367"/>
                  </a:lnTo>
                  <a:lnTo>
                    <a:pt x="20" y="371"/>
                  </a:lnTo>
                  <a:lnTo>
                    <a:pt x="21" y="374"/>
                  </a:lnTo>
                  <a:lnTo>
                    <a:pt x="23" y="377"/>
                  </a:lnTo>
                  <a:lnTo>
                    <a:pt x="25" y="389"/>
                  </a:lnTo>
                  <a:lnTo>
                    <a:pt x="25" y="389"/>
                  </a:lnTo>
                  <a:lnTo>
                    <a:pt x="27" y="395"/>
                  </a:lnTo>
                  <a:lnTo>
                    <a:pt x="28" y="399"/>
                  </a:lnTo>
                  <a:lnTo>
                    <a:pt x="30" y="402"/>
                  </a:lnTo>
                  <a:lnTo>
                    <a:pt x="32" y="405"/>
                  </a:lnTo>
                  <a:lnTo>
                    <a:pt x="37" y="407"/>
                  </a:lnTo>
                  <a:lnTo>
                    <a:pt x="40" y="408"/>
                  </a:lnTo>
                  <a:lnTo>
                    <a:pt x="42" y="410"/>
                  </a:lnTo>
                  <a:lnTo>
                    <a:pt x="42" y="410"/>
                  </a:lnTo>
                  <a:lnTo>
                    <a:pt x="44" y="414"/>
                  </a:lnTo>
                  <a:lnTo>
                    <a:pt x="44" y="419"/>
                  </a:lnTo>
                  <a:lnTo>
                    <a:pt x="43" y="425"/>
                  </a:lnTo>
                  <a:lnTo>
                    <a:pt x="42" y="431"/>
                  </a:lnTo>
                  <a:lnTo>
                    <a:pt x="39" y="447"/>
                  </a:lnTo>
                  <a:lnTo>
                    <a:pt x="39" y="453"/>
                  </a:lnTo>
                  <a:lnTo>
                    <a:pt x="39" y="458"/>
                  </a:lnTo>
                  <a:lnTo>
                    <a:pt x="39" y="458"/>
                  </a:lnTo>
                  <a:lnTo>
                    <a:pt x="41" y="464"/>
                  </a:lnTo>
                  <a:lnTo>
                    <a:pt x="46" y="471"/>
                  </a:lnTo>
                  <a:lnTo>
                    <a:pt x="59" y="488"/>
                  </a:lnTo>
                  <a:lnTo>
                    <a:pt x="74" y="506"/>
                  </a:lnTo>
                  <a:lnTo>
                    <a:pt x="85" y="516"/>
                  </a:lnTo>
                  <a:lnTo>
                    <a:pt x="85" y="516"/>
                  </a:lnTo>
                  <a:lnTo>
                    <a:pt x="90" y="522"/>
                  </a:lnTo>
                  <a:lnTo>
                    <a:pt x="91" y="524"/>
                  </a:lnTo>
                  <a:lnTo>
                    <a:pt x="91" y="527"/>
                  </a:lnTo>
                  <a:lnTo>
                    <a:pt x="91" y="534"/>
                  </a:lnTo>
                  <a:lnTo>
                    <a:pt x="90" y="545"/>
                  </a:lnTo>
                  <a:lnTo>
                    <a:pt x="90" y="545"/>
                  </a:lnTo>
                  <a:lnTo>
                    <a:pt x="89" y="564"/>
                  </a:lnTo>
                  <a:lnTo>
                    <a:pt x="88" y="588"/>
                  </a:lnTo>
                  <a:lnTo>
                    <a:pt x="90" y="639"/>
                  </a:lnTo>
                  <a:lnTo>
                    <a:pt x="90" y="639"/>
                  </a:lnTo>
                  <a:lnTo>
                    <a:pt x="89" y="657"/>
                  </a:lnTo>
                  <a:lnTo>
                    <a:pt x="88" y="672"/>
                  </a:lnTo>
                  <a:lnTo>
                    <a:pt x="82" y="703"/>
                  </a:lnTo>
                  <a:lnTo>
                    <a:pt x="82" y="703"/>
                  </a:lnTo>
                  <a:lnTo>
                    <a:pt x="79" y="715"/>
                  </a:lnTo>
                  <a:lnTo>
                    <a:pt x="78" y="732"/>
                  </a:lnTo>
                  <a:lnTo>
                    <a:pt x="78" y="778"/>
                  </a:lnTo>
                  <a:lnTo>
                    <a:pt x="78" y="849"/>
                  </a:lnTo>
                  <a:lnTo>
                    <a:pt x="78" y="849"/>
                  </a:lnTo>
                  <a:lnTo>
                    <a:pt x="77" y="870"/>
                  </a:lnTo>
                  <a:lnTo>
                    <a:pt x="74" y="901"/>
                  </a:lnTo>
                  <a:lnTo>
                    <a:pt x="71" y="932"/>
                  </a:lnTo>
                  <a:lnTo>
                    <a:pt x="70" y="954"/>
                  </a:lnTo>
                  <a:lnTo>
                    <a:pt x="70" y="954"/>
                  </a:lnTo>
                  <a:lnTo>
                    <a:pt x="69" y="1005"/>
                  </a:lnTo>
                  <a:lnTo>
                    <a:pt x="67" y="1033"/>
                  </a:lnTo>
                  <a:lnTo>
                    <a:pt x="65" y="1043"/>
                  </a:lnTo>
                  <a:lnTo>
                    <a:pt x="64" y="1049"/>
                  </a:lnTo>
                  <a:lnTo>
                    <a:pt x="64" y="1049"/>
                  </a:lnTo>
                  <a:lnTo>
                    <a:pt x="63" y="1058"/>
                  </a:lnTo>
                  <a:lnTo>
                    <a:pt x="62" y="1070"/>
                  </a:lnTo>
                  <a:lnTo>
                    <a:pt x="62" y="1106"/>
                  </a:lnTo>
                  <a:lnTo>
                    <a:pt x="62" y="1166"/>
                  </a:lnTo>
                  <a:lnTo>
                    <a:pt x="62" y="1166"/>
                  </a:lnTo>
                  <a:lnTo>
                    <a:pt x="64" y="1204"/>
                  </a:lnTo>
                  <a:lnTo>
                    <a:pt x="65" y="1226"/>
                  </a:lnTo>
                  <a:lnTo>
                    <a:pt x="65" y="1242"/>
                  </a:lnTo>
                  <a:lnTo>
                    <a:pt x="65" y="1242"/>
                  </a:lnTo>
                  <a:lnTo>
                    <a:pt x="64" y="1255"/>
                  </a:lnTo>
                  <a:lnTo>
                    <a:pt x="65" y="1267"/>
                  </a:lnTo>
                  <a:lnTo>
                    <a:pt x="68" y="1278"/>
                  </a:lnTo>
                  <a:lnTo>
                    <a:pt x="71" y="1285"/>
                  </a:lnTo>
                  <a:lnTo>
                    <a:pt x="71" y="1285"/>
                  </a:lnTo>
                  <a:lnTo>
                    <a:pt x="72" y="1287"/>
                  </a:lnTo>
                  <a:lnTo>
                    <a:pt x="73" y="1292"/>
                  </a:lnTo>
                  <a:lnTo>
                    <a:pt x="73" y="1302"/>
                  </a:lnTo>
                  <a:lnTo>
                    <a:pt x="72" y="1315"/>
                  </a:lnTo>
                  <a:lnTo>
                    <a:pt x="73" y="1331"/>
                  </a:lnTo>
                  <a:lnTo>
                    <a:pt x="73" y="1331"/>
                  </a:lnTo>
                  <a:lnTo>
                    <a:pt x="73" y="1335"/>
                  </a:lnTo>
                  <a:lnTo>
                    <a:pt x="75" y="1339"/>
                  </a:lnTo>
                  <a:lnTo>
                    <a:pt x="76" y="1342"/>
                  </a:lnTo>
                  <a:lnTo>
                    <a:pt x="79" y="1344"/>
                  </a:lnTo>
                  <a:lnTo>
                    <a:pt x="85" y="1349"/>
                  </a:lnTo>
                  <a:lnTo>
                    <a:pt x="92" y="1352"/>
                  </a:lnTo>
                  <a:lnTo>
                    <a:pt x="100" y="1353"/>
                  </a:lnTo>
                  <a:lnTo>
                    <a:pt x="108" y="1354"/>
                  </a:lnTo>
                  <a:lnTo>
                    <a:pt x="122" y="1354"/>
                  </a:lnTo>
                  <a:lnTo>
                    <a:pt x="122" y="1354"/>
                  </a:lnTo>
                  <a:lnTo>
                    <a:pt x="134" y="1354"/>
                  </a:lnTo>
                  <a:lnTo>
                    <a:pt x="147" y="1353"/>
                  </a:lnTo>
                  <a:lnTo>
                    <a:pt x="152" y="1352"/>
                  </a:lnTo>
                  <a:lnTo>
                    <a:pt x="157" y="1350"/>
                  </a:lnTo>
                  <a:lnTo>
                    <a:pt x="161" y="1348"/>
                  </a:lnTo>
                  <a:lnTo>
                    <a:pt x="163" y="1345"/>
                  </a:lnTo>
                  <a:lnTo>
                    <a:pt x="163" y="1345"/>
                  </a:lnTo>
                  <a:lnTo>
                    <a:pt x="164" y="1341"/>
                  </a:lnTo>
                  <a:lnTo>
                    <a:pt x="164" y="1335"/>
                  </a:lnTo>
                  <a:lnTo>
                    <a:pt x="161" y="1321"/>
                  </a:lnTo>
                  <a:lnTo>
                    <a:pt x="157" y="1306"/>
                  </a:lnTo>
                  <a:lnTo>
                    <a:pt x="152" y="1295"/>
                  </a:lnTo>
                  <a:lnTo>
                    <a:pt x="152" y="1295"/>
                  </a:lnTo>
                  <a:lnTo>
                    <a:pt x="151" y="1292"/>
                  </a:lnTo>
                  <a:lnTo>
                    <a:pt x="151" y="1287"/>
                  </a:lnTo>
                  <a:lnTo>
                    <a:pt x="154" y="1280"/>
                  </a:lnTo>
                  <a:lnTo>
                    <a:pt x="158" y="1272"/>
                  </a:lnTo>
                  <a:lnTo>
                    <a:pt x="162" y="1266"/>
                  </a:lnTo>
                  <a:lnTo>
                    <a:pt x="162" y="1266"/>
                  </a:lnTo>
                  <a:lnTo>
                    <a:pt x="165" y="1259"/>
                  </a:lnTo>
                  <a:lnTo>
                    <a:pt x="167" y="1251"/>
                  </a:lnTo>
                  <a:lnTo>
                    <a:pt x="167" y="1242"/>
                  </a:lnTo>
                  <a:lnTo>
                    <a:pt x="167" y="1232"/>
                  </a:lnTo>
                  <a:lnTo>
                    <a:pt x="167" y="1232"/>
                  </a:lnTo>
                  <a:lnTo>
                    <a:pt x="167" y="1207"/>
                  </a:lnTo>
                  <a:lnTo>
                    <a:pt x="169" y="1195"/>
                  </a:lnTo>
                  <a:lnTo>
                    <a:pt x="170" y="1191"/>
                  </a:lnTo>
                  <a:lnTo>
                    <a:pt x="171" y="1186"/>
                  </a:lnTo>
                  <a:lnTo>
                    <a:pt x="171" y="1186"/>
                  </a:lnTo>
                  <a:lnTo>
                    <a:pt x="172" y="1182"/>
                  </a:lnTo>
                  <a:lnTo>
                    <a:pt x="173" y="1175"/>
                  </a:lnTo>
                  <a:lnTo>
                    <a:pt x="174" y="1157"/>
                  </a:lnTo>
                  <a:lnTo>
                    <a:pt x="174" y="1140"/>
                  </a:lnTo>
                  <a:lnTo>
                    <a:pt x="175" y="1126"/>
                  </a:lnTo>
                  <a:lnTo>
                    <a:pt x="175" y="1126"/>
                  </a:lnTo>
                  <a:lnTo>
                    <a:pt x="177" y="1111"/>
                  </a:lnTo>
                  <a:lnTo>
                    <a:pt x="178" y="1091"/>
                  </a:lnTo>
                  <a:lnTo>
                    <a:pt x="177" y="1069"/>
                  </a:lnTo>
                  <a:lnTo>
                    <a:pt x="177" y="1061"/>
                  </a:lnTo>
                  <a:lnTo>
                    <a:pt x="175" y="1055"/>
                  </a:lnTo>
                  <a:lnTo>
                    <a:pt x="175" y="1055"/>
                  </a:lnTo>
                  <a:lnTo>
                    <a:pt x="174" y="1050"/>
                  </a:lnTo>
                  <a:lnTo>
                    <a:pt x="173" y="1044"/>
                  </a:lnTo>
                  <a:lnTo>
                    <a:pt x="172" y="1031"/>
                  </a:lnTo>
                  <a:lnTo>
                    <a:pt x="173" y="1018"/>
                  </a:lnTo>
                  <a:lnTo>
                    <a:pt x="175" y="1007"/>
                  </a:lnTo>
                  <a:lnTo>
                    <a:pt x="175" y="1007"/>
                  </a:lnTo>
                  <a:lnTo>
                    <a:pt x="180" y="985"/>
                  </a:lnTo>
                  <a:lnTo>
                    <a:pt x="188" y="944"/>
                  </a:lnTo>
                  <a:lnTo>
                    <a:pt x="193" y="903"/>
                  </a:lnTo>
                  <a:lnTo>
                    <a:pt x="196" y="880"/>
                  </a:lnTo>
                  <a:lnTo>
                    <a:pt x="196" y="880"/>
                  </a:lnTo>
                  <a:lnTo>
                    <a:pt x="199" y="862"/>
                  </a:lnTo>
                  <a:lnTo>
                    <a:pt x="203" y="831"/>
                  </a:lnTo>
                  <a:lnTo>
                    <a:pt x="208" y="800"/>
                  </a:lnTo>
                  <a:lnTo>
                    <a:pt x="210" y="788"/>
                  </a:lnTo>
                  <a:lnTo>
                    <a:pt x="213" y="781"/>
                  </a:lnTo>
                  <a:lnTo>
                    <a:pt x="213" y="781"/>
                  </a:lnTo>
                  <a:lnTo>
                    <a:pt x="217" y="768"/>
                  </a:lnTo>
                  <a:lnTo>
                    <a:pt x="221" y="749"/>
                  </a:lnTo>
                  <a:lnTo>
                    <a:pt x="229" y="716"/>
                  </a:lnTo>
                  <a:lnTo>
                    <a:pt x="229" y="716"/>
                  </a:lnTo>
                  <a:lnTo>
                    <a:pt x="231" y="711"/>
                  </a:lnTo>
                  <a:lnTo>
                    <a:pt x="233" y="706"/>
                  </a:lnTo>
                  <a:lnTo>
                    <a:pt x="235" y="704"/>
                  </a:lnTo>
                  <a:lnTo>
                    <a:pt x="238" y="703"/>
                  </a:lnTo>
                  <a:lnTo>
                    <a:pt x="240" y="703"/>
                  </a:lnTo>
                  <a:lnTo>
                    <a:pt x="244" y="704"/>
                  </a:lnTo>
                  <a:lnTo>
                    <a:pt x="248" y="707"/>
                  </a:lnTo>
                  <a:lnTo>
                    <a:pt x="248" y="707"/>
                  </a:lnTo>
                  <a:lnTo>
                    <a:pt x="250" y="712"/>
                  </a:lnTo>
                  <a:lnTo>
                    <a:pt x="252" y="718"/>
                  </a:lnTo>
                  <a:lnTo>
                    <a:pt x="257" y="738"/>
                  </a:lnTo>
                  <a:lnTo>
                    <a:pt x="260" y="759"/>
                  </a:lnTo>
                  <a:lnTo>
                    <a:pt x="262" y="776"/>
                  </a:lnTo>
                  <a:lnTo>
                    <a:pt x="262" y="776"/>
                  </a:lnTo>
                  <a:lnTo>
                    <a:pt x="262" y="800"/>
                  </a:lnTo>
                  <a:lnTo>
                    <a:pt x="260" y="836"/>
                  </a:lnTo>
                  <a:lnTo>
                    <a:pt x="259" y="874"/>
                  </a:lnTo>
                  <a:lnTo>
                    <a:pt x="258" y="900"/>
                  </a:lnTo>
                  <a:lnTo>
                    <a:pt x="258" y="900"/>
                  </a:lnTo>
                  <a:lnTo>
                    <a:pt x="259" y="919"/>
                  </a:lnTo>
                  <a:lnTo>
                    <a:pt x="261" y="939"/>
                  </a:lnTo>
                  <a:lnTo>
                    <a:pt x="263" y="958"/>
                  </a:lnTo>
                  <a:lnTo>
                    <a:pt x="264" y="972"/>
                  </a:lnTo>
                  <a:lnTo>
                    <a:pt x="264" y="972"/>
                  </a:lnTo>
                  <a:lnTo>
                    <a:pt x="264" y="995"/>
                  </a:lnTo>
                  <a:lnTo>
                    <a:pt x="266" y="1038"/>
                  </a:lnTo>
                  <a:lnTo>
                    <a:pt x="269" y="1081"/>
                  </a:lnTo>
                  <a:lnTo>
                    <a:pt x="272" y="1108"/>
                  </a:lnTo>
                  <a:lnTo>
                    <a:pt x="272" y="1108"/>
                  </a:lnTo>
                  <a:lnTo>
                    <a:pt x="274" y="1125"/>
                  </a:lnTo>
                  <a:lnTo>
                    <a:pt x="275" y="1149"/>
                  </a:lnTo>
                  <a:lnTo>
                    <a:pt x="277" y="1171"/>
                  </a:lnTo>
                  <a:lnTo>
                    <a:pt x="279" y="1186"/>
                  </a:lnTo>
                  <a:lnTo>
                    <a:pt x="279" y="1186"/>
                  </a:lnTo>
                  <a:lnTo>
                    <a:pt x="280" y="1199"/>
                  </a:lnTo>
                  <a:lnTo>
                    <a:pt x="280" y="1219"/>
                  </a:lnTo>
                  <a:lnTo>
                    <a:pt x="280" y="1252"/>
                  </a:lnTo>
                  <a:lnTo>
                    <a:pt x="280" y="1252"/>
                  </a:lnTo>
                  <a:lnTo>
                    <a:pt x="281" y="1308"/>
                  </a:lnTo>
                  <a:lnTo>
                    <a:pt x="281" y="1308"/>
                  </a:lnTo>
                  <a:lnTo>
                    <a:pt x="293" y="1307"/>
                  </a:lnTo>
                  <a:lnTo>
                    <a:pt x="293" y="1307"/>
                  </a:lnTo>
                  <a:lnTo>
                    <a:pt x="294" y="1311"/>
                  </a:lnTo>
                  <a:lnTo>
                    <a:pt x="297" y="1313"/>
                  </a:lnTo>
                  <a:lnTo>
                    <a:pt x="304" y="1313"/>
                  </a:lnTo>
                  <a:lnTo>
                    <a:pt x="312" y="1314"/>
                  </a:lnTo>
                  <a:lnTo>
                    <a:pt x="312" y="1314"/>
                  </a:lnTo>
                  <a:lnTo>
                    <a:pt x="318" y="1314"/>
                  </a:lnTo>
                  <a:lnTo>
                    <a:pt x="321" y="1314"/>
                  </a:lnTo>
                  <a:lnTo>
                    <a:pt x="325" y="1312"/>
                  </a:lnTo>
                  <a:lnTo>
                    <a:pt x="329" y="1310"/>
                  </a:lnTo>
                  <a:lnTo>
                    <a:pt x="332" y="1309"/>
                  </a:lnTo>
                  <a:lnTo>
                    <a:pt x="335" y="1308"/>
                  </a:lnTo>
                  <a:lnTo>
                    <a:pt x="335" y="1308"/>
                  </a:lnTo>
                  <a:lnTo>
                    <a:pt x="344" y="1309"/>
                  </a:lnTo>
                  <a:lnTo>
                    <a:pt x="351" y="1311"/>
                  </a:lnTo>
                  <a:lnTo>
                    <a:pt x="358" y="1315"/>
                  </a:lnTo>
                  <a:lnTo>
                    <a:pt x="364" y="1319"/>
                  </a:lnTo>
                  <a:lnTo>
                    <a:pt x="364" y="1319"/>
                  </a:lnTo>
                  <a:lnTo>
                    <a:pt x="373" y="1323"/>
                  </a:lnTo>
                  <a:lnTo>
                    <a:pt x="387" y="1326"/>
                  </a:lnTo>
                  <a:lnTo>
                    <a:pt x="395" y="1327"/>
                  </a:lnTo>
                  <a:lnTo>
                    <a:pt x="406" y="1328"/>
                  </a:lnTo>
                  <a:lnTo>
                    <a:pt x="418" y="1328"/>
                  </a:lnTo>
                  <a:lnTo>
                    <a:pt x="431" y="1327"/>
                  </a:lnTo>
                  <a:lnTo>
                    <a:pt x="431" y="1327"/>
                  </a:lnTo>
                  <a:lnTo>
                    <a:pt x="442" y="1325"/>
                  </a:lnTo>
                  <a:lnTo>
                    <a:pt x="450" y="1323"/>
                  </a:lnTo>
                  <a:lnTo>
                    <a:pt x="456" y="1321"/>
                  </a:lnTo>
                  <a:lnTo>
                    <a:pt x="460" y="1317"/>
                  </a:lnTo>
                  <a:lnTo>
                    <a:pt x="461" y="1314"/>
                  </a:lnTo>
                  <a:lnTo>
                    <a:pt x="461" y="1311"/>
                  </a:lnTo>
                  <a:lnTo>
                    <a:pt x="461" y="1304"/>
                  </a:lnTo>
                  <a:lnTo>
                    <a:pt x="461" y="1304"/>
                  </a:lnTo>
                  <a:lnTo>
                    <a:pt x="460" y="1300"/>
                  </a:lnTo>
                  <a:lnTo>
                    <a:pt x="457" y="1298"/>
                  </a:lnTo>
                  <a:lnTo>
                    <a:pt x="453" y="1297"/>
                  </a:lnTo>
                  <a:lnTo>
                    <a:pt x="449" y="1296"/>
                  </a:lnTo>
                  <a:lnTo>
                    <a:pt x="437" y="1294"/>
                  </a:lnTo>
                  <a:lnTo>
                    <a:pt x="431" y="1292"/>
                  </a:lnTo>
                  <a:lnTo>
                    <a:pt x="424" y="1288"/>
                  </a:lnTo>
                  <a:lnTo>
                    <a:pt x="424" y="1288"/>
                  </a:lnTo>
                  <a:lnTo>
                    <a:pt x="410" y="1279"/>
                  </a:lnTo>
                  <a:lnTo>
                    <a:pt x="398" y="1268"/>
                  </a:lnTo>
                  <a:lnTo>
                    <a:pt x="390" y="1258"/>
                  </a:lnTo>
                  <a:lnTo>
                    <a:pt x="387" y="1254"/>
                  </a:lnTo>
                  <a:lnTo>
                    <a:pt x="385" y="1251"/>
                  </a:lnTo>
                  <a:lnTo>
                    <a:pt x="385" y="1251"/>
                  </a:lnTo>
                  <a:lnTo>
                    <a:pt x="378" y="1211"/>
                  </a:lnTo>
                  <a:lnTo>
                    <a:pt x="368" y="1162"/>
                  </a:lnTo>
                  <a:lnTo>
                    <a:pt x="368" y="1162"/>
                  </a:lnTo>
                  <a:lnTo>
                    <a:pt x="367" y="1153"/>
                  </a:lnTo>
                  <a:lnTo>
                    <a:pt x="366" y="1140"/>
                  </a:lnTo>
                  <a:lnTo>
                    <a:pt x="364" y="1110"/>
                  </a:lnTo>
                  <a:lnTo>
                    <a:pt x="363" y="1080"/>
                  </a:lnTo>
                  <a:lnTo>
                    <a:pt x="363" y="1061"/>
                  </a:lnTo>
                  <a:lnTo>
                    <a:pt x="363" y="1061"/>
                  </a:lnTo>
                  <a:lnTo>
                    <a:pt x="366" y="1015"/>
                  </a:lnTo>
                  <a:lnTo>
                    <a:pt x="369" y="968"/>
                  </a:lnTo>
                  <a:lnTo>
                    <a:pt x="369" y="968"/>
                  </a:lnTo>
                  <a:lnTo>
                    <a:pt x="369" y="944"/>
                  </a:lnTo>
                  <a:lnTo>
                    <a:pt x="370" y="904"/>
                  </a:lnTo>
                  <a:lnTo>
                    <a:pt x="371" y="864"/>
                  </a:lnTo>
                  <a:lnTo>
                    <a:pt x="371" y="850"/>
                  </a:lnTo>
                  <a:lnTo>
                    <a:pt x="373" y="844"/>
                  </a:lnTo>
                  <a:lnTo>
                    <a:pt x="373" y="844"/>
                  </a:lnTo>
                  <a:lnTo>
                    <a:pt x="376" y="829"/>
                  </a:lnTo>
                  <a:lnTo>
                    <a:pt x="379" y="804"/>
                  </a:lnTo>
                  <a:lnTo>
                    <a:pt x="381" y="778"/>
                  </a:lnTo>
                  <a:lnTo>
                    <a:pt x="382" y="763"/>
                  </a:lnTo>
                  <a:lnTo>
                    <a:pt x="382" y="763"/>
                  </a:lnTo>
                  <a:lnTo>
                    <a:pt x="383" y="749"/>
                  </a:lnTo>
                  <a:lnTo>
                    <a:pt x="388" y="726"/>
                  </a:lnTo>
                  <a:lnTo>
                    <a:pt x="393" y="685"/>
                  </a:lnTo>
                  <a:lnTo>
                    <a:pt x="393" y="685"/>
                  </a:lnTo>
                  <a:lnTo>
                    <a:pt x="396" y="644"/>
                  </a:lnTo>
                  <a:lnTo>
                    <a:pt x="398" y="621"/>
                  </a:lnTo>
                  <a:lnTo>
                    <a:pt x="400" y="612"/>
                  </a:lnTo>
                  <a:lnTo>
                    <a:pt x="403" y="607"/>
                  </a:lnTo>
                  <a:lnTo>
                    <a:pt x="403" y="607"/>
                  </a:lnTo>
                  <a:lnTo>
                    <a:pt x="404" y="601"/>
                  </a:lnTo>
                  <a:lnTo>
                    <a:pt x="406" y="593"/>
                  </a:lnTo>
                  <a:lnTo>
                    <a:pt x="407" y="573"/>
                  </a:lnTo>
                  <a:lnTo>
                    <a:pt x="408" y="549"/>
                  </a:lnTo>
                  <a:lnTo>
                    <a:pt x="408" y="549"/>
                  </a:lnTo>
                  <a:lnTo>
                    <a:pt x="411" y="553"/>
                  </a:lnTo>
                  <a:lnTo>
                    <a:pt x="414" y="559"/>
                  </a:lnTo>
                  <a:lnTo>
                    <a:pt x="425" y="573"/>
                  </a:lnTo>
                  <a:lnTo>
                    <a:pt x="436" y="588"/>
                  </a:lnTo>
                  <a:lnTo>
                    <a:pt x="446" y="602"/>
                  </a:lnTo>
                  <a:lnTo>
                    <a:pt x="446" y="602"/>
                  </a:lnTo>
                  <a:lnTo>
                    <a:pt x="453" y="614"/>
                  </a:lnTo>
                  <a:lnTo>
                    <a:pt x="462" y="624"/>
                  </a:lnTo>
                  <a:lnTo>
                    <a:pt x="469" y="632"/>
                  </a:lnTo>
                  <a:lnTo>
                    <a:pt x="469" y="632"/>
                  </a:lnTo>
                  <a:lnTo>
                    <a:pt x="468" y="623"/>
                  </a:lnTo>
                  <a:lnTo>
                    <a:pt x="467" y="608"/>
                  </a:lnTo>
                  <a:lnTo>
                    <a:pt x="468" y="568"/>
                  </a:lnTo>
                  <a:lnTo>
                    <a:pt x="469" y="528"/>
                  </a:lnTo>
                  <a:lnTo>
                    <a:pt x="471" y="503"/>
                  </a:lnTo>
                  <a:lnTo>
                    <a:pt x="471" y="503"/>
                  </a:lnTo>
                  <a:lnTo>
                    <a:pt x="471" y="497"/>
                  </a:lnTo>
                  <a:lnTo>
                    <a:pt x="470" y="489"/>
                  </a:lnTo>
                  <a:lnTo>
                    <a:pt x="466" y="471"/>
                  </a:lnTo>
                  <a:lnTo>
                    <a:pt x="461" y="454"/>
                  </a:lnTo>
                  <a:lnTo>
                    <a:pt x="456" y="444"/>
                  </a:lnTo>
                  <a:lnTo>
                    <a:pt x="456" y="444"/>
                  </a:lnTo>
                  <a:close/>
                  <a:moveTo>
                    <a:pt x="94" y="317"/>
                  </a:moveTo>
                  <a:lnTo>
                    <a:pt x="94" y="317"/>
                  </a:lnTo>
                  <a:lnTo>
                    <a:pt x="88" y="306"/>
                  </a:lnTo>
                  <a:lnTo>
                    <a:pt x="88" y="306"/>
                  </a:lnTo>
                  <a:lnTo>
                    <a:pt x="88" y="303"/>
                  </a:lnTo>
                  <a:lnTo>
                    <a:pt x="88" y="298"/>
                  </a:lnTo>
                  <a:lnTo>
                    <a:pt x="90" y="294"/>
                  </a:lnTo>
                  <a:lnTo>
                    <a:pt x="92" y="293"/>
                  </a:lnTo>
                  <a:lnTo>
                    <a:pt x="94" y="291"/>
                  </a:lnTo>
                  <a:lnTo>
                    <a:pt x="94" y="291"/>
                  </a:lnTo>
                  <a:lnTo>
                    <a:pt x="94" y="294"/>
                  </a:lnTo>
                  <a:lnTo>
                    <a:pt x="94" y="302"/>
                  </a:lnTo>
                  <a:lnTo>
                    <a:pt x="94" y="317"/>
                  </a:lnTo>
                  <a:lnTo>
                    <a:pt x="94" y="3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sp>
        <p:nvSpPr>
          <p:cNvPr id="101" name="淘宝店chenying0907出品 54"/>
          <p:cNvSpPr>
            <a:spLocks noEditPoints="1"/>
          </p:cNvSpPr>
          <p:nvPr/>
        </p:nvSpPr>
        <p:spPr bwMode="auto">
          <a:xfrm>
            <a:off x="2033719" y="3007091"/>
            <a:ext cx="447776" cy="956145"/>
          </a:xfrm>
          <a:custGeom>
            <a:avLst/>
            <a:gdLst>
              <a:gd name="T0" fmla="*/ 685 w 739"/>
              <a:gd name="T1" fmla="*/ 1403 h 1578"/>
              <a:gd name="T2" fmla="*/ 615 w 739"/>
              <a:gd name="T3" fmla="*/ 1107 h 1578"/>
              <a:gd name="T4" fmla="*/ 642 w 739"/>
              <a:gd name="T5" fmla="*/ 933 h 1578"/>
              <a:gd name="T6" fmla="*/ 669 w 739"/>
              <a:gd name="T7" fmla="*/ 676 h 1578"/>
              <a:gd name="T8" fmla="*/ 606 w 739"/>
              <a:gd name="T9" fmla="*/ 614 h 1578"/>
              <a:gd name="T10" fmla="*/ 525 w 739"/>
              <a:gd name="T11" fmla="*/ 606 h 1578"/>
              <a:gd name="T12" fmla="*/ 406 w 739"/>
              <a:gd name="T13" fmla="*/ 622 h 1578"/>
              <a:gd name="T14" fmla="*/ 372 w 739"/>
              <a:gd name="T15" fmla="*/ 638 h 1578"/>
              <a:gd name="T16" fmla="*/ 254 w 739"/>
              <a:gd name="T17" fmla="*/ 631 h 1578"/>
              <a:gd name="T18" fmla="*/ 447 w 739"/>
              <a:gd name="T19" fmla="*/ 574 h 1578"/>
              <a:gd name="T20" fmla="*/ 692 w 739"/>
              <a:gd name="T21" fmla="*/ 541 h 1578"/>
              <a:gd name="T22" fmla="*/ 708 w 739"/>
              <a:gd name="T23" fmla="*/ 378 h 1578"/>
              <a:gd name="T24" fmla="*/ 653 w 739"/>
              <a:gd name="T25" fmla="*/ 266 h 1578"/>
              <a:gd name="T26" fmla="*/ 605 w 739"/>
              <a:gd name="T27" fmla="*/ 135 h 1578"/>
              <a:gd name="T28" fmla="*/ 461 w 739"/>
              <a:gd name="T29" fmla="*/ 172 h 1578"/>
              <a:gd name="T30" fmla="*/ 461 w 739"/>
              <a:gd name="T31" fmla="*/ 311 h 1578"/>
              <a:gd name="T32" fmla="*/ 489 w 739"/>
              <a:gd name="T33" fmla="*/ 310 h 1578"/>
              <a:gd name="T34" fmla="*/ 421 w 739"/>
              <a:gd name="T35" fmla="*/ 378 h 1578"/>
              <a:gd name="T36" fmla="*/ 394 w 739"/>
              <a:gd name="T37" fmla="*/ 506 h 1578"/>
              <a:gd name="T38" fmla="*/ 332 w 739"/>
              <a:gd name="T39" fmla="*/ 246 h 1578"/>
              <a:gd name="T40" fmla="*/ 303 w 739"/>
              <a:gd name="T41" fmla="*/ 164 h 1578"/>
              <a:gd name="T42" fmla="*/ 278 w 739"/>
              <a:gd name="T43" fmla="*/ 47 h 1578"/>
              <a:gd name="T44" fmla="*/ 139 w 739"/>
              <a:gd name="T45" fmla="*/ 47 h 1578"/>
              <a:gd name="T46" fmla="*/ 167 w 739"/>
              <a:gd name="T47" fmla="*/ 165 h 1578"/>
              <a:gd name="T48" fmla="*/ 135 w 739"/>
              <a:gd name="T49" fmla="*/ 234 h 1578"/>
              <a:gd name="T50" fmla="*/ 23 w 739"/>
              <a:gd name="T51" fmla="*/ 367 h 1578"/>
              <a:gd name="T52" fmla="*/ 3 w 739"/>
              <a:gd name="T53" fmla="*/ 539 h 1578"/>
              <a:gd name="T54" fmla="*/ 19 w 739"/>
              <a:gd name="T55" fmla="*/ 663 h 1578"/>
              <a:gd name="T56" fmla="*/ 34 w 739"/>
              <a:gd name="T57" fmla="*/ 714 h 1578"/>
              <a:gd name="T58" fmla="*/ 69 w 739"/>
              <a:gd name="T59" fmla="*/ 794 h 1578"/>
              <a:gd name="T60" fmla="*/ 85 w 739"/>
              <a:gd name="T61" fmla="*/ 1136 h 1578"/>
              <a:gd name="T62" fmla="*/ 121 w 739"/>
              <a:gd name="T63" fmla="*/ 1465 h 1578"/>
              <a:gd name="T64" fmla="*/ 140 w 739"/>
              <a:gd name="T65" fmla="*/ 1563 h 1578"/>
              <a:gd name="T66" fmla="*/ 216 w 739"/>
              <a:gd name="T67" fmla="*/ 1502 h 1578"/>
              <a:gd name="T68" fmla="*/ 329 w 739"/>
              <a:gd name="T69" fmla="*/ 1506 h 1578"/>
              <a:gd name="T70" fmla="*/ 386 w 739"/>
              <a:gd name="T71" fmla="*/ 1466 h 1578"/>
              <a:gd name="T72" fmla="*/ 275 w 739"/>
              <a:gd name="T73" fmla="*/ 1385 h 1578"/>
              <a:gd name="T74" fmla="*/ 345 w 739"/>
              <a:gd name="T75" fmla="*/ 1031 h 1578"/>
              <a:gd name="T76" fmla="*/ 392 w 739"/>
              <a:gd name="T77" fmla="*/ 861 h 1578"/>
              <a:gd name="T78" fmla="*/ 411 w 739"/>
              <a:gd name="T79" fmla="*/ 982 h 1578"/>
              <a:gd name="T80" fmla="*/ 474 w 739"/>
              <a:gd name="T81" fmla="*/ 1181 h 1578"/>
              <a:gd name="T82" fmla="*/ 468 w 739"/>
              <a:gd name="T83" fmla="*/ 1487 h 1578"/>
              <a:gd name="T84" fmla="*/ 476 w 739"/>
              <a:gd name="T85" fmla="*/ 1538 h 1578"/>
              <a:gd name="T86" fmla="*/ 550 w 739"/>
              <a:gd name="T87" fmla="*/ 1477 h 1578"/>
              <a:gd name="T88" fmla="*/ 590 w 739"/>
              <a:gd name="T89" fmla="*/ 1467 h 1578"/>
              <a:gd name="T90" fmla="*/ 591 w 739"/>
              <a:gd name="T91" fmla="*/ 1312 h 1578"/>
              <a:gd name="T92" fmla="*/ 666 w 739"/>
              <a:gd name="T93" fmla="*/ 1525 h 1578"/>
              <a:gd name="T94" fmla="*/ 737 w 739"/>
              <a:gd name="T95" fmla="*/ 1551 h 1578"/>
              <a:gd name="T96" fmla="*/ 492 w 739"/>
              <a:gd name="T97" fmla="*/ 350 h 1578"/>
              <a:gd name="T98" fmla="*/ 514 w 739"/>
              <a:gd name="T99" fmla="*/ 396 h 1578"/>
              <a:gd name="T100" fmla="*/ 578 w 739"/>
              <a:gd name="T101" fmla="*/ 311 h 1578"/>
              <a:gd name="T102" fmla="*/ 597 w 739"/>
              <a:gd name="T103" fmla="*/ 385 h 1578"/>
              <a:gd name="T104" fmla="*/ 532 w 739"/>
              <a:gd name="T105" fmla="*/ 400 h 1578"/>
              <a:gd name="T106" fmla="*/ 505 w 739"/>
              <a:gd name="T107" fmla="*/ 395 h 1578"/>
              <a:gd name="T108" fmla="*/ 477 w 739"/>
              <a:gd name="T109" fmla="*/ 382 h 1578"/>
              <a:gd name="T110" fmla="*/ 280 w 739"/>
              <a:gd name="T111" fmla="*/ 235 h 1578"/>
              <a:gd name="T112" fmla="*/ 273 w 739"/>
              <a:gd name="T113" fmla="*/ 270 h 1578"/>
              <a:gd name="T114" fmla="*/ 254 w 739"/>
              <a:gd name="T115" fmla="*/ 270 h 1578"/>
              <a:gd name="T116" fmla="*/ 234 w 739"/>
              <a:gd name="T117" fmla="*/ 281 h 1578"/>
              <a:gd name="T118" fmla="*/ 391 w 739"/>
              <a:gd name="T119" fmla="*/ 799 h 1578"/>
              <a:gd name="T120" fmla="*/ 420 w 739"/>
              <a:gd name="T121" fmla="*/ 67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9" h="1578">
                <a:moveTo>
                  <a:pt x="716" y="1481"/>
                </a:moveTo>
                <a:lnTo>
                  <a:pt x="716" y="1481"/>
                </a:lnTo>
                <a:lnTo>
                  <a:pt x="712" y="1462"/>
                </a:lnTo>
                <a:lnTo>
                  <a:pt x="709" y="1452"/>
                </a:lnTo>
                <a:lnTo>
                  <a:pt x="707" y="1449"/>
                </a:lnTo>
                <a:lnTo>
                  <a:pt x="706" y="1447"/>
                </a:lnTo>
                <a:lnTo>
                  <a:pt x="706" y="1447"/>
                </a:lnTo>
                <a:lnTo>
                  <a:pt x="702" y="1444"/>
                </a:lnTo>
                <a:lnTo>
                  <a:pt x="700" y="1440"/>
                </a:lnTo>
                <a:lnTo>
                  <a:pt x="699" y="1434"/>
                </a:lnTo>
                <a:lnTo>
                  <a:pt x="698" y="1429"/>
                </a:lnTo>
                <a:lnTo>
                  <a:pt x="698" y="1429"/>
                </a:lnTo>
                <a:lnTo>
                  <a:pt x="698" y="1425"/>
                </a:lnTo>
                <a:lnTo>
                  <a:pt x="698" y="1420"/>
                </a:lnTo>
                <a:lnTo>
                  <a:pt x="696" y="1416"/>
                </a:lnTo>
                <a:lnTo>
                  <a:pt x="693" y="1412"/>
                </a:lnTo>
                <a:lnTo>
                  <a:pt x="693" y="1412"/>
                </a:lnTo>
                <a:lnTo>
                  <a:pt x="688" y="1407"/>
                </a:lnTo>
                <a:lnTo>
                  <a:pt x="685" y="1403"/>
                </a:lnTo>
                <a:lnTo>
                  <a:pt x="682" y="1396"/>
                </a:lnTo>
                <a:lnTo>
                  <a:pt x="680" y="1388"/>
                </a:lnTo>
                <a:lnTo>
                  <a:pt x="680" y="1388"/>
                </a:lnTo>
                <a:lnTo>
                  <a:pt x="677" y="1373"/>
                </a:lnTo>
                <a:lnTo>
                  <a:pt x="674" y="1351"/>
                </a:lnTo>
                <a:lnTo>
                  <a:pt x="671" y="1328"/>
                </a:lnTo>
                <a:lnTo>
                  <a:pt x="670" y="1305"/>
                </a:lnTo>
                <a:lnTo>
                  <a:pt x="670" y="1305"/>
                </a:lnTo>
                <a:lnTo>
                  <a:pt x="669" y="1295"/>
                </a:lnTo>
                <a:lnTo>
                  <a:pt x="668" y="1281"/>
                </a:lnTo>
                <a:lnTo>
                  <a:pt x="663" y="1252"/>
                </a:lnTo>
                <a:lnTo>
                  <a:pt x="654" y="1213"/>
                </a:lnTo>
                <a:lnTo>
                  <a:pt x="654" y="1213"/>
                </a:lnTo>
                <a:lnTo>
                  <a:pt x="649" y="1198"/>
                </a:lnTo>
                <a:lnTo>
                  <a:pt x="638" y="1170"/>
                </a:lnTo>
                <a:lnTo>
                  <a:pt x="620" y="1127"/>
                </a:lnTo>
                <a:lnTo>
                  <a:pt x="620" y="1127"/>
                </a:lnTo>
                <a:lnTo>
                  <a:pt x="617" y="1118"/>
                </a:lnTo>
                <a:lnTo>
                  <a:pt x="615" y="1107"/>
                </a:lnTo>
                <a:lnTo>
                  <a:pt x="615" y="1094"/>
                </a:lnTo>
                <a:lnTo>
                  <a:pt x="616" y="1084"/>
                </a:lnTo>
                <a:lnTo>
                  <a:pt x="616" y="1084"/>
                </a:lnTo>
                <a:lnTo>
                  <a:pt x="620" y="1067"/>
                </a:lnTo>
                <a:lnTo>
                  <a:pt x="623" y="1042"/>
                </a:lnTo>
                <a:lnTo>
                  <a:pt x="627" y="1009"/>
                </a:lnTo>
                <a:lnTo>
                  <a:pt x="627" y="1009"/>
                </a:lnTo>
                <a:lnTo>
                  <a:pt x="630" y="1009"/>
                </a:lnTo>
                <a:lnTo>
                  <a:pt x="634" y="1008"/>
                </a:lnTo>
                <a:lnTo>
                  <a:pt x="636" y="1006"/>
                </a:lnTo>
                <a:lnTo>
                  <a:pt x="636" y="1006"/>
                </a:lnTo>
                <a:lnTo>
                  <a:pt x="636" y="999"/>
                </a:lnTo>
                <a:lnTo>
                  <a:pt x="636" y="988"/>
                </a:lnTo>
                <a:lnTo>
                  <a:pt x="637" y="971"/>
                </a:lnTo>
                <a:lnTo>
                  <a:pt x="637" y="971"/>
                </a:lnTo>
                <a:lnTo>
                  <a:pt x="638" y="954"/>
                </a:lnTo>
                <a:lnTo>
                  <a:pt x="639" y="943"/>
                </a:lnTo>
                <a:lnTo>
                  <a:pt x="642" y="933"/>
                </a:lnTo>
                <a:lnTo>
                  <a:pt x="642" y="933"/>
                </a:lnTo>
                <a:lnTo>
                  <a:pt x="643" y="927"/>
                </a:lnTo>
                <a:lnTo>
                  <a:pt x="643" y="920"/>
                </a:lnTo>
                <a:lnTo>
                  <a:pt x="644" y="903"/>
                </a:lnTo>
                <a:lnTo>
                  <a:pt x="643" y="882"/>
                </a:lnTo>
                <a:lnTo>
                  <a:pt x="643" y="882"/>
                </a:lnTo>
                <a:lnTo>
                  <a:pt x="668" y="883"/>
                </a:lnTo>
                <a:lnTo>
                  <a:pt x="668" y="883"/>
                </a:lnTo>
                <a:lnTo>
                  <a:pt x="669" y="878"/>
                </a:lnTo>
                <a:lnTo>
                  <a:pt x="671" y="868"/>
                </a:lnTo>
                <a:lnTo>
                  <a:pt x="673" y="837"/>
                </a:lnTo>
                <a:lnTo>
                  <a:pt x="677" y="790"/>
                </a:lnTo>
                <a:lnTo>
                  <a:pt x="677" y="790"/>
                </a:lnTo>
                <a:lnTo>
                  <a:pt x="675" y="744"/>
                </a:lnTo>
                <a:lnTo>
                  <a:pt x="673" y="714"/>
                </a:lnTo>
                <a:lnTo>
                  <a:pt x="672" y="702"/>
                </a:lnTo>
                <a:lnTo>
                  <a:pt x="671" y="694"/>
                </a:lnTo>
                <a:lnTo>
                  <a:pt x="671" y="694"/>
                </a:lnTo>
                <a:lnTo>
                  <a:pt x="669" y="685"/>
                </a:lnTo>
                <a:lnTo>
                  <a:pt x="669" y="676"/>
                </a:lnTo>
                <a:lnTo>
                  <a:pt x="670" y="666"/>
                </a:lnTo>
                <a:lnTo>
                  <a:pt x="670" y="666"/>
                </a:lnTo>
                <a:lnTo>
                  <a:pt x="673" y="666"/>
                </a:lnTo>
                <a:lnTo>
                  <a:pt x="679" y="664"/>
                </a:lnTo>
                <a:lnTo>
                  <a:pt x="685" y="659"/>
                </a:lnTo>
                <a:lnTo>
                  <a:pt x="685" y="659"/>
                </a:lnTo>
                <a:lnTo>
                  <a:pt x="689" y="656"/>
                </a:lnTo>
                <a:lnTo>
                  <a:pt x="693" y="650"/>
                </a:lnTo>
                <a:lnTo>
                  <a:pt x="695" y="644"/>
                </a:lnTo>
                <a:lnTo>
                  <a:pt x="697" y="637"/>
                </a:lnTo>
                <a:lnTo>
                  <a:pt x="699" y="622"/>
                </a:lnTo>
                <a:lnTo>
                  <a:pt x="699" y="609"/>
                </a:lnTo>
                <a:lnTo>
                  <a:pt x="699" y="609"/>
                </a:lnTo>
                <a:lnTo>
                  <a:pt x="699" y="602"/>
                </a:lnTo>
                <a:lnTo>
                  <a:pt x="701" y="593"/>
                </a:lnTo>
                <a:lnTo>
                  <a:pt x="701" y="593"/>
                </a:lnTo>
                <a:lnTo>
                  <a:pt x="651" y="603"/>
                </a:lnTo>
                <a:lnTo>
                  <a:pt x="623" y="608"/>
                </a:lnTo>
                <a:lnTo>
                  <a:pt x="606" y="614"/>
                </a:lnTo>
                <a:lnTo>
                  <a:pt x="606" y="614"/>
                </a:lnTo>
                <a:lnTo>
                  <a:pt x="575" y="624"/>
                </a:lnTo>
                <a:lnTo>
                  <a:pt x="559" y="630"/>
                </a:lnTo>
                <a:lnTo>
                  <a:pt x="552" y="631"/>
                </a:lnTo>
                <a:lnTo>
                  <a:pt x="547" y="632"/>
                </a:lnTo>
                <a:lnTo>
                  <a:pt x="547" y="632"/>
                </a:lnTo>
                <a:lnTo>
                  <a:pt x="537" y="633"/>
                </a:lnTo>
                <a:lnTo>
                  <a:pt x="529" y="634"/>
                </a:lnTo>
                <a:lnTo>
                  <a:pt x="526" y="634"/>
                </a:lnTo>
                <a:lnTo>
                  <a:pt x="524" y="634"/>
                </a:lnTo>
                <a:lnTo>
                  <a:pt x="523" y="633"/>
                </a:lnTo>
                <a:lnTo>
                  <a:pt x="523" y="631"/>
                </a:lnTo>
                <a:lnTo>
                  <a:pt x="523" y="631"/>
                </a:lnTo>
                <a:lnTo>
                  <a:pt x="528" y="616"/>
                </a:lnTo>
                <a:lnTo>
                  <a:pt x="529" y="609"/>
                </a:lnTo>
                <a:lnTo>
                  <a:pt x="528" y="607"/>
                </a:lnTo>
                <a:lnTo>
                  <a:pt x="527" y="606"/>
                </a:lnTo>
                <a:lnTo>
                  <a:pt x="527" y="606"/>
                </a:lnTo>
                <a:lnTo>
                  <a:pt x="525" y="606"/>
                </a:lnTo>
                <a:lnTo>
                  <a:pt x="523" y="606"/>
                </a:lnTo>
                <a:lnTo>
                  <a:pt x="518" y="610"/>
                </a:lnTo>
                <a:lnTo>
                  <a:pt x="509" y="619"/>
                </a:lnTo>
                <a:lnTo>
                  <a:pt x="509" y="619"/>
                </a:lnTo>
                <a:lnTo>
                  <a:pt x="502" y="632"/>
                </a:lnTo>
                <a:lnTo>
                  <a:pt x="498" y="636"/>
                </a:lnTo>
                <a:lnTo>
                  <a:pt x="494" y="639"/>
                </a:lnTo>
                <a:lnTo>
                  <a:pt x="491" y="642"/>
                </a:lnTo>
                <a:lnTo>
                  <a:pt x="485" y="643"/>
                </a:lnTo>
                <a:lnTo>
                  <a:pt x="485" y="643"/>
                </a:lnTo>
                <a:lnTo>
                  <a:pt x="476" y="643"/>
                </a:lnTo>
                <a:lnTo>
                  <a:pt x="463" y="642"/>
                </a:lnTo>
                <a:lnTo>
                  <a:pt x="451" y="638"/>
                </a:lnTo>
                <a:lnTo>
                  <a:pt x="441" y="634"/>
                </a:lnTo>
                <a:lnTo>
                  <a:pt x="441" y="634"/>
                </a:lnTo>
                <a:lnTo>
                  <a:pt x="415" y="622"/>
                </a:lnTo>
                <a:lnTo>
                  <a:pt x="415" y="622"/>
                </a:lnTo>
                <a:lnTo>
                  <a:pt x="410" y="621"/>
                </a:lnTo>
                <a:lnTo>
                  <a:pt x="406" y="622"/>
                </a:lnTo>
                <a:lnTo>
                  <a:pt x="402" y="624"/>
                </a:lnTo>
                <a:lnTo>
                  <a:pt x="401" y="627"/>
                </a:lnTo>
                <a:lnTo>
                  <a:pt x="401" y="628"/>
                </a:lnTo>
                <a:lnTo>
                  <a:pt x="401" y="628"/>
                </a:lnTo>
                <a:lnTo>
                  <a:pt x="405" y="632"/>
                </a:lnTo>
                <a:lnTo>
                  <a:pt x="409" y="637"/>
                </a:lnTo>
                <a:lnTo>
                  <a:pt x="419" y="644"/>
                </a:lnTo>
                <a:lnTo>
                  <a:pt x="419" y="644"/>
                </a:lnTo>
                <a:lnTo>
                  <a:pt x="405" y="637"/>
                </a:lnTo>
                <a:lnTo>
                  <a:pt x="387" y="629"/>
                </a:lnTo>
                <a:lnTo>
                  <a:pt x="387" y="629"/>
                </a:lnTo>
                <a:lnTo>
                  <a:pt x="381" y="629"/>
                </a:lnTo>
                <a:lnTo>
                  <a:pt x="376" y="629"/>
                </a:lnTo>
                <a:lnTo>
                  <a:pt x="372" y="630"/>
                </a:lnTo>
                <a:lnTo>
                  <a:pt x="369" y="630"/>
                </a:lnTo>
                <a:lnTo>
                  <a:pt x="369" y="632"/>
                </a:lnTo>
                <a:lnTo>
                  <a:pt x="369" y="632"/>
                </a:lnTo>
                <a:lnTo>
                  <a:pt x="369" y="635"/>
                </a:lnTo>
                <a:lnTo>
                  <a:pt x="372" y="638"/>
                </a:lnTo>
                <a:lnTo>
                  <a:pt x="376" y="643"/>
                </a:lnTo>
                <a:lnTo>
                  <a:pt x="383" y="645"/>
                </a:lnTo>
                <a:lnTo>
                  <a:pt x="383" y="645"/>
                </a:lnTo>
                <a:lnTo>
                  <a:pt x="391" y="648"/>
                </a:lnTo>
                <a:lnTo>
                  <a:pt x="398" y="652"/>
                </a:lnTo>
                <a:lnTo>
                  <a:pt x="405" y="657"/>
                </a:lnTo>
                <a:lnTo>
                  <a:pt x="410" y="659"/>
                </a:lnTo>
                <a:lnTo>
                  <a:pt x="410" y="659"/>
                </a:lnTo>
                <a:lnTo>
                  <a:pt x="415" y="661"/>
                </a:lnTo>
                <a:lnTo>
                  <a:pt x="420" y="664"/>
                </a:lnTo>
                <a:lnTo>
                  <a:pt x="424" y="668"/>
                </a:lnTo>
                <a:lnTo>
                  <a:pt x="424" y="668"/>
                </a:lnTo>
                <a:lnTo>
                  <a:pt x="348" y="656"/>
                </a:lnTo>
                <a:lnTo>
                  <a:pt x="265" y="643"/>
                </a:lnTo>
                <a:lnTo>
                  <a:pt x="265" y="643"/>
                </a:lnTo>
                <a:lnTo>
                  <a:pt x="263" y="642"/>
                </a:lnTo>
                <a:lnTo>
                  <a:pt x="261" y="641"/>
                </a:lnTo>
                <a:lnTo>
                  <a:pt x="257" y="636"/>
                </a:lnTo>
                <a:lnTo>
                  <a:pt x="254" y="631"/>
                </a:lnTo>
                <a:lnTo>
                  <a:pt x="250" y="624"/>
                </a:lnTo>
                <a:lnTo>
                  <a:pt x="250" y="624"/>
                </a:lnTo>
                <a:lnTo>
                  <a:pt x="236" y="599"/>
                </a:lnTo>
                <a:lnTo>
                  <a:pt x="233" y="591"/>
                </a:lnTo>
                <a:lnTo>
                  <a:pt x="231" y="585"/>
                </a:lnTo>
                <a:lnTo>
                  <a:pt x="230" y="579"/>
                </a:lnTo>
                <a:lnTo>
                  <a:pt x="231" y="578"/>
                </a:lnTo>
                <a:lnTo>
                  <a:pt x="232" y="577"/>
                </a:lnTo>
                <a:lnTo>
                  <a:pt x="424" y="594"/>
                </a:lnTo>
                <a:lnTo>
                  <a:pt x="424" y="594"/>
                </a:lnTo>
                <a:lnTo>
                  <a:pt x="424" y="592"/>
                </a:lnTo>
                <a:lnTo>
                  <a:pt x="425" y="586"/>
                </a:lnTo>
                <a:lnTo>
                  <a:pt x="426" y="583"/>
                </a:lnTo>
                <a:lnTo>
                  <a:pt x="429" y="579"/>
                </a:lnTo>
                <a:lnTo>
                  <a:pt x="433" y="577"/>
                </a:lnTo>
                <a:lnTo>
                  <a:pt x="437" y="575"/>
                </a:lnTo>
                <a:lnTo>
                  <a:pt x="437" y="575"/>
                </a:lnTo>
                <a:lnTo>
                  <a:pt x="442" y="574"/>
                </a:lnTo>
                <a:lnTo>
                  <a:pt x="447" y="574"/>
                </a:lnTo>
                <a:lnTo>
                  <a:pt x="450" y="575"/>
                </a:lnTo>
                <a:lnTo>
                  <a:pt x="453" y="577"/>
                </a:lnTo>
                <a:lnTo>
                  <a:pt x="455" y="578"/>
                </a:lnTo>
                <a:lnTo>
                  <a:pt x="458" y="580"/>
                </a:lnTo>
                <a:lnTo>
                  <a:pt x="459" y="586"/>
                </a:lnTo>
                <a:lnTo>
                  <a:pt x="459" y="586"/>
                </a:lnTo>
                <a:lnTo>
                  <a:pt x="485" y="579"/>
                </a:lnTo>
                <a:lnTo>
                  <a:pt x="543" y="564"/>
                </a:lnTo>
                <a:lnTo>
                  <a:pt x="575" y="558"/>
                </a:lnTo>
                <a:lnTo>
                  <a:pt x="602" y="551"/>
                </a:lnTo>
                <a:lnTo>
                  <a:pt x="623" y="548"/>
                </a:lnTo>
                <a:lnTo>
                  <a:pt x="628" y="548"/>
                </a:lnTo>
                <a:lnTo>
                  <a:pt x="630" y="549"/>
                </a:lnTo>
                <a:lnTo>
                  <a:pt x="630" y="549"/>
                </a:lnTo>
                <a:lnTo>
                  <a:pt x="634" y="556"/>
                </a:lnTo>
                <a:lnTo>
                  <a:pt x="635" y="558"/>
                </a:lnTo>
                <a:lnTo>
                  <a:pt x="635" y="558"/>
                </a:lnTo>
                <a:lnTo>
                  <a:pt x="665" y="548"/>
                </a:lnTo>
                <a:lnTo>
                  <a:pt x="692" y="541"/>
                </a:lnTo>
                <a:lnTo>
                  <a:pt x="716" y="534"/>
                </a:lnTo>
                <a:lnTo>
                  <a:pt x="716" y="534"/>
                </a:lnTo>
                <a:lnTo>
                  <a:pt x="719" y="520"/>
                </a:lnTo>
                <a:lnTo>
                  <a:pt x="724" y="507"/>
                </a:lnTo>
                <a:lnTo>
                  <a:pt x="724" y="507"/>
                </a:lnTo>
                <a:lnTo>
                  <a:pt x="725" y="502"/>
                </a:lnTo>
                <a:lnTo>
                  <a:pt x="725" y="494"/>
                </a:lnTo>
                <a:lnTo>
                  <a:pt x="724" y="475"/>
                </a:lnTo>
                <a:lnTo>
                  <a:pt x="723" y="454"/>
                </a:lnTo>
                <a:lnTo>
                  <a:pt x="723" y="445"/>
                </a:lnTo>
                <a:lnTo>
                  <a:pt x="723" y="439"/>
                </a:lnTo>
                <a:lnTo>
                  <a:pt x="723" y="439"/>
                </a:lnTo>
                <a:lnTo>
                  <a:pt x="723" y="434"/>
                </a:lnTo>
                <a:lnTo>
                  <a:pt x="723" y="428"/>
                </a:lnTo>
                <a:lnTo>
                  <a:pt x="721" y="415"/>
                </a:lnTo>
                <a:lnTo>
                  <a:pt x="715" y="395"/>
                </a:lnTo>
                <a:lnTo>
                  <a:pt x="715" y="395"/>
                </a:lnTo>
                <a:lnTo>
                  <a:pt x="713" y="388"/>
                </a:lnTo>
                <a:lnTo>
                  <a:pt x="708" y="378"/>
                </a:lnTo>
                <a:lnTo>
                  <a:pt x="702" y="370"/>
                </a:lnTo>
                <a:lnTo>
                  <a:pt x="699" y="367"/>
                </a:lnTo>
                <a:lnTo>
                  <a:pt x="696" y="365"/>
                </a:lnTo>
                <a:lnTo>
                  <a:pt x="696" y="365"/>
                </a:lnTo>
                <a:lnTo>
                  <a:pt x="687" y="360"/>
                </a:lnTo>
                <a:lnTo>
                  <a:pt x="685" y="359"/>
                </a:lnTo>
                <a:lnTo>
                  <a:pt x="683" y="356"/>
                </a:lnTo>
                <a:lnTo>
                  <a:pt x="683" y="356"/>
                </a:lnTo>
                <a:lnTo>
                  <a:pt x="679" y="347"/>
                </a:lnTo>
                <a:lnTo>
                  <a:pt x="677" y="343"/>
                </a:lnTo>
                <a:lnTo>
                  <a:pt x="672" y="339"/>
                </a:lnTo>
                <a:lnTo>
                  <a:pt x="672" y="339"/>
                </a:lnTo>
                <a:lnTo>
                  <a:pt x="667" y="332"/>
                </a:lnTo>
                <a:lnTo>
                  <a:pt x="661" y="326"/>
                </a:lnTo>
                <a:lnTo>
                  <a:pt x="655" y="316"/>
                </a:lnTo>
                <a:lnTo>
                  <a:pt x="655" y="316"/>
                </a:lnTo>
                <a:lnTo>
                  <a:pt x="654" y="294"/>
                </a:lnTo>
                <a:lnTo>
                  <a:pt x="653" y="279"/>
                </a:lnTo>
                <a:lnTo>
                  <a:pt x="653" y="266"/>
                </a:lnTo>
                <a:lnTo>
                  <a:pt x="653" y="266"/>
                </a:lnTo>
                <a:lnTo>
                  <a:pt x="653" y="255"/>
                </a:lnTo>
                <a:lnTo>
                  <a:pt x="651" y="244"/>
                </a:lnTo>
                <a:lnTo>
                  <a:pt x="649" y="234"/>
                </a:lnTo>
                <a:lnTo>
                  <a:pt x="648" y="224"/>
                </a:lnTo>
                <a:lnTo>
                  <a:pt x="648" y="224"/>
                </a:lnTo>
                <a:lnTo>
                  <a:pt x="648" y="220"/>
                </a:lnTo>
                <a:lnTo>
                  <a:pt x="646" y="214"/>
                </a:lnTo>
                <a:lnTo>
                  <a:pt x="643" y="203"/>
                </a:lnTo>
                <a:lnTo>
                  <a:pt x="638" y="191"/>
                </a:lnTo>
                <a:lnTo>
                  <a:pt x="635" y="178"/>
                </a:lnTo>
                <a:lnTo>
                  <a:pt x="635" y="178"/>
                </a:lnTo>
                <a:lnTo>
                  <a:pt x="633" y="171"/>
                </a:lnTo>
                <a:lnTo>
                  <a:pt x="629" y="165"/>
                </a:lnTo>
                <a:lnTo>
                  <a:pt x="625" y="159"/>
                </a:lnTo>
                <a:lnTo>
                  <a:pt x="621" y="154"/>
                </a:lnTo>
                <a:lnTo>
                  <a:pt x="612" y="144"/>
                </a:lnTo>
                <a:lnTo>
                  <a:pt x="605" y="135"/>
                </a:lnTo>
                <a:lnTo>
                  <a:pt x="605" y="135"/>
                </a:lnTo>
                <a:lnTo>
                  <a:pt x="601" y="130"/>
                </a:lnTo>
                <a:lnTo>
                  <a:pt x="597" y="127"/>
                </a:lnTo>
                <a:lnTo>
                  <a:pt x="592" y="124"/>
                </a:lnTo>
                <a:lnTo>
                  <a:pt x="586" y="121"/>
                </a:lnTo>
                <a:lnTo>
                  <a:pt x="576" y="116"/>
                </a:lnTo>
                <a:lnTo>
                  <a:pt x="565" y="115"/>
                </a:lnTo>
                <a:lnTo>
                  <a:pt x="565" y="115"/>
                </a:lnTo>
                <a:lnTo>
                  <a:pt x="553" y="116"/>
                </a:lnTo>
                <a:lnTo>
                  <a:pt x="536" y="119"/>
                </a:lnTo>
                <a:lnTo>
                  <a:pt x="520" y="123"/>
                </a:lnTo>
                <a:lnTo>
                  <a:pt x="507" y="128"/>
                </a:lnTo>
                <a:lnTo>
                  <a:pt x="507" y="128"/>
                </a:lnTo>
                <a:lnTo>
                  <a:pt x="500" y="131"/>
                </a:lnTo>
                <a:lnTo>
                  <a:pt x="495" y="136"/>
                </a:lnTo>
                <a:lnTo>
                  <a:pt x="482" y="145"/>
                </a:lnTo>
                <a:lnTo>
                  <a:pt x="471" y="157"/>
                </a:lnTo>
                <a:lnTo>
                  <a:pt x="464" y="167"/>
                </a:lnTo>
                <a:lnTo>
                  <a:pt x="464" y="167"/>
                </a:lnTo>
                <a:lnTo>
                  <a:pt x="461" y="172"/>
                </a:lnTo>
                <a:lnTo>
                  <a:pt x="459" y="179"/>
                </a:lnTo>
                <a:lnTo>
                  <a:pt x="455" y="195"/>
                </a:lnTo>
                <a:lnTo>
                  <a:pt x="454" y="211"/>
                </a:lnTo>
                <a:lnTo>
                  <a:pt x="454" y="216"/>
                </a:lnTo>
                <a:lnTo>
                  <a:pt x="455" y="220"/>
                </a:lnTo>
                <a:lnTo>
                  <a:pt x="455" y="220"/>
                </a:lnTo>
                <a:lnTo>
                  <a:pt x="459" y="227"/>
                </a:lnTo>
                <a:lnTo>
                  <a:pt x="460" y="238"/>
                </a:lnTo>
                <a:lnTo>
                  <a:pt x="460" y="249"/>
                </a:lnTo>
                <a:lnTo>
                  <a:pt x="459" y="258"/>
                </a:lnTo>
                <a:lnTo>
                  <a:pt x="459" y="258"/>
                </a:lnTo>
                <a:lnTo>
                  <a:pt x="458" y="261"/>
                </a:lnTo>
                <a:lnTo>
                  <a:pt x="458" y="266"/>
                </a:lnTo>
                <a:lnTo>
                  <a:pt x="459" y="274"/>
                </a:lnTo>
                <a:lnTo>
                  <a:pt x="463" y="289"/>
                </a:lnTo>
                <a:lnTo>
                  <a:pt x="463" y="289"/>
                </a:lnTo>
                <a:lnTo>
                  <a:pt x="463" y="295"/>
                </a:lnTo>
                <a:lnTo>
                  <a:pt x="462" y="302"/>
                </a:lnTo>
                <a:lnTo>
                  <a:pt x="461" y="311"/>
                </a:lnTo>
                <a:lnTo>
                  <a:pt x="461" y="319"/>
                </a:lnTo>
                <a:lnTo>
                  <a:pt x="461" y="319"/>
                </a:lnTo>
                <a:lnTo>
                  <a:pt x="461" y="324"/>
                </a:lnTo>
                <a:lnTo>
                  <a:pt x="463" y="328"/>
                </a:lnTo>
                <a:lnTo>
                  <a:pt x="467" y="336"/>
                </a:lnTo>
                <a:lnTo>
                  <a:pt x="471" y="340"/>
                </a:lnTo>
                <a:lnTo>
                  <a:pt x="473" y="341"/>
                </a:lnTo>
                <a:lnTo>
                  <a:pt x="473" y="341"/>
                </a:lnTo>
                <a:lnTo>
                  <a:pt x="475" y="336"/>
                </a:lnTo>
                <a:lnTo>
                  <a:pt x="477" y="332"/>
                </a:lnTo>
                <a:lnTo>
                  <a:pt x="479" y="329"/>
                </a:lnTo>
                <a:lnTo>
                  <a:pt x="479" y="329"/>
                </a:lnTo>
                <a:lnTo>
                  <a:pt x="481" y="327"/>
                </a:lnTo>
                <a:lnTo>
                  <a:pt x="482" y="324"/>
                </a:lnTo>
                <a:lnTo>
                  <a:pt x="484" y="315"/>
                </a:lnTo>
                <a:lnTo>
                  <a:pt x="484" y="315"/>
                </a:lnTo>
                <a:lnTo>
                  <a:pt x="484" y="313"/>
                </a:lnTo>
                <a:lnTo>
                  <a:pt x="485" y="311"/>
                </a:lnTo>
                <a:lnTo>
                  <a:pt x="489" y="310"/>
                </a:lnTo>
                <a:lnTo>
                  <a:pt x="492" y="309"/>
                </a:lnTo>
                <a:lnTo>
                  <a:pt x="493" y="310"/>
                </a:lnTo>
                <a:lnTo>
                  <a:pt x="493" y="310"/>
                </a:lnTo>
                <a:lnTo>
                  <a:pt x="496" y="318"/>
                </a:lnTo>
                <a:lnTo>
                  <a:pt x="499" y="326"/>
                </a:lnTo>
                <a:lnTo>
                  <a:pt x="499" y="326"/>
                </a:lnTo>
                <a:lnTo>
                  <a:pt x="499" y="329"/>
                </a:lnTo>
                <a:lnTo>
                  <a:pt x="498" y="331"/>
                </a:lnTo>
                <a:lnTo>
                  <a:pt x="491" y="338"/>
                </a:lnTo>
                <a:lnTo>
                  <a:pt x="491" y="338"/>
                </a:lnTo>
                <a:lnTo>
                  <a:pt x="486" y="341"/>
                </a:lnTo>
                <a:lnTo>
                  <a:pt x="480" y="344"/>
                </a:lnTo>
                <a:lnTo>
                  <a:pt x="462" y="351"/>
                </a:lnTo>
                <a:lnTo>
                  <a:pt x="442" y="357"/>
                </a:lnTo>
                <a:lnTo>
                  <a:pt x="429" y="363"/>
                </a:lnTo>
                <a:lnTo>
                  <a:pt x="429" y="363"/>
                </a:lnTo>
                <a:lnTo>
                  <a:pt x="425" y="367"/>
                </a:lnTo>
                <a:lnTo>
                  <a:pt x="423" y="372"/>
                </a:lnTo>
                <a:lnTo>
                  <a:pt x="421" y="378"/>
                </a:lnTo>
                <a:lnTo>
                  <a:pt x="421" y="385"/>
                </a:lnTo>
                <a:lnTo>
                  <a:pt x="420" y="400"/>
                </a:lnTo>
                <a:lnTo>
                  <a:pt x="420" y="412"/>
                </a:lnTo>
                <a:lnTo>
                  <a:pt x="420" y="412"/>
                </a:lnTo>
                <a:lnTo>
                  <a:pt x="418" y="432"/>
                </a:lnTo>
                <a:lnTo>
                  <a:pt x="416" y="441"/>
                </a:lnTo>
                <a:lnTo>
                  <a:pt x="413" y="445"/>
                </a:lnTo>
                <a:lnTo>
                  <a:pt x="411" y="449"/>
                </a:lnTo>
                <a:lnTo>
                  <a:pt x="411" y="449"/>
                </a:lnTo>
                <a:lnTo>
                  <a:pt x="409" y="453"/>
                </a:lnTo>
                <a:lnTo>
                  <a:pt x="408" y="457"/>
                </a:lnTo>
                <a:lnTo>
                  <a:pt x="408" y="467"/>
                </a:lnTo>
                <a:lnTo>
                  <a:pt x="408" y="477"/>
                </a:lnTo>
                <a:lnTo>
                  <a:pt x="408" y="487"/>
                </a:lnTo>
                <a:lnTo>
                  <a:pt x="408" y="487"/>
                </a:lnTo>
                <a:lnTo>
                  <a:pt x="407" y="491"/>
                </a:lnTo>
                <a:lnTo>
                  <a:pt x="405" y="496"/>
                </a:lnTo>
                <a:lnTo>
                  <a:pt x="400" y="502"/>
                </a:lnTo>
                <a:lnTo>
                  <a:pt x="394" y="506"/>
                </a:lnTo>
                <a:lnTo>
                  <a:pt x="392" y="508"/>
                </a:lnTo>
                <a:lnTo>
                  <a:pt x="392" y="508"/>
                </a:lnTo>
                <a:lnTo>
                  <a:pt x="388" y="461"/>
                </a:lnTo>
                <a:lnTo>
                  <a:pt x="383" y="412"/>
                </a:lnTo>
                <a:lnTo>
                  <a:pt x="383" y="412"/>
                </a:lnTo>
                <a:lnTo>
                  <a:pt x="379" y="342"/>
                </a:lnTo>
                <a:lnTo>
                  <a:pt x="379" y="342"/>
                </a:lnTo>
                <a:lnTo>
                  <a:pt x="376" y="297"/>
                </a:lnTo>
                <a:lnTo>
                  <a:pt x="376" y="297"/>
                </a:lnTo>
                <a:lnTo>
                  <a:pt x="375" y="286"/>
                </a:lnTo>
                <a:lnTo>
                  <a:pt x="372" y="279"/>
                </a:lnTo>
                <a:lnTo>
                  <a:pt x="367" y="272"/>
                </a:lnTo>
                <a:lnTo>
                  <a:pt x="364" y="268"/>
                </a:lnTo>
                <a:lnTo>
                  <a:pt x="364" y="268"/>
                </a:lnTo>
                <a:lnTo>
                  <a:pt x="351" y="258"/>
                </a:lnTo>
                <a:lnTo>
                  <a:pt x="344" y="253"/>
                </a:lnTo>
                <a:lnTo>
                  <a:pt x="337" y="250"/>
                </a:lnTo>
                <a:lnTo>
                  <a:pt x="337" y="250"/>
                </a:lnTo>
                <a:lnTo>
                  <a:pt x="332" y="246"/>
                </a:lnTo>
                <a:lnTo>
                  <a:pt x="325" y="242"/>
                </a:lnTo>
                <a:lnTo>
                  <a:pt x="318" y="238"/>
                </a:lnTo>
                <a:lnTo>
                  <a:pt x="310" y="235"/>
                </a:lnTo>
                <a:lnTo>
                  <a:pt x="310" y="235"/>
                </a:lnTo>
                <a:lnTo>
                  <a:pt x="303" y="231"/>
                </a:lnTo>
                <a:lnTo>
                  <a:pt x="295" y="228"/>
                </a:lnTo>
                <a:lnTo>
                  <a:pt x="289" y="224"/>
                </a:lnTo>
                <a:lnTo>
                  <a:pt x="288" y="223"/>
                </a:lnTo>
                <a:lnTo>
                  <a:pt x="288" y="221"/>
                </a:lnTo>
                <a:lnTo>
                  <a:pt x="288" y="221"/>
                </a:lnTo>
                <a:lnTo>
                  <a:pt x="288" y="221"/>
                </a:lnTo>
                <a:lnTo>
                  <a:pt x="292" y="208"/>
                </a:lnTo>
                <a:lnTo>
                  <a:pt x="296" y="193"/>
                </a:lnTo>
                <a:lnTo>
                  <a:pt x="296" y="193"/>
                </a:lnTo>
                <a:lnTo>
                  <a:pt x="299" y="186"/>
                </a:lnTo>
                <a:lnTo>
                  <a:pt x="301" y="178"/>
                </a:lnTo>
                <a:lnTo>
                  <a:pt x="302" y="169"/>
                </a:lnTo>
                <a:lnTo>
                  <a:pt x="303" y="164"/>
                </a:lnTo>
                <a:lnTo>
                  <a:pt x="303" y="164"/>
                </a:lnTo>
                <a:lnTo>
                  <a:pt x="303" y="149"/>
                </a:lnTo>
                <a:lnTo>
                  <a:pt x="303" y="140"/>
                </a:lnTo>
                <a:lnTo>
                  <a:pt x="302" y="134"/>
                </a:lnTo>
                <a:lnTo>
                  <a:pt x="302" y="134"/>
                </a:lnTo>
                <a:lnTo>
                  <a:pt x="299" y="124"/>
                </a:lnTo>
                <a:lnTo>
                  <a:pt x="299" y="119"/>
                </a:lnTo>
                <a:lnTo>
                  <a:pt x="298" y="112"/>
                </a:lnTo>
                <a:lnTo>
                  <a:pt x="298" y="112"/>
                </a:lnTo>
                <a:lnTo>
                  <a:pt x="298" y="106"/>
                </a:lnTo>
                <a:lnTo>
                  <a:pt x="295" y="100"/>
                </a:lnTo>
                <a:lnTo>
                  <a:pt x="293" y="96"/>
                </a:lnTo>
                <a:lnTo>
                  <a:pt x="292" y="91"/>
                </a:lnTo>
                <a:lnTo>
                  <a:pt x="292" y="91"/>
                </a:lnTo>
                <a:lnTo>
                  <a:pt x="291" y="84"/>
                </a:lnTo>
                <a:lnTo>
                  <a:pt x="288" y="74"/>
                </a:lnTo>
                <a:lnTo>
                  <a:pt x="284" y="62"/>
                </a:lnTo>
                <a:lnTo>
                  <a:pt x="280" y="51"/>
                </a:lnTo>
                <a:lnTo>
                  <a:pt x="280" y="51"/>
                </a:lnTo>
                <a:lnTo>
                  <a:pt x="278" y="47"/>
                </a:lnTo>
                <a:lnTo>
                  <a:pt x="276" y="41"/>
                </a:lnTo>
                <a:lnTo>
                  <a:pt x="270" y="32"/>
                </a:lnTo>
                <a:lnTo>
                  <a:pt x="262" y="22"/>
                </a:lnTo>
                <a:lnTo>
                  <a:pt x="255" y="16"/>
                </a:lnTo>
                <a:lnTo>
                  <a:pt x="255" y="16"/>
                </a:lnTo>
                <a:lnTo>
                  <a:pt x="244" y="10"/>
                </a:lnTo>
                <a:lnTo>
                  <a:pt x="228" y="5"/>
                </a:lnTo>
                <a:lnTo>
                  <a:pt x="212" y="2"/>
                </a:lnTo>
                <a:lnTo>
                  <a:pt x="205" y="0"/>
                </a:lnTo>
                <a:lnTo>
                  <a:pt x="201" y="0"/>
                </a:lnTo>
                <a:lnTo>
                  <a:pt x="201" y="0"/>
                </a:lnTo>
                <a:lnTo>
                  <a:pt x="188" y="6"/>
                </a:lnTo>
                <a:lnTo>
                  <a:pt x="177" y="10"/>
                </a:lnTo>
                <a:lnTo>
                  <a:pt x="169" y="17"/>
                </a:lnTo>
                <a:lnTo>
                  <a:pt x="161" y="22"/>
                </a:lnTo>
                <a:lnTo>
                  <a:pt x="150" y="33"/>
                </a:lnTo>
                <a:lnTo>
                  <a:pt x="142" y="42"/>
                </a:lnTo>
                <a:lnTo>
                  <a:pt x="142" y="42"/>
                </a:lnTo>
                <a:lnTo>
                  <a:pt x="139" y="47"/>
                </a:lnTo>
                <a:lnTo>
                  <a:pt x="135" y="52"/>
                </a:lnTo>
                <a:lnTo>
                  <a:pt x="133" y="57"/>
                </a:lnTo>
                <a:lnTo>
                  <a:pt x="132" y="64"/>
                </a:lnTo>
                <a:lnTo>
                  <a:pt x="130" y="77"/>
                </a:lnTo>
                <a:lnTo>
                  <a:pt x="130" y="87"/>
                </a:lnTo>
                <a:lnTo>
                  <a:pt x="130" y="87"/>
                </a:lnTo>
                <a:lnTo>
                  <a:pt x="130" y="93"/>
                </a:lnTo>
                <a:lnTo>
                  <a:pt x="132" y="98"/>
                </a:lnTo>
                <a:lnTo>
                  <a:pt x="139" y="109"/>
                </a:lnTo>
                <a:lnTo>
                  <a:pt x="146" y="119"/>
                </a:lnTo>
                <a:lnTo>
                  <a:pt x="150" y="126"/>
                </a:lnTo>
                <a:lnTo>
                  <a:pt x="150" y="126"/>
                </a:lnTo>
                <a:lnTo>
                  <a:pt x="154" y="140"/>
                </a:lnTo>
                <a:lnTo>
                  <a:pt x="156" y="150"/>
                </a:lnTo>
                <a:lnTo>
                  <a:pt x="156" y="150"/>
                </a:lnTo>
                <a:lnTo>
                  <a:pt x="157" y="154"/>
                </a:lnTo>
                <a:lnTo>
                  <a:pt x="160" y="158"/>
                </a:lnTo>
                <a:lnTo>
                  <a:pt x="163" y="162"/>
                </a:lnTo>
                <a:lnTo>
                  <a:pt x="167" y="165"/>
                </a:lnTo>
                <a:lnTo>
                  <a:pt x="174" y="169"/>
                </a:lnTo>
                <a:lnTo>
                  <a:pt x="176" y="171"/>
                </a:lnTo>
                <a:lnTo>
                  <a:pt x="176" y="173"/>
                </a:lnTo>
                <a:lnTo>
                  <a:pt x="176" y="174"/>
                </a:lnTo>
                <a:lnTo>
                  <a:pt x="176" y="174"/>
                </a:lnTo>
                <a:lnTo>
                  <a:pt x="176" y="180"/>
                </a:lnTo>
                <a:lnTo>
                  <a:pt x="177" y="184"/>
                </a:lnTo>
                <a:lnTo>
                  <a:pt x="178" y="188"/>
                </a:lnTo>
                <a:lnTo>
                  <a:pt x="178" y="188"/>
                </a:lnTo>
                <a:lnTo>
                  <a:pt x="174" y="192"/>
                </a:lnTo>
                <a:lnTo>
                  <a:pt x="170" y="196"/>
                </a:lnTo>
                <a:lnTo>
                  <a:pt x="167" y="200"/>
                </a:lnTo>
                <a:lnTo>
                  <a:pt x="163" y="206"/>
                </a:lnTo>
                <a:lnTo>
                  <a:pt x="159" y="215"/>
                </a:lnTo>
                <a:lnTo>
                  <a:pt x="157" y="220"/>
                </a:lnTo>
                <a:lnTo>
                  <a:pt x="155" y="222"/>
                </a:lnTo>
                <a:lnTo>
                  <a:pt x="155" y="222"/>
                </a:lnTo>
                <a:lnTo>
                  <a:pt x="147" y="227"/>
                </a:lnTo>
                <a:lnTo>
                  <a:pt x="135" y="234"/>
                </a:lnTo>
                <a:lnTo>
                  <a:pt x="121" y="241"/>
                </a:lnTo>
                <a:lnTo>
                  <a:pt x="109" y="249"/>
                </a:lnTo>
                <a:lnTo>
                  <a:pt x="109" y="249"/>
                </a:lnTo>
                <a:lnTo>
                  <a:pt x="99" y="255"/>
                </a:lnTo>
                <a:lnTo>
                  <a:pt x="90" y="259"/>
                </a:lnTo>
                <a:lnTo>
                  <a:pt x="80" y="264"/>
                </a:lnTo>
                <a:lnTo>
                  <a:pt x="68" y="271"/>
                </a:lnTo>
                <a:lnTo>
                  <a:pt x="68" y="271"/>
                </a:lnTo>
                <a:lnTo>
                  <a:pt x="61" y="276"/>
                </a:lnTo>
                <a:lnTo>
                  <a:pt x="55" y="283"/>
                </a:lnTo>
                <a:lnTo>
                  <a:pt x="50" y="289"/>
                </a:lnTo>
                <a:lnTo>
                  <a:pt x="44" y="297"/>
                </a:lnTo>
                <a:lnTo>
                  <a:pt x="36" y="310"/>
                </a:lnTo>
                <a:lnTo>
                  <a:pt x="30" y="321"/>
                </a:lnTo>
                <a:lnTo>
                  <a:pt x="30" y="321"/>
                </a:lnTo>
                <a:lnTo>
                  <a:pt x="27" y="330"/>
                </a:lnTo>
                <a:lnTo>
                  <a:pt x="25" y="343"/>
                </a:lnTo>
                <a:lnTo>
                  <a:pt x="23" y="355"/>
                </a:lnTo>
                <a:lnTo>
                  <a:pt x="23" y="367"/>
                </a:lnTo>
                <a:lnTo>
                  <a:pt x="23" y="367"/>
                </a:lnTo>
                <a:lnTo>
                  <a:pt x="22" y="376"/>
                </a:lnTo>
                <a:lnTo>
                  <a:pt x="18" y="388"/>
                </a:lnTo>
                <a:lnTo>
                  <a:pt x="13" y="406"/>
                </a:lnTo>
                <a:lnTo>
                  <a:pt x="13" y="406"/>
                </a:lnTo>
                <a:lnTo>
                  <a:pt x="13" y="410"/>
                </a:lnTo>
                <a:lnTo>
                  <a:pt x="13" y="412"/>
                </a:lnTo>
                <a:lnTo>
                  <a:pt x="14" y="418"/>
                </a:lnTo>
                <a:lnTo>
                  <a:pt x="16" y="425"/>
                </a:lnTo>
                <a:lnTo>
                  <a:pt x="17" y="430"/>
                </a:lnTo>
                <a:lnTo>
                  <a:pt x="17" y="430"/>
                </a:lnTo>
                <a:lnTo>
                  <a:pt x="16" y="449"/>
                </a:lnTo>
                <a:lnTo>
                  <a:pt x="14" y="473"/>
                </a:lnTo>
                <a:lnTo>
                  <a:pt x="14" y="473"/>
                </a:lnTo>
                <a:lnTo>
                  <a:pt x="13" y="487"/>
                </a:lnTo>
                <a:lnTo>
                  <a:pt x="10" y="506"/>
                </a:lnTo>
                <a:lnTo>
                  <a:pt x="7" y="525"/>
                </a:lnTo>
                <a:lnTo>
                  <a:pt x="3" y="539"/>
                </a:lnTo>
                <a:lnTo>
                  <a:pt x="3" y="539"/>
                </a:lnTo>
                <a:lnTo>
                  <a:pt x="1" y="544"/>
                </a:lnTo>
                <a:lnTo>
                  <a:pt x="1" y="550"/>
                </a:lnTo>
                <a:lnTo>
                  <a:pt x="1" y="566"/>
                </a:lnTo>
                <a:lnTo>
                  <a:pt x="1" y="584"/>
                </a:lnTo>
                <a:lnTo>
                  <a:pt x="1" y="592"/>
                </a:lnTo>
                <a:lnTo>
                  <a:pt x="1" y="599"/>
                </a:lnTo>
                <a:lnTo>
                  <a:pt x="1" y="599"/>
                </a:lnTo>
                <a:lnTo>
                  <a:pt x="0" y="605"/>
                </a:lnTo>
                <a:lnTo>
                  <a:pt x="1" y="613"/>
                </a:lnTo>
                <a:lnTo>
                  <a:pt x="3" y="619"/>
                </a:lnTo>
                <a:lnTo>
                  <a:pt x="6" y="624"/>
                </a:lnTo>
                <a:lnTo>
                  <a:pt x="12" y="635"/>
                </a:lnTo>
                <a:lnTo>
                  <a:pt x="17" y="641"/>
                </a:lnTo>
                <a:lnTo>
                  <a:pt x="17" y="641"/>
                </a:lnTo>
                <a:lnTo>
                  <a:pt x="21" y="645"/>
                </a:lnTo>
                <a:lnTo>
                  <a:pt x="23" y="649"/>
                </a:lnTo>
                <a:lnTo>
                  <a:pt x="23" y="651"/>
                </a:lnTo>
                <a:lnTo>
                  <a:pt x="23" y="654"/>
                </a:lnTo>
                <a:lnTo>
                  <a:pt x="19" y="663"/>
                </a:lnTo>
                <a:lnTo>
                  <a:pt x="19" y="663"/>
                </a:lnTo>
                <a:lnTo>
                  <a:pt x="17" y="667"/>
                </a:lnTo>
                <a:lnTo>
                  <a:pt x="17" y="671"/>
                </a:lnTo>
                <a:lnTo>
                  <a:pt x="17" y="674"/>
                </a:lnTo>
                <a:lnTo>
                  <a:pt x="18" y="676"/>
                </a:lnTo>
                <a:lnTo>
                  <a:pt x="21" y="680"/>
                </a:lnTo>
                <a:lnTo>
                  <a:pt x="21" y="683"/>
                </a:lnTo>
                <a:lnTo>
                  <a:pt x="21" y="687"/>
                </a:lnTo>
                <a:lnTo>
                  <a:pt x="21" y="687"/>
                </a:lnTo>
                <a:lnTo>
                  <a:pt x="21" y="690"/>
                </a:lnTo>
                <a:lnTo>
                  <a:pt x="21" y="692"/>
                </a:lnTo>
                <a:lnTo>
                  <a:pt x="22" y="694"/>
                </a:lnTo>
                <a:lnTo>
                  <a:pt x="23" y="695"/>
                </a:lnTo>
                <a:lnTo>
                  <a:pt x="26" y="697"/>
                </a:lnTo>
                <a:lnTo>
                  <a:pt x="29" y="700"/>
                </a:lnTo>
                <a:lnTo>
                  <a:pt x="29" y="700"/>
                </a:lnTo>
                <a:lnTo>
                  <a:pt x="31" y="702"/>
                </a:lnTo>
                <a:lnTo>
                  <a:pt x="33" y="707"/>
                </a:lnTo>
                <a:lnTo>
                  <a:pt x="34" y="714"/>
                </a:lnTo>
                <a:lnTo>
                  <a:pt x="34" y="718"/>
                </a:lnTo>
                <a:lnTo>
                  <a:pt x="34" y="721"/>
                </a:lnTo>
                <a:lnTo>
                  <a:pt x="34" y="721"/>
                </a:lnTo>
                <a:lnTo>
                  <a:pt x="34" y="724"/>
                </a:lnTo>
                <a:lnTo>
                  <a:pt x="36" y="726"/>
                </a:lnTo>
                <a:lnTo>
                  <a:pt x="38" y="729"/>
                </a:lnTo>
                <a:lnTo>
                  <a:pt x="40" y="731"/>
                </a:lnTo>
                <a:lnTo>
                  <a:pt x="45" y="734"/>
                </a:lnTo>
                <a:lnTo>
                  <a:pt x="46" y="735"/>
                </a:lnTo>
                <a:lnTo>
                  <a:pt x="47" y="737"/>
                </a:lnTo>
                <a:lnTo>
                  <a:pt x="47" y="737"/>
                </a:lnTo>
                <a:lnTo>
                  <a:pt x="47" y="746"/>
                </a:lnTo>
                <a:lnTo>
                  <a:pt x="50" y="758"/>
                </a:lnTo>
                <a:lnTo>
                  <a:pt x="52" y="779"/>
                </a:lnTo>
                <a:lnTo>
                  <a:pt x="52" y="779"/>
                </a:lnTo>
                <a:lnTo>
                  <a:pt x="53" y="782"/>
                </a:lnTo>
                <a:lnTo>
                  <a:pt x="56" y="786"/>
                </a:lnTo>
                <a:lnTo>
                  <a:pt x="65" y="791"/>
                </a:lnTo>
                <a:lnTo>
                  <a:pt x="69" y="794"/>
                </a:lnTo>
                <a:lnTo>
                  <a:pt x="73" y="796"/>
                </a:lnTo>
                <a:lnTo>
                  <a:pt x="75" y="799"/>
                </a:lnTo>
                <a:lnTo>
                  <a:pt x="75" y="801"/>
                </a:lnTo>
                <a:lnTo>
                  <a:pt x="75" y="803"/>
                </a:lnTo>
                <a:lnTo>
                  <a:pt x="75" y="803"/>
                </a:lnTo>
                <a:lnTo>
                  <a:pt x="73" y="817"/>
                </a:lnTo>
                <a:lnTo>
                  <a:pt x="71" y="838"/>
                </a:lnTo>
                <a:lnTo>
                  <a:pt x="69" y="885"/>
                </a:lnTo>
                <a:lnTo>
                  <a:pt x="69" y="885"/>
                </a:lnTo>
                <a:lnTo>
                  <a:pt x="69" y="897"/>
                </a:lnTo>
                <a:lnTo>
                  <a:pt x="70" y="915"/>
                </a:lnTo>
                <a:lnTo>
                  <a:pt x="75" y="957"/>
                </a:lnTo>
                <a:lnTo>
                  <a:pt x="80" y="1000"/>
                </a:lnTo>
                <a:lnTo>
                  <a:pt x="81" y="1016"/>
                </a:lnTo>
                <a:lnTo>
                  <a:pt x="81" y="1027"/>
                </a:lnTo>
                <a:lnTo>
                  <a:pt x="81" y="1027"/>
                </a:lnTo>
                <a:lnTo>
                  <a:pt x="81" y="1053"/>
                </a:lnTo>
                <a:lnTo>
                  <a:pt x="83" y="1093"/>
                </a:lnTo>
                <a:lnTo>
                  <a:pt x="85" y="1136"/>
                </a:lnTo>
                <a:lnTo>
                  <a:pt x="86" y="1170"/>
                </a:lnTo>
                <a:lnTo>
                  <a:pt x="86" y="1170"/>
                </a:lnTo>
                <a:lnTo>
                  <a:pt x="89" y="1210"/>
                </a:lnTo>
                <a:lnTo>
                  <a:pt x="94" y="1266"/>
                </a:lnTo>
                <a:lnTo>
                  <a:pt x="98" y="1319"/>
                </a:lnTo>
                <a:lnTo>
                  <a:pt x="100" y="1354"/>
                </a:lnTo>
                <a:lnTo>
                  <a:pt x="100" y="1354"/>
                </a:lnTo>
                <a:lnTo>
                  <a:pt x="101" y="1374"/>
                </a:lnTo>
                <a:lnTo>
                  <a:pt x="105" y="1394"/>
                </a:lnTo>
                <a:lnTo>
                  <a:pt x="108" y="1413"/>
                </a:lnTo>
                <a:lnTo>
                  <a:pt x="110" y="1425"/>
                </a:lnTo>
                <a:lnTo>
                  <a:pt x="110" y="1425"/>
                </a:lnTo>
                <a:lnTo>
                  <a:pt x="110" y="1429"/>
                </a:lnTo>
                <a:lnTo>
                  <a:pt x="111" y="1434"/>
                </a:lnTo>
                <a:lnTo>
                  <a:pt x="115" y="1445"/>
                </a:lnTo>
                <a:lnTo>
                  <a:pt x="119" y="1456"/>
                </a:lnTo>
                <a:lnTo>
                  <a:pt x="120" y="1460"/>
                </a:lnTo>
                <a:lnTo>
                  <a:pt x="121" y="1465"/>
                </a:lnTo>
                <a:lnTo>
                  <a:pt x="121" y="1465"/>
                </a:lnTo>
                <a:lnTo>
                  <a:pt x="123" y="1480"/>
                </a:lnTo>
                <a:lnTo>
                  <a:pt x="121" y="1489"/>
                </a:lnTo>
                <a:lnTo>
                  <a:pt x="117" y="1500"/>
                </a:lnTo>
                <a:lnTo>
                  <a:pt x="117" y="1500"/>
                </a:lnTo>
                <a:lnTo>
                  <a:pt x="114" y="1506"/>
                </a:lnTo>
                <a:lnTo>
                  <a:pt x="110" y="1514"/>
                </a:lnTo>
                <a:lnTo>
                  <a:pt x="97" y="1527"/>
                </a:lnTo>
                <a:lnTo>
                  <a:pt x="86" y="1538"/>
                </a:lnTo>
                <a:lnTo>
                  <a:pt x="82" y="1544"/>
                </a:lnTo>
                <a:lnTo>
                  <a:pt x="81" y="1548"/>
                </a:lnTo>
                <a:lnTo>
                  <a:pt x="81" y="1548"/>
                </a:lnTo>
                <a:lnTo>
                  <a:pt x="81" y="1550"/>
                </a:lnTo>
                <a:lnTo>
                  <a:pt x="82" y="1552"/>
                </a:lnTo>
                <a:lnTo>
                  <a:pt x="86" y="1557"/>
                </a:lnTo>
                <a:lnTo>
                  <a:pt x="94" y="1559"/>
                </a:lnTo>
                <a:lnTo>
                  <a:pt x="103" y="1561"/>
                </a:lnTo>
                <a:lnTo>
                  <a:pt x="115" y="1563"/>
                </a:lnTo>
                <a:lnTo>
                  <a:pt x="127" y="1563"/>
                </a:lnTo>
                <a:lnTo>
                  <a:pt x="140" y="1563"/>
                </a:lnTo>
                <a:lnTo>
                  <a:pt x="152" y="1563"/>
                </a:lnTo>
                <a:lnTo>
                  <a:pt x="152" y="1563"/>
                </a:lnTo>
                <a:lnTo>
                  <a:pt x="161" y="1561"/>
                </a:lnTo>
                <a:lnTo>
                  <a:pt x="169" y="1558"/>
                </a:lnTo>
                <a:lnTo>
                  <a:pt x="174" y="1554"/>
                </a:lnTo>
                <a:lnTo>
                  <a:pt x="178" y="1550"/>
                </a:lnTo>
                <a:lnTo>
                  <a:pt x="179" y="1546"/>
                </a:lnTo>
                <a:lnTo>
                  <a:pt x="181" y="1543"/>
                </a:lnTo>
                <a:lnTo>
                  <a:pt x="182" y="1539"/>
                </a:lnTo>
                <a:lnTo>
                  <a:pt x="182" y="1539"/>
                </a:lnTo>
                <a:lnTo>
                  <a:pt x="189" y="1539"/>
                </a:lnTo>
                <a:lnTo>
                  <a:pt x="196" y="1538"/>
                </a:lnTo>
                <a:lnTo>
                  <a:pt x="201" y="1536"/>
                </a:lnTo>
                <a:lnTo>
                  <a:pt x="205" y="1534"/>
                </a:lnTo>
                <a:lnTo>
                  <a:pt x="211" y="1531"/>
                </a:lnTo>
                <a:lnTo>
                  <a:pt x="213" y="1529"/>
                </a:lnTo>
                <a:lnTo>
                  <a:pt x="213" y="1501"/>
                </a:lnTo>
                <a:lnTo>
                  <a:pt x="213" y="1501"/>
                </a:lnTo>
                <a:lnTo>
                  <a:pt x="216" y="1502"/>
                </a:lnTo>
                <a:lnTo>
                  <a:pt x="231" y="1503"/>
                </a:lnTo>
                <a:lnTo>
                  <a:pt x="231" y="1503"/>
                </a:lnTo>
                <a:lnTo>
                  <a:pt x="237" y="1502"/>
                </a:lnTo>
                <a:lnTo>
                  <a:pt x="242" y="1501"/>
                </a:lnTo>
                <a:lnTo>
                  <a:pt x="245" y="1500"/>
                </a:lnTo>
                <a:lnTo>
                  <a:pt x="248" y="1498"/>
                </a:lnTo>
                <a:lnTo>
                  <a:pt x="251" y="1493"/>
                </a:lnTo>
                <a:lnTo>
                  <a:pt x="256" y="1488"/>
                </a:lnTo>
                <a:lnTo>
                  <a:pt x="256" y="1488"/>
                </a:lnTo>
                <a:lnTo>
                  <a:pt x="258" y="1487"/>
                </a:lnTo>
                <a:lnTo>
                  <a:pt x="263" y="1487"/>
                </a:lnTo>
                <a:lnTo>
                  <a:pt x="269" y="1488"/>
                </a:lnTo>
                <a:lnTo>
                  <a:pt x="275" y="1490"/>
                </a:lnTo>
                <a:lnTo>
                  <a:pt x="289" y="1496"/>
                </a:lnTo>
                <a:lnTo>
                  <a:pt x="299" y="1501"/>
                </a:lnTo>
                <a:lnTo>
                  <a:pt x="299" y="1501"/>
                </a:lnTo>
                <a:lnTo>
                  <a:pt x="303" y="1503"/>
                </a:lnTo>
                <a:lnTo>
                  <a:pt x="309" y="1504"/>
                </a:lnTo>
                <a:lnTo>
                  <a:pt x="329" y="1506"/>
                </a:lnTo>
                <a:lnTo>
                  <a:pt x="349" y="1507"/>
                </a:lnTo>
                <a:lnTo>
                  <a:pt x="367" y="1508"/>
                </a:lnTo>
                <a:lnTo>
                  <a:pt x="367" y="1508"/>
                </a:lnTo>
                <a:lnTo>
                  <a:pt x="376" y="1507"/>
                </a:lnTo>
                <a:lnTo>
                  <a:pt x="384" y="1506"/>
                </a:lnTo>
                <a:lnTo>
                  <a:pt x="393" y="1504"/>
                </a:lnTo>
                <a:lnTo>
                  <a:pt x="402" y="1501"/>
                </a:lnTo>
                <a:lnTo>
                  <a:pt x="409" y="1496"/>
                </a:lnTo>
                <a:lnTo>
                  <a:pt x="415" y="1493"/>
                </a:lnTo>
                <a:lnTo>
                  <a:pt x="419" y="1489"/>
                </a:lnTo>
                <a:lnTo>
                  <a:pt x="420" y="1485"/>
                </a:lnTo>
                <a:lnTo>
                  <a:pt x="420" y="1485"/>
                </a:lnTo>
                <a:lnTo>
                  <a:pt x="420" y="1482"/>
                </a:lnTo>
                <a:lnTo>
                  <a:pt x="419" y="1480"/>
                </a:lnTo>
                <a:lnTo>
                  <a:pt x="415" y="1476"/>
                </a:lnTo>
                <a:lnTo>
                  <a:pt x="409" y="1473"/>
                </a:lnTo>
                <a:lnTo>
                  <a:pt x="402" y="1470"/>
                </a:lnTo>
                <a:lnTo>
                  <a:pt x="393" y="1467"/>
                </a:lnTo>
                <a:lnTo>
                  <a:pt x="386" y="1466"/>
                </a:lnTo>
                <a:lnTo>
                  <a:pt x="369" y="1464"/>
                </a:lnTo>
                <a:lnTo>
                  <a:pt x="369" y="1464"/>
                </a:lnTo>
                <a:lnTo>
                  <a:pt x="362" y="1463"/>
                </a:lnTo>
                <a:lnTo>
                  <a:pt x="357" y="1462"/>
                </a:lnTo>
                <a:lnTo>
                  <a:pt x="351" y="1460"/>
                </a:lnTo>
                <a:lnTo>
                  <a:pt x="347" y="1458"/>
                </a:lnTo>
                <a:lnTo>
                  <a:pt x="338" y="1451"/>
                </a:lnTo>
                <a:lnTo>
                  <a:pt x="331" y="1443"/>
                </a:lnTo>
                <a:lnTo>
                  <a:pt x="331" y="1443"/>
                </a:lnTo>
                <a:lnTo>
                  <a:pt x="305" y="1414"/>
                </a:lnTo>
                <a:lnTo>
                  <a:pt x="292" y="1400"/>
                </a:lnTo>
                <a:lnTo>
                  <a:pt x="287" y="1396"/>
                </a:lnTo>
                <a:lnTo>
                  <a:pt x="284" y="1394"/>
                </a:lnTo>
                <a:lnTo>
                  <a:pt x="284" y="1394"/>
                </a:lnTo>
                <a:lnTo>
                  <a:pt x="279" y="1392"/>
                </a:lnTo>
                <a:lnTo>
                  <a:pt x="276" y="1390"/>
                </a:lnTo>
                <a:lnTo>
                  <a:pt x="275" y="1387"/>
                </a:lnTo>
                <a:lnTo>
                  <a:pt x="275" y="1386"/>
                </a:lnTo>
                <a:lnTo>
                  <a:pt x="275" y="1385"/>
                </a:lnTo>
                <a:lnTo>
                  <a:pt x="275" y="1385"/>
                </a:lnTo>
                <a:lnTo>
                  <a:pt x="280" y="1374"/>
                </a:lnTo>
                <a:lnTo>
                  <a:pt x="289" y="1351"/>
                </a:lnTo>
                <a:lnTo>
                  <a:pt x="305" y="1311"/>
                </a:lnTo>
                <a:lnTo>
                  <a:pt x="305" y="1311"/>
                </a:lnTo>
                <a:lnTo>
                  <a:pt x="306" y="1305"/>
                </a:lnTo>
                <a:lnTo>
                  <a:pt x="308" y="1298"/>
                </a:lnTo>
                <a:lnTo>
                  <a:pt x="311" y="1276"/>
                </a:lnTo>
                <a:lnTo>
                  <a:pt x="316" y="1240"/>
                </a:lnTo>
                <a:lnTo>
                  <a:pt x="316" y="1240"/>
                </a:lnTo>
                <a:lnTo>
                  <a:pt x="321" y="1203"/>
                </a:lnTo>
                <a:lnTo>
                  <a:pt x="324" y="1183"/>
                </a:lnTo>
                <a:lnTo>
                  <a:pt x="328" y="1170"/>
                </a:lnTo>
                <a:lnTo>
                  <a:pt x="328" y="1170"/>
                </a:lnTo>
                <a:lnTo>
                  <a:pt x="331" y="1154"/>
                </a:lnTo>
                <a:lnTo>
                  <a:pt x="335" y="1125"/>
                </a:lnTo>
                <a:lnTo>
                  <a:pt x="342" y="1078"/>
                </a:lnTo>
                <a:lnTo>
                  <a:pt x="342" y="1078"/>
                </a:lnTo>
                <a:lnTo>
                  <a:pt x="345" y="1031"/>
                </a:lnTo>
                <a:lnTo>
                  <a:pt x="346" y="1004"/>
                </a:lnTo>
                <a:lnTo>
                  <a:pt x="348" y="985"/>
                </a:lnTo>
                <a:lnTo>
                  <a:pt x="348" y="985"/>
                </a:lnTo>
                <a:lnTo>
                  <a:pt x="351" y="950"/>
                </a:lnTo>
                <a:lnTo>
                  <a:pt x="353" y="910"/>
                </a:lnTo>
                <a:lnTo>
                  <a:pt x="353" y="910"/>
                </a:lnTo>
                <a:lnTo>
                  <a:pt x="356" y="878"/>
                </a:lnTo>
                <a:lnTo>
                  <a:pt x="358" y="860"/>
                </a:lnTo>
                <a:lnTo>
                  <a:pt x="358" y="860"/>
                </a:lnTo>
                <a:lnTo>
                  <a:pt x="362" y="862"/>
                </a:lnTo>
                <a:lnTo>
                  <a:pt x="366" y="864"/>
                </a:lnTo>
                <a:lnTo>
                  <a:pt x="371" y="868"/>
                </a:lnTo>
                <a:lnTo>
                  <a:pt x="375" y="874"/>
                </a:lnTo>
                <a:lnTo>
                  <a:pt x="381" y="882"/>
                </a:lnTo>
                <a:lnTo>
                  <a:pt x="384" y="885"/>
                </a:lnTo>
                <a:lnTo>
                  <a:pt x="384" y="885"/>
                </a:lnTo>
                <a:lnTo>
                  <a:pt x="387" y="859"/>
                </a:lnTo>
                <a:lnTo>
                  <a:pt x="387" y="859"/>
                </a:lnTo>
                <a:lnTo>
                  <a:pt x="392" y="861"/>
                </a:lnTo>
                <a:lnTo>
                  <a:pt x="404" y="865"/>
                </a:lnTo>
                <a:lnTo>
                  <a:pt x="404" y="865"/>
                </a:lnTo>
                <a:lnTo>
                  <a:pt x="406" y="867"/>
                </a:lnTo>
                <a:lnTo>
                  <a:pt x="408" y="869"/>
                </a:lnTo>
                <a:lnTo>
                  <a:pt x="409" y="873"/>
                </a:lnTo>
                <a:lnTo>
                  <a:pt x="409" y="877"/>
                </a:lnTo>
                <a:lnTo>
                  <a:pt x="408" y="883"/>
                </a:lnTo>
                <a:lnTo>
                  <a:pt x="407" y="890"/>
                </a:lnTo>
                <a:lnTo>
                  <a:pt x="407" y="890"/>
                </a:lnTo>
                <a:lnTo>
                  <a:pt x="407" y="898"/>
                </a:lnTo>
                <a:lnTo>
                  <a:pt x="409" y="913"/>
                </a:lnTo>
                <a:lnTo>
                  <a:pt x="411" y="929"/>
                </a:lnTo>
                <a:lnTo>
                  <a:pt x="412" y="940"/>
                </a:lnTo>
                <a:lnTo>
                  <a:pt x="412" y="940"/>
                </a:lnTo>
                <a:lnTo>
                  <a:pt x="411" y="950"/>
                </a:lnTo>
                <a:lnTo>
                  <a:pt x="409" y="964"/>
                </a:lnTo>
                <a:lnTo>
                  <a:pt x="405" y="980"/>
                </a:lnTo>
                <a:lnTo>
                  <a:pt x="405" y="980"/>
                </a:lnTo>
                <a:lnTo>
                  <a:pt x="411" y="982"/>
                </a:lnTo>
                <a:lnTo>
                  <a:pt x="419" y="984"/>
                </a:lnTo>
                <a:lnTo>
                  <a:pt x="429" y="985"/>
                </a:lnTo>
                <a:lnTo>
                  <a:pt x="429" y="985"/>
                </a:lnTo>
                <a:lnTo>
                  <a:pt x="436" y="1013"/>
                </a:lnTo>
                <a:lnTo>
                  <a:pt x="445" y="1042"/>
                </a:lnTo>
                <a:lnTo>
                  <a:pt x="445" y="1042"/>
                </a:lnTo>
                <a:lnTo>
                  <a:pt x="455" y="1071"/>
                </a:lnTo>
                <a:lnTo>
                  <a:pt x="460" y="1087"/>
                </a:lnTo>
                <a:lnTo>
                  <a:pt x="461" y="1094"/>
                </a:lnTo>
                <a:lnTo>
                  <a:pt x="462" y="1100"/>
                </a:lnTo>
                <a:lnTo>
                  <a:pt x="462" y="1100"/>
                </a:lnTo>
                <a:lnTo>
                  <a:pt x="462" y="1107"/>
                </a:lnTo>
                <a:lnTo>
                  <a:pt x="463" y="1114"/>
                </a:lnTo>
                <a:lnTo>
                  <a:pt x="466" y="1130"/>
                </a:lnTo>
                <a:lnTo>
                  <a:pt x="470" y="1146"/>
                </a:lnTo>
                <a:lnTo>
                  <a:pt x="471" y="1154"/>
                </a:lnTo>
                <a:lnTo>
                  <a:pt x="471" y="1160"/>
                </a:lnTo>
                <a:lnTo>
                  <a:pt x="471" y="1160"/>
                </a:lnTo>
                <a:lnTo>
                  <a:pt x="474" y="1181"/>
                </a:lnTo>
                <a:lnTo>
                  <a:pt x="476" y="1212"/>
                </a:lnTo>
                <a:lnTo>
                  <a:pt x="480" y="1244"/>
                </a:lnTo>
                <a:lnTo>
                  <a:pt x="483" y="1266"/>
                </a:lnTo>
                <a:lnTo>
                  <a:pt x="483" y="1266"/>
                </a:lnTo>
                <a:lnTo>
                  <a:pt x="493" y="1311"/>
                </a:lnTo>
                <a:lnTo>
                  <a:pt x="499" y="1340"/>
                </a:lnTo>
                <a:lnTo>
                  <a:pt x="504" y="1363"/>
                </a:lnTo>
                <a:lnTo>
                  <a:pt x="504" y="1363"/>
                </a:lnTo>
                <a:lnTo>
                  <a:pt x="505" y="1384"/>
                </a:lnTo>
                <a:lnTo>
                  <a:pt x="505" y="1404"/>
                </a:lnTo>
                <a:lnTo>
                  <a:pt x="504" y="1421"/>
                </a:lnTo>
                <a:lnTo>
                  <a:pt x="502" y="1432"/>
                </a:lnTo>
                <a:lnTo>
                  <a:pt x="502" y="1432"/>
                </a:lnTo>
                <a:lnTo>
                  <a:pt x="499" y="1437"/>
                </a:lnTo>
                <a:lnTo>
                  <a:pt x="496" y="1444"/>
                </a:lnTo>
                <a:lnTo>
                  <a:pt x="486" y="1458"/>
                </a:lnTo>
                <a:lnTo>
                  <a:pt x="477" y="1474"/>
                </a:lnTo>
                <a:lnTo>
                  <a:pt x="468" y="1487"/>
                </a:lnTo>
                <a:lnTo>
                  <a:pt x="468" y="1487"/>
                </a:lnTo>
                <a:lnTo>
                  <a:pt x="465" y="1492"/>
                </a:lnTo>
                <a:lnTo>
                  <a:pt x="460" y="1496"/>
                </a:lnTo>
                <a:lnTo>
                  <a:pt x="454" y="1500"/>
                </a:lnTo>
                <a:lnTo>
                  <a:pt x="448" y="1503"/>
                </a:lnTo>
                <a:lnTo>
                  <a:pt x="435" y="1509"/>
                </a:lnTo>
                <a:lnTo>
                  <a:pt x="429" y="1513"/>
                </a:lnTo>
                <a:lnTo>
                  <a:pt x="422" y="1517"/>
                </a:lnTo>
                <a:lnTo>
                  <a:pt x="422" y="1517"/>
                </a:lnTo>
                <a:lnTo>
                  <a:pt x="417" y="1521"/>
                </a:lnTo>
                <a:lnTo>
                  <a:pt x="415" y="1525"/>
                </a:lnTo>
                <a:lnTo>
                  <a:pt x="413" y="1529"/>
                </a:lnTo>
                <a:lnTo>
                  <a:pt x="415" y="1532"/>
                </a:lnTo>
                <a:lnTo>
                  <a:pt x="418" y="1535"/>
                </a:lnTo>
                <a:lnTo>
                  <a:pt x="420" y="1537"/>
                </a:lnTo>
                <a:lnTo>
                  <a:pt x="426" y="1539"/>
                </a:lnTo>
                <a:lnTo>
                  <a:pt x="426" y="1539"/>
                </a:lnTo>
                <a:lnTo>
                  <a:pt x="437" y="1539"/>
                </a:lnTo>
                <a:lnTo>
                  <a:pt x="456" y="1538"/>
                </a:lnTo>
                <a:lnTo>
                  <a:pt x="476" y="1538"/>
                </a:lnTo>
                <a:lnTo>
                  <a:pt x="483" y="1538"/>
                </a:lnTo>
                <a:lnTo>
                  <a:pt x="489" y="1538"/>
                </a:lnTo>
                <a:lnTo>
                  <a:pt x="489" y="1538"/>
                </a:lnTo>
                <a:lnTo>
                  <a:pt x="492" y="1538"/>
                </a:lnTo>
                <a:lnTo>
                  <a:pt x="495" y="1537"/>
                </a:lnTo>
                <a:lnTo>
                  <a:pt x="499" y="1535"/>
                </a:lnTo>
                <a:lnTo>
                  <a:pt x="503" y="1533"/>
                </a:lnTo>
                <a:lnTo>
                  <a:pt x="509" y="1525"/>
                </a:lnTo>
                <a:lnTo>
                  <a:pt x="511" y="1522"/>
                </a:lnTo>
                <a:lnTo>
                  <a:pt x="512" y="1519"/>
                </a:lnTo>
                <a:lnTo>
                  <a:pt x="512" y="1519"/>
                </a:lnTo>
                <a:lnTo>
                  <a:pt x="517" y="1510"/>
                </a:lnTo>
                <a:lnTo>
                  <a:pt x="522" y="1502"/>
                </a:lnTo>
                <a:lnTo>
                  <a:pt x="528" y="1493"/>
                </a:lnTo>
                <a:lnTo>
                  <a:pt x="535" y="1487"/>
                </a:lnTo>
                <a:lnTo>
                  <a:pt x="535" y="1487"/>
                </a:lnTo>
                <a:lnTo>
                  <a:pt x="541" y="1481"/>
                </a:lnTo>
                <a:lnTo>
                  <a:pt x="547" y="1478"/>
                </a:lnTo>
                <a:lnTo>
                  <a:pt x="550" y="1477"/>
                </a:lnTo>
                <a:lnTo>
                  <a:pt x="552" y="1477"/>
                </a:lnTo>
                <a:lnTo>
                  <a:pt x="553" y="1477"/>
                </a:lnTo>
                <a:lnTo>
                  <a:pt x="554" y="1479"/>
                </a:lnTo>
                <a:lnTo>
                  <a:pt x="554" y="1479"/>
                </a:lnTo>
                <a:lnTo>
                  <a:pt x="554" y="1489"/>
                </a:lnTo>
                <a:lnTo>
                  <a:pt x="553" y="1504"/>
                </a:lnTo>
                <a:lnTo>
                  <a:pt x="552" y="1524"/>
                </a:lnTo>
                <a:lnTo>
                  <a:pt x="552" y="1524"/>
                </a:lnTo>
                <a:lnTo>
                  <a:pt x="557" y="1525"/>
                </a:lnTo>
                <a:lnTo>
                  <a:pt x="564" y="1525"/>
                </a:lnTo>
                <a:lnTo>
                  <a:pt x="576" y="1524"/>
                </a:lnTo>
                <a:lnTo>
                  <a:pt x="584" y="1522"/>
                </a:lnTo>
                <a:lnTo>
                  <a:pt x="588" y="1521"/>
                </a:lnTo>
                <a:lnTo>
                  <a:pt x="588" y="1521"/>
                </a:lnTo>
                <a:lnTo>
                  <a:pt x="588" y="1511"/>
                </a:lnTo>
                <a:lnTo>
                  <a:pt x="588" y="1490"/>
                </a:lnTo>
                <a:lnTo>
                  <a:pt x="588" y="1490"/>
                </a:lnTo>
                <a:lnTo>
                  <a:pt x="588" y="1479"/>
                </a:lnTo>
                <a:lnTo>
                  <a:pt x="590" y="1467"/>
                </a:lnTo>
                <a:lnTo>
                  <a:pt x="591" y="1455"/>
                </a:lnTo>
                <a:lnTo>
                  <a:pt x="593" y="1441"/>
                </a:lnTo>
                <a:lnTo>
                  <a:pt x="593" y="1441"/>
                </a:lnTo>
                <a:lnTo>
                  <a:pt x="592" y="1434"/>
                </a:lnTo>
                <a:lnTo>
                  <a:pt x="590" y="1427"/>
                </a:lnTo>
                <a:lnTo>
                  <a:pt x="587" y="1420"/>
                </a:lnTo>
                <a:lnTo>
                  <a:pt x="584" y="1414"/>
                </a:lnTo>
                <a:lnTo>
                  <a:pt x="577" y="1403"/>
                </a:lnTo>
                <a:lnTo>
                  <a:pt x="571" y="1394"/>
                </a:lnTo>
                <a:lnTo>
                  <a:pt x="571" y="1394"/>
                </a:lnTo>
                <a:lnTo>
                  <a:pt x="570" y="1390"/>
                </a:lnTo>
                <a:lnTo>
                  <a:pt x="569" y="1382"/>
                </a:lnTo>
                <a:lnTo>
                  <a:pt x="567" y="1359"/>
                </a:lnTo>
                <a:lnTo>
                  <a:pt x="565" y="1320"/>
                </a:lnTo>
                <a:lnTo>
                  <a:pt x="565" y="1320"/>
                </a:lnTo>
                <a:lnTo>
                  <a:pt x="566" y="1257"/>
                </a:lnTo>
                <a:lnTo>
                  <a:pt x="566" y="1257"/>
                </a:lnTo>
                <a:lnTo>
                  <a:pt x="591" y="1312"/>
                </a:lnTo>
                <a:lnTo>
                  <a:pt x="591" y="1312"/>
                </a:lnTo>
                <a:lnTo>
                  <a:pt x="607" y="1348"/>
                </a:lnTo>
                <a:lnTo>
                  <a:pt x="617" y="1371"/>
                </a:lnTo>
                <a:lnTo>
                  <a:pt x="624" y="1385"/>
                </a:lnTo>
                <a:lnTo>
                  <a:pt x="624" y="1385"/>
                </a:lnTo>
                <a:lnTo>
                  <a:pt x="628" y="1394"/>
                </a:lnTo>
                <a:lnTo>
                  <a:pt x="631" y="1408"/>
                </a:lnTo>
                <a:lnTo>
                  <a:pt x="634" y="1421"/>
                </a:lnTo>
                <a:lnTo>
                  <a:pt x="635" y="1430"/>
                </a:lnTo>
                <a:lnTo>
                  <a:pt x="635" y="1430"/>
                </a:lnTo>
                <a:lnTo>
                  <a:pt x="635" y="1433"/>
                </a:lnTo>
                <a:lnTo>
                  <a:pt x="636" y="1436"/>
                </a:lnTo>
                <a:lnTo>
                  <a:pt x="639" y="1447"/>
                </a:lnTo>
                <a:lnTo>
                  <a:pt x="646" y="1466"/>
                </a:lnTo>
                <a:lnTo>
                  <a:pt x="646" y="1466"/>
                </a:lnTo>
                <a:lnTo>
                  <a:pt x="651" y="1482"/>
                </a:lnTo>
                <a:lnTo>
                  <a:pt x="657" y="1502"/>
                </a:lnTo>
                <a:lnTo>
                  <a:pt x="657" y="1502"/>
                </a:lnTo>
                <a:lnTo>
                  <a:pt x="664" y="1518"/>
                </a:lnTo>
                <a:lnTo>
                  <a:pt x="666" y="1525"/>
                </a:lnTo>
                <a:lnTo>
                  <a:pt x="666" y="1533"/>
                </a:lnTo>
                <a:lnTo>
                  <a:pt x="666" y="1533"/>
                </a:lnTo>
                <a:lnTo>
                  <a:pt x="667" y="1542"/>
                </a:lnTo>
                <a:lnTo>
                  <a:pt x="668" y="1550"/>
                </a:lnTo>
                <a:lnTo>
                  <a:pt x="670" y="1561"/>
                </a:lnTo>
                <a:lnTo>
                  <a:pt x="674" y="1571"/>
                </a:lnTo>
                <a:lnTo>
                  <a:pt x="674" y="1571"/>
                </a:lnTo>
                <a:lnTo>
                  <a:pt x="678" y="1575"/>
                </a:lnTo>
                <a:lnTo>
                  <a:pt x="682" y="1577"/>
                </a:lnTo>
                <a:lnTo>
                  <a:pt x="688" y="1578"/>
                </a:lnTo>
                <a:lnTo>
                  <a:pt x="695" y="1578"/>
                </a:lnTo>
                <a:lnTo>
                  <a:pt x="710" y="1577"/>
                </a:lnTo>
                <a:lnTo>
                  <a:pt x="723" y="1574"/>
                </a:lnTo>
                <a:lnTo>
                  <a:pt x="723" y="1574"/>
                </a:lnTo>
                <a:lnTo>
                  <a:pt x="727" y="1572"/>
                </a:lnTo>
                <a:lnTo>
                  <a:pt x="731" y="1568"/>
                </a:lnTo>
                <a:lnTo>
                  <a:pt x="733" y="1565"/>
                </a:lnTo>
                <a:lnTo>
                  <a:pt x="736" y="1561"/>
                </a:lnTo>
                <a:lnTo>
                  <a:pt x="737" y="1551"/>
                </a:lnTo>
                <a:lnTo>
                  <a:pt x="738" y="1537"/>
                </a:lnTo>
                <a:lnTo>
                  <a:pt x="738" y="1537"/>
                </a:lnTo>
                <a:lnTo>
                  <a:pt x="739" y="1531"/>
                </a:lnTo>
                <a:lnTo>
                  <a:pt x="738" y="1527"/>
                </a:lnTo>
                <a:lnTo>
                  <a:pt x="737" y="1522"/>
                </a:lnTo>
                <a:lnTo>
                  <a:pt x="734" y="1519"/>
                </a:lnTo>
                <a:lnTo>
                  <a:pt x="730" y="1515"/>
                </a:lnTo>
                <a:lnTo>
                  <a:pt x="726" y="1509"/>
                </a:lnTo>
                <a:lnTo>
                  <a:pt x="726" y="1509"/>
                </a:lnTo>
                <a:lnTo>
                  <a:pt x="719" y="1496"/>
                </a:lnTo>
                <a:lnTo>
                  <a:pt x="717" y="1489"/>
                </a:lnTo>
                <a:lnTo>
                  <a:pt x="716" y="1481"/>
                </a:lnTo>
                <a:lnTo>
                  <a:pt x="716" y="1481"/>
                </a:lnTo>
                <a:close/>
                <a:moveTo>
                  <a:pt x="476" y="371"/>
                </a:moveTo>
                <a:lnTo>
                  <a:pt x="476" y="371"/>
                </a:lnTo>
                <a:lnTo>
                  <a:pt x="479" y="365"/>
                </a:lnTo>
                <a:lnTo>
                  <a:pt x="483" y="359"/>
                </a:lnTo>
                <a:lnTo>
                  <a:pt x="492" y="350"/>
                </a:lnTo>
                <a:lnTo>
                  <a:pt x="492" y="350"/>
                </a:lnTo>
                <a:lnTo>
                  <a:pt x="494" y="345"/>
                </a:lnTo>
                <a:lnTo>
                  <a:pt x="496" y="341"/>
                </a:lnTo>
                <a:lnTo>
                  <a:pt x="498" y="333"/>
                </a:lnTo>
                <a:lnTo>
                  <a:pt x="498" y="333"/>
                </a:lnTo>
                <a:lnTo>
                  <a:pt x="499" y="331"/>
                </a:lnTo>
                <a:lnTo>
                  <a:pt x="500" y="330"/>
                </a:lnTo>
                <a:lnTo>
                  <a:pt x="503" y="330"/>
                </a:lnTo>
                <a:lnTo>
                  <a:pt x="504" y="331"/>
                </a:lnTo>
                <a:lnTo>
                  <a:pt x="504" y="331"/>
                </a:lnTo>
                <a:lnTo>
                  <a:pt x="508" y="337"/>
                </a:lnTo>
                <a:lnTo>
                  <a:pt x="508" y="337"/>
                </a:lnTo>
                <a:lnTo>
                  <a:pt x="512" y="342"/>
                </a:lnTo>
                <a:lnTo>
                  <a:pt x="515" y="346"/>
                </a:lnTo>
                <a:lnTo>
                  <a:pt x="517" y="353"/>
                </a:lnTo>
                <a:lnTo>
                  <a:pt x="517" y="353"/>
                </a:lnTo>
                <a:lnTo>
                  <a:pt x="515" y="375"/>
                </a:lnTo>
                <a:lnTo>
                  <a:pt x="515" y="388"/>
                </a:lnTo>
                <a:lnTo>
                  <a:pt x="514" y="396"/>
                </a:lnTo>
                <a:lnTo>
                  <a:pt x="514" y="396"/>
                </a:lnTo>
                <a:lnTo>
                  <a:pt x="513" y="407"/>
                </a:lnTo>
                <a:lnTo>
                  <a:pt x="513" y="407"/>
                </a:lnTo>
                <a:lnTo>
                  <a:pt x="515" y="401"/>
                </a:lnTo>
                <a:lnTo>
                  <a:pt x="518" y="396"/>
                </a:lnTo>
                <a:lnTo>
                  <a:pt x="522" y="390"/>
                </a:lnTo>
                <a:lnTo>
                  <a:pt x="522" y="390"/>
                </a:lnTo>
                <a:lnTo>
                  <a:pt x="526" y="386"/>
                </a:lnTo>
                <a:lnTo>
                  <a:pt x="531" y="381"/>
                </a:lnTo>
                <a:lnTo>
                  <a:pt x="537" y="372"/>
                </a:lnTo>
                <a:lnTo>
                  <a:pt x="537" y="372"/>
                </a:lnTo>
                <a:lnTo>
                  <a:pt x="544" y="357"/>
                </a:lnTo>
                <a:lnTo>
                  <a:pt x="550" y="348"/>
                </a:lnTo>
                <a:lnTo>
                  <a:pt x="554" y="342"/>
                </a:lnTo>
                <a:lnTo>
                  <a:pt x="554" y="342"/>
                </a:lnTo>
                <a:lnTo>
                  <a:pt x="559" y="337"/>
                </a:lnTo>
                <a:lnTo>
                  <a:pt x="566" y="328"/>
                </a:lnTo>
                <a:lnTo>
                  <a:pt x="576" y="313"/>
                </a:lnTo>
                <a:lnTo>
                  <a:pt x="576" y="313"/>
                </a:lnTo>
                <a:lnTo>
                  <a:pt x="578" y="311"/>
                </a:lnTo>
                <a:lnTo>
                  <a:pt x="581" y="310"/>
                </a:lnTo>
                <a:lnTo>
                  <a:pt x="584" y="312"/>
                </a:lnTo>
                <a:lnTo>
                  <a:pt x="586" y="316"/>
                </a:lnTo>
                <a:lnTo>
                  <a:pt x="586" y="316"/>
                </a:lnTo>
                <a:lnTo>
                  <a:pt x="594" y="327"/>
                </a:lnTo>
                <a:lnTo>
                  <a:pt x="598" y="332"/>
                </a:lnTo>
                <a:lnTo>
                  <a:pt x="601" y="334"/>
                </a:lnTo>
                <a:lnTo>
                  <a:pt x="601" y="334"/>
                </a:lnTo>
                <a:lnTo>
                  <a:pt x="604" y="337"/>
                </a:lnTo>
                <a:lnTo>
                  <a:pt x="605" y="338"/>
                </a:lnTo>
                <a:lnTo>
                  <a:pt x="606" y="341"/>
                </a:lnTo>
                <a:lnTo>
                  <a:pt x="605" y="344"/>
                </a:lnTo>
                <a:lnTo>
                  <a:pt x="605" y="344"/>
                </a:lnTo>
                <a:lnTo>
                  <a:pt x="600" y="358"/>
                </a:lnTo>
                <a:lnTo>
                  <a:pt x="598" y="367"/>
                </a:lnTo>
                <a:lnTo>
                  <a:pt x="597" y="374"/>
                </a:lnTo>
                <a:lnTo>
                  <a:pt x="597" y="374"/>
                </a:lnTo>
                <a:lnTo>
                  <a:pt x="597" y="381"/>
                </a:lnTo>
                <a:lnTo>
                  <a:pt x="597" y="385"/>
                </a:lnTo>
                <a:lnTo>
                  <a:pt x="597" y="387"/>
                </a:lnTo>
                <a:lnTo>
                  <a:pt x="596" y="387"/>
                </a:lnTo>
                <a:lnTo>
                  <a:pt x="595" y="387"/>
                </a:lnTo>
                <a:lnTo>
                  <a:pt x="592" y="387"/>
                </a:lnTo>
                <a:lnTo>
                  <a:pt x="592" y="387"/>
                </a:lnTo>
                <a:lnTo>
                  <a:pt x="578" y="382"/>
                </a:lnTo>
                <a:lnTo>
                  <a:pt x="572" y="380"/>
                </a:lnTo>
                <a:lnTo>
                  <a:pt x="569" y="377"/>
                </a:lnTo>
                <a:lnTo>
                  <a:pt x="569" y="377"/>
                </a:lnTo>
                <a:lnTo>
                  <a:pt x="561" y="370"/>
                </a:lnTo>
                <a:lnTo>
                  <a:pt x="557" y="367"/>
                </a:lnTo>
                <a:lnTo>
                  <a:pt x="554" y="365"/>
                </a:lnTo>
                <a:lnTo>
                  <a:pt x="554" y="365"/>
                </a:lnTo>
                <a:lnTo>
                  <a:pt x="552" y="366"/>
                </a:lnTo>
                <a:lnTo>
                  <a:pt x="551" y="367"/>
                </a:lnTo>
                <a:lnTo>
                  <a:pt x="548" y="372"/>
                </a:lnTo>
                <a:lnTo>
                  <a:pt x="548" y="372"/>
                </a:lnTo>
                <a:lnTo>
                  <a:pt x="540" y="385"/>
                </a:lnTo>
                <a:lnTo>
                  <a:pt x="532" y="400"/>
                </a:lnTo>
                <a:lnTo>
                  <a:pt x="532" y="400"/>
                </a:lnTo>
                <a:lnTo>
                  <a:pt x="522" y="418"/>
                </a:lnTo>
                <a:lnTo>
                  <a:pt x="511" y="436"/>
                </a:lnTo>
                <a:lnTo>
                  <a:pt x="511" y="436"/>
                </a:lnTo>
                <a:lnTo>
                  <a:pt x="507" y="444"/>
                </a:lnTo>
                <a:lnTo>
                  <a:pt x="505" y="446"/>
                </a:lnTo>
                <a:lnTo>
                  <a:pt x="505" y="446"/>
                </a:lnTo>
                <a:lnTo>
                  <a:pt x="507" y="427"/>
                </a:lnTo>
                <a:lnTo>
                  <a:pt x="507" y="427"/>
                </a:lnTo>
                <a:lnTo>
                  <a:pt x="509" y="418"/>
                </a:lnTo>
                <a:lnTo>
                  <a:pt x="508" y="414"/>
                </a:lnTo>
                <a:lnTo>
                  <a:pt x="507" y="410"/>
                </a:lnTo>
                <a:lnTo>
                  <a:pt x="507" y="410"/>
                </a:lnTo>
                <a:lnTo>
                  <a:pt x="505" y="406"/>
                </a:lnTo>
                <a:lnTo>
                  <a:pt x="503" y="403"/>
                </a:lnTo>
                <a:lnTo>
                  <a:pt x="503" y="400"/>
                </a:lnTo>
                <a:lnTo>
                  <a:pt x="504" y="398"/>
                </a:lnTo>
                <a:lnTo>
                  <a:pt x="504" y="398"/>
                </a:lnTo>
                <a:lnTo>
                  <a:pt x="505" y="395"/>
                </a:lnTo>
                <a:lnTo>
                  <a:pt x="507" y="391"/>
                </a:lnTo>
                <a:lnTo>
                  <a:pt x="507" y="390"/>
                </a:lnTo>
                <a:lnTo>
                  <a:pt x="506" y="389"/>
                </a:lnTo>
                <a:lnTo>
                  <a:pt x="505" y="387"/>
                </a:lnTo>
                <a:lnTo>
                  <a:pt x="503" y="386"/>
                </a:lnTo>
                <a:lnTo>
                  <a:pt x="503" y="386"/>
                </a:lnTo>
                <a:lnTo>
                  <a:pt x="500" y="385"/>
                </a:lnTo>
                <a:lnTo>
                  <a:pt x="498" y="384"/>
                </a:lnTo>
                <a:lnTo>
                  <a:pt x="494" y="380"/>
                </a:lnTo>
                <a:lnTo>
                  <a:pt x="491" y="376"/>
                </a:lnTo>
                <a:lnTo>
                  <a:pt x="489" y="375"/>
                </a:lnTo>
                <a:lnTo>
                  <a:pt x="486" y="375"/>
                </a:lnTo>
                <a:lnTo>
                  <a:pt x="486" y="375"/>
                </a:lnTo>
                <a:lnTo>
                  <a:pt x="482" y="376"/>
                </a:lnTo>
                <a:lnTo>
                  <a:pt x="480" y="380"/>
                </a:lnTo>
                <a:lnTo>
                  <a:pt x="479" y="383"/>
                </a:lnTo>
                <a:lnTo>
                  <a:pt x="479" y="386"/>
                </a:lnTo>
                <a:lnTo>
                  <a:pt x="479" y="386"/>
                </a:lnTo>
                <a:lnTo>
                  <a:pt x="477" y="382"/>
                </a:lnTo>
                <a:lnTo>
                  <a:pt x="476" y="377"/>
                </a:lnTo>
                <a:lnTo>
                  <a:pt x="476" y="371"/>
                </a:lnTo>
                <a:lnTo>
                  <a:pt x="476" y="371"/>
                </a:lnTo>
                <a:close/>
                <a:moveTo>
                  <a:pt x="184" y="203"/>
                </a:moveTo>
                <a:lnTo>
                  <a:pt x="184" y="203"/>
                </a:lnTo>
                <a:lnTo>
                  <a:pt x="199" y="218"/>
                </a:lnTo>
                <a:lnTo>
                  <a:pt x="212" y="229"/>
                </a:lnTo>
                <a:lnTo>
                  <a:pt x="217" y="234"/>
                </a:lnTo>
                <a:lnTo>
                  <a:pt x="221" y="235"/>
                </a:lnTo>
                <a:lnTo>
                  <a:pt x="221" y="235"/>
                </a:lnTo>
                <a:lnTo>
                  <a:pt x="237" y="236"/>
                </a:lnTo>
                <a:lnTo>
                  <a:pt x="246" y="237"/>
                </a:lnTo>
                <a:lnTo>
                  <a:pt x="250" y="237"/>
                </a:lnTo>
                <a:lnTo>
                  <a:pt x="250" y="237"/>
                </a:lnTo>
                <a:lnTo>
                  <a:pt x="257" y="238"/>
                </a:lnTo>
                <a:lnTo>
                  <a:pt x="266" y="238"/>
                </a:lnTo>
                <a:lnTo>
                  <a:pt x="276" y="237"/>
                </a:lnTo>
                <a:lnTo>
                  <a:pt x="279" y="236"/>
                </a:lnTo>
                <a:lnTo>
                  <a:pt x="280" y="235"/>
                </a:lnTo>
                <a:lnTo>
                  <a:pt x="280" y="235"/>
                </a:lnTo>
                <a:lnTo>
                  <a:pt x="280" y="244"/>
                </a:lnTo>
                <a:lnTo>
                  <a:pt x="281" y="253"/>
                </a:lnTo>
                <a:lnTo>
                  <a:pt x="283" y="257"/>
                </a:lnTo>
                <a:lnTo>
                  <a:pt x="285" y="261"/>
                </a:lnTo>
                <a:lnTo>
                  <a:pt x="285" y="261"/>
                </a:lnTo>
                <a:lnTo>
                  <a:pt x="286" y="266"/>
                </a:lnTo>
                <a:lnTo>
                  <a:pt x="289" y="273"/>
                </a:lnTo>
                <a:lnTo>
                  <a:pt x="293" y="293"/>
                </a:lnTo>
                <a:lnTo>
                  <a:pt x="296" y="311"/>
                </a:lnTo>
                <a:lnTo>
                  <a:pt x="298" y="322"/>
                </a:lnTo>
                <a:lnTo>
                  <a:pt x="298" y="322"/>
                </a:lnTo>
                <a:lnTo>
                  <a:pt x="290" y="303"/>
                </a:lnTo>
                <a:lnTo>
                  <a:pt x="285" y="289"/>
                </a:lnTo>
                <a:lnTo>
                  <a:pt x="279" y="281"/>
                </a:lnTo>
                <a:lnTo>
                  <a:pt x="279" y="281"/>
                </a:lnTo>
                <a:lnTo>
                  <a:pt x="276" y="278"/>
                </a:lnTo>
                <a:lnTo>
                  <a:pt x="274" y="274"/>
                </a:lnTo>
                <a:lnTo>
                  <a:pt x="273" y="270"/>
                </a:lnTo>
                <a:lnTo>
                  <a:pt x="273" y="268"/>
                </a:lnTo>
                <a:lnTo>
                  <a:pt x="273" y="268"/>
                </a:lnTo>
                <a:lnTo>
                  <a:pt x="273" y="264"/>
                </a:lnTo>
                <a:lnTo>
                  <a:pt x="274" y="260"/>
                </a:lnTo>
                <a:lnTo>
                  <a:pt x="273" y="256"/>
                </a:lnTo>
                <a:lnTo>
                  <a:pt x="270" y="253"/>
                </a:lnTo>
                <a:lnTo>
                  <a:pt x="270" y="253"/>
                </a:lnTo>
                <a:lnTo>
                  <a:pt x="264" y="251"/>
                </a:lnTo>
                <a:lnTo>
                  <a:pt x="259" y="250"/>
                </a:lnTo>
                <a:lnTo>
                  <a:pt x="255" y="251"/>
                </a:lnTo>
                <a:lnTo>
                  <a:pt x="252" y="252"/>
                </a:lnTo>
                <a:lnTo>
                  <a:pt x="251" y="253"/>
                </a:lnTo>
                <a:lnTo>
                  <a:pt x="251" y="253"/>
                </a:lnTo>
                <a:lnTo>
                  <a:pt x="249" y="256"/>
                </a:lnTo>
                <a:lnTo>
                  <a:pt x="248" y="260"/>
                </a:lnTo>
                <a:lnTo>
                  <a:pt x="248" y="263"/>
                </a:lnTo>
                <a:lnTo>
                  <a:pt x="249" y="265"/>
                </a:lnTo>
                <a:lnTo>
                  <a:pt x="251" y="267"/>
                </a:lnTo>
                <a:lnTo>
                  <a:pt x="254" y="270"/>
                </a:lnTo>
                <a:lnTo>
                  <a:pt x="254" y="270"/>
                </a:lnTo>
                <a:lnTo>
                  <a:pt x="259" y="273"/>
                </a:lnTo>
                <a:lnTo>
                  <a:pt x="260" y="275"/>
                </a:lnTo>
                <a:lnTo>
                  <a:pt x="260" y="279"/>
                </a:lnTo>
                <a:lnTo>
                  <a:pt x="259" y="283"/>
                </a:lnTo>
                <a:lnTo>
                  <a:pt x="259" y="283"/>
                </a:lnTo>
                <a:lnTo>
                  <a:pt x="257" y="301"/>
                </a:lnTo>
                <a:lnTo>
                  <a:pt x="257" y="312"/>
                </a:lnTo>
                <a:lnTo>
                  <a:pt x="258" y="322"/>
                </a:lnTo>
                <a:lnTo>
                  <a:pt x="258" y="322"/>
                </a:lnTo>
                <a:lnTo>
                  <a:pt x="262" y="343"/>
                </a:lnTo>
                <a:lnTo>
                  <a:pt x="265" y="356"/>
                </a:lnTo>
                <a:lnTo>
                  <a:pt x="265" y="356"/>
                </a:lnTo>
                <a:lnTo>
                  <a:pt x="257" y="327"/>
                </a:lnTo>
                <a:lnTo>
                  <a:pt x="249" y="304"/>
                </a:lnTo>
                <a:lnTo>
                  <a:pt x="245" y="296"/>
                </a:lnTo>
                <a:lnTo>
                  <a:pt x="242" y="290"/>
                </a:lnTo>
                <a:lnTo>
                  <a:pt x="242" y="290"/>
                </a:lnTo>
                <a:lnTo>
                  <a:pt x="234" y="281"/>
                </a:lnTo>
                <a:lnTo>
                  <a:pt x="226" y="270"/>
                </a:lnTo>
                <a:lnTo>
                  <a:pt x="214" y="251"/>
                </a:lnTo>
                <a:lnTo>
                  <a:pt x="214" y="251"/>
                </a:lnTo>
                <a:lnTo>
                  <a:pt x="184" y="203"/>
                </a:lnTo>
                <a:lnTo>
                  <a:pt x="184" y="203"/>
                </a:lnTo>
                <a:close/>
                <a:moveTo>
                  <a:pt x="426" y="685"/>
                </a:moveTo>
                <a:lnTo>
                  <a:pt x="426" y="685"/>
                </a:lnTo>
                <a:lnTo>
                  <a:pt x="420" y="711"/>
                </a:lnTo>
                <a:lnTo>
                  <a:pt x="417" y="724"/>
                </a:lnTo>
                <a:lnTo>
                  <a:pt x="413" y="732"/>
                </a:lnTo>
                <a:lnTo>
                  <a:pt x="413" y="732"/>
                </a:lnTo>
                <a:lnTo>
                  <a:pt x="410" y="738"/>
                </a:lnTo>
                <a:lnTo>
                  <a:pt x="408" y="748"/>
                </a:lnTo>
                <a:lnTo>
                  <a:pt x="407" y="762"/>
                </a:lnTo>
                <a:lnTo>
                  <a:pt x="407" y="762"/>
                </a:lnTo>
                <a:lnTo>
                  <a:pt x="405" y="769"/>
                </a:lnTo>
                <a:lnTo>
                  <a:pt x="400" y="780"/>
                </a:lnTo>
                <a:lnTo>
                  <a:pt x="391" y="799"/>
                </a:lnTo>
                <a:lnTo>
                  <a:pt x="391" y="799"/>
                </a:lnTo>
                <a:lnTo>
                  <a:pt x="388" y="783"/>
                </a:lnTo>
                <a:lnTo>
                  <a:pt x="386" y="763"/>
                </a:lnTo>
                <a:lnTo>
                  <a:pt x="386" y="763"/>
                </a:lnTo>
                <a:lnTo>
                  <a:pt x="388" y="755"/>
                </a:lnTo>
                <a:lnTo>
                  <a:pt x="392" y="743"/>
                </a:lnTo>
                <a:lnTo>
                  <a:pt x="397" y="730"/>
                </a:lnTo>
                <a:lnTo>
                  <a:pt x="398" y="724"/>
                </a:lnTo>
                <a:lnTo>
                  <a:pt x="400" y="720"/>
                </a:lnTo>
                <a:lnTo>
                  <a:pt x="400" y="720"/>
                </a:lnTo>
                <a:lnTo>
                  <a:pt x="400" y="710"/>
                </a:lnTo>
                <a:lnTo>
                  <a:pt x="402" y="697"/>
                </a:lnTo>
                <a:lnTo>
                  <a:pt x="404" y="678"/>
                </a:lnTo>
                <a:lnTo>
                  <a:pt x="404" y="678"/>
                </a:lnTo>
                <a:lnTo>
                  <a:pt x="404" y="674"/>
                </a:lnTo>
                <a:lnTo>
                  <a:pt x="406" y="671"/>
                </a:lnTo>
                <a:lnTo>
                  <a:pt x="409" y="668"/>
                </a:lnTo>
                <a:lnTo>
                  <a:pt x="416" y="668"/>
                </a:lnTo>
                <a:lnTo>
                  <a:pt x="416" y="668"/>
                </a:lnTo>
                <a:lnTo>
                  <a:pt x="420" y="670"/>
                </a:lnTo>
                <a:lnTo>
                  <a:pt x="424" y="672"/>
                </a:lnTo>
                <a:lnTo>
                  <a:pt x="425" y="674"/>
                </a:lnTo>
                <a:lnTo>
                  <a:pt x="426" y="676"/>
                </a:lnTo>
                <a:lnTo>
                  <a:pt x="427" y="679"/>
                </a:lnTo>
                <a:lnTo>
                  <a:pt x="426" y="685"/>
                </a:lnTo>
                <a:lnTo>
                  <a:pt x="426" y="685"/>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02" name="淘宝店chenying0907出品 55"/>
          <p:cNvSpPr>
            <a:spLocks noEditPoints="1"/>
          </p:cNvSpPr>
          <p:nvPr/>
        </p:nvSpPr>
        <p:spPr bwMode="auto">
          <a:xfrm rot="21407145">
            <a:off x="8110610" y="2735167"/>
            <a:ext cx="548994" cy="969690"/>
          </a:xfrm>
          <a:custGeom>
            <a:avLst/>
            <a:gdLst>
              <a:gd name="T0" fmla="*/ 673 w 736"/>
              <a:gd name="T1" fmla="*/ 284 h 1300"/>
              <a:gd name="T2" fmla="*/ 626 w 736"/>
              <a:gd name="T3" fmla="*/ 210 h 1300"/>
              <a:gd name="T4" fmla="*/ 530 w 736"/>
              <a:gd name="T5" fmla="*/ 123 h 1300"/>
              <a:gd name="T6" fmla="*/ 538 w 736"/>
              <a:gd name="T7" fmla="*/ 75 h 1300"/>
              <a:gd name="T8" fmla="*/ 500 w 736"/>
              <a:gd name="T9" fmla="*/ 5 h 1300"/>
              <a:gd name="T10" fmla="*/ 445 w 736"/>
              <a:gd name="T11" fmla="*/ 9 h 1300"/>
              <a:gd name="T12" fmla="*/ 421 w 736"/>
              <a:gd name="T13" fmla="*/ 94 h 1300"/>
              <a:gd name="T14" fmla="*/ 452 w 736"/>
              <a:gd name="T15" fmla="*/ 180 h 1300"/>
              <a:gd name="T16" fmla="*/ 383 w 736"/>
              <a:gd name="T17" fmla="*/ 199 h 1300"/>
              <a:gd name="T18" fmla="*/ 340 w 736"/>
              <a:gd name="T19" fmla="*/ 271 h 1300"/>
              <a:gd name="T20" fmla="*/ 304 w 736"/>
              <a:gd name="T21" fmla="*/ 305 h 1300"/>
              <a:gd name="T22" fmla="*/ 271 w 736"/>
              <a:gd name="T23" fmla="*/ 316 h 1300"/>
              <a:gd name="T24" fmla="*/ 162 w 736"/>
              <a:gd name="T25" fmla="*/ 325 h 1300"/>
              <a:gd name="T26" fmla="*/ 92 w 736"/>
              <a:gd name="T27" fmla="*/ 301 h 1300"/>
              <a:gd name="T28" fmla="*/ 65 w 736"/>
              <a:gd name="T29" fmla="*/ 274 h 1300"/>
              <a:gd name="T30" fmla="*/ 76 w 736"/>
              <a:gd name="T31" fmla="*/ 300 h 1300"/>
              <a:gd name="T32" fmla="*/ 14 w 736"/>
              <a:gd name="T33" fmla="*/ 320 h 1300"/>
              <a:gd name="T34" fmla="*/ 0 w 736"/>
              <a:gd name="T35" fmla="*/ 335 h 1300"/>
              <a:gd name="T36" fmla="*/ 5 w 736"/>
              <a:gd name="T37" fmla="*/ 349 h 1300"/>
              <a:gd name="T38" fmla="*/ 20 w 736"/>
              <a:gd name="T39" fmla="*/ 360 h 1300"/>
              <a:gd name="T40" fmla="*/ 76 w 736"/>
              <a:gd name="T41" fmla="*/ 370 h 1300"/>
              <a:gd name="T42" fmla="*/ 125 w 736"/>
              <a:gd name="T43" fmla="*/ 397 h 1300"/>
              <a:gd name="T44" fmla="*/ 332 w 736"/>
              <a:gd name="T45" fmla="*/ 378 h 1300"/>
              <a:gd name="T46" fmla="*/ 302 w 736"/>
              <a:gd name="T47" fmla="*/ 654 h 1300"/>
              <a:gd name="T48" fmla="*/ 306 w 736"/>
              <a:gd name="T49" fmla="*/ 724 h 1300"/>
              <a:gd name="T50" fmla="*/ 293 w 736"/>
              <a:gd name="T51" fmla="*/ 980 h 1300"/>
              <a:gd name="T52" fmla="*/ 304 w 736"/>
              <a:gd name="T53" fmla="*/ 1120 h 1300"/>
              <a:gd name="T54" fmla="*/ 311 w 736"/>
              <a:gd name="T55" fmla="*/ 1178 h 1300"/>
              <a:gd name="T56" fmla="*/ 281 w 736"/>
              <a:gd name="T57" fmla="*/ 1227 h 1300"/>
              <a:gd name="T58" fmla="*/ 216 w 736"/>
              <a:gd name="T59" fmla="*/ 1250 h 1300"/>
              <a:gd name="T60" fmla="*/ 210 w 736"/>
              <a:gd name="T61" fmla="*/ 1274 h 1300"/>
              <a:gd name="T62" fmla="*/ 334 w 736"/>
              <a:gd name="T63" fmla="*/ 1259 h 1300"/>
              <a:gd name="T64" fmla="*/ 397 w 736"/>
              <a:gd name="T65" fmla="*/ 1261 h 1300"/>
              <a:gd name="T66" fmla="*/ 399 w 736"/>
              <a:gd name="T67" fmla="*/ 1122 h 1300"/>
              <a:gd name="T68" fmla="*/ 393 w 736"/>
              <a:gd name="T69" fmla="*/ 959 h 1300"/>
              <a:gd name="T70" fmla="*/ 437 w 736"/>
              <a:gd name="T71" fmla="*/ 821 h 1300"/>
              <a:gd name="T72" fmla="*/ 482 w 736"/>
              <a:gd name="T73" fmla="*/ 994 h 1300"/>
              <a:gd name="T74" fmla="*/ 497 w 736"/>
              <a:gd name="T75" fmla="*/ 1094 h 1300"/>
              <a:gd name="T76" fmla="*/ 471 w 736"/>
              <a:gd name="T77" fmla="*/ 1152 h 1300"/>
              <a:gd name="T78" fmla="*/ 446 w 736"/>
              <a:gd name="T79" fmla="*/ 1257 h 1300"/>
              <a:gd name="T80" fmla="*/ 427 w 736"/>
              <a:gd name="T81" fmla="*/ 1299 h 1300"/>
              <a:gd name="T82" fmla="*/ 523 w 736"/>
              <a:gd name="T83" fmla="*/ 1281 h 1300"/>
              <a:gd name="T84" fmla="*/ 545 w 736"/>
              <a:gd name="T85" fmla="*/ 1271 h 1300"/>
              <a:gd name="T86" fmla="*/ 555 w 736"/>
              <a:gd name="T87" fmla="*/ 1187 h 1300"/>
              <a:gd name="T88" fmla="*/ 576 w 736"/>
              <a:gd name="T89" fmla="*/ 993 h 1300"/>
              <a:gd name="T90" fmla="*/ 561 w 736"/>
              <a:gd name="T91" fmla="*/ 814 h 1300"/>
              <a:gd name="T92" fmla="*/ 577 w 736"/>
              <a:gd name="T93" fmla="*/ 673 h 1300"/>
              <a:gd name="T94" fmla="*/ 613 w 736"/>
              <a:gd name="T95" fmla="*/ 701 h 1300"/>
              <a:gd name="T96" fmla="*/ 687 w 736"/>
              <a:gd name="T97" fmla="*/ 655 h 1300"/>
              <a:gd name="T98" fmla="*/ 733 w 736"/>
              <a:gd name="T99" fmla="*/ 465 h 1300"/>
              <a:gd name="T100" fmla="*/ 366 w 736"/>
              <a:gd name="T101" fmla="*/ 560 h 1300"/>
              <a:gd name="T102" fmla="*/ 385 w 736"/>
              <a:gd name="T103" fmla="*/ 448 h 1300"/>
              <a:gd name="T104" fmla="*/ 399 w 736"/>
              <a:gd name="T105" fmla="*/ 279 h 1300"/>
              <a:gd name="T106" fmla="*/ 455 w 736"/>
              <a:gd name="T107" fmla="*/ 193 h 1300"/>
              <a:gd name="T108" fmla="*/ 452 w 736"/>
              <a:gd name="T109" fmla="*/ 230 h 1300"/>
              <a:gd name="T110" fmla="*/ 385 w 736"/>
              <a:gd name="T111" fmla="*/ 530 h 1300"/>
              <a:gd name="T112" fmla="*/ 467 w 736"/>
              <a:gd name="T113" fmla="*/ 294 h 1300"/>
              <a:gd name="T114" fmla="*/ 473 w 736"/>
              <a:gd name="T115" fmla="*/ 207 h 1300"/>
              <a:gd name="T116" fmla="*/ 537 w 736"/>
              <a:gd name="T117" fmla="*/ 169 h 1300"/>
              <a:gd name="T118" fmla="*/ 485 w 736"/>
              <a:gd name="T119" fmla="*/ 365 h 1300"/>
              <a:gd name="T120" fmla="*/ 501 w 736"/>
              <a:gd name="T121" fmla="*/ 512 h 1300"/>
              <a:gd name="T122" fmla="*/ 642 w 736"/>
              <a:gd name="T123" fmla="*/ 468 h 1300"/>
              <a:gd name="T124" fmla="*/ 638 w 736"/>
              <a:gd name="T125" fmla="*/ 43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6" h="1300">
                <a:moveTo>
                  <a:pt x="732" y="424"/>
                </a:moveTo>
                <a:lnTo>
                  <a:pt x="732" y="424"/>
                </a:lnTo>
                <a:lnTo>
                  <a:pt x="727" y="408"/>
                </a:lnTo>
                <a:lnTo>
                  <a:pt x="720" y="389"/>
                </a:lnTo>
                <a:lnTo>
                  <a:pt x="713" y="370"/>
                </a:lnTo>
                <a:lnTo>
                  <a:pt x="704" y="352"/>
                </a:lnTo>
                <a:lnTo>
                  <a:pt x="690" y="323"/>
                </a:lnTo>
                <a:lnTo>
                  <a:pt x="684" y="311"/>
                </a:lnTo>
                <a:lnTo>
                  <a:pt x="684" y="311"/>
                </a:lnTo>
                <a:lnTo>
                  <a:pt x="673" y="284"/>
                </a:lnTo>
                <a:lnTo>
                  <a:pt x="667" y="263"/>
                </a:lnTo>
                <a:lnTo>
                  <a:pt x="664" y="253"/>
                </a:lnTo>
                <a:lnTo>
                  <a:pt x="664" y="247"/>
                </a:lnTo>
                <a:lnTo>
                  <a:pt x="664" y="247"/>
                </a:lnTo>
                <a:lnTo>
                  <a:pt x="661" y="240"/>
                </a:lnTo>
                <a:lnTo>
                  <a:pt x="656" y="233"/>
                </a:lnTo>
                <a:lnTo>
                  <a:pt x="649" y="226"/>
                </a:lnTo>
                <a:lnTo>
                  <a:pt x="642" y="220"/>
                </a:lnTo>
                <a:lnTo>
                  <a:pt x="634" y="214"/>
                </a:lnTo>
                <a:lnTo>
                  <a:pt x="626" y="210"/>
                </a:lnTo>
                <a:lnTo>
                  <a:pt x="617" y="208"/>
                </a:lnTo>
                <a:lnTo>
                  <a:pt x="609" y="207"/>
                </a:lnTo>
                <a:lnTo>
                  <a:pt x="609" y="207"/>
                </a:lnTo>
                <a:lnTo>
                  <a:pt x="598" y="204"/>
                </a:lnTo>
                <a:lnTo>
                  <a:pt x="587" y="199"/>
                </a:lnTo>
                <a:lnTo>
                  <a:pt x="568" y="190"/>
                </a:lnTo>
                <a:lnTo>
                  <a:pt x="554" y="181"/>
                </a:lnTo>
                <a:lnTo>
                  <a:pt x="547" y="178"/>
                </a:lnTo>
                <a:lnTo>
                  <a:pt x="527" y="158"/>
                </a:lnTo>
                <a:lnTo>
                  <a:pt x="530" y="123"/>
                </a:lnTo>
                <a:lnTo>
                  <a:pt x="530" y="123"/>
                </a:lnTo>
                <a:lnTo>
                  <a:pt x="533" y="120"/>
                </a:lnTo>
                <a:lnTo>
                  <a:pt x="537" y="116"/>
                </a:lnTo>
                <a:lnTo>
                  <a:pt x="540" y="109"/>
                </a:lnTo>
                <a:lnTo>
                  <a:pt x="543" y="103"/>
                </a:lnTo>
                <a:lnTo>
                  <a:pt x="544" y="94"/>
                </a:lnTo>
                <a:lnTo>
                  <a:pt x="543" y="90"/>
                </a:lnTo>
                <a:lnTo>
                  <a:pt x="542" y="84"/>
                </a:lnTo>
                <a:lnTo>
                  <a:pt x="541" y="80"/>
                </a:lnTo>
                <a:lnTo>
                  <a:pt x="538" y="75"/>
                </a:lnTo>
                <a:lnTo>
                  <a:pt x="538" y="75"/>
                </a:lnTo>
                <a:lnTo>
                  <a:pt x="537" y="61"/>
                </a:lnTo>
                <a:lnTo>
                  <a:pt x="535" y="49"/>
                </a:lnTo>
                <a:lnTo>
                  <a:pt x="531" y="39"/>
                </a:lnTo>
                <a:lnTo>
                  <a:pt x="528" y="30"/>
                </a:lnTo>
                <a:lnTo>
                  <a:pt x="523" y="23"/>
                </a:lnTo>
                <a:lnTo>
                  <a:pt x="517" y="17"/>
                </a:lnTo>
                <a:lnTo>
                  <a:pt x="512" y="11"/>
                </a:lnTo>
                <a:lnTo>
                  <a:pt x="506" y="8"/>
                </a:lnTo>
                <a:lnTo>
                  <a:pt x="500" y="5"/>
                </a:lnTo>
                <a:lnTo>
                  <a:pt x="495" y="3"/>
                </a:lnTo>
                <a:lnTo>
                  <a:pt x="484" y="1"/>
                </a:lnTo>
                <a:lnTo>
                  <a:pt x="478" y="0"/>
                </a:lnTo>
                <a:lnTo>
                  <a:pt x="474" y="0"/>
                </a:lnTo>
                <a:lnTo>
                  <a:pt x="474" y="0"/>
                </a:lnTo>
                <a:lnTo>
                  <a:pt x="472" y="0"/>
                </a:lnTo>
                <a:lnTo>
                  <a:pt x="466" y="1"/>
                </a:lnTo>
                <a:lnTo>
                  <a:pt x="456" y="4"/>
                </a:lnTo>
                <a:lnTo>
                  <a:pt x="451" y="6"/>
                </a:lnTo>
                <a:lnTo>
                  <a:pt x="445" y="9"/>
                </a:lnTo>
                <a:lnTo>
                  <a:pt x="440" y="13"/>
                </a:lnTo>
                <a:lnTo>
                  <a:pt x="435" y="20"/>
                </a:lnTo>
                <a:lnTo>
                  <a:pt x="430" y="26"/>
                </a:lnTo>
                <a:lnTo>
                  <a:pt x="426" y="34"/>
                </a:lnTo>
                <a:lnTo>
                  <a:pt x="423" y="44"/>
                </a:lnTo>
                <a:lnTo>
                  <a:pt x="421" y="54"/>
                </a:lnTo>
                <a:lnTo>
                  <a:pt x="420" y="67"/>
                </a:lnTo>
                <a:lnTo>
                  <a:pt x="420" y="82"/>
                </a:lnTo>
                <a:lnTo>
                  <a:pt x="420" y="82"/>
                </a:lnTo>
                <a:lnTo>
                  <a:pt x="421" y="94"/>
                </a:lnTo>
                <a:lnTo>
                  <a:pt x="423" y="105"/>
                </a:lnTo>
                <a:lnTo>
                  <a:pt x="425" y="114"/>
                </a:lnTo>
                <a:lnTo>
                  <a:pt x="427" y="121"/>
                </a:lnTo>
                <a:lnTo>
                  <a:pt x="431" y="131"/>
                </a:lnTo>
                <a:lnTo>
                  <a:pt x="434" y="134"/>
                </a:lnTo>
                <a:lnTo>
                  <a:pt x="449" y="160"/>
                </a:lnTo>
                <a:lnTo>
                  <a:pt x="449" y="160"/>
                </a:lnTo>
                <a:lnTo>
                  <a:pt x="450" y="164"/>
                </a:lnTo>
                <a:lnTo>
                  <a:pt x="452" y="172"/>
                </a:lnTo>
                <a:lnTo>
                  <a:pt x="452" y="180"/>
                </a:lnTo>
                <a:lnTo>
                  <a:pt x="451" y="183"/>
                </a:lnTo>
                <a:lnTo>
                  <a:pt x="449" y="185"/>
                </a:lnTo>
                <a:lnTo>
                  <a:pt x="449" y="185"/>
                </a:lnTo>
                <a:lnTo>
                  <a:pt x="422" y="190"/>
                </a:lnTo>
                <a:lnTo>
                  <a:pt x="406" y="192"/>
                </a:lnTo>
                <a:lnTo>
                  <a:pt x="395" y="193"/>
                </a:lnTo>
                <a:lnTo>
                  <a:pt x="395" y="193"/>
                </a:lnTo>
                <a:lnTo>
                  <a:pt x="392" y="194"/>
                </a:lnTo>
                <a:lnTo>
                  <a:pt x="387" y="196"/>
                </a:lnTo>
                <a:lnTo>
                  <a:pt x="383" y="199"/>
                </a:lnTo>
                <a:lnTo>
                  <a:pt x="378" y="205"/>
                </a:lnTo>
                <a:lnTo>
                  <a:pt x="372" y="210"/>
                </a:lnTo>
                <a:lnTo>
                  <a:pt x="368" y="215"/>
                </a:lnTo>
                <a:lnTo>
                  <a:pt x="364" y="222"/>
                </a:lnTo>
                <a:lnTo>
                  <a:pt x="361" y="228"/>
                </a:lnTo>
                <a:lnTo>
                  <a:pt x="361" y="228"/>
                </a:lnTo>
                <a:lnTo>
                  <a:pt x="356" y="243"/>
                </a:lnTo>
                <a:lnTo>
                  <a:pt x="349" y="259"/>
                </a:lnTo>
                <a:lnTo>
                  <a:pt x="344" y="266"/>
                </a:lnTo>
                <a:lnTo>
                  <a:pt x="340" y="271"/>
                </a:lnTo>
                <a:lnTo>
                  <a:pt x="336" y="276"/>
                </a:lnTo>
                <a:lnTo>
                  <a:pt x="331" y="277"/>
                </a:lnTo>
                <a:lnTo>
                  <a:pt x="331" y="277"/>
                </a:lnTo>
                <a:lnTo>
                  <a:pt x="326" y="279"/>
                </a:lnTo>
                <a:lnTo>
                  <a:pt x="321" y="282"/>
                </a:lnTo>
                <a:lnTo>
                  <a:pt x="318" y="286"/>
                </a:lnTo>
                <a:lnTo>
                  <a:pt x="313" y="291"/>
                </a:lnTo>
                <a:lnTo>
                  <a:pt x="308" y="299"/>
                </a:lnTo>
                <a:lnTo>
                  <a:pt x="306" y="302"/>
                </a:lnTo>
                <a:lnTo>
                  <a:pt x="304" y="305"/>
                </a:lnTo>
                <a:lnTo>
                  <a:pt x="304" y="305"/>
                </a:lnTo>
                <a:lnTo>
                  <a:pt x="302" y="306"/>
                </a:lnTo>
                <a:lnTo>
                  <a:pt x="298" y="308"/>
                </a:lnTo>
                <a:lnTo>
                  <a:pt x="293" y="314"/>
                </a:lnTo>
                <a:lnTo>
                  <a:pt x="290" y="317"/>
                </a:lnTo>
                <a:lnTo>
                  <a:pt x="287" y="318"/>
                </a:lnTo>
                <a:lnTo>
                  <a:pt x="282" y="320"/>
                </a:lnTo>
                <a:lnTo>
                  <a:pt x="277" y="318"/>
                </a:lnTo>
                <a:lnTo>
                  <a:pt x="277" y="318"/>
                </a:lnTo>
                <a:lnTo>
                  <a:pt x="271" y="316"/>
                </a:lnTo>
                <a:lnTo>
                  <a:pt x="264" y="316"/>
                </a:lnTo>
                <a:lnTo>
                  <a:pt x="255" y="316"/>
                </a:lnTo>
                <a:lnTo>
                  <a:pt x="247" y="317"/>
                </a:lnTo>
                <a:lnTo>
                  <a:pt x="234" y="321"/>
                </a:lnTo>
                <a:lnTo>
                  <a:pt x="227" y="322"/>
                </a:lnTo>
                <a:lnTo>
                  <a:pt x="227" y="322"/>
                </a:lnTo>
                <a:lnTo>
                  <a:pt x="220" y="323"/>
                </a:lnTo>
                <a:lnTo>
                  <a:pt x="197" y="325"/>
                </a:lnTo>
                <a:lnTo>
                  <a:pt x="181" y="325"/>
                </a:lnTo>
                <a:lnTo>
                  <a:pt x="162" y="325"/>
                </a:lnTo>
                <a:lnTo>
                  <a:pt x="142" y="323"/>
                </a:lnTo>
                <a:lnTo>
                  <a:pt x="118" y="321"/>
                </a:lnTo>
                <a:lnTo>
                  <a:pt x="118" y="321"/>
                </a:lnTo>
                <a:lnTo>
                  <a:pt x="111" y="320"/>
                </a:lnTo>
                <a:lnTo>
                  <a:pt x="107" y="316"/>
                </a:lnTo>
                <a:lnTo>
                  <a:pt x="104" y="314"/>
                </a:lnTo>
                <a:lnTo>
                  <a:pt x="103" y="312"/>
                </a:lnTo>
                <a:lnTo>
                  <a:pt x="103" y="312"/>
                </a:lnTo>
                <a:lnTo>
                  <a:pt x="96" y="306"/>
                </a:lnTo>
                <a:lnTo>
                  <a:pt x="92" y="301"/>
                </a:lnTo>
                <a:lnTo>
                  <a:pt x="92" y="301"/>
                </a:lnTo>
                <a:lnTo>
                  <a:pt x="83" y="289"/>
                </a:lnTo>
                <a:lnTo>
                  <a:pt x="76" y="280"/>
                </a:lnTo>
                <a:lnTo>
                  <a:pt x="73" y="276"/>
                </a:lnTo>
                <a:lnTo>
                  <a:pt x="72" y="272"/>
                </a:lnTo>
                <a:lnTo>
                  <a:pt x="72" y="272"/>
                </a:lnTo>
                <a:lnTo>
                  <a:pt x="69" y="271"/>
                </a:lnTo>
                <a:lnTo>
                  <a:pt x="66" y="271"/>
                </a:lnTo>
                <a:lnTo>
                  <a:pt x="65" y="272"/>
                </a:lnTo>
                <a:lnTo>
                  <a:pt x="65" y="274"/>
                </a:lnTo>
                <a:lnTo>
                  <a:pt x="65" y="278"/>
                </a:lnTo>
                <a:lnTo>
                  <a:pt x="65" y="280"/>
                </a:lnTo>
                <a:lnTo>
                  <a:pt x="65" y="280"/>
                </a:lnTo>
                <a:lnTo>
                  <a:pt x="65" y="281"/>
                </a:lnTo>
                <a:lnTo>
                  <a:pt x="65" y="285"/>
                </a:lnTo>
                <a:lnTo>
                  <a:pt x="67" y="291"/>
                </a:lnTo>
                <a:lnTo>
                  <a:pt x="70" y="293"/>
                </a:lnTo>
                <a:lnTo>
                  <a:pt x="72" y="296"/>
                </a:lnTo>
                <a:lnTo>
                  <a:pt x="72" y="296"/>
                </a:lnTo>
                <a:lnTo>
                  <a:pt x="76" y="300"/>
                </a:lnTo>
                <a:lnTo>
                  <a:pt x="78" y="306"/>
                </a:lnTo>
                <a:lnTo>
                  <a:pt x="79" y="311"/>
                </a:lnTo>
                <a:lnTo>
                  <a:pt x="79" y="311"/>
                </a:lnTo>
                <a:lnTo>
                  <a:pt x="77" y="312"/>
                </a:lnTo>
                <a:lnTo>
                  <a:pt x="70" y="314"/>
                </a:lnTo>
                <a:lnTo>
                  <a:pt x="50" y="316"/>
                </a:lnTo>
                <a:lnTo>
                  <a:pt x="17" y="316"/>
                </a:lnTo>
                <a:lnTo>
                  <a:pt x="17" y="316"/>
                </a:lnTo>
                <a:lnTo>
                  <a:pt x="15" y="317"/>
                </a:lnTo>
                <a:lnTo>
                  <a:pt x="14" y="320"/>
                </a:lnTo>
                <a:lnTo>
                  <a:pt x="14" y="321"/>
                </a:lnTo>
                <a:lnTo>
                  <a:pt x="14" y="323"/>
                </a:lnTo>
                <a:lnTo>
                  <a:pt x="15" y="325"/>
                </a:lnTo>
                <a:lnTo>
                  <a:pt x="16" y="326"/>
                </a:lnTo>
                <a:lnTo>
                  <a:pt x="4" y="326"/>
                </a:lnTo>
                <a:lnTo>
                  <a:pt x="4" y="326"/>
                </a:lnTo>
                <a:lnTo>
                  <a:pt x="3" y="328"/>
                </a:lnTo>
                <a:lnTo>
                  <a:pt x="0" y="331"/>
                </a:lnTo>
                <a:lnTo>
                  <a:pt x="0" y="334"/>
                </a:lnTo>
                <a:lnTo>
                  <a:pt x="0" y="335"/>
                </a:lnTo>
                <a:lnTo>
                  <a:pt x="1" y="336"/>
                </a:lnTo>
                <a:lnTo>
                  <a:pt x="4" y="337"/>
                </a:lnTo>
                <a:lnTo>
                  <a:pt x="4" y="337"/>
                </a:lnTo>
                <a:lnTo>
                  <a:pt x="22" y="338"/>
                </a:lnTo>
                <a:lnTo>
                  <a:pt x="31" y="338"/>
                </a:lnTo>
                <a:lnTo>
                  <a:pt x="8" y="341"/>
                </a:lnTo>
                <a:lnTo>
                  <a:pt x="8" y="341"/>
                </a:lnTo>
                <a:lnTo>
                  <a:pt x="7" y="343"/>
                </a:lnTo>
                <a:lnTo>
                  <a:pt x="5" y="346"/>
                </a:lnTo>
                <a:lnTo>
                  <a:pt x="5" y="349"/>
                </a:lnTo>
                <a:lnTo>
                  <a:pt x="6" y="351"/>
                </a:lnTo>
                <a:lnTo>
                  <a:pt x="7" y="352"/>
                </a:lnTo>
                <a:lnTo>
                  <a:pt x="11" y="352"/>
                </a:lnTo>
                <a:lnTo>
                  <a:pt x="11" y="352"/>
                </a:lnTo>
                <a:lnTo>
                  <a:pt x="37" y="352"/>
                </a:lnTo>
                <a:lnTo>
                  <a:pt x="58" y="353"/>
                </a:lnTo>
                <a:lnTo>
                  <a:pt x="23" y="355"/>
                </a:lnTo>
                <a:lnTo>
                  <a:pt x="23" y="355"/>
                </a:lnTo>
                <a:lnTo>
                  <a:pt x="20" y="359"/>
                </a:lnTo>
                <a:lnTo>
                  <a:pt x="20" y="360"/>
                </a:lnTo>
                <a:lnTo>
                  <a:pt x="20" y="363"/>
                </a:lnTo>
                <a:lnTo>
                  <a:pt x="21" y="363"/>
                </a:lnTo>
                <a:lnTo>
                  <a:pt x="23" y="364"/>
                </a:lnTo>
                <a:lnTo>
                  <a:pt x="23" y="364"/>
                </a:lnTo>
                <a:lnTo>
                  <a:pt x="42" y="364"/>
                </a:lnTo>
                <a:lnTo>
                  <a:pt x="51" y="365"/>
                </a:lnTo>
                <a:lnTo>
                  <a:pt x="58" y="366"/>
                </a:lnTo>
                <a:lnTo>
                  <a:pt x="58" y="366"/>
                </a:lnTo>
                <a:lnTo>
                  <a:pt x="66" y="369"/>
                </a:lnTo>
                <a:lnTo>
                  <a:pt x="76" y="370"/>
                </a:lnTo>
                <a:lnTo>
                  <a:pt x="76" y="370"/>
                </a:lnTo>
                <a:lnTo>
                  <a:pt x="110" y="370"/>
                </a:lnTo>
                <a:lnTo>
                  <a:pt x="110" y="370"/>
                </a:lnTo>
                <a:lnTo>
                  <a:pt x="111" y="374"/>
                </a:lnTo>
                <a:lnTo>
                  <a:pt x="114" y="384"/>
                </a:lnTo>
                <a:lnTo>
                  <a:pt x="116" y="388"/>
                </a:lnTo>
                <a:lnTo>
                  <a:pt x="118" y="393"/>
                </a:lnTo>
                <a:lnTo>
                  <a:pt x="121" y="396"/>
                </a:lnTo>
                <a:lnTo>
                  <a:pt x="123" y="396"/>
                </a:lnTo>
                <a:lnTo>
                  <a:pt x="125" y="397"/>
                </a:lnTo>
                <a:lnTo>
                  <a:pt x="125" y="397"/>
                </a:lnTo>
                <a:lnTo>
                  <a:pt x="149" y="396"/>
                </a:lnTo>
                <a:lnTo>
                  <a:pt x="192" y="397"/>
                </a:lnTo>
                <a:lnTo>
                  <a:pt x="240" y="396"/>
                </a:lnTo>
                <a:lnTo>
                  <a:pt x="262" y="395"/>
                </a:lnTo>
                <a:lnTo>
                  <a:pt x="278" y="393"/>
                </a:lnTo>
                <a:lnTo>
                  <a:pt x="278" y="393"/>
                </a:lnTo>
                <a:lnTo>
                  <a:pt x="302" y="387"/>
                </a:lnTo>
                <a:lnTo>
                  <a:pt x="318" y="383"/>
                </a:lnTo>
                <a:lnTo>
                  <a:pt x="332" y="378"/>
                </a:lnTo>
                <a:lnTo>
                  <a:pt x="332" y="378"/>
                </a:lnTo>
                <a:lnTo>
                  <a:pt x="325" y="438"/>
                </a:lnTo>
                <a:lnTo>
                  <a:pt x="321" y="482"/>
                </a:lnTo>
                <a:lnTo>
                  <a:pt x="319" y="498"/>
                </a:lnTo>
                <a:lnTo>
                  <a:pt x="317" y="506"/>
                </a:lnTo>
                <a:lnTo>
                  <a:pt x="317" y="506"/>
                </a:lnTo>
                <a:lnTo>
                  <a:pt x="315" y="516"/>
                </a:lnTo>
                <a:lnTo>
                  <a:pt x="313" y="534"/>
                </a:lnTo>
                <a:lnTo>
                  <a:pt x="308" y="584"/>
                </a:lnTo>
                <a:lnTo>
                  <a:pt x="302" y="654"/>
                </a:lnTo>
                <a:lnTo>
                  <a:pt x="302" y="654"/>
                </a:lnTo>
                <a:lnTo>
                  <a:pt x="303" y="656"/>
                </a:lnTo>
                <a:lnTo>
                  <a:pt x="306" y="661"/>
                </a:lnTo>
                <a:lnTo>
                  <a:pt x="312" y="666"/>
                </a:lnTo>
                <a:lnTo>
                  <a:pt x="315" y="669"/>
                </a:lnTo>
                <a:lnTo>
                  <a:pt x="320" y="670"/>
                </a:lnTo>
                <a:lnTo>
                  <a:pt x="320" y="670"/>
                </a:lnTo>
                <a:lnTo>
                  <a:pt x="315" y="684"/>
                </a:lnTo>
                <a:lnTo>
                  <a:pt x="311" y="701"/>
                </a:lnTo>
                <a:lnTo>
                  <a:pt x="306" y="724"/>
                </a:lnTo>
                <a:lnTo>
                  <a:pt x="300" y="754"/>
                </a:lnTo>
                <a:lnTo>
                  <a:pt x="297" y="789"/>
                </a:lnTo>
                <a:lnTo>
                  <a:pt x="295" y="830"/>
                </a:lnTo>
                <a:lnTo>
                  <a:pt x="294" y="851"/>
                </a:lnTo>
                <a:lnTo>
                  <a:pt x="295" y="875"/>
                </a:lnTo>
                <a:lnTo>
                  <a:pt x="295" y="875"/>
                </a:lnTo>
                <a:lnTo>
                  <a:pt x="293" y="901"/>
                </a:lnTo>
                <a:lnTo>
                  <a:pt x="293" y="926"/>
                </a:lnTo>
                <a:lnTo>
                  <a:pt x="293" y="953"/>
                </a:lnTo>
                <a:lnTo>
                  <a:pt x="293" y="980"/>
                </a:lnTo>
                <a:lnTo>
                  <a:pt x="295" y="1005"/>
                </a:lnTo>
                <a:lnTo>
                  <a:pt x="297" y="1028"/>
                </a:lnTo>
                <a:lnTo>
                  <a:pt x="299" y="1051"/>
                </a:lnTo>
                <a:lnTo>
                  <a:pt x="304" y="1069"/>
                </a:lnTo>
                <a:lnTo>
                  <a:pt x="304" y="1069"/>
                </a:lnTo>
                <a:lnTo>
                  <a:pt x="306" y="1085"/>
                </a:lnTo>
                <a:lnTo>
                  <a:pt x="307" y="1097"/>
                </a:lnTo>
                <a:lnTo>
                  <a:pt x="307" y="1106"/>
                </a:lnTo>
                <a:lnTo>
                  <a:pt x="306" y="1112"/>
                </a:lnTo>
                <a:lnTo>
                  <a:pt x="304" y="1120"/>
                </a:lnTo>
                <a:lnTo>
                  <a:pt x="303" y="1123"/>
                </a:lnTo>
                <a:lnTo>
                  <a:pt x="302" y="1126"/>
                </a:lnTo>
                <a:lnTo>
                  <a:pt x="302" y="1126"/>
                </a:lnTo>
                <a:lnTo>
                  <a:pt x="302" y="1137"/>
                </a:lnTo>
                <a:lnTo>
                  <a:pt x="302" y="1152"/>
                </a:lnTo>
                <a:lnTo>
                  <a:pt x="303" y="1160"/>
                </a:lnTo>
                <a:lnTo>
                  <a:pt x="304" y="1168"/>
                </a:lnTo>
                <a:lnTo>
                  <a:pt x="307" y="1173"/>
                </a:lnTo>
                <a:lnTo>
                  <a:pt x="309" y="1177"/>
                </a:lnTo>
                <a:lnTo>
                  <a:pt x="311" y="1178"/>
                </a:lnTo>
                <a:lnTo>
                  <a:pt x="311" y="1178"/>
                </a:lnTo>
                <a:lnTo>
                  <a:pt x="306" y="1183"/>
                </a:lnTo>
                <a:lnTo>
                  <a:pt x="300" y="1188"/>
                </a:lnTo>
                <a:lnTo>
                  <a:pt x="297" y="1195"/>
                </a:lnTo>
                <a:lnTo>
                  <a:pt x="294" y="1200"/>
                </a:lnTo>
                <a:lnTo>
                  <a:pt x="290" y="1211"/>
                </a:lnTo>
                <a:lnTo>
                  <a:pt x="288" y="1215"/>
                </a:lnTo>
                <a:lnTo>
                  <a:pt x="288" y="1215"/>
                </a:lnTo>
                <a:lnTo>
                  <a:pt x="287" y="1218"/>
                </a:lnTo>
                <a:lnTo>
                  <a:pt x="281" y="1227"/>
                </a:lnTo>
                <a:lnTo>
                  <a:pt x="278" y="1231"/>
                </a:lnTo>
                <a:lnTo>
                  <a:pt x="275" y="1235"/>
                </a:lnTo>
                <a:lnTo>
                  <a:pt x="270" y="1238"/>
                </a:lnTo>
                <a:lnTo>
                  <a:pt x="266" y="1239"/>
                </a:lnTo>
                <a:lnTo>
                  <a:pt x="266" y="1239"/>
                </a:lnTo>
                <a:lnTo>
                  <a:pt x="261" y="1241"/>
                </a:lnTo>
                <a:lnTo>
                  <a:pt x="253" y="1242"/>
                </a:lnTo>
                <a:lnTo>
                  <a:pt x="236" y="1246"/>
                </a:lnTo>
                <a:lnTo>
                  <a:pt x="216" y="1250"/>
                </a:lnTo>
                <a:lnTo>
                  <a:pt x="216" y="1250"/>
                </a:lnTo>
                <a:lnTo>
                  <a:pt x="213" y="1251"/>
                </a:lnTo>
                <a:lnTo>
                  <a:pt x="209" y="1254"/>
                </a:lnTo>
                <a:lnTo>
                  <a:pt x="207" y="1257"/>
                </a:lnTo>
                <a:lnTo>
                  <a:pt x="206" y="1260"/>
                </a:lnTo>
                <a:lnTo>
                  <a:pt x="205" y="1264"/>
                </a:lnTo>
                <a:lnTo>
                  <a:pt x="204" y="1268"/>
                </a:lnTo>
                <a:lnTo>
                  <a:pt x="204" y="1268"/>
                </a:lnTo>
                <a:lnTo>
                  <a:pt x="205" y="1269"/>
                </a:lnTo>
                <a:lnTo>
                  <a:pt x="206" y="1271"/>
                </a:lnTo>
                <a:lnTo>
                  <a:pt x="210" y="1274"/>
                </a:lnTo>
                <a:lnTo>
                  <a:pt x="219" y="1275"/>
                </a:lnTo>
                <a:lnTo>
                  <a:pt x="230" y="1276"/>
                </a:lnTo>
                <a:lnTo>
                  <a:pt x="245" y="1276"/>
                </a:lnTo>
                <a:lnTo>
                  <a:pt x="265" y="1275"/>
                </a:lnTo>
                <a:lnTo>
                  <a:pt x="289" y="1272"/>
                </a:lnTo>
                <a:lnTo>
                  <a:pt x="319" y="1269"/>
                </a:lnTo>
                <a:lnTo>
                  <a:pt x="319" y="1269"/>
                </a:lnTo>
                <a:lnTo>
                  <a:pt x="325" y="1266"/>
                </a:lnTo>
                <a:lnTo>
                  <a:pt x="329" y="1262"/>
                </a:lnTo>
                <a:lnTo>
                  <a:pt x="334" y="1259"/>
                </a:lnTo>
                <a:lnTo>
                  <a:pt x="334" y="1259"/>
                </a:lnTo>
                <a:lnTo>
                  <a:pt x="340" y="1260"/>
                </a:lnTo>
                <a:lnTo>
                  <a:pt x="344" y="1262"/>
                </a:lnTo>
                <a:lnTo>
                  <a:pt x="347" y="1264"/>
                </a:lnTo>
                <a:lnTo>
                  <a:pt x="347" y="1265"/>
                </a:lnTo>
                <a:lnTo>
                  <a:pt x="347" y="1265"/>
                </a:lnTo>
                <a:lnTo>
                  <a:pt x="350" y="1266"/>
                </a:lnTo>
                <a:lnTo>
                  <a:pt x="356" y="1266"/>
                </a:lnTo>
                <a:lnTo>
                  <a:pt x="377" y="1265"/>
                </a:lnTo>
                <a:lnTo>
                  <a:pt x="397" y="1261"/>
                </a:lnTo>
                <a:lnTo>
                  <a:pt x="405" y="1259"/>
                </a:lnTo>
                <a:lnTo>
                  <a:pt x="409" y="1258"/>
                </a:lnTo>
                <a:lnTo>
                  <a:pt x="409" y="1258"/>
                </a:lnTo>
                <a:lnTo>
                  <a:pt x="408" y="1245"/>
                </a:lnTo>
                <a:lnTo>
                  <a:pt x="408" y="1237"/>
                </a:lnTo>
                <a:lnTo>
                  <a:pt x="408" y="1237"/>
                </a:lnTo>
                <a:lnTo>
                  <a:pt x="406" y="1189"/>
                </a:lnTo>
                <a:lnTo>
                  <a:pt x="404" y="1151"/>
                </a:lnTo>
                <a:lnTo>
                  <a:pt x="401" y="1135"/>
                </a:lnTo>
                <a:lnTo>
                  <a:pt x="399" y="1122"/>
                </a:lnTo>
                <a:lnTo>
                  <a:pt x="399" y="1122"/>
                </a:lnTo>
                <a:lnTo>
                  <a:pt x="397" y="1109"/>
                </a:lnTo>
                <a:lnTo>
                  <a:pt x="397" y="1090"/>
                </a:lnTo>
                <a:lnTo>
                  <a:pt x="398" y="1042"/>
                </a:lnTo>
                <a:lnTo>
                  <a:pt x="398" y="1018"/>
                </a:lnTo>
                <a:lnTo>
                  <a:pt x="398" y="994"/>
                </a:lnTo>
                <a:lnTo>
                  <a:pt x="396" y="974"/>
                </a:lnTo>
                <a:lnTo>
                  <a:pt x="395" y="965"/>
                </a:lnTo>
                <a:lnTo>
                  <a:pt x="393" y="959"/>
                </a:lnTo>
                <a:lnTo>
                  <a:pt x="393" y="959"/>
                </a:lnTo>
                <a:lnTo>
                  <a:pt x="395" y="956"/>
                </a:lnTo>
                <a:lnTo>
                  <a:pt x="397" y="954"/>
                </a:lnTo>
                <a:lnTo>
                  <a:pt x="400" y="948"/>
                </a:lnTo>
                <a:lnTo>
                  <a:pt x="404" y="939"/>
                </a:lnTo>
                <a:lnTo>
                  <a:pt x="406" y="931"/>
                </a:lnTo>
                <a:lnTo>
                  <a:pt x="408" y="915"/>
                </a:lnTo>
                <a:lnTo>
                  <a:pt x="409" y="907"/>
                </a:lnTo>
                <a:lnTo>
                  <a:pt x="437" y="821"/>
                </a:lnTo>
                <a:lnTo>
                  <a:pt x="437" y="821"/>
                </a:lnTo>
                <a:lnTo>
                  <a:pt x="437" y="821"/>
                </a:lnTo>
                <a:lnTo>
                  <a:pt x="439" y="821"/>
                </a:lnTo>
                <a:lnTo>
                  <a:pt x="442" y="822"/>
                </a:lnTo>
                <a:lnTo>
                  <a:pt x="445" y="828"/>
                </a:lnTo>
                <a:lnTo>
                  <a:pt x="450" y="835"/>
                </a:lnTo>
                <a:lnTo>
                  <a:pt x="455" y="849"/>
                </a:lnTo>
                <a:lnTo>
                  <a:pt x="460" y="868"/>
                </a:lnTo>
                <a:lnTo>
                  <a:pt x="466" y="895"/>
                </a:lnTo>
                <a:lnTo>
                  <a:pt x="466" y="895"/>
                </a:lnTo>
                <a:lnTo>
                  <a:pt x="474" y="950"/>
                </a:lnTo>
                <a:lnTo>
                  <a:pt x="482" y="994"/>
                </a:lnTo>
                <a:lnTo>
                  <a:pt x="486" y="1012"/>
                </a:lnTo>
                <a:lnTo>
                  <a:pt x="490" y="1029"/>
                </a:lnTo>
                <a:lnTo>
                  <a:pt x="495" y="1046"/>
                </a:lnTo>
                <a:lnTo>
                  <a:pt x="501" y="1059"/>
                </a:lnTo>
                <a:lnTo>
                  <a:pt x="501" y="1059"/>
                </a:lnTo>
                <a:lnTo>
                  <a:pt x="502" y="1068"/>
                </a:lnTo>
                <a:lnTo>
                  <a:pt x="502" y="1075"/>
                </a:lnTo>
                <a:lnTo>
                  <a:pt x="501" y="1081"/>
                </a:lnTo>
                <a:lnTo>
                  <a:pt x="500" y="1086"/>
                </a:lnTo>
                <a:lnTo>
                  <a:pt x="497" y="1094"/>
                </a:lnTo>
                <a:lnTo>
                  <a:pt x="496" y="1097"/>
                </a:lnTo>
                <a:lnTo>
                  <a:pt x="496" y="1097"/>
                </a:lnTo>
                <a:lnTo>
                  <a:pt x="492" y="1101"/>
                </a:lnTo>
                <a:lnTo>
                  <a:pt x="482" y="1114"/>
                </a:lnTo>
                <a:lnTo>
                  <a:pt x="478" y="1123"/>
                </a:lnTo>
                <a:lnTo>
                  <a:pt x="473" y="1133"/>
                </a:lnTo>
                <a:lnTo>
                  <a:pt x="471" y="1142"/>
                </a:lnTo>
                <a:lnTo>
                  <a:pt x="470" y="1146"/>
                </a:lnTo>
                <a:lnTo>
                  <a:pt x="471" y="1152"/>
                </a:lnTo>
                <a:lnTo>
                  <a:pt x="471" y="1152"/>
                </a:lnTo>
                <a:lnTo>
                  <a:pt x="471" y="1163"/>
                </a:lnTo>
                <a:lnTo>
                  <a:pt x="470" y="1175"/>
                </a:lnTo>
                <a:lnTo>
                  <a:pt x="467" y="1200"/>
                </a:lnTo>
                <a:lnTo>
                  <a:pt x="463" y="1221"/>
                </a:lnTo>
                <a:lnTo>
                  <a:pt x="462" y="1229"/>
                </a:lnTo>
                <a:lnTo>
                  <a:pt x="462" y="1229"/>
                </a:lnTo>
                <a:lnTo>
                  <a:pt x="459" y="1233"/>
                </a:lnTo>
                <a:lnTo>
                  <a:pt x="454" y="1244"/>
                </a:lnTo>
                <a:lnTo>
                  <a:pt x="451" y="1251"/>
                </a:lnTo>
                <a:lnTo>
                  <a:pt x="446" y="1257"/>
                </a:lnTo>
                <a:lnTo>
                  <a:pt x="442" y="1262"/>
                </a:lnTo>
                <a:lnTo>
                  <a:pt x="437" y="1266"/>
                </a:lnTo>
                <a:lnTo>
                  <a:pt x="437" y="1266"/>
                </a:lnTo>
                <a:lnTo>
                  <a:pt x="431" y="1270"/>
                </a:lnTo>
                <a:lnTo>
                  <a:pt x="427" y="1274"/>
                </a:lnTo>
                <a:lnTo>
                  <a:pt x="425" y="1281"/>
                </a:lnTo>
                <a:lnTo>
                  <a:pt x="423" y="1286"/>
                </a:lnTo>
                <a:lnTo>
                  <a:pt x="423" y="1291"/>
                </a:lnTo>
                <a:lnTo>
                  <a:pt x="424" y="1296"/>
                </a:lnTo>
                <a:lnTo>
                  <a:pt x="427" y="1299"/>
                </a:lnTo>
                <a:lnTo>
                  <a:pt x="429" y="1300"/>
                </a:lnTo>
                <a:lnTo>
                  <a:pt x="433" y="1300"/>
                </a:lnTo>
                <a:lnTo>
                  <a:pt x="433" y="1300"/>
                </a:lnTo>
                <a:lnTo>
                  <a:pt x="450" y="1299"/>
                </a:lnTo>
                <a:lnTo>
                  <a:pt x="475" y="1296"/>
                </a:lnTo>
                <a:lnTo>
                  <a:pt x="489" y="1293"/>
                </a:lnTo>
                <a:lnTo>
                  <a:pt x="502" y="1289"/>
                </a:lnTo>
                <a:lnTo>
                  <a:pt x="514" y="1285"/>
                </a:lnTo>
                <a:lnTo>
                  <a:pt x="523" y="1281"/>
                </a:lnTo>
                <a:lnTo>
                  <a:pt x="523" y="1281"/>
                </a:lnTo>
                <a:lnTo>
                  <a:pt x="524" y="1277"/>
                </a:lnTo>
                <a:lnTo>
                  <a:pt x="526" y="1274"/>
                </a:lnTo>
                <a:lnTo>
                  <a:pt x="528" y="1273"/>
                </a:lnTo>
                <a:lnTo>
                  <a:pt x="531" y="1272"/>
                </a:lnTo>
                <a:lnTo>
                  <a:pt x="537" y="1272"/>
                </a:lnTo>
                <a:lnTo>
                  <a:pt x="540" y="1273"/>
                </a:lnTo>
                <a:lnTo>
                  <a:pt x="540" y="1273"/>
                </a:lnTo>
                <a:lnTo>
                  <a:pt x="541" y="1273"/>
                </a:lnTo>
                <a:lnTo>
                  <a:pt x="543" y="1272"/>
                </a:lnTo>
                <a:lnTo>
                  <a:pt x="545" y="1271"/>
                </a:lnTo>
                <a:lnTo>
                  <a:pt x="546" y="1269"/>
                </a:lnTo>
                <a:lnTo>
                  <a:pt x="547" y="1267"/>
                </a:lnTo>
                <a:lnTo>
                  <a:pt x="547" y="1264"/>
                </a:lnTo>
                <a:lnTo>
                  <a:pt x="547" y="1264"/>
                </a:lnTo>
                <a:lnTo>
                  <a:pt x="546" y="1241"/>
                </a:lnTo>
                <a:lnTo>
                  <a:pt x="546" y="1227"/>
                </a:lnTo>
                <a:lnTo>
                  <a:pt x="547" y="1214"/>
                </a:lnTo>
                <a:lnTo>
                  <a:pt x="547" y="1214"/>
                </a:lnTo>
                <a:lnTo>
                  <a:pt x="551" y="1203"/>
                </a:lnTo>
                <a:lnTo>
                  <a:pt x="555" y="1187"/>
                </a:lnTo>
                <a:lnTo>
                  <a:pt x="561" y="1165"/>
                </a:lnTo>
                <a:lnTo>
                  <a:pt x="568" y="1137"/>
                </a:lnTo>
                <a:lnTo>
                  <a:pt x="573" y="1106"/>
                </a:lnTo>
                <a:lnTo>
                  <a:pt x="575" y="1088"/>
                </a:lnTo>
                <a:lnTo>
                  <a:pt x="577" y="1070"/>
                </a:lnTo>
                <a:lnTo>
                  <a:pt x="579" y="1052"/>
                </a:lnTo>
                <a:lnTo>
                  <a:pt x="579" y="1033"/>
                </a:lnTo>
                <a:lnTo>
                  <a:pt x="579" y="1012"/>
                </a:lnTo>
                <a:lnTo>
                  <a:pt x="576" y="993"/>
                </a:lnTo>
                <a:lnTo>
                  <a:pt x="576" y="993"/>
                </a:lnTo>
                <a:lnTo>
                  <a:pt x="576" y="985"/>
                </a:lnTo>
                <a:lnTo>
                  <a:pt x="576" y="968"/>
                </a:lnTo>
                <a:lnTo>
                  <a:pt x="574" y="948"/>
                </a:lnTo>
                <a:lnTo>
                  <a:pt x="572" y="937"/>
                </a:lnTo>
                <a:lnTo>
                  <a:pt x="570" y="928"/>
                </a:lnTo>
                <a:lnTo>
                  <a:pt x="570" y="928"/>
                </a:lnTo>
                <a:lnTo>
                  <a:pt x="567" y="916"/>
                </a:lnTo>
                <a:lnTo>
                  <a:pt x="565" y="898"/>
                </a:lnTo>
                <a:lnTo>
                  <a:pt x="562" y="853"/>
                </a:lnTo>
                <a:lnTo>
                  <a:pt x="561" y="814"/>
                </a:lnTo>
                <a:lnTo>
                  <a:pt x="561" y="796"/>
                </a:lnTo>
                <a:lnTo>
                  <a:pt x="561" y="796"/>
                </a:lnTo>
                <a:lnTo>
                  <a:pt x="567" y="754"/>
                </a:lnTo>
                <a:lnTo>
                  <a:pt x="571" y="723"/>
                </a:lnTo>
                <a:lnTo>
                  <a:pt x="574" y="707"/>
                </a:lnTo>
                <a:lnTo>
                  <a:pt x="574" y="707"/>
                </a:lnTo>
                <a:lnTo>
                  <a:pt x="575" y="699"/>
                </a:lnTo>
                <a:lnTo>
                  <a:pt x="576" y="687"/>
                </a:lnTo>
                <a:lnTo>
                  <a:pt x="577" y="673"/>
                </a:lnTo>
                <a:lnTo>
                  <a:pt x="577" y="673"/>
                </a:lnTo>
                <a:lnTo>
                  <a:pt x="585" y="676"/>
                </a:lnTo>
                <a:lnTo>
                  <a:pt x="590" y="680"/>
                </a:lnTo>
                <a:lnTo>
                  <a:pt x="595" y="684"/>
                </a:lnTo>
                <a:lnTo>
                  <a:pt x="595" y="684"/>
                </a:lnTo>
                <a:lnTo>
                  <a:pt x="596" y="686"/>
                </a:lnTo>
                <a:lnTo>
                  <a:pt x="598" y="690"/>
                </a:lnTo>
                <a:lnTo>
                  <a:pt x="601" y="695"/>
                </a:lnTo>
                <a:lnTo>
                  <a:pt x="604" y="698"/>
                </a:lnTo>
                <a:lnTo>
                  <a:pt x="609" y="700"/>
                </a:lnTo>
                <a:lnTo>
                  <a:pt x="613" y="701"/>
                </a:lnTo>
                <a:lnTo>
                  <a:pt x="619" y="702"/>
                </a:lnTo>
                <a:lnTo>
                  <a:pt x="627" y="702"/>
                </a:lnTo>
                <a:lnTo>
                  <a:pt x="637" y="702"/>
                </a:lnTo>
                <a:lnTo>
                  <a:pt x="647" y="700"/>
                </a:lnTo>
                <a:lnTo>
                  <a:pt x="660" y="698"/>
                </a:lnTo>
                <a:lnTo>
                  <a:pt x="675" y="693"/>
                </a:lnTo>
                <a:lnTo>
                  <a:pt x="692" y="688"/>
                </a:lnTo>
                <a:lnTo>
                  <a:pt x="692" y="688"/>
                </a:lnTo>
                <a:lnTo>
                  <a:pt x="690" y="672"/>
                </a:lnTo>
                <a:lnTo>
                  <a:pt x="687" y="655"/>
                </a:lnTo>
                <a:lnTo>
                  <a:pt x="679" y="616"/>
                </a:lnTo>
                <a:lnTo>
                  <a:pt x="671" y="584"/>
                </a:lnTo>
                <a:lnTo>
                  <a:pt x="668" y="571"/>
                </a:lnTo>
                <a:lnTo>
                  <a:pt x="668" y="571"/>
                </a:lnTo>
                <a:lnTo>
                  <a:pt x="701" y="520"/>
                </a:lnTo>
                <a:lnTo>
                  <a:pt x="723" y="485"/>
                </a:lnTo>
                <a:lnTo>
                  <a:pt x="731" y="472"/>
                </a:lnTo>
                <a:lnTo>
                  <a:pt x="732" y="468"/>
                </a:lnTo>
                <a:lnTo>
                  <a:pt x="733" y="465"/>
                </a:lnTo>
                <a:lnTo>
                  <a:pt x="733" y="465"/>
                </a:lnTo>
                <a:lnTo>
                  <a:pt x="733" y="463"/>
                </a:lnTo>
                <a:lnTo>
                  <a:pt x="733" y="461"/>
                </a:lnTo>
                <a:lnTo>
                  <a:pt x="735" y="457"/>
                </a:lnTo>
                <a:lnTo>
                  <a:pt x="736" y="453"/>
                </a:lnTo>
                <a:lnTo>
                  <a:pt x="735" y="446"/>
                </a:lnTo>
                <a:lnTo>
                  <a:pt x="734" y="437"/>
                </a:lnTo>
                <a:lnTo>
                  <a:pt x="732" y="424"/>
                </a:lnTo>
                <a:lnTo>
                  <a:pt x="732" y="424"/>
                </a:lnTo>
                <a:close/>
                <a:moveTo>
                  <a:pt x="366" y="560"/>
                </a:moveTo>
                <a:lnTo>
                  <a:pt x="366" y="560"/>
                </a:lnTo>
                <a:lnTo>
                  <a:pt x="367" y="527"/>
                </a:lnTo>
                <a:lnTo>
                  <a:pt x="370" y="502"/>
                </a:lnTo>
                <a:lnTo>
                  <a:pt x="371" y="494"/>
                </a:lnTo>
                <a:lnTo>
                  <a:pt x="372" y="490"/>
                </a:lnTo>
                <a:lnTo>
                  <a:pt x="373" y="489"/>
                </a:lnTo>
                <a:lnTo>
                  <a:pt x="373" y="489"/>
                </a:lnTo>
                <a:lnTo>
                  <a:pt x="377" y="486"/>
                </a:lnTo>
                <a:lnTo>
                  <a:pt x="379" y="481"/>
                </a:lnTo>
                <a:lnTo>
                  <a:pt x="383" y="466"/>
                </a:lnTo>
                <a:lnTo>
                  <a:pt x="385" y="448"/>
                </a:lnTo>
                <a:lnTo>
                  <a:pt x="386" y="432"/>
                </a:lnTo>
                <a:lnTo>
                  <a:pt x="386" y="432"/>
                </a:lnTo>
                <a:lnTo>
                  <a:pt x="386" y="373"/>
                </a:lnTo>
                <a:lnTo>
                  <a:pt x="387" y="335"/>
                </a:lnTo>
                <a:lnTo>
                  <a:pt x="388" y="317"/>
                </a:lnTo>
                <a:lnTo>
                  <a:pt x="390" y="305"/>
                </a:lnTo>
                <a:lnTo>
                  <a:pt x="390" y="305"/>
                </a:lnTo>
                <a:lnTo>
                  <a:pt x="391" y="298"/>
                </a:lnTo>
                <a:lnTo>
                  <a:pt x="393" y="292"/>
                </a:lnTo>
                <a:lnTo>
                  <a:pt x="399" y="279"/>
                </a:lnTo>
                <a:lnTo>
                  <a:pt x="407" y="265"/>
                </a:lnTo>
                <a:lnTo>
                  <a:pt x="415" y="252"/>
                </a:lnTo>
                <a:lnTo>
                  <a:pt x="431" y="228"/>
                </a:lnTo>
                <a:lnTo>
                  <a:pt x="437" y="220"/>
                </a:lnTo>
                <a:lnTo>
                  <a:pt x="440" y="215"/>
                </a:lnTo>
                <a:lnTo>
                  <a:pt x="440" y="215"/>
                </a:lnTo>
                <a:lnTo>
                  <a:pt x="445" y="186"/>
                </a:lnTo>
                <a:lnTo>
                  <a:pt x="452" y="185"/>
                </a:lnTo>
                <a:lnTo>
                  <a:pt x="452" y="185"/>
                </a:lnTo>
                <a:lnTo>
                  <a:pt x="455" y="193"/>
                </a:lnTo>
                <a:lnTo>
                  <a:pt x="459" y="200"/>
                </a:lnTo>
                <a:lnTo>
                  <a:pt x="464" y="206"/>
                </a:lnTo>
                <a:lnTo>
                  <a:pt x="463" y="206"/>
                </a:lnTo>
                <a:lnTo>
                  <a:pt x="463" y="206"/>
                </a:lnTo>
                <a:lnTo>
                  <a:pt x="457" y="211"/>
                </a:lnTo>
                <a:lnTo>
                  <a:pt x="454" y="215"/>
                </a:lnTo>
                <a:lnTo>
                  <a:pt x="453" y="219"/>
                </a:lnTo>
                <a:lnTo>
                  <a:pt x="453" y="222"/>
                </a:lnTo>
                <a:lnTo>
                  <a:pt x="453" y="227"/>
                </a:lnTo>
                <a:lnTo>
                  <a:pt x="452" y="230"/>
                </a:lnTo>
                <a:lnTo>
                  <a:pt x="450" y="234"/>
                </a:lnTo>
                <a:lnTo>
                  <a:pt x="450" y="234"/>
                </a:lnTo>
                <a:lnTo>
                  <a:pt x="446" y="239"/>
                </a:lnTo>
                <a:lnTo>
                  <a:pt x="443" y="244"/>
                </a:lnTo>
                <a:lnTo>
                  <a:pt x="437" y="260"/>
                </a:lnTo>
                <a:lnTo>
                  <a:pt x="429" y="284"/>
                </a:lnTo>
                <a:lnTo>
                  <a:pt x="429" y="284"/>
                </a:lnTo>
                <a:lnTo>
                  <a:pt x="422" y="325"/>
                </a:lnTo>
                <a:lnTo>
                  <a:pt x="407" y="410"/>
                </a:lnTo>
                <a:lnTo>
                  <a:pt x="385" y="530"/>
                </a:lnTo>
                <a:lnTo>
                  <a:pt x="400" y="559"/>
                </a:lnTo>
                <a:lnTo>
                  <a:pt x="366" y="560"/>
                </a:lnTo>
                <a:close/>
                <a:moveTo>
                  <a:pt x="412" y="559"/>
                </a:moveTo>
                <a:lnTo>
                  <a:pt x="433" y="540"/>
                </a:lnTo>
                <a:lnTo>
                  <a:pt x="433" y="540"/>
                </a:lnTo>
                <a:lnTo>
                  <a:pt x="438" y="491"/>
                </a:lnTo>
                <a:lnTo>
                  <a:pt x="444" y="444"/>
                </a:lnTo>
                <a:lnTo>
                  <a:pt x="452" y="393"/>
                </a:lnTo>
                <a:lnTo>
                  <a:pt x="452" y="393"/>
                </a:lnTo>
                <a:lnTo>
                  <a:pt x="467" y="294"/>
                </a:lnTo>
                <a:lnTo>
                  <a:pt x="472" y="255"/>
                </a:lnTo>
                <a:lnTo>
                  <a:pt x="474" y="235"/>
                </a:lnTo>
                <a:lnTo>
                  <a:pt x="474" y="235"/>
                </a:lnTo>
                <a:lnTo>
                  <a:pt x="477" y="234"/>
                </a:lnTo>
                <a:lnTo>
                  <a:pt x="478" y="233"/>
                </a:lnTo>
                <a:lnTo>
                  <a:pt x="479" y="229"/>
                </a:lnTo>
                <a:lnTo>
                  <a:pt x="479" y="225"/>
                </a:lnTo>
                <a:lnTo>
                  <a:pt x="478" y="221"/>
                </a:lnTo>
                <a:lnTo>
                  <a:pt x="474" y="211"/>
                </a:lnTo>
                <a:lnTo>
                  <a:pt x="473" y="207"/>
                </a:lnTo>
                <a:lnTo>
                  <a:pt x="471" y="207"/>
                </a:lnTo>
                <a:lnTo>
                  <a:pt x="471" y="207"/>
                </a:lnTo>
                <a:lnTo>
                  <a:pt x="478" y="202"/>
                </a:lnTo>
                <a:lnTo>
                  <a:pt x="486" y="196"/>
                </a:lnTo>
                <a:lnTo>
                  <a:pt x="504" y="181"/>
                </a:lnTo>
                <a:lnTo>
                  <a:pt x="526" y="162"/>
                </a:lnTo>
                <a:lnTo>
                  <a:pt x="526" y="162"/>
                </a:lnTo>
                <a:lnTo>
                  <a:pt x="531" y="164"/>
                </a:lnTo>
                <a:lnTo>
                  <a:pt x="535" y="167"/>
                </a:lnTo>
                <a:lnTo>
                  <a:pt x="537" y="169"/>
                </a:lnTo>
                <a:lnTo>
                  <a:pt x="537" y="169"/>
                </a:lnTo>
                <a:lnTo>
                  <a:pt x="529" y="195"/>
                </a:lnTo>
                <a:lnTo>
                  <a:pt x="511" y="249"/>
                </a:lnTo>
                <a:lnTo>
                  <a:pt x="501" y="279"/>
                </a:lnTo>
                <a:lnTo>
                  <a:pt x="494" y="308"/>
                </a:lnTo>
                <a:lnTo>
                  <a:pt x="487" y="332"/>
                </a:lnTo>
                <a:lnTo>
                  <a:pt x="486" y="343"/>
                </a:lnTo>
                <a:lnTo>
                  <a:pt x="486" y="351"/>
                </a:lnTo>
                <a:lnTo>
                  <a:pt x="486" y="351"/>
                </a:lnTo>
                <a:lnTo>
                  <a:pt x="485" y="365"/>
                </a:lnTo>
                <a:lnTo>
                  <a:pt x="484" y="382"/>
                </a:lnTo>
                <a:lnTo>
                  <a:pt x="481" y="422"/>
                </a:lnTo>
                <a:lnTo>
                  <a:pt x="480" y="442"/>
                </a:lnTo>
                <a:lnTo>
                  <a:pt x="482" y="462"/>
                </a:lnTo>
                <a:lnTo>
                  <a:pt x="483" y="472"/>
                </a:lnTo>
                <a:lnTo>
                  <a:pt x="485" y="481"/>
                </a:lnTo>
                <a:lnTo>
                  <a:pt x="488" y="489"/>
                </a:lnTo>
                <a:lnTo>
                  <a:pt x="492" y="498"/>
                </a:lnTo>
                <a:lnTo>
                  <a:pt x="492" y="498"/>
                </a:lnTo>
                <a:lnTo>
                  <a:pt x="501" y="512"/>
                </a:lnTo>
                <a:lnTo>
                  <a:pt x="510" y="524"/>
                </a:lnTo>
                <a:lnTo>
                  <a:pt x="518" y="534"/>
                </a:lnTo>
                <a:lnTo>
                  <a:pt x="526" y="543"/>
                </a:lnTo>
                <a:lnTo>
                  <a:pt x="538" y="554"/>
                </a:lnTo>
                <a:lnTo>
                  <a:pt x="542" y="557"/>
                </a:lnTo>
                <a:lnTo>
                  <a:pt x="412" y="559"/>
                </a:lnTo>
                <a:close/>
                <a:moveTo>
                  <a:pt x="649" y="454"/>
                </a:moveTo>
                <a:lnTo>
                  <a:pt x="649" y="454"/>
                </a:lnTo>
                <a:lnTo>
                  <a:pt x="645" y="462"/>
                </a:lnTo>
                <a:lnTo>
                  <a:pt x="642" y="468"/>
                </a:lnTo>
                <a:lnTo>
                  <a:pt x="639" y="473"/>
                </a:lnTo>
                <a:lnTo>
                  <a:pt x="639" y="473"/>
                </a:lnTo>
                <a:lnTo>
                  <a:pt x="637" y="467"/>
                </a:lnTo>
                <a:lnTo>
                  <a:pt x="634" y="454"/>
                </a:lnTo>
                <a:lnTo>
                  <a:pt x="633" y="446"/>
                </a:lnTo>
                <a:lnTo>
                  <a:pt x="632" y="439"/>
                </a:lnTo>
                <a:lnTo>
                  <a:pt x="632" y="432"/>
                </a:lnTo>
                <a:lnTo>
                  <a:pt x="634" y="428"/>
                </a:lnTo>
                <a:lnTo>
                  <a:pt x="634" y="428"/>
                </a:lnTo>
                <a:lnTo>
                  <a:pt x="638" y="430"/>
                </a:lnTo>
                <a:lnTo>
                  <a:pt x="644" y="437"/>
                </a:lnTo>
                <a:lnTo>
                  <a:pt x="646" y="441"/>
                </a:lnTo>
                <a:lnTo>
                  <a:pt x="649" y="445"/>
                </a:lnTo>
                <a:lnTo>
                  <a:pt x="650" y="449"/>
                </a:lnTo>
                <a:lnTo>
                  <a:pt x="649" y="454"/>
                </a:lnTo>
                <a:lnTo>
                  <a:pt x="649" y="45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par>
                                <p:cTn id="16" presetID="2" presetClass="entr" presetSubtype="2" decel="10000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fill="hold"/>
                                        <p:tgtEl>
                                          <p:spTgt spid="31"/>
                                        </p:tgtEl>
                                        <p:attrNameLst>
                                          <p:attrName>ppt_x</p:attrName>
                                        </p:attrNameLst>
                                      </p:cBhvr>
                                      <p:tavLst>
                                        <p:tav tm="0">
                                          <p:val>
                                            <p:strVal val="1+#ppt_w/2"/>
                                          </p:val>
                                        </p:tav>
                                        <p:tav tm="100000">
                                          <p:val>
                                            <p:strVal val="#ppt_x"/>
                                          </p:val>
                                        </p:tav>
                                      </p:tavLst>
                                    </p:anim>
                                    <p:anim calcmode="lin" valueType="num">
                                      <p:cBhvr additive="base">
                                        <p:cTn id="19" dur="1000" fill="hold"/>
                                        <p:tgtEl>
                                          <p:spTgt spid="31"/>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ppt_x</p:attrName>
                                        </p:attrNameLst>
                                      </p:cBhvr>
                                      <p:tavLst>
                                        <p:tav tm="0">
                                          <p:val>
                                            <p:strVal val="#ppt_x-#ppt_w*1.125000"/>
                                          </p:val>
                                        </p:tav>
                                        <p:tav tm="100000">
                                          <p:val>
                                            <p:strVal val="#ppt_x"/>
                                          </p:val>
                                        </p:tav>
                                      </p:tavLst>
                                    </p:anim>
                                    <p:animEffect transition="in" filter="wipe(right)">
                                      <p:cBhvr>
                                        <p:cTn id="27" dur="500"/>
                                        <p:tgtEl>
                                          <p:spTgt spid="38"/>
                                        </p:tgtEl>
                                      </p:cBhvr>
                                    </p:animEffect>
                                  </p:childTnLst>
                                </p:cTn>
                              </p:par>
                            </p:childTnLst>
                          </p:cTn>
                        </p:par>
                        <p:par>
                          <p:cTn id="28" fill="hold">
                            <p:stCondLst>
                              <p:cond delay="200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300" fill="hold"/>
                                        <p:tgtEl>
                                          <p:spTgt spid="37"/>
                                        </p:tgtEl>
                                        <p:attrNameLst>
                                          <p:attrName>ppt_w</p:attrName>
                                        </p:attrNameLst>
                                      </p:cBhvr>
                                      <p:tavLst>
                                        <p:tav tm="0">
                                          <p:val>
                                            <p:fltVal val="0"/>
                                          </p:val>
                                        </p:tav>
                                        <p:tav tm="100000">
                                          <p:val>
                                            <p:strVal val="#ppt_w"/>
                                          </p:val>
                                        </p:tav>
                                      </p:tavLst>
                                    </p:anim>
                                    <p:anim calcmode="lin" valueType="num">
                                      <p:cBhvr>
                                        <p:cTn id="32" dur="300" fill="hold"/>
                                        <p:tgtEl>
                                          <p:spTgt spid="37"/>
                                        </p:tgtEl>
                                        <p:attrNameLst>
                                          <p:attrName>ppt_h</p:attrName>
                                        </p:attrNameLst>
                                      </p:cBhvr>
                                      <p:tavLst>
                                        <p:tav tm="0">
                                          <p:val>
                                            <p:fltVal val="0"/>
                                          </p:val>
                                        </p:tav>
                                        <p:tav tm="100000">
                                          <p:val>
                                            <p:strVal val="#ppt_h"/>
                                          </p:val>
                                        </p:tav>
                                      </p:tavLst>
                                    </p:anim>
                                    <p:animEffect transition="in" filter="fade">
                                      <p:cBhvr>
                                        <p:cTn id="33" dur="300"/>
                                        <p:tgtEl>
                                          <p:spTgt spid="37"/>
                                        </p:tgtEl>
                                      </p:cBhvr>
                                    </p:animEffect>
                                  </p:childTnLst>
                                </p:cTn>
                              </p:par>
                            </p:childTnLst>
                          </p:cTn>
                        </p:par>
                        <p:par>
                          <p:cTn id="34" fill="hold">
                            <p:stCondLst>
                              <p:cond delay="2930"/>
                            </p:stCondLst>
                            <p:childTnLst>
                              <p:par>
                                <p:cTn id="35" presetID="2" presetClass="entr" presetSubtype="2" decel="10000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1000" fill="hold"/>
                                        <p:tgtEl>
                                          <p:spTgt spid="71"/>
                                        </p:tgtEl>
                                        <p:attrNameLst>
                                          <p:attrName>ppt_x</p:attrName>
                                        </p:attrNameLst>
                                      </p:cBhvr>
                                      <p:tavLst>
                                        <p:tav tm="0">
                                          <p:val>
                                            <p:strVal val="1+#ppt_w/2"/>
                                          </p:val>
                                        </p:tav>
                                        <p:tav tm="100000">
                                          <p:val>
                                            <p:strVal val="#ppt_x"/>
                                          </p:val>
                                        </p:tav>
                                      </p:tavLst>
                                    </p:anim>
                                    <p:anim calcmode="lin" valueType="num">
                                      <p:cBhvr additive="base">
                                        <p:cTn id="38" dur="1000" fill="hold"/>
                                        <p:tgtEl>
                                          <p:spTgt spid="71"/>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childTnLst>
                                </p:cTn>
                              </p:par>
                              <p:par>
                                <p:cTn id="42" presetID="2" presetClass="entr" presetSubtype="8" decel="10000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1000" fill="hold"/>
                                        <p:tgtEl>
                                          <p:spTgt spid="70"/>
                                        </p:tgtEl>
                                        <p:attrNameLst>
                                          <p:attrName>ppt_x</p:attrName>
                                        </p:attrNameLst>
                                      </p:cBhvr>
                                      <p:tavLst>
                                        <p:tav tm="0">
                                          <p:val>
                                            <p:strVal val="0-#ppt_w/2"/>
                                          </p:val>
                                        </p:tav>
                                        <p:tav tm="100000">
                                          <p:val>
                                            <p:strVal val="#ppt_x"/>
                                          </p:val>
                                        </p:tav>
                                      </p:tavLst>
                                    </p:anim>
                                    <p:anim calcmode="lin" valueType="num">
                                      <p:cBhvr additive="base">
                                        <p:cTn id="45" dur="1000" fill="hold"/>
                                        <p:tgtEl>
                                          <p:spTgt spid="70"/>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childTnLst>
                                </p:cTn>
                              </p:par>
                            </p:childTnLst>
                          </p:cTn>
                        </p:par>
                        <p:par>
                          <p:cTn id="49" fill="hold">
                            <p:stCondLst>
                              <p:cond delay="3930"/>
                            </p:stCondLst>
                            <p:childTnLst>
                              <p:par>
                                <p:cTn id="50" presetID="12" presetClass="entr" presetSubtype="2"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left)">
                                      <p:cBhvr>
                                        <p:cTn id="53" dur="500"/>
                                        <p:tgtEl>
                                          <p:spTgt spid="93"/>
                                        </p:tgtEl>
                                      </p:cBhvr>
                                    </p:animEffect>
                                  </p:childTnLst>
                                </p:cTn>
                              </p:par>
                            </p:childTnLst>
                          </p:cTn>
                        </p:par>
                        <p:par>
                          <p:cTn id="54" fill="hold">
                            <p:stCondLst>
                              <p:cond delay="443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76"/>
                                        </p:tgtEl>
                                        <p:attrNameLst>
                                          <p:attrName>style.visibility</p:attrName>
                                        </p:attrNameLst>
                                      </p:cBhvr>
                                      <p:to>
                                        <p:strVal val="visible"/>
                                      </p:to>
                                    </p:set>
                                    <p:anim calcmode="lin" valueType="num">
                                      <p:cBhvr>
                                        <p:cTn id="57" dur="300" fill="hold"/>
                                        <p:tgtEl>
                                          <p:spTgt spid="76"/>
                                        </p:tgtEl>
                                        <p:attrNameLst>
                                          <p:attrName>ppt_w</p:attrName>
                                        </p:attrNameLst>
                                      </p:cBhvr>
                                      <p:tavLst>
                                        <p:tav tm="0">
                                          <p:val>
                                            <p:fltVal val="0"/>
                                          </p:val>
                                        </p:tav>
                                        <p:tav tm="100000">
                                          <p:val>
                                            <p:strVal val="#ppt_w"/>
                                          </p:val>
                                        </p:tav>
                                      </p:tavLst>
                                    </p:anim>
                                    <p:anim calcmode="lin" valueType="num">
                                      <p:cBhvr>
                                        <p:cTn id="58" dur="300" fill="hold"/>
                                        <p:tgtEl>
                                          <p:spTgt spid="76"/>
                                        </p:tgtEl>
                                        <p:attrNameLst>
                                          <p:attrName>ppt_h</p:attrName>
                                        </p:attrNameLst>
                                      </p:cBhvr>
                                      <p:tavLst>
                                        <p:tav tm="0">
                                          <p:val>
                                            <p:fltVal val="0"/>
                                          </p:val>
                                        </p:tav>
                                        <p:tav tm="100000">
                                          <p:val>
                                            <p:strVal val="#ppt_h"/>
                                          </p:val>
                                        </p:tav>
                                      </p:tavLst>
                                    </p:anim>
                                    <p:animEffect transition="in" filter="fade">
                                      <p:cBhvr>
                                        <p:cTn id="59" dur="300"/>
                                        <p:tgtEl>
                                          <p:spTgt spid="76"/>
                                        </p:tgtEl>
                                      </p:cBhvr>
                                    </p:animEffect>
                                  </p:childTnLst>
                                </p:cTn>
                              </p:par>
                              <p:par>
                                <p:cTn id="60" presetID="10" presetClass="entr" presetSubtype="0"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childTnLst>
                                </p:cTn>
                              </p:par>
                            </p:childTnLst>
                          </p:cTn>
                        </p:par>
                        <p:par>
                          <p:cTn id="63" fill="hold">
                            <p:stCondLst>
                              <p:cond delay="5360"/>
                            </p:stCondLst>
                            <p:childTnLst>
                              <p:par>
                                <p:cTn id="64" presetID="2" presetClass="entr" presetSubtype="8" decel="10000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000" fill="hold"/>
                                        <p:tgtEl>
                                          <p:spTgt spid="78"/>
                                        </p:tgtEl>
                                        <p:attrNameLst>
                                          <p:attrName>ppt_x</p:attrName>
                                        </p:attrNameLst>
                                      </p:cBhvr>
                                      <p:tavLst>
                                        <p:tav tm="0">
                                          <p:val>
                                            <p:strVal val="0-#ppt_w/2"/>
                                          </p:val>
                                        </p:tav>
                                        <p:tav tm="100000">
                                          <p:val>
                                            <p:strVal val="#ppt_x"/>
                                          </p:val>
                                        </p:tav>
                                      </p:tavLst>
                                    </p:anim>
                                    <p:anim calcmode="lin" valueType="num">
                                      <p:cBhvr additive="base">
                                        <p:cTn id="67" dur="1000" fill="hold"/>
                                        <p:tgtEl>
                                          <p:spTgt spid="78"/>
                                        </p:tgtEl>
                                        <p:attrNameLst>
                                          <p:attrName>ppt_y</p:attrName>
                                        </p:attrNameLst>
                                      </p:cBhvr>
                                      <p:tavLst>
                                        <p:tav tm="0">
                                          <p:val>
                                            <p:strVal val="#ppt_y"/>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childTnLst>
                                </p:cTn>
                              </p:par>
                              <p:par>
                                <p:cTn id="71" presetID="2" presetClass="entr" presetSubtype="2" decel="10000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additive="base">
                                        <p:cTn id="73" dur="1000" fill="hold"/>
                                        <p:tgtEl>
                                          <p:spTgt spid="77"/>
                                        </p:tgtEl>
                                        <p:attrNameLst>
                                          <p:attrName>ppt_x</p:attrName>
                                        </p:attrNameLst>
                                      </p:cBhvr>
                                      <p:tavLst>
                                        <p:tav tm="0">
                                          <p:val>
                                            <p:strVal val="1+#ppt_w/2"/>
                                          </p:val>
                                        </p:tav>
                                        <p:tav tm="100000">
                                          <p:val>
                                            <p:strVal val="#ppt_x"/>
                                          </p:val>
                                        </p:tav>
                                      </p:tavLst>
                                    </p:anim>
                                    <p:anim calcmode="lin" valueType="num">
                                      <p:cBhvr additive="base">
                                        <p:cTn id="74" dur="1000" fill="hold"/>
                                        <p:tgtEl>
                                          <p:spTgt spid="77"/>
                                        </p:tgtEl>
                                        <p:attrNameLst>
                                          <p:attrName>ppt_y</p:attrName>
                                        </p:attrNameLst>
                                      </p:cBhvr>
                                      <p:tavLst>
                                        <p:tav tm="0">
                                          <p:val>
                                            <p:strVal val="#ppt_y"/>
                                          </p:val>
                                        </p:tav>
                                        <p:tav tm="100000">
                                          <p:val>
                                            <p:strVal val="#ppt_y"/>
                                          </p:val>
                                        </p:tav>
                                      </p:tavLst>
                                    </p:anim>
                                  </p:childTnLst>
                                </p:cTn>
                              </p:par>
                              <p:par>
                                <p:cTn id="75" presetID="10" presetClass="entr" presetSubtype="0" fill="hold" grpId="1"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childTnLst>
                                </p:cTn>
                              </p:par>
                            </p:childTnLst>
                          </p:cTn>
                        </p:par>
                        <p:par>
                          <p:cTn id="78" fill="hold">
                            <p:stCondLst>
                              <p:cond delay="6360"/>
                            </p:stCondLst>
                            <p:childTnLst>
                              <p:par>
                                <p:cTn id="79" presetID="12" presetClass="entr" presetSubtype="8"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p:tgtEl>
                                          <p:spTgt spid="84"/>
                                        </p:tgtEl>
                                        <p:attrNameLst>
                                          <p:attrName>ppt_x</p:attrName>
                                        </p:attrNameLst>
                                      </p:cBhvr>
                                      <p:tavLst>
                                        <p:tav tm="0">
                                          <p:val>
                                            <p:strVal val="#ppt_x-#ppt_w*1.125000"/>
                                          </p:val>
                                        </p:tav>
                                        <p:tav tm="100000">
                                          <p:val>
                                            <p:strVal val="#ppt_x"/>
                                          </p:val>
                                        </p:tav>
                                      </p:tavLst>
                                    </p:anim>
                                    <p:animEffect transition="in" filter="wipe(right)">
                                      <p:cBhvr>
                                        <p:cTn id="82" dur="500"/>
                                        <p:tgtEl>
                                          <p:spTgt spid="84"/>
                                        </p:tgtEl>
                                      </p:cBhvr>
                                    </p:animEffect>
                                  </p:childTnLst>
                                </p:cTn>
                              </p:par>
                            </p:childTnLst>
                          </p:cTn>
                        </p:par>
                        <p:par>
                          <p:cTn id="83" fill="hold">
                            <p:stCondLst>
                              <p:cond delay="686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83"/>
                                        </p:tgtEl>
                                        <p:attrNameLst>
                                          <p:attrName>style.visibility</p:attrName>
                                        </p:attrNameLst>
                                      </p:cBhvr>
                                      <p:to>
                                        <p:strVal val="visible"/>
                                      </p:to>
                                    </p:set>
                                    <p:anim calcmode="lin" valueType="num">
                                      <p:cBhvr>
                                        <p:cTn id="86" dur="300" fill="hold"/>
                                        <p:tgtEl>
                                          <p:spTgt spid="83"/>
                                        </p:tgtEl>
                                        <p:attrNameLst>
                                          <p:attrName>ppt_w</p:attrName>
                                        </p:attrNameLst>
                                      </p:cBhvr>
                                      <p:tavLst>
                                        <p:tav tm="0">
                                          <p:val>
                                            <p:fltVal val="0"/>
                                          </p:val>
                                        </p:tav>
                                        <p:tav tm="100000">
                                          <p:val>
                                            <p:strVal val="#ppt_w"/>
                                          </p:val>
                                        </p:tav>
                                      </p:tavLst>
                                    </p:anim>
                                    <p:anim calcmode="lin" valueType="num">
                                      <p:cBhvr>
                                        <p:cTn id="87" dur="300" fill="hold"/>
                                        <p:tgtEl>
                                          <p:spTgt spid="83"/>
                                        </p:tgtEl>
                                        <p:attrNameLst>
                                          <p:attrName>ppt_h</p:attrName>
                                        </p:attrNameLst>
                                      </p:cBhvr>
                                      <p:tavLst>
                                        <p:tav tm="0">
                                          <p:val>
                                            <p:fltVal val="0"/>
                                          </p:val>
                                        </p:tav>
                                        <p:tav tm="100000">
                                          <p:val>
                                            <p:strVal val="#ppt_h"/>
                                          </p:val>
                                        </p:tav>
                                      </p:tavLst>
                                    </p:anim>
                                    <p:animEffect transition="in" filter="fade">
                                      <p:cBhvr>
                                        <p:cTn id="88" dur="300"/>
                                        <p:tgtEl>
                                          <p:spTgt spid="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childTnLst>
                          </p:cTn>
                        </p:par>
                        <p:par>
                          <p:cTn id="92" fill="hold">
                            <p:stCondLst>
                              <p:cond delay="7789"/>
                            </p:stCondLst>
                            <p:childTnLst>
                              <p:par>
                                <p:cTn id="93" presetID="2" presetClass="entr" presetSubtype="2" decel="100000" fill="hold" nodeType="after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1000" fill="hold"/>
                                        <p:tgtEl>
                                          <p:spTgt spid="86"/>
                                        </p:tgtEl>
                                        <p:attrNameLst>
                                          <p:attrName>ppt_x</p:attrName>
                                        </p:attrNameLst>
                                      </p:cBhvr>
                                      <p:tavLst>
                                        <p:tav tm="0">
                                          <p:val>
                                            <p:strVal val="1+#ppt_w/2"/>
                                          </p:val>
                                        </p:tav>
                                        <p:tav tm="100000">
                                          <p:val>
                                            <p:strVal val="#ppt_x"/>
                                          </p:val>
                                        </p:tav>
                                      </p:tavLst>
                                    </p:anim>
                                    <p:anim calcmode="lin" valueType="num">
                                      <p:cBhvr additive="base">
                                        <p:cTn id="96" dur="1000" fill="hold"/>
                                        <p:tgtEl>
                                          <p:spTgt spid="86"/>
                                        </p:tgtEl>
                                        <p:attrNameLst>
                                          <p:attrName>ppt_y</p:attrName>
                                        </p:attrNameLst>
                                      </p:cBhvr>
                                      <p:tavLst>
                                        <p:tav tm="0">
                                          <p:val>
                                            <p:strVal val="#ppt_y"/>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1000"/>
                                        <p:tgtEl>
                                          <p:spTgt spid="86"/>
                                        </p:tgtEl>
                                      </p:cBhvr>
                                    </p:animEffect>
                                  </p:childTnLst>
                                </p:cTn>
                              </p:par>
                              <p:par>
                                <p:cTn id="100" presetID="2" presetClass="entr" presetSubtype="8" decel="100000" fill="hold" grpId="0" nodeType="with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1000" fill="hold"/>
                                        <p:tgtEl>
                                          <p:spTgt spid="85"/>
                                        </p:tgtEl>
                                        <p:attrNameLst>
                                          <p:attrName>ppt_x</p:attrName>
                                        </p:attrNameLst>
                                      </p:cBhvr>
                                      <p:tavLst>
                                        <p:tav tm="0">
                                          <p:val>
                                            <p:strVal val="0-#ppt_w/2"/>
                                          </p:val>
                                        </p:tav>
                                        <p:tav tm="100000">
                                          <p:val>
                                            <p:strVal val="#ppt_x"/>
                                          </p:val>
                                        </p:tav>
                                      </p:tavLst>
                                    </p:anim>
                                    <p:anim calcmode="lin" valueType="num">
                                      <p:cBhvr additive="base">
                                        <p:cTn id="103" dur="1000" fill="hold"/>
                                        <p:tgtEl>
                                          <p:spTgt spid="85"/>
                                        </p:tgtEl>
                                        <p:attrNameLst>
                                          <p:attrName>ppt_y</p:attrName>
                                        </p:attrNameLst>
                                      </p:cBhvr>
                                      <p:tavLst>
                                        <p:tav tm="0">
                                          <p:val>
                                            <p:strVal val="#ppt_y"/>
                                          </p:val>
                                        </p:tav>
                                        <p:tav tm="100000">
                                          <p:val>
                                            <p:strVal val="#ppt_y"/>
                                          </p:val>
                                        </p:tav>
                                      </p:tavLst>
                                    </p:anim>
                                  </p:childTnLst>
                                </p:cTn>
                              </p:par>
                              <p:par>
                                <p:cTn id="104" presetID="10" presetClass="entr" presetSubtype="0" fill="hold" grpId="1" nodeType="with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fade">
                                      <p:cBhvr>
                                        <p:cTn id="106" dur="1000"/>
                                        <p:tgtEl>
                                          <p:spTgt spid="85"/>
                                        </p:tgtEl>
                                      </p:cBhvr>
                                    </p:animEffect>
                                  </p:childTnLst>
                                </p:cTn>
                              </p:par>
                            </p:childTnLst>
                          </p:cTn>
                        </p:par>
                        <p:par>
                          <p:cTn id="107" fill="hold">
                            <p:stCondLst>
                              <p:cond delay="8789"/>
                            </p:stCondLst>
                            <p:childTnLst>
                              <p:par>
                                <p:cTn id="108" presetID="12" presetClass="entr" presetSubtype="2"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 calcmode="lin" valueType="num">
                                      <p:cBhvr additive="base">
                                        <p:cTn id="110" dur="500"/>
                                        <p:tgtEl>
                                          <p:spTgt spid="92"/>
                                        </p:tgtEl>
                                        <p:attrNameLst>
                                          <p:attrName>ppt_x</p:attrName>
                                        </p:attrNameLst>
                                      </p:cBhvr>
                                      <p:tavLst>
                                        <p:tav tm="0">
                                          <p:val>
                                            <p:strVal val="#ppt_x+#ppt_w*1.125000"/>
                                          </p:val>
                                        </p:tav>
                                        <p:tav tm="100000">
                                          <p:val>
                                            <p:strVal val="#ppt_x"/>
                                          </p:val>
                                        </p:tav>
                                      </p:tavLst>
                                    </p:anim>
                                    <p:animEffect transition="in" filter="wipe(left)">
                                      <p:cBhvr>
                                        <p:cTn id="111" dur="500"/>
                                        <p:tgtEl>
                                          <p:spTgt spid="92"/>
                                        </p:tgtEl>
                                      </p:cBhvr>
                                    </p:animEffect>
                                  </p:childTnLst>
                                </p:cTn>
                              </p:par>
                            </p:childTnLst>
                          </p:cTn>
                        </p:par>
                        <p:par>
                          <p:cTn id="112" fill="hold">
                            <p:stCondLst>
                              <p:cond delay="9289"/>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91"/>
                                        </p:tgtEl>
                                        <p:attrNameLst>
                                          <p:attrName>style.visibility</p:attrName>
                                        </p:attrNameLst>
                                      </p:cBhvr>
                                      <p:to>
                                        <p:strVal val="visible"/>
                                      </p:to>
                                    </p:set>
                                    <p:anim calcmode="lin" valueType="num">
                                      <p:cBhvr>
                                        <p:cTn id="115" dur="300" fill="hold"/>
                                        <p:tgtEl>
                                          <p:spTgt spid="91"/>
                                        </p:tgtEl>
                                        <p:attrNameLst>
                                          <p:attrName>ppt_w</p:attrName>
                                        </p:attrNameLst>
                                      </p:cBhvr>
                                      <p:tavLst>
                                        <p:tav tm="0">
                                          <p:val>
                                            <p:fltVal val="0"/>
                                          </p:val>
                                        </p:tav>
                                        <p:tav tm="100000">
                                          <p:val>
                                            <p:strVal val="#ppt_w"/>
                                          </p:val>
                                        </p:tav>
                                      </p:tavLst>
                                    </p:anim>
                                    <p:anim calcmode="lin" valueType="num">
                                      <p:cBhvr>
                                        <p:cTn id="116" dur="300" fill="hold"/>
                                        <p:tgtEl>
                                          <p:spTgt spid="91"/>
                                        </p:tgtEl>
                                        <p:attrNameLst>
                                          <p:attrName>ppt_h</p:attrName>
                                        </p:attrNameLst>
                                      </p:cBhvr>
                                      <p:tavLst>
                                        <p:tav tm="0">
                                          <p:val>
                                            <p:fltVal val="0"/>
                                          </p:val>
                                        </p:tav>
                                        <p:tav tm="100000">
                                          <p:val>
                                            <p:strVal val="#ppt_h"/>
                                          </p:val>
                                        </p:tav>
                                      </p:tavLst>
                                    </p:anim>
                                    <p:animEffect transition="in" filter="fade">
                                      <p:cBhvr>
                                        <p:cTn id="117" dur="300"/>
                                        <p:tgtEl>
                                          <p:spTgt spid="9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Effect transition="in" filter="fade">
                                      <p:cBhvr>
                                        <p:cTn id="12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1" grpId="0" animBg="1"/>
      <p:bldP spid="31" grpId="1" animBg="1"/>
      <p:bldP spid="37" grpId="0"/>
      <p:bldP spid="70" grpId="0" animBg="1"/>
      <p:bldP spid="70" grpId="1" animBg="1"/>
      <p:bldP spid="76" grpId="0"/>
      <p:bldP spid="77" grpId="0" animBg="1"/>
      <p:bldP spid="77" grpId="1" animBg="1"/>
      <p:bldP spid="83" grpId="0"/>
      <p:bldP spid="84" grpId="0" animBg="1"/>
      <p:bldP spid="85" grpId="0" animBg="1"/>
      <p:bldP spid="85" grpId="1" animBg="1"/>
      <p:bldP spid="91" grpId="0"/>
      <p:bldP spid="92"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重点任务完成</a:t>
            </a:r>
          </a:p>
        </p:txBody>
      </p:sp>
      <p:grpSp>
        <p:nvGrpSpPr>
          <p:cNvPr id="46" name="淘宝店chenying0907出品 45"/>
          <p:cNvGrpSpPr/>
          <p:nvPr/>
        </p:nvGrpSpPr>
        <p:grpSpPr>
          <a:xfrm>
            <a:off x="2929266" y="2333822"/>
            <a:ext cx="1100122" cy="990278"/>
            <a:chOff x="3905687" y="3111763"/>
            <a:chExt cx="1466829" cy="1320370"/>
          </a:xfrm>
        </p:grpSpPr>
        <p:grpSp>
          <p:nvGrpSpPr>
            <p:cNvPr id="47" name="淘宝店chenying0907出品 46"/>
            <p:cNvGrpSpPr/>
            <p:nvPr/>
          </p:nvGrpSpPr>
          <p:grpSpPr>
            <a:xfrm rot="1800000">
              <a:off x="3905687" y="3111763"/>
              <a:ext cx="1466829" cy="1320370"/>
              <a:chOff x="7568104" y="1986367"/>
              <a:chExt cx="2509488" cy="2258921"/>
            </a:xfrm>
          </p:grpSpPr>
          <p:sp>
            <p:nvSpPr>
              <p:cNvPr id="49"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50"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48" name="淘宝店chenying0907出品 17"/>
            <p:cNvSpPr>
              <a:spLocks noEditPoints="1"/>
            </p:cNvSpPr>
            <p:nvPr/>
          </p:nvSpPr>
          <p:spPr bwMode="auto">
            <a:xfrm>
              <a:off x="4332713" y="3466860"/>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pSp>
        <p:nvGrpSpPr>
          <p:cNvPr id="51" name="淘宝店chenying0907出品 50"/>
          <p:cNvGrpSpPr/>
          <p:nvPr/>
        </p:nvGrpSpPr>
        <p:grpSpPr>
          <a:xfrm>
            <a:off x="3494727" y="3271518"/>
            <a:ext cx="1100122" cy="990278"/>
            <a:chOff x="4659635" y="4362024"/>
            <a:chExt cx="1466829" cy="1320370"/>
          </a:xfrm>
        </p:grpSpPr>
        <p:grpSp>
          <p:nvGrpSpPr>
            <p:cNvPr id="52" name="淘宝店chenying0907出品 51"/>
            <p:cNvGrpSpPr/>
            <p:nvPr/>
          </p:nvGrpSpPr>
          <p:grpSpPr>
            <a:xfrm rot="1800000">
              <a:off x="4659635" y="4362024"/>
              <a:ext cx="1466829" cy="1320370"/>
              <a:chOff x="7568104" y="1986367"/>
              <a:chExt cx="2509488" cy="2258921"/>
            </a:xfrm>
          </p:grpSpPr>
          <p:sp>
            <p:nvSpPr>
              <p:cNvPr id="54"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55"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53" name="淘宝店chenying0907出品 12"/>
            <p:cNvSpPr>
              <a:spLocks noEditPoints="1"/>
            </p:cNvSpPr>
            <p:nvPr/>
          </p:nvSpPr>
          <p:spPr bwMode="auto">
            <a:xfrm>
              <a:off x="5093805" y="4801701"/>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pSp>
        <p:nvGrpSpPr>
          <p:cNvPr id="56" name="淘宝店chenying0907出品 55"/>
          <p:cNvGrpSpPr/>
          <p:nvPr/>
        </p:nvGrpSpPr>
        <p:grpSpPr>
          <a:xfrm>
            <a:off x="3494727" y="1411258"/>
            <a:ext cx="1100122" cy="990278"/>
            <a:chOff x="4659635" y="1881677"/>
            <a:chExt cx="1466829" cy="1320370"/>
          </a:xfrm>
        </p:grpSpPr>
        <p:grpSp>
          <p:nvGrpSpPr>
            <p:cNvPr id="57" name="淘宝店chenying0907出品 56"/>
            <p:cNvGrpSpPr/>
            <p:nvPr/>
          </p:nvGrpSpPr>
          <p:grpSpPr>
            <a:xfrm rot="1800000">
              <a:off x="4659635" y="1881677"/>
              <a:ext cx="1466829" cy="1320370"/>
              <a:chOff x="7568104" y="1986367"/>
              <a:chExt cx="2509488" cy="2258921"/>
            </a:xfrm>
          </p:grpSpPr>
          <p:sp>
            <p:nvSpPr>
              <p:cNvPr id="60"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1"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59" name="淘宝店chenying0907出品 14"/>
            <p:cNvSpPr>
              <a:spLocks noEditPoints="1"/>
            </p:cNvSpPr>
            <p:nvPr/>
          </p:nvSpPr>
          <p:spPr bwMode="auto">
            <a:xfrm>
              <a:off x="5149068" y="2177419"/>
              <a:ext cx="484039" cy="660529"/>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pSp>
        <p:nvGrpSpPr>
          <p:cNvPr id="62" name="淘宝店chenying0907出品 61"/>
          <p:cNvGrpSpPr/>
          <p:nvPr/>
        </p:nvGrpSpPr>
        <p:grpSpPr>
          <a:xfrm>
            <a:off x="4566652" y="1411258"/>
            <a:ext cx="1100122" cy="990278"/>
            <a:chOff x="6088869" y="1881677"/>
            <a:chExt cx="1466829" cy="1320370"/>
          </a:xfrm>
        </p:grpSpPr>
        <p:grpSp>
          <p:nvGrpSpPr>
            <p:cNvPr id="63" name="淘宝店chenying0907出品 62"/>
            <p:cNvGrpSpPr/>
            <p:nvPr/>
          </p:nvGrpSpPr>
          <p:grpSpPr>
            <a:xfrm rot="1800000">
              <a:off x="6088869" y="1881677"/>
              <a:ext cx="1466829" cy="1320370"/>
              <a:chOff x="7568104" y="1986367"/>
              <a:chExt cx="2509488" cy="2258921"/>
            </a:xfrm>
          </p:grpSpPr>
          <p:sp>
            <p:nvSpPr>
              <p:cNvPr id="65"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6"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64" name="淘宝店chenying0907出品 15"/>
            <p:cNvSpPr>
              <a:spLocks noEditPoints="1"/>
            </p:cNvSpPr>
            <p:nvPr/>
          </p:nvSpPr>
          <p:spPr bwMode="auto">
            <a:xfrm>
              <a:off x="6501367" y="2283570"/>
              <a:ext cx="641831" cy="549933"/>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pSp>
        <p:nvGrpSpPr>
          <p:cNvPr id="67" name="淘宝店chenying0907出品 66"/>
          <p:cNvGrpSpPr/>
          <p:nvPr/>
        </p:nvGrpSpPr>
        <p:grpSpPr>
          <a:xfrm>
            <a:off x="5104323" y="2333822"/>
            <a:ext cx="1100122" cy="990278"/>
            <a:chOff x="6805763" y="3111763"/>
            <a:chExt cx="1466829" cy="1320370"/>
          </a:xfrm>
        </p:grpSpPr>
        <p:grpSp>
          <p:nvGrpSpPr>
            <p:cNvPr id="68" name="淘宝店chenying0907出品 67"/>
            <p:cNvGrpSpPr/>
            <p:nvPr/>
          </p:nvGrpSpPr>
          <p:grpSpPr>
            <a:xfrm rot="1800000">
              <a:off x="6805763" y="3111763"/>
              <a:ext cx="1466829" cy="1320370"/>
              <a:chOff x="7568104" y="1986367"/>
              <a:chExt cx="2509488" cy="2258921"/>
            </a:xfrm>
          </p:grpSpPr>
          <p:sp>
            <p:nvSpPr>
              <p:cNvPr id="104"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105"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103" name="淘宝店chenying0907出品 13"/>
            <p:cNvSpPr>
              <a:spLocks noEditPoints="1"/>
            </p:cNvSpPr>
            <p:nvPr/>
          </p:nvSpPr>
          <p:spPr bwMode="auto">
            <a:xfrm>
              <a:off x="7259252" y="3484907"/>
              <a:ext cx="586312" cy="57871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pSp>
        <p:nvGrpSpPr>
          <p:cNvPr id="106" name="淘宝店chenying0907出品 105"/>
          <p:cNvGrpSpPr/>
          <p:nvPr/>
        </p:nvGrpSpPr>
        <p:grpSpPr>
          <a:xfrm>
            <a:off x="4566652" y="3271518"/>
            <a:ext cx="1100122" cy="990278"/>
            <a:chOff x="6088869" y="4362024"/>
            <a:chExt cx="1466829" cy="1320370"/>
          </a:xfrm>
        </p:grpSpPr>
        <p:grpSp>
          <p:nvGrpSpPr>
            <p:cNvPr id="107" name="淘宝店chenying0907出品 106"/>
            <p:cNvGrpSpPr/>
            <p:nvPr/>
          </p:nvGrpSpPr>
          <p:grpSpPr>
            <a:xfrm rot="1800000">
              <a:off x="6088869" y="4362024"/>
              <a:ext cx="1466829" cy="1320370"/>
              <a:chOff x="7568104" y="1986367"/>
              <a:chExt cx="2509488" cy="2258921"/>
            </a:xfrm>
          </p:grpSpPr>
          <p:sp>
            <p:nvSpPr>
              <p:cNvPr id="109" name="淘宝店chenying0907出品 5"/>
              <p:cNvSpPr/>
              <p:nvPr/>
            </p:nvSpPr>
            <p:spPr bwMode="auto">
              <a:xfrm>
                <a:off x="7568104" y="1986367"/>
                <a:ext cx="2509488" cy="2258921"/>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110" name="淘宝店chenying0907出品 5"/>
              <p:cNvSpPr/>
              <p:nvPr/>
            </p:nvSpPr>
            <p:spPr bwMode="auto">
              <a:xfrm>
                <a:off x="7599645" y="2014758"/>
                <a:ext cx="2446406" cy="2202138"/>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108" name="淘宝店chenying0907出品 16"/>
            <p:cNvSpPr>
              <a:spLocks noEditPoints="1"/>
            </p:cNvSpPr>
            <p:nvPr/>
          </p:nvSpPr>
          <p:spPr bwMode="auto">
            <a:xfrm>
              <a:off x="6475143" y="4749849"/>
              <a:ext cx="700977" cy="55900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111" name="TextBox 45"/>
          <p:cNvSpPr txBox="1"/>
          <p:nvPr/>
        </p:nvSpPr>
        <p:spPr>
          <a:xfrm>
            <a:off x="1779200" y="1438472"/>
            <a:ext cx="1498010" cy="363176"/>
          </a:xfrm>
          <a:prstGeom prst="rect">
            <a:avLst/>
          </a:prstGeom>
          <a:noFill/>
        </p:spPr>
        <p:txBody>
          <a:bodyPr wrap="square" rtlCol="0">
            <a:spAutoFit/>
          </a:bodyPr>
          <a:lstStyle>
            <a:defPPr>
              <a:defRPr lang="zh-CN"/>
            </a:defPPr>
            <a:lvl1pPr algn="ctr">
              <a:defRPr sz="24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r">
              <a:lnSpc>
                <a:spcPct val="130000"/>
              </a:lnSpc>
            </a:pPr>
            <a:r>
              <a:rPr lang="zh-CN" altLang="en-US" sz="1500" dirty="0">
                <a:solidFill>
                  <a:schemeClr val="tx1">
                    <a:lumMod val="65000"/>
                    <a:lumOff val="35000"/>
                  </a:schemeClr>
                </a:solidFill>
              </a:rPr>
              <a:t>添加标题</a:t>
            </a:r>
          </a:p>
        </p:txBody>
      </p:sp>
      <p:sp>
        <p:nvSpPr>
          <p:cNvPr id="112" name="TextBox 46"/>
          <p:cNvSpPr txBox="1"/>
          <p:nvPr/>
        </p:nvSpPr>
        <p:spPr>
          <a:xfrm>
            <a:off x="1224077" y="1733542"/>
            <a:ext cx="2035954" cy="415498"/>
          </a:xfrm>
          <a:prstGeom prst="rect">
            <a:avLst/>
          </a:prstGeom>
          <a:noFill/>
        </p:spPr>
        <p:txBody>
          <a:bodyPr wrap="square" rtlCol="0">
            <a:spAutoFit/>
          </a:bodyPr>
          <a:lstStyle/>
          <a:p>
            <a:pPr algn="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13" name="TextBox 47"/>
          <p:cNvSpPr txBox="1"/>
          <p:nvPr/>
        </p:nvSpPr>
        <p:spPr>
          <a:xfrm>
            <a:off x="5845787" y="1438472"/>
            <a:ext cx="1498010" cy="39241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gn="l">
              <a:lnSpc>
                <a:spcPct val="130000"/>
              </a:lnSpc>
            </a:pPr>
            <a:r>
              <a:rPr lang="zh-CN" altLang="en-US" sz="1500" dirty="0">
                <a:solidFill>
                  <a:schemeClr val="tx1">
                    <a:lumMod val="65000"/>
                    <a:lumOff val="35000"/>
                  </a:schemeClr>
                </a:solidFill>
              </a:rPr>
              <a:t>添加标题</a:t>
            </a:r>
          </a:p>
        </p:txBody>
      </p:sp>
      <p:sp>
        <p:nvSpPr>
          <p:cNvPr id="114" name="TextBox 48"/>
          <p:cNvSpPr txBox="1"/>
          <p:nvPr/>
        </p:nvSpPr>
        <p:spPr>
          <a:xfrm>
            <a:off x="5851754" y="1733542"/>
            <a:ext cx="2035954" cy="415498"/>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15" name="TextBox 49"/>
          <p:cNvSpPr txBox="1"/>
          <p:nvPr/>
        </p:nvSpPr>
        <p:spPr>
          <a:xfrm>
            <a:off x="6366049" y="2490820"/>
            <a:ext cx="1498010" cy="39241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nSpc>
                <a:spcPct val="130000"/>
              </a:lnSpc>
            </a:pPr>
            <a:r>
              <a:rPr lang="zh-CN" altLang="en-US" sz="1500" dirty="0">
                <a:solidFill>
                  <a:schemeClr val="tx1">
                    <a:lumMod val="65000"/>
                    <a:lumOff val="35000"/>
                  </a:schemeClr>
                </a:solidFill>
              </a:rPr>
              <a:t>添加标题</a:t>
            </a:r>
          </a:p>
        </p:txBody>
      </p:sp>
      <p:sp>
        <p:nvSpPr>
          <p:cNvPr id="116" name="TextBox 50"/>
          <p:cNvSpPr txBox="1"/>
          <p:nvPr/>
        </p:nvSpPr>
        <p:spPr>
          <a:xfrm>
            <a:off x="6372016" y="2785890"/>
            <a:ext cx="2035954" cy="415498"/>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17" name="TextBox 52"/>
          <p:cNvSpPr txBox="1"/>
          <p:nvPr/>
        </p:nvSpPr>
        <p:spPr>
          <a:xfrm>
            <a:off x="5822139" y="3495872"/>
            <a:ext cx="1498010" cy="392415"/>
          </a:xfrm>
          <a:prstGeom prst="rect">
            <a:avLst/>
          </a:prstGeom>
          <a:noFill/>
        </p:spPr>
        <p:txBody>
          <a:bodyPr wrap="square" rtlCol="0">
            <a:spAutoFit/>
          </a:bodyPr>
          <a:lstStyle>
            <a:defPPr>
              <a:defRPr lang="zh-CN"/>
            </a:defPPr>
            <a:lvl1pP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nSpc>
                <a:spcPct val="130000"/>
              </a:lnSpc>
            </a:pPr>
            <a:r>
              <a:rPr lang="zh-CN" altLang="en-US" sz="1500" dirty="0">
                <a:solidFill>
                  <a:schemeClr val="tx1">
                    <a:lumMod val="65000"/>
                    <a:lumOff val="35000"/>
                  </a:schemeClr>
                </a:solidFill>
              </a:rPr>
              <a:t>添加标题</a:t>
            </a:r>
          </a:p>
        </p:txBody>
      </p:sp>
      <p:sp>
        <p:nvSpPr>
          <p:cNvPr id="118" name="TextBox 53"/>
          <p:cNvSpPr txBox="1"/>
          <p:nvPr/>
        </p:nvSpPr>
        <p:spPr>
          <a:xfrm>
            <a:off x="5828106" y="3790942"/>
            <a:ext cx="2035954" cy="415498"/>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19" name="TextBox 54"/>
          <p:cNvSpPr txBox="1"/>
          <p:nvPr/>
        </p:nvSpPr>
        <p:spPr>
          <a:xfrm>
            <a:off x="1873794" y="3507697"/>
            <a:ext cx="1498010" cy="39241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nSpc>
                <a:spcPct val="130000"/>
              </a:lnSpc>
            </a:pPr>
            <a:r>
              <a:rPr lang="zh-CN" altLang="en-US" sz="1500" dirty="0">
                <a:solidFill>
                  <a:schemeClr val="tx1">
                    <a:lumMod val="65000"/>
                    <a:lumOff val="35000"/>
                  </a:schemeClr>
                </a:solidFill>
              </a:rPr>
              <a:t>添加标题</a:t>
            </a:r>
          </a:p>
        </p:txBody>
      </p:sp>
      <p:sp>
        <p:nvSpPr>
          <p:cNvPr id="120" name="TextBox 56"/>
          <p:cNvSpPr txBox="1"/>
          <p:nvPr/>
        </p:nvSpPr>
        <p:spPr>
          <a:xfrm>
            <a:off x="1318671" y="3802766"/>
            <a:ext cx="2035954" cy="415498"/>
          </a:xfrm>
          <a:prstGeom prst="rect">
            <a:avLst/>
          </a:prstGeom>
          <a:noFill/>
        </p:spPr>
        <p:txBody>
          <a:bodyPr wrap="square" rtlCol="0">
            <a:spAutoFit/>
          </a:bodyPr>
          <a:lstStyle/>
          <a:p>
            <a:pPr algn="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21" name="TextBox 57"/>
          <p:cNvSpPr txBox="1"/>
          <p:nvPr/>
        </p:nvSpPr>
        <p:spPr>
          <a:xfrm>
            <a:off x="1389004" y="2490821"/>
            <a:ext cx="1498010" cy="392415"/>
          </a:xfrm>
          <a:prstGeom prst="rect">
            <a:avLst/>
          </a:prstGeom>
          <a:noFill/>
        </p:spPr>
        <p:txBody>
          <a:bodyPr wrap="square" rtlCol="0">
            <a:spAutoFit/>
          </a:bodyPr>
          <a:lstStyle>
            <a:defPPr>
              <a:defRPr lang="zh-CN"/>
            </a:defPPr>
            <a:lvl1pPr algn="r">
              <a:defRPr sz="2000" b="1">
                <a:gradFill>
                  <a:gsLst>
                    <a:gs pos="1000">
                      <a:srgbClr val="4EE4D2"/>
                    </a:gs>
                    <a:gs pos="100000">
                      <a:srgbClr val="0070C0"/>
                    </a:gs>
                  </a:gsLst>
                  <a:lin ang="2700000" scaled="0"/>
                </a:gradFill>
                <a:latin typeface="微软雅黑" panose="020B0503020204020204" pitchFamily="34" charset="-122"/>
                <a:ea typeface="微软雅黑" panose="020B0503020204020204" pitchFamily="34" charset="-122"/>
              </a:defRPr>
            </a:lvl1pPr>
          </a:lstStyle>
          <a:p>
            <a:pPr>
              <a:lnSpc>
                <a:spcPct val="130000"/>
              </a:lnSpc>
            </a:pPr>
            <a:r>
              <a:rPr lang="zh-CN" altLang="en-US" sz="1500" dirty="0">
                <a:solidFill>
                  <a:schemeClr val="tx1">
                    <a:lumMod val="65000"/>
                    <a:lumOff val="35000"/>
                  </a:schemeClr>
                </a:solidFill>
              </a:rPr>
              <a:t>添加标题</a:t>
            </a:r>
          </a:p>
        </p:txBody>
      </p:sp>
      <p:sp>
        <p:nvSpPr>
          <p:cNvPr id="122" name="TextBox 58"/>
          <p:cNvSpPr txBox="1"/>
          <p:nvPr/>
        </p:nvSpPr>
        <p:spPr>
          <a:xfrm>
            <a:off x="833881" y="2785891"/>
            <a:ext cx="2035954" cy="415498"/>
          </a:xfrm>
          <a:prstGeom prst="rect">
            <a:avLst/>
          </a:prstGeom>
          <a:noFill/>
        </p:spPr>
        <p:txBody>
          <a:bodyPr wrap="square" rtlCol="0">
            <a:spAutoFit/>
          </a:bodyPr>
          <a:lstStyle/>
          <a:p>
            <a:pPr algn="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请在这里输入段落文本内容请在这里输入段落文本内容</a:t>
            </a:r>
          </a:p>
        </p:txBody>
      </p:sp>
      <p:sp>
        <p:nvSpPr>
          <p:cNvPr id="123" name="淘宝店chenying0907出品 39"/>
          <p:cNvSpPr>
            <a:spLocks noEditPoints="1"/>
          </p:cNvSpPr>
          <p:nvPr/>
        </p:nvSpPr>
        <p:spPr bwMode="auto">
          <a:xfrm flipH="1">
            <a:off x="7864059" y="3302208"/>
            <a:ext cx="469917" cy="1393532"/>
          </a:xfrm>
          <a:custGeom>
            <a:avLst/>
            <a:gdLst>
              <a:gd name="T0" fmla="*/ 150 w 175"/>
              <a:gd name="T1" fmla="*/ 476 h 519"/>
              <a:gd name="T2" fmla="*/ 138 w 175"/>
              <a:gd name="T3" fmla="*/ 459 h 519"/>
              <a:gd name="T4" fmla="*/ 144 w 175"/>
              <a:gd name="T5" fmla="*/ 444 h 519"/>
              <a:gd name="T6" fmla="*/ 132 w 175"/>
              <a:gd name="T7" fmla="*/ 286 h 519"/>
              <a:gd name="T8" fmla="*/ 121 w 175"/>
              <a:gd name="T9" fmla="*/ 216 h 519"/>
              <a:gd name="T10" fmla="*/ 126 w 175"/>
              <a:gd name="T11" fmla="*/ 205 h 519"/>
              <a:gd name="T12" fmla="*/ 136 w 175"/>
              <a:gd name="T13" fmla="*/ 214 h 519"/>
              <a:gd name="T14" fmla="*/ 150 w 175"/>
              <a:gd name="T15" fmla="*/ 200 h 519"/>
              <a:gd name="T16" fmla="*/ 148 w 175"/>
              <a:gd name="T17" fmla="*/ 183 h 519"/>
              <a:gd name="T18" fmla="*/ 147 w 175"/>
              <a:gd name="T19" fmla="*/ 175 h 519"/>
              <a:gd name="T20" fmla="*/ 172 w 175"/>
              <a:gd name="T21" fmla="*/ 142 h 519"/>
              <a:gd name="T22" fmla="*/ 130 w 175"/>
              <a:gd name="T23" fmla="*/ 119 h 519"/>
              <a:gd name="T24" fmla="*/ 117 w 175"/>
              <a:gd name="T25" fmla="*/ 99 h 519"/>
              <a:gd name="T26" fmla="*/ 92 w 175"/>
              <a:gd name="T27" fmla="*/ 87 h 519"/>
              <a:gd name="T28" fmla="*/ 94 w 175"/>
              <a:gd name="T29" fmla="*/ 113 h 519"/>
              <a:gd name="T30" fmla="*/ 89 w 175"/>
              <a:gd name="T31" fmla="*/ 92 h 519"/>
              <a:gd name="T32" fmla="*/ 87 w 175"/>
              <a:gd name="T33" fmla="*/ 82 h 519"/>
              <a:gd name="T34" fmla="*/ 95 w 175"/>
              <a:gd name="T35" fmla="*/ 78 h 519"/>
              <a:gd name="T36" fmla="*/ 109 w 175"/>
              <a:gd name="T37" fmla="*/ 54 h 519"/>
              <a:gd name="T38" fmla="*/ 116 w 175"/>
              <a:gd name="T39" fmla="*/ 31 h 519"/>
              <a:gd name="T40" fmla="*/ 117 w 175"/>
              <a:gd name="T41" fmla="*/ 16 h 519"/>
              <a:gd name="T42" fmla="*/ 110 w 175"/>
              <a:gd name="T43" fmla="*/ 11 h 519"/>
              <a:gd name="T44" fmla="*/ 99 w 175"/>
              <a:gd name="T45" fmla="*/ 4 h 519"/>
              <a:gd name="T46" fmla="*/ 89 w 175"/>
              <a:gd name="T47" fmla="*/ 0 h 519"/>
              <a:gd name="T48" fmla="*/ 72 w 175"/>
              <a:gd name="T49" fmla="*/ 10 h 519"/>
              <a:gd name="T50" fmla="*/ 63 w 175"/>
              <a:gd name="T51" fmla="*/ 31 h 519"/>
              <a:gd name="T52" fmla="*/ 63 w 175"/>
              <a:gd name="T53" fmla="*/ 55 h 519"/>
              <a:gd name="T54" fmla="*/ 78 w 175"/>
              <a:gd name="T55" fmla="*/ 81 h 519"/>
              <a:gd name="T56" fmla="*/ 83 w 175"/>
              <a:gd name="T57" fmla="*/ 97 h 519"/>
              <a:gd name="T58" fmla="*/ 62 w 175"/>
              <a:gd name="T59" fmla="*/ 80 h 519"/>
              <a:gd name="T60" fmla="*/ 53 w 175"/>
              <a:gd name="T61" fmla="*/ 69 h 519"/>
              <a:gd name="T62" fmla="*/ 39 w 175"/>
              <a:gd name="T63" fmla="*/ 79 h 519"/>
              <a:gd name="T64" fmla="*/ 2 w 175"/>
              <a:gd name="T65" fmla="*/ 100 h 519"/>
              <a:gd name="T66" fmla="*/ 4 w 175"/>
              <a:gd name="T67" fmla="*/ 157 h 519"/>
              <a:gd name="T68" fmla="*/ 23 w 175"/>
              <a:gd name="T69" fmla="*/ 194 h 519"/>
              <a:gd name="T70" fmla="*/ 21 w 175"/>
              <a:gd name="T71" fmla="*/ 234 h 519"/>
              <a:gd name="T72" fmla="*/ 20 w 175"/>
              <a:gd name="T73" fmla="*/ 298 h 519"/>
              <a:gd name="T74" fmla="*/ 21 w 175"/>
              <a:gd name="T75" fmla="*/ 430 h 519"/>
              <a:gd name="T76" fmla="*/ 28 w 175"/>
              <a:gd name="T77" fmla="*/ 468 h 519"/>
              <a:gd name="T78" fmla="*/ 32 w 175"/>
              <a:gd name="T79" fmla="*/ 490 h 519"/>
              <a:gd name="T80" fmla="*/ 38 w 175"/>
              <a:gd name="T81" fmla="*/ 506 h 519"/>
              <a:gd name="T82" fmla="*/ 71 w 175"/>
              <a:gd name="T83" fmla="*/ 517 h 519"/>
              <a:gd name="T84" fmla="*/ 71 w 175"/>
              <a:gd name="T85" fmla="*/ 503 h 519"/>
              <a:gd name="T86" fmla="*/ 61 w 175"/>
              <a:gd name="T87" fmla="*/ 482 h 519"/>
              <a:gd name="T88" fmla="*/ 66 w 175"/>
              <a:gd name="T89" fmla="*/ 469 h 519"/>
              <a:gd name="T90" fmla="*/ 61 w 175"/>
              <a:gd name="T91" fmla="*/ 434 h 519"/>
              <a:gd name="T92" fmla="*/ 56 w 175"/>
              <a:gd name="T93" fmla="*/ 408 h 519"/>
              <a:gd name="T94" fmla="*/ 86 w 175"/>
              <a:gd name="T95" fmla="*/ 378 h 519"/>
              <a:gd name="T96" fmla="*/ 104 w 175"/>
              <a:gd name="T97" fmla="*/ 468 h 519"/>
              <a:gd name="T98" fmla="*/ 105 w 175"/>
              <a:gd name="T99" fmla="*/ 485 h 519"/>
              <a:gd name="T100" fmla="*/ 131 w 175"/>
              <a:gd name="T101" fmla="*/ 489 h 519"/>
              <a:gd name="T102" fmla="*/ 170 w 175"/>
              <a:gd name="T103" fmla="*/ 499 h 519"/>
              <a:gd name="T104" fmla="*/ 170 w 175"/>
              <a:gd name="T105" fmla="*/ 146 h 519"/>
              <a:gd name="T106" fmla="*/ 140 w 175"/>
              <a:gd name="T107" fmla="*/ 169 h 519"/>
              <a:gd name="T108" fmla="*/ 135 w 175"/>
              <a:gd name="T109" fmla="*/ 176 h 519"/>
              <a:gd name="T110" fmla="*/ 130 w 175"/>
              <a:gd name="T111" fmla="*/ 175 h 519"/>
              <a:gd name="T112" fmla="*/ 115 w 175"/>
              <a:gd name="T113" fmla="*/ 178 h 519"/>
              <a:gd name="T114" fmla="*/ 115 w 175"/>
              <a:gd name="T115" fmla="*/ 187 h 519"/>
              <a:gd name="T116" fmla="*/ 120 w 175"/>
              <a:gd name="T117" fmla="*/ 194 h 519"/>
              <a:gd name="T118" fmla="*/ 113 w 175"/>
              <a:gd name="T119" fmla="*/ 203 h 519"/>
              <a:gd name="T120" fmla="*/ 66 w 175"/>
              <a:gd name="T121" fmla="*/ 201 h 519"/>
              <a:gd name="T122" fmla="*/ 122 w 175"/>
              <a:gd name="T123" fmla="*/ 13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519">
                <a:moveTo>
                  <a:pt x="173" y="491"/>
                </a:moveTo>
                <a:lnTo>
                  <a:pt x="173" y="491"/>
                </a:lnTo>
                <a:lnTo>
                  <a:pt x="172" y="489"/>
                </a:lnTo>
                <a:lnTo>
                  <a:pt x="172" y="489"/>
                </a:lnTo>
                <a:lnTo>
                  <a:pt x="164" y="484"/>
                </a:lnTo>
                <a:lnTo>
                  <a:pt x="164" y="484"/>
                </a:lnTo>
                <a:lnTo>
                  <a:pt x="157" y="480"/>
                </a:lnTo>
                <a:lnTo>
                  <a:pt x="157" y="480"/>
                </a:lnTo>
                <a:lnTo>
                  <a:pt x="150" y="476"/>
                </a:lnTo>
                <a:lnTo>
                  <a:pt x="150" y="476"/>
                </a:lnTo>
                <a:lnTo>
                  <a:pt x="148" y="473"/>
                </a:lnTo>
                <a:lnTo>
                  <a:pt x="148" y="473"/>
                </a:lnTo>
                <a:lnTo>
                  <a:pt x="144" y="470"/>
                </a:lnTo>
                <a:lnTo>
                  <a:pt x="145" y="469"/>
                </a:lnTo>
                <a:lnTo>
                  <a:pt x="145" y="469"/>
                </a:lnTo>
                <a:lnTo>
                  <a:pt x="141" y="466"/>
                </a:lnTo>
                <a:lnTo>
                  <a:pt x="141" y="466"/>
                </a:lnTo>
                <a:lnTo>
                  <a:pt x="140" y="462"/>
                </a:lnTo>
                <a:lnTo>
                  <a:pt x="140" y="462"/>
                </a:lnTo>
                <a:lnTo>
                  <a:pt x="138" y="459"/>
                </a:lnTo>
                <a:lnTo>
                  <a:pt x="138" y="459"/>
                </a:lnTo>
                <a:lnTo>
                  <a:pt x="139" y="457"/>
                </a:lnTo>
                <a:lnTo>
                  <a:pt x="139" y="457"/>
                </a:lnTo>
                <a:lnTo>
                  <a:pt x="141" y="456"/>
                </a:lnTo>
                <a:lnTo>
                  <a:pt x="143" y="454"/>
                </a:lnTo>
                <a:lnTo>
                  <a:pt x="143" y="454"/>
                </a:lnTo>
                <a:lnTo>
                  <a:pt x="144" y="447"/>
                </a:lnTo>
                <a:lnTo>
                  <a:pt x="144" y="447"/>
                </a:lnTo>
                <a:lnTo>
                  <a:pt x="144" y="444"/>
                </a:lnTo>
                <a:lnTo>
                  <a:pt x="144" y="444"/>
                </a:lnTo>
                <a:lnTo>
                  <a:pt x="133" y="402"/>
                </a:lnTo>
                <a:lnTo>
                  <a:pt x="133" y="402"/>
                </a:lnTo>
                <a:lnTo>
                  <a:pt x="131" y="384"/>
                </a:lnTo>
                <a:lnTo>
                  <a:pt x="131" y="384"/>
                </a:lnTo>
                <a:lnTo>
                  <a:pt x="131" y="332"/>
                </a:lnTo>
                <a:lnTo>
                  <a:pt x="131" y="332"/>
                </a:lnTo>
                <a:lnTo>
                  <a:pt x="131" y="308"/>
                </a:lnTo>
                <a:lnTo>
                  <a:pt x="131" y="296"/>
                </a:lnTo>
                <a:lnTo>
                  <a:pt x="130" y="288"/>
                </a:lnTo>
                <a:lnTo>
                  <a:pt x="132" y="286"/>
                </a:lnTo>
                <a:lnTo>
                  <a:pt x="132" y="286"/>
                </a:lnTo>
                <a:lnTo>
                  <a:pt x="131" y="277"/>
                </a:lnTo>
                <a:lnTo>
                  <a:pt x="131" y="277"/>
                </a:lnTo>
                <a:lnTo>
                  <a:pt x="126" y="256"/>
                </a:lnTo>
                <a:lnTo>
                  <a:pt x="126" y="256"/>
                </a:lnTo>
                <a:lnTo>
                  <a:pt x="124" y="246"/>
                </a:lnTo>
                <a:lnTo>
                  <a:pt x="124" y="246"/>
                </a:lnTo>
                <a:lnTo>
                  <a:pt x="122" y="224"/>
                </a:lnTo>
                <a:lnTo>
                  <a:pt x="122" y="224"/>
                </a:lnTo>
                <a:lnTo>
                  <a:pt x="121" y="216"/>
                </a:lnTo>
                <a:lnTo>
                  <a:pt x="121" y="216"/>
                </a:lnTo>
                <a:lnTo>
                  <a:pt x="120" y="212"/>
                </a:lnTo>
                <a:lnTo>
                  <a:pt x="120" y="212"/>
                </a:lnTo>
                <a:lnTo>
                  <a:pt x="120" y="203"/>
                </a:lnTo>
                <a:lnTo>
                  <a:pt x="120" y="203"/>
                </a:lnTo>
                <a:lnTo>
                  <a:pt x="121" y="205"/>
                </a:lnTo>
                <a:lnTo>
                  <a:pt x="123" y="202"/>
                </a:lnTo>
                <a:lnTo>
                  <a:pt x="123" y="202"/>
                </a:lnTo>
                <a:lnTo>
                  <a:pt x="126" y="205"/>
                </a:lnTo>
                <a:lnTo>
                  <a:pt x="126" y="205"/>
                </a:lnTo>
                <a:lnTo>
                  <a:pt x="128" y="205"/>
                </a:lnTo>
                <a:lnTo>
                  <a:pt x="129" y="205"/>
                </a:lnTo>
                <a:lnTo>
                  <a:pt x="129" y="205"/>
                </a:lnTo>
                <a:lnTo>
                  <a:pt x="130" y="205"/>
                </a:lnTo>
                <a:lnTo>
                  <a:pt x="130" y="205"/>
                </a:lnTo>
                <a:lnTo>
                  <a:pt x="131" y="206"/>
                </a:lnTo>
                <a:lnTo>
                  <a:pt x="132" y="209"/>
                </a:lnTo>
                <a:lnTo>
                  <a:pt x="132" y="209"/>
                </a:lnTo>
                <a:lnTo>
                  <a:pt x="136" y="214"/>
                </a:lnTo>
                <a:lnTo>
                  <a:pt x="136" y="214"/>
                </a:lnTo>
                <a:lnTo>
                  <a:pt x="138" y="214"/>
                </a:lnTo>
                <a:lnTo>
                  <a:pt x="138" y="214"/>
                </a:lnTo>
                <a:lnTo>
                  <a:pt x="140" y="216"/>
                </a:lnTo>
                <a:lnTo>
                  <a:pt x="140" y="216"/>
                </a:lnTo>
                <a:lnTo>
                  <a:pt x="143" y="214"/>
                </a:lnTo>
                <a:lnTo>
                  <a:pt x="143" y="214"/>
                </a:lnTo>
                <a:lnTo>
                  <a:pt x="147" y="206"/>
                </a:lnTo>
                <a:lnTo>
                  <a:pt x="147" y="206"/>
                </a:lnTo>
                <a:lnTo>
                  <a:pt x="150" y="200"/>
                </a:lnTo>
                <a:lnTo>
                  <a:pt x="150" y="200"/>
                </a:lnTo>
                <a:lnTo>
                  <a:pt x="151" y="193"/>
                </a:lnTo>
                <a:lnTo>
                  <a:pt x="151" y="193"/>
                </a:lnTo>
                <a:lnTo>
                  <a:pt x="151" y="189"/>
                </a:lnTo>
                <a:lnTo>
                  <a:pt x="151" y="189"/>
                </a:lnTo>
                <a:lnTo>
                  <a:pt x="149" y="185"/>
                </a:lnTo>
                <a:lnTo>
                  <a:pt x="149" y="185"/>
                </a:lnTo>
                <a:lnTo>
                  <a:pt x="148" y="183"/>
                </a:lnTo>
                <a:lnTo>
                  <a:pt x="148" y="183"/>
                </a:lnTo>
                <a:lnTo>
                  <a:pt x="148" y="183"/>
                </a:lnTo>
                <a:lnTo>
                  <a:pt x="148" y="183"/>
                </a:lnTo>
                <a:lnTo>
                  <a:pt x="148" y="180"/>
                </a:lnTo>
                <a:lnTo>
                  <a:pt x="148" y="180"/>
                </a:lnTo>
                <a:lnTo>
                  <a:pt x="147" y="178"/>
                </a:lnTo>
                <a:lnTo>
                  <a:pt x="147" y="178"/>
                </a:lnTo>
                <a:lnTo>
                  <a:pt x="147" y="178"/>
                </a:lnTo>
                <a:lnTo>
                  <a:pt x="147" y="178"/>
                </a:lnTo>
                <a:lnTo>
                  <a:pt x="147" y="175"/>
                </a:lnTo>
                <a:lnTo>
                  <a:pt x="147" y="175"/>
                </a:lnTo>
                <a:lnTo>
                  <a:pt x="147" y="175"/>
                </a:lnTo>
                <a:lnTo>
                  <a:pt x="147" y="175"/>
                </a:lnTo>
                <a:lnTo>
                  <a:pt x="163" y="161"/>
                </a:lnTo>
                <a:lnTo>
                  <a:pt x="163" y="161"/>
                </a:lnTo>
                <a:lnTo>
                  <a:pt x="170" y="155"/>
                </a:lnTo>
                <a:lnTo>
                  <a:pt x="174" y="149"/>
                </a:lnTo>
                <a:lnTo>
                  <a:pt x="174" y="149"/>
                </a:lnTo>
                <a:lnTo>
                  <a:pt x="175" y="147"/>
                </a:lnTo>
                <a:lnTo>
                  <a:pt x="175" y="145"/>
                </a:lnTo>
                <a:lnTo>
                  <a:pt x="175" y="145"/>
                </a:lnTo>
                <a:lnTo>
                  <a:pt x="174" y="143"/>
                </a:lnTo>
                <a:lnTo>
                  <a:pt x="172" y="142"/>
                </a:lnTo>
                <a:lnTo>
                  <a:pt x="172" y="142"/>
                </a:lnTo>
                <a:lnTo>
                  <a:pt x="133" y="135"/>
                </a:lnTo>
                <a:lnTo>
                  <a:pt x="133" y="135"/>
                </a:lnTo>
                <a:lnTo>
                  <a:pt x="133" y="135"/>
                </a:lnTo>
                <a:lnTo>
                  <a:pt x="133" y="135"/>
                </a:lnTo>
                <a:lnTo>
                  <a:pt x="132" y="130"/>
                </a:lnTo>
                <a:lnTo>
                  <a:pt x="132" y="130"/>
                </a:lnTo>
                <a:lnTo>
                  <a:pt x="131" y="126"/>
                </a:lnTo>
                <a:lnTo>
                  <a:pt x="131" y="126"/>
                </a:lnTo>
                <a:lnTo>
                  <a:pt x="130" y="119"/>
                </a:lnTo>
                <a:lnTo>
                  <a:pt x="130" y="119"/>
                </a:lnTo>
                <a:lnTo>
                  <a:pt x="130" y="113"/>
                </a:lnTo>
                <a:lnTo>
                  <a:pt x="130" y="113"/>
                </a:lnTo>
                <a:lnTo>
                  <a:pt x="129" y="110"/>
                </a:lnTo>
                <a:lnTo>
                  <a:pt x="126" y="108"/>
                </a:lnTo>
                <a:lnTo>
                  <a:pt x="126" y="108"/>
                </a:lnTo>
                <a:lnTo>
                  <a:pt x="123" y="104"/>
                </a:lnTo>
                <a:lnTo>
                  <a:pt x="123" y="104"/>
                </a:lnTo>
                <a:lnTo>
                  <a:pt x="117" y="99"/>
                </a:lnTo>
                <a:lnTo>
                  <a:pt x="117" y="99"/>
                </a:lnTo>
                <a:lnTo>
                  <a:pt x="104" y="93"/>
                </a:lnTo>
                <a:lnTo>
                  <a:pt x="104" y="93"/>
                </a:lnTo>
                <a:lnTo>
                  <a:pt x="98" y="88"/>
                </a:lnTo>
                <a:lnTo>
                  <a:pt x="98" y="88"/>
                </a:lnTo>
                <a:lnTo>
                  <a:pt x="96" y="87"/>
                </a:lnTo>
                <a:lnTo>
                  <a:pt x="93" y="82"/>
                </a:lnTo>
                <a:lnTo>
                  <a:pt x="92" y="81"/>
                </a:lnTo>
                <a:lnTo>
                  <a:pt x="92" y="81"/>
                </a:lnTo>
                <a:lnTo>
                  <a:pt x="92" y="87"/>
                </a:lnTo>
                <a:lnTo>
                  <a:pt x="92" y="87"/>
                </a:lnTo>
                <a:lnTo>
                  <a:pt x="93" y="93"/>
                </a:lnTo>
                <a:lnTo>
                  <a:pt x="93" y="93"/>
                </a:lnTo>
                <a:lnTo>
                  <a:pt x="98" y="111"/>
                </a:lnTo>
                <a:lnTo>
                  <a:pt x="98" y="111"/>
                </a:lnTo>
                <a:lnTo>
                  <a:pt x="99" y="117"/>
                </a:lnTo>
                <a:lnTo>
                  <a:pt x="99" y="122"/>
                </a:lnTo>
                <a:lnTo>
                  <a:pt x="99" y="122"/>
                </a:lnTo>
                <a:lnTo>
                  <a:pt x="98" y="118"/>
                </a:lnTo>
                <a:lnTo>
                  <a:pt x="94" y="113"/>
                </a:lnTo>
                <a:lnTo>
                  <a:pt x="94" y="113"/>
                </a:lnTo>
                <a:lnTo>
                  <a:pt x="91" y="108"/>
                </a:lnTo>
                <a:lnTo>
                  <a:pt x="91" y="108"/>
                </a:lnTo>
                <a:lnTo>
                  <a:pt x="90" y="101"/>
                </a:lnTo>
                <a:lnTo>
                  <a:pt x="90" y="101"/>
                </a:lnTo>
                <a:lnTo>
                  <a:pt x="89" y="96"/>
                </a:lnTo>
                <a:lnTo>
                  <a:pt x="89" y="96"/>
                </a:lnTo>
                <a:lnTo>
                  <a:pt x="88" y="95"/>
                </a:lnTo>
                <a:lnTo>
                  <a:pt x="88" y="95"/>
                </a:lnTo>
                <a:lnTo>
                  <a:pt x="89" y="92"/>
                </a:lnTo>
                <a:lnTo>
                  <a:pt x="89" y="92"/>
                </a:lnTo>
                <a:lnTo>
                  <a:pt x="89" y="90"/>
                </a:lnTo>
                <a:lnTo>
                  <a:pt x="89" y="90"/>
                </a:lnTo>
                <a:lnTo>
                  <a:pt x="88" y="88"/>
                </a:lnTo>
                <a:lnTo>
                  <a:pt x="88" y="88"/>
                </a:lnTo>
                <a:lnTo>
                  <a:pt x="87" y="87"/>
                </a:lnTo>
                <a:lnTo>
                  <a:pt x="85" y="86"/>
                </a:lnTo>
                <a:lnTo>
                  <a:pt x="85" y="86"/>
                </a:lnTo>
                <a:lnTo>
                  <a:pt x="84" y="85"/>
                </a:lnTo>
                <a:lnTo>
                  <a:pt x="84" y="85"/>
                </a:lnTo>
                <a:lnTo>
                  <a:pt x="87" y="82"/>
                </a:lnTo>
                <a:lnTo>
                  <a:pt x="87" y="82"/>
                </a:lnTo>
                <a:lnTo>
                  <a:pt x="89" y="81"/>
                </a:lnTo>
                <a:lnTo>
                  <a:pt x="89" y="81"/>
                </a:lnTo>
                <a:lnTo>
                  <a:pt x="91" y="81"/>
                </a:lnTo>
                <a:lnTo>
                  <a:pt x="91" y="81"/>
                </a:lnTo>
                <a:lnTo>
                  <a:pt x="92" y="80"/>
                </a:lnTo>
                <a:lnTo>
                  <a:pt x="92" y="80"/>
                </a:lnTo>
                <a:lnTo>
                  <a:pt x="93" y="80"/>
                </a:lnTo>
                <a:lnTo>
                  <a:pt x="93" y="80"/>
                </a:lnTo>
                <a:lnTo>
                  <a:pt x="95" y="78"/>
                </a:lnTo>
                <a:lnTo>
                  <a:pt x="95" y="78"/>
                </a:lnTo>
                <a:lnTo>
                  <a:pt x="98" y="74"/>
                </a:lnTo>
                <a:lnTo>
                  <a:pt x="98" y="74"/>
                </a:lnTo>
                <a:lnTo>
                  <a:pt x="101" y="71"/>
                </a:lnTo>
                <a:lnTo>
                  <a:pt x="101" y="71"/>
                </a:lnTo>
                <a:lnTo>
                  <a:pt x="105" y="65"/>
                </a:lnTo>
                <a:lnTo>
                  <a:pt x="105" y="65"/>
                </a:lnTo>
                <a:lnTo>
                  <a:pt x="108" y="59"/>
                </a:lnTo>
                <a:lnTo>
                  <a:pt x="108" y="59"/>
                </a:lnTo>
                <a:lnTo>
                  <a:pt x="109" y="54"/>
                </a:lnTo>
                <a:lnTo>
                  <a:pt x="109" y="54"/>
                </a:lnTo>
                <a:lnTo>
                  <a:pt x="110" y="51"/>
                </a:lnTo>
                <a:lnTo>
                  <a:pt x="110" y="51"/>
                </a:lnTo>
                <a:lnTo>
                  <a:pt x="113" y="49"/>
                </a:lnTo>
                <a:lnTo>
                  <a:pt x="113" y="49"/>
                </a:lnTo>
                <a:lnTo>
                  <a:pt x="114" y="48"/>
                </a:lnTo>
                <a:lnTo>
                  <a:pt x="114" y="48"/>
                </a:lnTo>
                <a:lnTo>
                  <a:pt x="115" y="41"/>
                </a:lnTo>
                <a:lnTo>
                  <a:pt x="115" y="41"/>
                </a:lnTo>
                <a:lnTo>
                  <a:pt x="116" y="31"/>
                </a:lnTo>
                <a:lnTo>
                  <a:pt x="116" y="31"/>
                </a:lnTo>
                <a:lnTo>
                  <a:pt x="118" y="26"/>
                </a:lnTo>
                <a:lnTo>
                  <a:pt x="118" y="26"/>
                </a:lnTo>
                <a:lnTo>
                  <a:pt x="119" y="23"/>
                </a:lnTo>
                <a:lnTo>
                  <a:pt x="119" y="23"/>
                </a:lnTo>
                <a:lnTo>
                  <a:pt x="118" y="20"/>
                </a:lnTo>
                <a:lnTo>
                  <a:pt x="118" y="20"/>
                </a:lnTo>
                <a:lnTo>
                  <a:pt x="117" y="18"/>
                </a:lnTo>
                <a:lnTo>
                  <a:pt x="117" y="18"/>
                </a:lnTo>
                <a:lnTo>
                  <a:pt x="117" y="16"/>
                </a:lnTo>
                <a:lnTo>
                  <a:pt x="117" y="16"/>
                </a:lnTo>
                <a:lnTo>
                  <a:pt x="115" y="14"/>
                </a:lnTo>
                <a:lnTo>
                  <a:pt x="115" y="13"/>
                </a:lnTo>
                <a:lnTo>
                  <a:pt x="115" y="13"/>
                </a:lnTo>
                <a:lnTo>
                  <a:pt x="114" y="13"/>
                </a:lnTo>
                <a:lnTo>
                  <a:pt x="113" y="13"/>
                </a:lnTo>
                <a:lnTo>
                  <a:pt x="111" y="11"/>
                </a:lnTo>
                <a:lnTo>
                  <a:pt x="111" y="11"/>
                </a:lnTo>
                <a:lnTo>
                  <a:pt x="110" y="11"/>
                </a:lnTo>
                <a:lnTo>
                  <a:pt x="110" y="11"/>
                </a:lnTo>
                <a:lnTo>
                  <a:pt x="106" y="7"/>
                </a:lnTo>
                <a:lnTo>
                  <a:pt x="106" y="7"/>
                </a:lnTo>
                <a:lnTo>
                  <a:pt x="105" y="6"/>
                </a:lnTo>
                <a:lnTo>
                  <a:pt x="104" y="5"/>
                </a:lnTo>
                <a:lnTo>
                  <a:pt x="104" y="5"/>
                </a:lnTo>
                <a:lnTo>
                  <a:pt x="103" y="5"/>
                </a:lnTo>
                <a:lnTo>
                  <a:pt x="102" y="5"/>
                </a:lnTo>
                <a:lnTo>
                  <a:pt x="102" y="5"/>
                </a:lnTo>
                <a:lnTo>
                  <a:pt x="99" y="4"/>
                </a:lnTo>
                <a:lnTo>
                  <a:pt x="99" y="4"/>
                </a:lnTo>
                <a:lnTo>
                  <a:pt x="96" y="3"/>
                </a:lnTo>
                <a:lnTo>
                  <a:pt x="96" y="3"/>
                </a:lnTo>
                <a:lnTo>
                  <a:pt x="95" y="3"/>
                </a:lnTo>
                <a:lnTo>
                  <a:pt x="95" y="3"/>
                </a:lnTo>
                <a:lnTo>
                  <a:pt x="93" y="1"/>
                </a:lnTo>
                <a:lnTo>
                  <a:pt x="93" y="1"/>
                </a:lnTo>
                <a:lnTo>
                  <a:pt x="92" y="0"/>
                </a:lnTo>
                <a:lnTo>
                  <a:pt x="92" y="0"/>
                </a:lnTo>
                <a:lnTo>
                  <a:pt x="89" y="0"/>
                </a:lnTo>
                <a:lnTo>
                  <a:pt x="89" y="0"/>
                </a:lnTo>
                <a:lnTo>
                  <a:pt x="87" y="0"/>
                </a:lnTo>
                <a:lnTo>
                  <a:pt x="87" y="0"/>
                </a:lnTo>
                <a:lnTo>
                  <a:pt x="84" y="0"/>
                </a:lnTo>
                <a:lnTo>
                  <a:pt x="84" y="0"/>
                </a:lnTo>
                <a:lnTo>
                  <a:pt x="83" y="1"/>
                </a:lnTo>
                <a:lnTo>
                  <a:pt x="83" y="1"/>
                </a:lnTo>
                <a:lnTo>
                  <a:pt x="77" y="4"/>
                </a:lnTo>
                <a:lnTo>
                  <a:pt x="77" y="4"/>
                </a:lnTo>
                <a:lnTo>
                  <a:pt x="72" y="10"/>
                </a:lnTo>
                <a:lnTo>
                  <a:pt x="72" y="10"/>
                </a:lnTo>
                <a:lnTo>
                  <a:pt x="69" y="16"/>
                </a:lnTo>
                <a:lnTo>
                  <a:pt x="69" y="16"/>
                </a:lnTo>
                <a:lnTo>
                  <a:pt x="66" y="23"/>
                </a:lnTo>
                <a:lnTo>
                  <a:pt x="66" y="23"/>
                </a:lnTo>
                <a:lnTo>
                  <a:pt x="64" y="28"/>
                </a:lnTo>
                <a:lnTo>
                  <a:pt x="64" y="28"/>
                </a:lnTo>
                <a:lnTo>
                  <a:pt x="64" y="30"/>
                </a:lnTo>
                <a:lnTo>
                  <a:pt x="64" y="30"/>
                </a:lnTo>
                <a:lnTo>
                  <a:pt x="63" y="31"/>
                </a:lnTo>
                <a:lnTo>
                  <a:pt x="63" y="31"/>
                </a:lnTo>
                <a:lnTo>
                  <a:pt x="62" y="37"/>
                </a:lnTo>
                <a:lnTo>
                  <a:pt x="62" y="37"/>
                </a:lnTo>
                <a:lnTo>
                  <a:pt x="62" y="39"/>
                </a:lnTo>
                <a:lnTo>
                  <a:pt x="62" y="41"/>
                </a:lnTo>
                <a:lnTo>
                  <a:pt x="62" y="41"/>
                </a:lnTo>
                <a:lnTo>
                  <a:pt x="63" y="45"/>
                </a:lnTo>
                <a:lnTo>
                  <a:pt x="63" y="45"/>
                </a:lnTo>
                <a:lnTo>
                  <a:pt x="63" y="50"/>
                </a:lnTo>
                <a:lnTo>
                  <a:pt x="63" y="50"/>
                </a:lnTo>
                <a:lnTo>
                  <a:pt x="63" y="55"/>
                </a:lnTo>
                <a:lnTo>
                  <a:pt x="63" y="55"/>
                </a:lnTo>
                <a:lnTo>
                  <a:pt x="62" y="60"/>
                </a:lnTo>
                <a:lnTo>
                  <a:pt x="61" y="65"/>
                </a:lnTo>
                <a:lnTo>
                  <a:pt x="61" y="65"/>
                </a:lnTo>
                <a:lnTo>
                  <a:pt x="61" y="66"/>
                </a:lnTo>
                <a:lnTo>
                  <a:pt x="62" y="67"/>
                </a:lnTo>
                <a:lnTo>
                  <a:pt x="62" y="67"/>
                </a:lnTo>
                <a:lnTo>
                  <a:pt x="72" y="74"/>
                </a:lnTo>
                <a:lnTo>
                  <a:pt x="72" y="74"/>
                </a:lnTo>
                <a:lnTo>
                  <a:pt x="78" y="81"/>
                </a:lnTo>
                <a:lnTo>
                  <a:pt x="78" y="81"/>
                </a:lnTo>
                <a:lnTo>
                  <a:pt x="83" y="85"/>
                </a:lnTo>
                <a:lnTo>
                  <a:pt x="81" y="86"/>
                </a:lnTo>
                <a:lnTo>
                  <a:pt x="81" y="86"/>
                </a:lnTo>
                <a:lnTo>
                  <a:pt x="77" y="92"/>
                </a:lnTo>
                <a:lnTo>
                  <a:pt x="77" y="92"/>
                </a:lnTo>
                <a:lnTo>
                  <a:pt x="78" y="93"/>
                </a:lnTo>
                <a:lnTo>
                  <a:pt x="80" y="94"/>
                </a:lnTo>
                <a:lnTo>
                  <a:pt x="80" y="94"/>
                </a:lnTo>
                <a:lnTo>
                  <a:pt x="83" y="97"/>
                </a:lnTo>
                <a:lnTo>
                  <a:pt x="83" y="97"/>
                </a:lnTo>
                <a:lnTo>
                  <a:pt x="83" y="98"/>
                </a:lnTo>
                <a:lnTo>
                  <a:pt x="83" y="98"/>
                </a:lnTo>
                <a:lnTo>
                  <a:pt x="81" y="102"/>
                </a:lnTo>
                <a:lnTo>
                  <a:pt x="81" y="102"/>
                </a:lnTo>
                <a:lnTo>
                  <a:pt x="80" y="105"/>
                </a:lnTo>
                <a:lnTo>
                  <a:pt x="80" y="105"/>
                </a:lnTo>
                <a:lnTo>
                  <a:pt x="74" y="96"/>
                </a:lnTo>
                <a:lnTo>
                  <a:pt x="74" y="96"/>
                </a:lnTo>
                <a:lnTo>
                  <a:pt x="62" y="80"/>
                </a:lnTo>
                <a:lnTo>
                  <a:pt x="62" y="80"/>
                </a:lnTo>
                <a:lnTo>
                  <a:pt x="57" y="72"/>
                </a:lnTo>
                <a:lnTo>
                  <a:pt x="57" y="72"/>
                </a:lnTo>
                <a:lnTo>
                  <a:pt x="56" y="70"/>
                </a:lnTo>
                <a:lnTo>
                  <a:pt x="56" y="70"/>
                </a:lnTo>
                <a:lnTo>
                  <a:pt x="56" y="68"/>
                </a:lnTo>
                <a:lnTo>
                  <a:pt x="56" y="68"/>
                </a:lnTo>
                <a:lnTo>
                  <a:pt x="54" y="68"/>
                </a:lnTo>
                <a:lnTo>
                  <a:pt x="54" y="68"/>
                </a:lnTo>
                <a:lnTo>
                  <a:pt x="53" y="69"/>
                </a:lnTo>
                <a:lnTo>
                  <a:pt x="51" y="70"/>
                </a:lnTo>
                <a:lnTo>
                  <a:pt x="51" y="70"/>
                </a:lnTo>
                <a:lnTo>
                  <a:pt x="49" y="73"/>
                </a:lnTo>
                <a:lnTo>
                  <a:pt x="49" y="73"/>
                </a:lnTo>
                <a:lnTo>
                  <a:pt x="46" y="75"/>
                </a:lnTo>
                <a:lnTo>
                  <a:pt x="46" y="75"/>
                </a:lnTo>
                <a:lnTo>
                  <a:pt x="46" y="76"/>
                </a:lnTo>
                <a:lnTo>
                  <a:pt x="46" y="76"/>
                </a:lnTo>
                <a:lnTo>
                  <a:pt x="39" y="79"/>
                </a:lnTo>
                <a:lnTo>
                  <a:pt x="39" y="79"/>
                </a:lnTo>
                <a:lnTo>
                  <a:pt x="27" y="80"/>
                </a:lnTo>
                <a:lnTo>
                  <a:pt x="27" y="80"/>
                </a:lnTo>
                <a:lnTo>
                  <a:pt x="14" y="83"/>
                </a:lnTo>
                <a:lnTo>
                  <a:pt x="14" y="83"/>
                </a:lnTo>
                <a:lnTo>
                  <a:pt x="9" y="87"/>
                </a:lnTo>
                <a:lnTo>
                  <a:pt x="9" y="87"/>
                </a:lnTo>
                <a:lnTo>
                  <a:pt x="3" y="92"/>
                </a:lnTo>
                <a:lnTo>
                  <a:pt x="3" y="92"/>
                </a:lnTo>
                <a:lnTo>
                  <a:pt x="2" y="100"/>
                </a:lnTo>
                <a:lnTo>
                  <a:pt x="2" y="100"/>
                </a:lnTo>
                <a:lnTo>
                  <a:pt x="1" y="108"/>
                </a:lnTo>
                <a:lnTo>
                  <a:pt x="1" y="108"/>
                </a:lnTo>
                <a:lnTo>
                  <a:pt x="1" y="113"/>
                </a:lnTo>
                <a:lnTo>
                  <a:pt x="1" y="113"/>
                </a:lnTo>
                <a:lnTo>
                  <a:pt x="1" y="126"/>
                </a:lnTo>
                <a:lnTo>
                  <a:pt x="1" y="126"/>
                </a:lnTo>
                <a:lnTo>
                  <a:pt x="0" y="135"/>
                </a:lnTo>
                <a:lnTo>
                  <a:pt x="1" y="146"/>
                </a:lnTo>
                <a:lnTo>
                  <a:pt x="1" y="146"/>
                </a:lnTo>
                <a:lnTo>
                  <a:pt x="4" y="157"/>
                </a:lnTo>
                <a:lnTo>
                  <a:pt x="8" y="168"/>
                </a:lnTo>
                <a:lnTo>
                  <a:pt x="8" y="168"/>
                </a:lnTo>
                <a:lnTo>
                  <a:pt x="15" y="182"/>
                </a:lnTo>
                <a:lnTo>
                  <a:pt x="15" y="182"/>
                </a:lnTo>
                <a:lnTo>
                  <a:pt x="16" y="183"/>
                </a:lnTo>
                <a:lnTo>
                  <a:pt x="19" y="184"/>
                </a:lnTo>
                <a:lnTo>
                  <a:pt x="24" y="186"/>
                </a:lnTo>
                <a:lnTo>
                  <a:pt x="24" y="186"/>
                </a:lnTo>
                <a:lnTo>
                  <a:pt x="24" y="189"/>
                </a:lnTo>
                <a:lnTo>
                  <a:pt x="23" y="194"/>
                </a:lnTo>
                <a:lnTo>
                  <a:pt x="23" y="194"/>
                </a:lnTo>
                <a:lnTo>
                  <a:pt x="24" y="214"/>
                </a:lnTo>
                <a:lnTo>
                  <a:pt x="24" y="214"/>
                </a:lnTo>
                <a:lnTo>
                  <a:pt x="24" y="215"/>
                </a:lnTo>
                <a:lnTo>
                  <a:pt x="24" y="215"/>
                </a:lnTo>
                <a:lnTo>
                  <a:pt x="24" y="216"/>
                </a:lnTo>
                <a:lnTo>
                  <a:pt x="24" y="216"/>
                </a:lnTo>
                <a:lnTo>
                  <a:pt x="23" y="221"/>
                </a:lnTo>
                <a:lnTo>
                  <a:pt x="21" y="234"/>
                </a:lnTo>
                <a:lnTo>
                  <a:pt x="21" y="234"/>
                </a:lnTo>
                <a:lnTo>
                  <a:pt x="17" y="272"/>
                </a:lnTo>
                <a:lnTo>
                  <a:pt x="17" y="272"/>
                </a:lnTo>
                <a:lnTo>
                  <a:pt x="15" y="280"/>
                </a:lnTo>
                <a:lnTo>
                  <a:pt x="15" y="288"/>
                </a:lnTo>
                <a:lnTo>
                  <a:pt x="15" y="288"/>
                </a:lnTo>
                <a:lnTo>
                  <a:pt x="16" y="289"/>
                </a:lnTo>
                <a:lnTo>
                  <a:pt x="17" y="289"/>
                </a:lnTo>
                <a:lnTo>
                  <a:pt x="19" y="290"/>
                </a:lnTo>
                <a:lnTo>
                  <a:pt x="19" y="290"/>
                </a:lnTo>
                <a:lnTo>
                  <a:pt x="20" y="298"/>
                </a:lnTo>
                <a:lnTo>
                  <a:pt x="20" y="311"/>
                </a:lnTo>
                <a:lnTo>
                  <a:pt x="20" y="311"/>
                </a:lnTo>
                <a:lnTo>
                  <a:pt x="20" y="354"/>
                </a:lnTo>
                <a:lnTo>
                  <a:pt x="20" y="354"/>
                </a:lnTo>
                <a:lnTo>
                  <a:pt x="19" y="393"/>
                </a:lnTo>
                <a:lnTo>
                  <a:pt x="19" y="393"/>
                </a:lnTo>
                <a:lnTo>
                  <a:pt x="18" y="405"/>
                </a:lnTo>
                <a:lnTo>
                  <a:pt x="19" y="416"/>
                </a:lnTo>
                <a:lnTo>
                  <a:pt x="19" y="416"/>
                </a:lnTo>
                <a:lnTo>
                  <a:pt x="21" y="430"/>
                </a:lnTo>
                <a:lnTo>
                  <a:pt x="23" y="444"/>
                </a:lnTo>
                <a:lnTo>
                  <a:pt x="23" y="444"/>
                </a:lnTo>
                <a:lnTo>
                  <a:pt x="25" y="449"/>
                </a:lnTo>
                <a:lnTo>
                  <a:pt x="27" y="454"/>
                </a:lnTo>
                <a:lnTo>
                  <a:pt x="31" y="460"/>
                </a:lnTo>
                <a:lnTo>
                  <a:pt x="31" y="460"/>
                </a:lnTo>
                <a:lnTo>
                  <a:pt x="31" y="462"/>
                </a:lnTo>
                <a:lnTo>
                  <a:pt x="31" y="465"/>
                </a:lnTo>
                <a:lnTo>
                  <a:pt x="31" y="465"/>
                </a:lnTo>
                <a:lnTo>
                  <a:pt x="28" y="468"/>
                </a:lnTo>
                <a:lnTo>
                  <a:pt x="26" y="470"/>
                </a:lnTo>
                <a:lnTo>
                  <a:pt x="25" y="472"/>
                </a:lnTo>
                <a:lnTo>
                  <a:pt x="25" y="472"/>
                </a:lnTo>
                <a:lnTo>
                  <a:pt x="25" y="474"/>
                </a:lnTo>
                <a:lnTo>
                  <a:pt x="26" y="475"/>
                </a:lnTo>
                <a:lnTo>
                  <a:pt x="26" y="475"/>
                </a:lnTo>
                <a:lnTo>
                  <a:pt x="29" y="480"/>
                </a:lnTo>
                <a:lnTo>
                  <a:pt x="29" y="480"/>
                </a:lnTo>
                <a:lnTo>
                  <a:pt x="32" y="485"/>
                </a:lnTo>
                <a:lnTo>
                  <a:pt x="32" y="490"/>
                </a:lnTo>
                <a:lnTo>
                  <a:pt x="32" y="490"/>
                </a:lnTo>
                <a:lnTo>
                  <a:pt x="32" y="491"/>
                </a:lnTo>
                <a:lnTo>
                  <a:pt x="34" y="497"/>
                </a:lnTo>
                <a:lnTo>
                  <a:pt x="34" y="497"/>
                </a:lnTo>
                <a:lnTo>
                  <a:pt x="36" y="497"/>
                </a:lnTo>
                <a:lnTo>
                  <a:pt x="36" y="497"/>
                </a:lnTo>
                <a:lnTo>
                  <a:pt x="36" y="501"/>
                </a:lnTo>
                <a:lnTo>
                  <a:pt x="36" y="501"/>
                </a:lnTo>
                <a:lnTo>
                  <a:pt x="38" y="506"/>
                </a:lnTo>
                <a:lnTo>
                  <a:pt x="38" y="506"/>
                </a:lnTo>
                <a:lnTo>
                  <a:pt x="41" y="511"/>
                </a:lnTo>
                <a:lnTo>
                  <a:pt x="44" y="513"/>
                </a:lnTo>
                <a:lnTo>
                  <a:pt x="48" y="515"/>
                </a:lnTo>
                <a:lnTo>
                  <a:pt x="48" y="515"/>
                </a:lnTo>
                <a:lnTo>
                  <a:pt x="53" y="517"/>
                </a:lnTo>
                <a:lnTo>
                  <a:pt x="56" y="518"/>
                </a:lnTo>
                <a:lnTo>
                  <a:pt x="61" y="519"/>
                </a:lnTo>
                <a:lnTo>
                  <a:pt x="61" y="519"/>
                </a:lnTo>
                <a:lnTo>
                  <a:pt x="66" y="518"/>
                </a:lnTo>
                <a:lnTo>
                  <a:pt x="71" y="517"/>
                </a:lnTo>
                <a:lnTo>
                  <a:pt x="71" y="517"/>
                </a:lnTo>
                <a:lnTo>
                  <a:pt x="74" y="515"/>
                </a:lnTo>
                <a:lnTo>
                  <a:pt x="75" y="514"/>
                </a:lnTo>
                <a:lnTo>
                  <a:pt x="75" y="514"/>
                </a:lnTo>
                <a:lnTo>
                  <a:pt x="74" y="512"/>
                </a:lnTo>
                <a:lnTo>
                  <a:pt x="73" y="509"/>
                </a:lnTo>
                <a:lnTo>
                  <a:pt x="73" y="509"/>
                </a:lnTo>
                <a:lnTo>
                  <a:pt x="73" y="509"/>
                </a:lnTo>
                <a:lnTo>
                  <a:pt x="71" y="503"/>
                </a:lnTo>
                <a:lnTo>
                  <a:pt x="71" y="503"/>
                </a:lnTo>
                <a:lnTo>
                  <a:pt x="68" y="496"/>
                </a:lnTo>
                <a:lnTo>
                  <a:pt x="68" y="496"/>
                </a:lnTo>
                <a:lnTo>
                  <a:pt x="64" y="491"/>
                </a:lnTo>
                <a:lnTo>
                  <a:pt x="64" y="491"/>
                </a:lnTo>
                <a:lnTo>
                  <a:pt x="64" y="488"/>
                </a:lnTo>
                <a:lnTo>
                  <a:pt x="64" y="488"/>
                </a:lnTo>
                <a:lnTo>
                  <a:pt x="62" y="484"/>
                </a:lnTo>
                <a:lnTo>
                  <a:pt x="62" y="484"/>
                </a:lnTo>
                <a:lnTo>
                  <a:pt x="61" y="482"/>
                </a:lnTo>
                <a:lnTo>
                  <a:pt x="61" y="482"/>
                </a:lnTo>
                <a:lnTo>
                  <a:pt x="61" y="481"/>
                </a:lnTo>
                <a:lnTo>
                  <a:pt x="61" y="481"/>
                </a:lnTo>
                <a:lnTo>
                  <a:pt x="61" y="480"/>
                </a:lnTo>
                <a:lnTo>
                  <a:pt x="62" y="479"/>
                </a:lnTo>
                <a:lnTo>
                  <a:pt x="62" y="479"/>
                </a:lnTo>
                <a:lnTo>
                  <a:pt x="63" y="476"/>
                </a:lnTo>
                <a:lnTo>
                  <a:pt x="64" y="473"/>
                </a:lnTo>
                <a:lnTo>
                  <a:pt x="64" y="473"/>
                </a:lnTo>
                <a:lnTo>
                  <a:pt x="66" y="469"/>
                </a:lnTo>
                <a:lnTo>
                  <a:pt x="66" y="469"/>
                </a:lnTo>
                <a:lnTo>
                  <a:pt x="65" y="462"/>
                </a:lnTo>
                <a:lnTo>
                  <a:pt x="65" y="462"/>
                </a:lnTo>
                <a:lnTo>
                  <a:pt x="62" y="455"/>
                </a:lnTo>
                <a:lnTo>
                  <a:pt x="62" y="455"/>
                </a:lnTo>
                <a:lnTo>
                  <a:pt x="60" y="449"/>
                </a:lnTo>
                <a:lnTo>
                  <a:pt x="60" y="449"/>
                </a:lnTo>
                <a:lnTo>
                  <a:pt x="60" y="444"/>
                </a:lnTo>
                <a:lnTo>
                  <a:pt x="60" y="444"/>
                </a:lnTo>
                <a:lnTo>
                  <a:pt x="61" y="434"/>
                </a:lnTo>
                <a:lnTo>
                  <a:pt x="61" y="434"/>
                </a:lnTo>
                <a:lnTo>
                  <a:pt x="58" y="424"/>
                </a:lnTo>
                <a:lnTo>
                  <a:pt x="58" y="424"/>
                </a:lnTo>
                <a:lnTo>
                  <a:pt x="56" y="418"/>
                </a:lnTo>
                <a:lnTo>
                  <a:pt x="56" y="418"/>
                </a:lnTo>
                <a:lnTo>
                  <a:pt x="55" y="416"/>
                </a:lnTo>
                <a:lnTo>
                  <a:pt x="55" y="414"/>
                </a:lnTo>
                <a:lnTo>
                  <a:pt x="55" y="414"/>
                </a:lnTo>
                <a:lnTo>
                  <a:pt x="56" y="409"/>
                </a:lnTo>
                <a:lnTo>
                  <a:pt x="56" y="409"/>
                </a:lnTo>
                <a:lnTo>
                  <a:pt x="56" y="408"/>
                </a:lnTo>
                <a:lnTo>
                  <a:pt x="57" y="406"/>
                </a:lnTo>
                <a:lnTo>
                  <a:pt x="57" y="406"/>
                </a:lnTo>
                <a:lnTo>
                  <a:pt x="59" y="399"/>
                </a:lnTo>
                <a:lnTo>
                  <a:pt x="61" y="391"/>
                </a:lnTo>
                <a:lnTo>
                  <a:pt x="61" y="391"/>
                </a:lnTo>
                <a:lnTo>
                  <a:pt x="64" y="369"/>
                </a:lnTo>
                <a:lnTo>
                  <a:pt x="64" y="369"/>
                </a:lnTo>
                <a:lnTo>
                  <a:pt x="76" y="321"/>
                </a:lnTo>
                <a:lnTo>
                  <a:pt x="76" y="321"/>
                </a:lnTo>
                <a:lnTo>
                  <a:pt x="86" y="378"/>
                </a:lnTo>
                <a:lnTo>
                  <a:pt x="86" y="378"/>
                </a:lnTo>
                <a:lnTo>
                  <a:pt x="94" y="446"/>
                </a:lnTo>
                <a:lnTo>
                  <a:pt x="94" y="446"/>
                </a:lnTo>
                <a:lnTo>
                  <a:pt x="95" y="452"/>
                </a:lnTo>
                <a:lnTo>
                  <a:pt x="99" y="456"/>
                </a:lnTo>
                <a:lnTo>
                  <a:pt x="99" y="456"/>
                </a:lnTo>
                <a:lnTo>
                  <a:pt x="104" y="460"/>
                </a:lnTo>
                <a:lnTo>
                  <a:pt x="105" y="461"/>
                </a:lnTo>
                <a:lnTo>
                  <a:pt x="105" y="461"/>
                </a:lnTo>
                <a:lnTo>
                  <a:pt x="104" y="468"/>
                </a:lnTo>
                <a:lnTo>
                  <a:pt x="104" y="468"/>
                </a:lnTo>
                <a:lnTo>
                  <a:pt x="104" y="473"/>
                </a:lnTo>
                <a:lnTo>
                  <a:pt x="104" y="473"/>
                </a:lnTo>
                <a:lnTo>
                  <a:pt x="105" y="477"/>
                </a:lnTo>
                <a:lnTo>
                  <a:pt x="105" y="477"/>
                </a:lnTo>
                <a:lnTo>
                  <a:pt x="104" y="479"/>
                </a:lnTo>
                <a:lnTo>
                  <a:pt x="104" y="479"/>
                </a:lnTo>
                <a:lnTo>
                  <a:pt x="104" y="484"/>
                </a:lnTo>
                <a:lnTo>
                  <a:pt x="104" y="484"/>
                </a:lnTo>
                <a:lnTo>
                  <a:pt x="105" y="485"/>
                </a:lnTo>
                <a:lnTo>
                  <a:pt x="108" y="486"/>
                </a:lnTo>
                <a:lnTo>
                  <a:pt x="108" y="486"/>
                </a:lnTo>
                <a:lnTo>
                  <a:pt x="121" y="489"/>
                </a:lnTo>
                <a:lnTo>
                  <a:pt x="121" y="489"/>
                </a:lnTo>
                <a:lnTo>
                  <a:pt x="122" y="489"/>
                </a:lnTo>
                <a:lnTo>
                  <a:pt x="124" y="487"/>
                </a:lnTo>
                <a:lnTo>
                  <a:pt x="124" y="487"/>
                </a:lnTo>
                <a:lnTo>
                  <a:pt x="128" y="488"/>
                </a:lnTo>
                <a:lnTo>
                  <a:pt x="131" y="489"/>
                </a:lnTo>
                <a:lnTo>
                  <a:pt x="131" y="489"/>
                </a:lnTo>
                <a:lnTo>
                  <a:pt x="134" y="492"/>
                </a:lnTo>
                <a:lnTo>
                  <a:pt x="139" y="496"/>
                </a:lnTo>
                <a:lnTo>
                  <a:pt x="139" y="496"/>
                </a:lnTo>
                <a:lnTo>
                  <a:pt x="145" y="498"/>
                </a:lnTo>
                <a:lnTo>
                  <a:pt x="151" y="499"/>
                </a:lnTo>
                <a:lnTo>
                  <a:pt x="162" y="501"/>
                </a:lnTo>
                <a:lnTo>
                  <a:pt x="162" y="501"/>
                </a:lnTo>
                <a:lnTo>
                  <a:pt x="166" y="500"/>
                </a:lnTo>
                <a:lnTo>
                  <a:pt x="170" y="499"/>
                </a:lnTo>
                <a:lnTo>
                  <a:pt x="170" y="499"/>
                </a:lnTo>
                <a:lnTo>
                  <a:pt x="173" y="497"/>
                </a:lnTo>
                <a:lnTo>
                  <a:pt x="175" y="496"/>
                </a:lnTo>
                <a:lnTo>
                  <a:pt x="175" y="496"/>
                </a:lnTo>
                <a:lnTo>
                  <a:pt x="174" y="492"/>
                </a:lnTo>
                <a:lnTo>
                  <a:pt x="174" y="492"/>
                </a:lnTo>
                <a:lnTo>
                  <a:pt x="173" y="491"/>
                </a:lnTo>
                <a:lnTo>
                  <a:pt x="173" y="491"/>
                </a:lnTo>
                <a:close/>
                <a:moveTo>
                  <a:pt x="169" y="146"/>
                </a:moveTo>
                <a:lnTo>
                  <a:pt x="169" y="146"/>
                </a:lnTo>
                <a:lnTo>
                  <a:pt x="170" y="146"/>
                </a:lnTo>
                <a:lnTo>
                  <a:pt x="170" y="146"/>
                </a:lnTo>
                <a:lnTo>
                  <a:pt x="170" y="147"/>
                </a:lnTo>
                <a:lnTo>
                  <a:pt x="170" y="147"/>
                </a:lnTo>
                <a:lnTo>
                  <a:pt x="166" y="152"/>
                </a:lnTo>
                <a:lnTo>
                  <a:pt x="160" y="158"/>
                </a:lnTo>
                <a:lnTo>
                  <a:pt x="160" y="158"/>
                </a:lnTo>
                <a:lnTo>
                  <a:pt x="145" y="172"/>
                </a:lnTo>
                <a:lnTo>
                  <a:pt x="145" y="172"/>
                </a:lnTo>
                <a:lnTo>
                  <a:pt x="140" y="169"/>
                </a:lnTo>
                <a:lnTo>
                  <a:pt x="140" y="169"/>
                </a:lnTo>
                <a:lnTo>
                  <a:pt x="136" y="167"/>
                </a:lnTo>
                <a:lnTo>
                  <a:pt x="136" y="167"/>
                </a:lnTo>
                <a:lnTo>
                  <a:pt x="134" y="167"/>
                </a:lnTo>
                <a:lnTo>
                  <a:pt x="131" y="168"/>
                </a:lnTo>
                <a:lnTo>
                  <a:pt x="131" y="168"/>
                </a:lnTo>
                <a:lnTo>
                  <a:pt x="130" y="171"/>
                </a:lnTo>
                <a:lnTo>
                  <a:pt x="131" y="174"/>
                </a:lnTo>
                <a:lnTo>
                  <a:pt x="131" y="174"/>
                </a:lnTo>
                <a:lnTo>
                  <a:pt x="133" y="176"/>
                </a:lnTo>
                <a:lnTo>
                  <a:pt x="135" y="176"/>
                </a:lnTo>
                <a:lnTo>
                  <a:pt x="135" y="176"/>
                </a:lnTo>
                <a:lnTo>
                  <a:pt x="136" y="177"/>
                </a:lnTo>
                <a:lnTo>
                  <a:pt x="136" y="177"/>
                </a:lnTo>
                <a:lnTo>
                  <a:pt x="136" y="178"/>
                </a:lnTo>
                <a:lnTo>
                  <a:pt x="136" y="178"/>
                </a:lnTo>
                <a:lnTo>
                  <a:pt x="134" y="177"/>
                </a:lnTo>
                <a:lnTo>
                  <a:pt x="134" y="177"/>
                </a:lnTo>
                <a:lnTo>
                  <a:pt x="131" y="176"/>
                </a:lnTo>
                <a:lnTo>
                  <a:pt x="131" y="176"/>
                </a:lnTo>
                <a:lnTo>
                  <a:pt x="130" y="175"/>
                </a:lnTo>
                <a:lnTo>
                  <a:pt x="130" y="175"/>
                </a:lnTo>
                <a:lnTo>
                  <a:pt x="126" y="175"/>
                </a:lnTo>
                <a:lnTo>
                  <a:pt x="126" y="175"/>
                </a:lnTo>
                <a:lnTo>
                  <a:pt x="124" y="174"/>
                </a:lnTo>
                <a:lnTo>
                  <a:pt x="124" y="174"/>
                </a:lnTo>
                <a:lnTo>
                  <a:pt x="122" y="174"/>
                </a:lnTo>
                <a:lnTo>
                  <a:pt x="119" y="174"/>
                </a:lnTo>
                <a:lnTo>
                  <a:pt x="119" y="174"/>
                </a:lnTo>
                <a:lnTo>
                  <a:pt x="116" y="175"/>
                </a:lnTo>
                <a:lnTo>
                  <a:pt x="115" y="178"/>
                </a:lnTo>
                <a:lnTo>
                  <a:pt x="115" y="178"/>
                </a:lnTo>
                <a:lnTo>
                  <a:pt x="116" y="179"/>
                </a:lnTo>
                <a:lnTo>
                  <a:pt x="116" y="179"/>
                </a:lnTo>
                <a:lnTo>
                  <a:pt x="115" y="180"/>
                </a:lnTo>
                <a:lnTo>
                  <a:pt x="115" y="180"/>
                </a:lnTo>
                <a:lnTo>
                  <a:pt x="114" y="182"/>
                </a:lnTo>
                <a:lnTo>
                  <a:pt x="114" y="184"/>
                </a:lnTo>
                <a:lnTo>
                  <a:pt x="114" y="184"/>
                </a:lnTo>
                <a:lnTo>
                  <a:pt x="115" y="187"/>
                </a:lnTo>
                <a:lnTo>
                  <a:pt x="115" y="187"/>
                </a:lnTo>
                <a:lnTo>
                  <a:pt x="115" y="189"/>
                </a:lnTo>
                <a:lnTo>
                  <a:pt x="115" y="189"/>
                </a:lnTo>
                <a:lnTo>
                  <a:pt x="116" y="191"/>
                </a:lnTo>
                <a:lnTo>
                  <a:pt x="118" y="192"/>
                </a:lnTo>
                <a:lnTo>
                  <a:pt x="118" y="192"/>
                </a:lnTo>
                <a:lnTo>
                  <a:pt x="119" y="193"/>
                </a:lnTo>
                <a:lnTo>
                  <a:pt x="119" y="193"/>
                </a:lnTo>
                <a:lnTo>
                  <a:pt x="120" y="194"/>
                </a:lnTo>
                <a:lnTo>
                  <a:pt x="120" y="194"/>
                </a:lnTo>
                <a:lnTo>
                  <a:pt x="120" y="194"/>
                </a:lnTo>
                <a:lnTo>
                  <a:pt x="121" y="196"/>
                </a:lnTo>
                <a:lnTo>
                  <a:pt x="121" y="196"/>
                </a:lnTo>
                <a:lnTo>
                  <a:pt x="122" y="197"/>
                </a:lnTo>
                <a:lnTo>
                  <a:pt x="121" y="198"/>
                </a:lnTo>
                <a:lnTo>
                  <a:pt x="120" y="197"/>
                </a:lnTo>
                <a:lnTo>
                  <a:pt x="117" y="201"/>
                </a:lnTo>
                <a:lnTo>
                  <a:pt x="116" y="200"/>
                </a:lnTo>
                <a:lnTo>
                  <a:pt x="113" y="203"/>
                </a:lnTo>
                <a:lnTo>
                  <a:pt x="113" y="203"/>
                </a:lnTo>
                <a:lnTo>
                  <a:pt x="113" y="203"/>
                </a:lnTo>
                <a:lnTo>
                  <a:pt x="104" y="201"/>
                </a:lnTo>
                <a:lnTo>
                  <a:pt x="89" y="200"/>
                </a:lnTo>
                <a:lnTo>
                  <a:pt x="89" y="200"/>
                </a:lnTo>
                <a:lnTo>
                  <a:pt x="85" y="200"/>
                </a:lnTo>
                <a:lnTo>
                  <a:pt x="85" y="200"/>
                </a:lnTo>
                <a:lnTo>
                  <a:pt x="74" y="201"/>
                </a:lnTo>
                <a:lnTo>
                  <a:pt x="75" y="200"/>
                </a:lnTo>
                <a:lnTo>
                  <a:pt x="69" y="201"/>
                </a:lnTo>
                <a:lnTo>
                  <a:pt x="66" y="201"/>
                </a:lnTo>
                <a:lnTo>
                  <a:pt x="66" y="201"/>
                </a:lnTo>
                <a:lnTo>
                  <a:pt x="103" y="160"/>
                </a:lnTo>
                <a:lnTo>
                  <a:pt x="103" y="160"/>
                </a:lnTo>
                <a:lnTo>
                  <a:pt x="121" y="141"/>
                </a:lnTo>
                <a:lnTo>
                  <a:pt x="121" y="140"/>
                </a:lnTo>
                <a:lnTo>
                  <a:pt x="121" y="139"/>
                </a:lnTo>
                <a:lnTo>
                  <a:pt x="121" y="139"/>
                </a:lnTo>
                <a:lnTo>
                  <a:pt x="122" y="138"/>
                </a:lnTo>
                <a:lnTo>
                  <a:pt x="122" y="138"/>
                </a:lnTo>
                <a:lnTo>
                  <a:pt x="122" y="138"/>
                </a:lnTo>
                <a:lnTo>
                  <a:pt x="122" y="138"/>
                </a:lnTo>
                <a:lnTo>
                  <a:pt x="133" y="140"/>
                </a:lnTo>
                <a:lnTo>
                  <a:pt x="133" y="140"/>
                </a:lnTo>
                <a:lnTo>
                  <a:pt x="169" y="146"/>
                </a:lnTo>
                <a:lnTo>
                  <a:pt x="169" y="146"/>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 calcmode="lin" valueType="num">
                                      <p:cBhvr>
                                        <p:cTn id="13" dur="500" fill="hold"/>
                                        <p:tgtEl>
                                          <p:spTgt spid="56"/>
                                        </p:tgtEl>
                                        <p:attrNameLst>
                                          <p:attrName>ppt_x</p:attrName>
                                        </p:attrNameLst>
                                      </p:cBhvr>
                                      <p:tavLst>
                                        <p:tav tm="0">
                                          <p:val>
                                            <p:fltVal val="0.5"/>
                                          </p:val>
                                        </p:tav>
                                        <p:tav tm="100000">
                                          <p:val>
                                            <p:strVal val="#ppt_x"/>
                                          </p:val>
                                        </p:tav>
                                      </p:tavLst>
                                    </p:anim>
                                    <p:anim calcmode="lin" valueType="num">
                                      <p:cBhvr>
                                        <p:cTn id="14" dur="500" fill="hold"/>
                                        <p:tgtEl>
                                          <p:spTgt spid="56"/>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ppt_w</p:attrName>
                                        </p:attrNameLst>
                                      </p:cBhvr>
                                      <p:tavLst>
                                        <p:tav tm="0">
                                          <p:val>
                                            <p:fltVal val="0"/>
                                          </p:val>
                                        </p:tav>
                                        <p:tav tm="100000">
                                          <p:val>
                                            <p:strVal val="#ppt_w"/>
                                          </p:val>
                                        </p:tav>
                                      </p:tavLst>
                                    </p:anim>
                                    <p:anim calcmode="lin" valueType="num">
                                      <p:cBhvr>
                                        <p:cTn id="19" dur="500" fill="hold"/>
                                        <p:tgtEl>
                                          <p:spTgt spid="62"/>
                                        </p:tgtEl>
                                        <p:attrNameLst>
                                          <p:attrName>ppt_h</p:attrName>
                                        </p:attrNameLst>
                                      </p:cBhvr>
                                      <p:tavLst>
                                        <p:tav tm="0">
                                          <p:val>
                                            <p:fltVal val="0"/>
                                          </p:val>
                                        </p:tav>
                                        <p:tav tm="100000">
                                          <p:val>
                                            <p:strVal val="#ppt_h"/>
                                          </p:val>
                                        </p:tav>
                                      </p:tavLst>
                                    </p:anim>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 calcmode="lin" valueType="num">
                                      <p:cBhvr>
                                        <p:cTn id="27" dur="500" fill="hold"/>
                                        <p:tgtEl>
                                          <p:spTgt spid="67"/>
                                        </p:tgtEl>
                                        <p:attrNameLst>
                                          <p:attrName>ppt_x</p:attrName>
                                        </p:attrNameLst>
                                      </p:cBhvr>
                                      <p:tavLst>
                                        <p:tav tm="0">
                                          <p:val>
                                            <p:fltVal val="0.5"/>
                                          </p:val>
                                        </p:tav>
                                        <p:tav tm="100000">
                                          <p:val>
                                            <p:strVal val="#ppt_x"/>
                                          </p:val>
                                        </p:tav>
                                      </p:tavLst>
                                    </p:anim>
                                    <p:anim calcmode="lin" valueType="num">
                                      <p:cBhvr>
                                        <p:cTn id="28" dur="500" fill="hold"/>
                                        <p:tgtEl>
                                          <p:spTgt spid="67"/>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 calcmode="lin" valueType="num">
                                      <p:cBhvr>
                                        <p:cTn id="34" dur="500" fill="hold"/>
                                        <p:tgtEl>
                                          <p:spTgt spid="106"/>
                                        </p:tgtEl>
                                        <p:attrNameLst>
                                          <p:attrName>ppt_x</p:attrName>
                                        </p:attrNameLst>
                                      </p:cBhvr>
                                      <p:tavLst>
                                        <p:tav tm="0">
                                          <p:val>
                                            <p:fltVal val="0.5"/>
                                          </p:val>
                                        </p:tav>
                                        <p:tav tm="100000">
                                          <p:val>
                                            <p:strVal val="#ppt_x"/>
                                          </p:val>
                                        </p:tav>
                                      </p:tavLst>
                                    </p:anim>
                                    <p:anim calcmode="lin" valueType="num">
                                      <p:cBhvr>
                                        <p:cTn id="35" dur="500" fill="hold"/>
                                        <p:tgtEl>
                                          <p:spTgt spid="106"/>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ppt_x</p:attrName>
                                        </p:attrNameLst>
                                      </p:cBhvr>
                                      <p:tavLst>
                                        <p:tav tm="0">
                                          <p:val>
                                            <p:fltVal val="0.5"/>
                                          </p:val>
                                        </p:tav>
                                        <p:tav tm="100000">
                                          <p:val>
                                            <p:strVal val="#ppt_x"/>
                                          </p:val>
                                        </p:tav>
                                      </p:tavLst>
                                    </p:anim>
                                    <p:anim calcmode="lin" valueType="num">
                                      <p:cBhvr>
                                        <p:cTn id="42" dur="500" fill="hold"/>
                                        <p:tgtEl>
                                          <p:spTgt spid="51"/>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11"/>
                                        </p:tgtEl>
                                        <p:attrNameLst>
                                          <p:attrName>style.visibility</p:attrName>
                                        </p:attrNameLst>
                                      </p:cBhvr>
                                      <p:to>
                                        <p:strVal val="visible"/>
                                      </p:to>
                                    </p:set>
                                    <p:anim calcmode="lin" valueType="num">
                                      <p:cBhvr>
                                        <p:cTn id="53" dur="400" fill="hold"/>
                                        <p:tgtEl>
                                          <p:spTgt spid="111"/>
                                        </p:tgtEl>
                                        <p:attrNameLst>
                                          <p:attrName>ppt_w</p:attrName>
                                        </p:attrNameLst>
                                      </p:cBhvr>
                                      <p:tavLst>
                                        <p:tav tm="0">
                                          <p:val>
                                            <p:fltVal val="0"/>
                                          </p:val>
                                        </p:tav>
                                        <p:tav tm="100000">
                                          <p:val>
                                            <p:strVal val="#ppt_w"/>
                                          </p:val>
                                        </p:tav>
                                      </p:tavLst>
                                    </p:anim>
                                    <p:anim calcmode="lin" valueType="num">
                                      <p:cBhvr>
                                        <p:cTn id="54" dur="400" fill="hold"/>
                                        <p:tgtEl>
                                          <p:spTgt spid="111"/>
                                        </p:tgtEl>
                                        <p:attrNameLst>
                                          <p:attrName>ppt_h</p:attrName>
                                        </p:attrNameLst>
                                      </p:cBhvr>
                                      <p:tavLst>
                                        <p:tav tm="0">
                                          <p:val>
                                            <p:fltVal val="0"/>
                                          </p:val>
                                        </p:tav>
                                        <p:tav tm="100000">
                                          <p:val>
                                            <p:strVal val="#ppt_h"/>
                                          </p:val>
                                        </p:tav>
                                      </p:tavLst>
                                    </p:anim>
                                    <p:animEffect transition="in" filter="fade">
                                      <p:cBhvr>
                                        <p:cTn id="55" dur="400"/>
                                        <p:tgtEl>
                                          <p:spTgt spid="111"/>
                                        </p:tgtEl>
                                      </p:cBhvr>
                                    </p:animEffect>
                                  </p:childTnLst>
                                </p:cTn>
                              </p:par>
                            </p:childTnLst>
                          </p:cTn>
                        </p:par>
                        <p:par>
                          <p:cTn id="56" fill="hold">
                            <p:stCondLst>
                              <p:cond delay="4019"/>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12"/>
                                        </p:tgtEl>
                                        <p:attrNameLst>
                                          <p:attrName>style.visibility</p:attrName>
                                        </p:attrNameLst>
                                      </p:cBhvr>
                                      <p:to>
                                        <p:strVal val="visible"/>
                                      </p:to>
                                    </p:set>
                                    <p:anim calcmode="lin" valueType="num">
                                      <p:cBhvr>
                                        <p:cTn id="59" dur="250" fill="hold"/>
                                        <p:tgtEl>
                                          <p:spTgt spid="112"/>
                                        </p:tgtEl>
                                        <p:attrNameLst>
                                          <p:attrName>ppt_w</p:attrName>
                                        </p:attrNameLst>
                                      </p:cBhvr>
                                      <p:tavLst>
                                        <p:tav tm="0">
                                          <p:val>
                                            <p:fltVal val="0"/>
                                          </p:val>
                                        </p:tav>
                                        <p:tav tm="100000">
                                          <p:val>
                                            <p:strVal val="#ppt_w"/>
                                          </p:val>
                                        </p:tav>
                                      </p:tavLst>
                                    </p:anim>
                                    <p:anim calcmode="lin" valueType="num">
                                      <p:cBhvr>
                                        <p:cTn id="60" dur="250" fill="hold"/>
                                        <p:tgtEl>
                                          <p:spTgt spid="112"/>
                                        </p:tgtEl>
                                        <p:attrNameLst>
                                          <p:attrName>ppt_h</p:attrName>
                                        </p:attrNameLst>
                                      </p:cBhvr>
                                      <p:tavLst>
                                        <p:tav tm="0">
                                          <p:val>
                                            <p:fltVal val="0"/>
                                          </p:val>
                                        </p:tav>
                                        <p:tav tm="100000">
                                          <p:val>
                                            <p:strVal val="#ppt_h"/>
                                          </p:val>
                                        </p:tav>
                                      </p:tavLst>
                                    </p:anim>
                                    <p:animEffect transition="in" filter="fade">
                                      <p:cBhvr>
                                        <p:cTn id="61" dur="250"/>
                                        <p:tgtEl>
                                          <p:spTgt spid="112"/>
                                        </p:tgtEl>
                                      </p:cBhvr>
                                    </p:animEffect>
                                  </p:childTnLst>
                                </p:cTn>
                              </p:par>
                            </p:childTnLst>
                          </p:cTn>
                        </p:par>
                        <p:par>
                          <p:cTn id="62" fill="hold">
                            <p:stCondLst>
                              <p:cond delay="4845"/>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21"/>
                                        </p:tgtEl>
                                        <p:attrNameLst>
                                          <p:attrName>style.visibility</p:attrName>
                                        </p:attrNameLst>
                                      </p:cBhvr>
                                      <p:to>
                                        <p:strVal val="visible"/>
                                      </p:to>
                                    </p:set>
                                    <p:anim calcmode="lin" valueType="num">
                                      <p:cBhvr>
                                        <p:cTn id="65" dur="400" fill="hold"/>
                                        <p:tgtEl>
                                          <p:spTgt spid="121"/>
                                        </p:tgtEl>
                                        <p:attrNameLst>
                                          <p:attrName>ppt_w</p:attrName>
                                        </p:attrNameLst>
                                      </p:cBhvr>
                                      <p:tavLst>
                                        <p:tav tm="0">
                                          <p:val>
                                            <p:fltVal val="0"/>
                                          </p:val>
                                        </p:tav>
                                        <p:tav tm="100000">
                                          <p:val>
                                            <p:strVal val="#ppt_w"/>
                                          </p:val>
                                        </p:tav>
                                      </p:tavLst>
                                    </p:anim>
                                    <p:anim calcmode="lin" valueType="num">
                                      <p:cBhvr>
                                        <p:cTn id="66" dur="400" fill="hold"/>
                                        <p:tgtEl>
                                          <p:spTgt spid="121"/>
                                        </p:tgtEl>
                                        <p:attrNameLst>
                                          <p:attrName>ppt_h</p:attrName>
                                        </p:attrNameLst>
                                      </p:cBhvr>
                                      <p:tavLst>
                                        <p:tav tm="0">
                                          <p:val>
                                            <p:fltVal val="0"/>
                                          </p:val>
                                        </p:tav>
                                        <p:tav tm="100000">
                                          <p:val>
                                            <p:strVal val="#ppt_h"/>
                                          </p:val>
                                        </p:tav>
                                      </p:tavLst>
                                    </p:anim>
                                    <p:animEffect transition="in" filter="fade">
                                      <p:cBhvr>
                                        <p:cTn id="67" dur="400"/>
                                        <p:tgtEl>
                                          <p:spTgt spid="121"/>
                                        </p:tgtEl>
                                      </p:cBhvr>
                                    </p:animEffect>
                                  </p:childTnLst>
                                </p:cTn>
                              </p:par>
                            </p:childTnLst>
                          </p:cTn>
                        </p:par>
                        <p:par>
                          <p:cTn id="68" fill="hold">
                            <p:stCondLst>
                              <p:cond delay="5364"/>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22"/>
                                        </p:tgtEl>
                                        <p:attrNameLst>
                                          <p:attrName>style.visibility</p:attrName>
                                        </p:attrNameLst>
                                      </p:cBhvr>
                                      <p:to>
                                        <p:strVal val="visible"/>
                                      </p:to>
                                    </p:set>
                                    <p:anim calcmode="lin" valueType="num">
                                      <p:cBhvr>
                                        <p:cTn id="71" dur="250" fill="hold"/>
                                        <p:tgtEl>
                                          <p:spTgt spid="122"/>
                                        </p:tgtEl>
                                        <p:attrNameLst>
                                          <p:attrName>ppt_w</p:attrName>
                                        </p:attrNameLst>
                                      </p:cBhvr>
                                      <p:tavLst>
                                        <p:tav tm="0">
                                          <p:val>
                                            <p:fltVal val="0"/>
                                          </p:val>
                                        </p:tav>
                                        <p:tav tm="100000">
                                          <p:val>
                                            <p:strVal val="#ppt_w"/>
                                          </p:val>
                                        </p:tav>
                                      </p:tavLst>
                                    </p:anim>
                                    <p:anim calcmode="lin" valueType="num">
                                      <p:cBhvr>
                                        <p:cTn id="72" dur="250" fill="hold"/>
                                        <p:tgtEl>
                                          <p:spTgt spid="122"/>
                                        </p:tgtEl>
                                        <p:attrNameLst>
                                          <p:attrName>ppt_h</p:attrName>
                                        </p:attrNameLst>
                                      </p:cBhvr>
                                      <p:tavLst>
                                        <p:tav tm="0">
                                          <p:val>
                                            <p:fltVal val="0"/>
                                          </p:val>
                                        </p:tav>
                                        <p:tav tm="100000">
                                          <p:val>
                                            <p:strVal val="#ppt_h"/>
                                          </p:val>
                                        </p:tav>
                                      </p:tavLst>
                                    </p:anim>
                                    <p:animEffect transition="in" filter="fade">
                                      <p:cBhvr>
                                        <p:cTn id="73" dur="250"/>
                                        <p:tgtEl>
                                          <p:spTgt spid="122"/>
                                        </p:tgtEl>
                                      </p:cBhvr>
                                    </p:animEffect>
                                  </p:childTnLst>
                                </p:cTn>
                              </p:par>
                            </p:childTnLst>
                          </p:cTn>
                        </p:par>
                        <p:par>
                          <p:cTn id="74" fill="hold">
                            <p:stCondLst>
                              <p:cond delay="619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119"/>
                                        </p:tgtEl>
                                        <p:attrNameLst>
                                          <p:attrName>style.visibility</p:attrName>
                                        </p:attrNameLst>
                                      </p:cBhvr>
                                      <p:to>
                                        <p:strVal val="visible"/>
                                      </p:to>
                                    </p:set>
                                    <p:anim calcmode="lin" valueType="num">
                                      <p:cBhvr>
                                        <p:cTn id="77" dur="400" fill="hold"/>
                                        <p:tgtEl>
                                          <p:spTgt spid="119"/>
                                        </p:tgtEl>
                                        <p:attrNameLst>
                                          <p:attrName>ppt_w</p:attrName>
                                        </p:attrNameLst>
                                      </p:cBhvr>
                                      <p:tavLst>
                                        <p:tav tm="0">
                                          <p:val>
                                            <p:fltVal val="0"/>
                                          </p:val>
                                        </p:tav>
                                        <p:tav tm="100000">
                                          <p:val>
                                            <p:strVal val="#ppt_w"/>
                                          </p:val>
                                        </p:tav>
                                      </p:tavLst>
                                    </p:anim>
                                    <p:anim calcmode="lin" valueType="num">
                                      <p:cBhvr>
                                        <p:cTn id="78" dur="400" fill="hold"/>
                                        <p:tgtEl>
                                          <p:spTgt spid="119"/>
                                        </p:tgtEl>
                                        <p:attrNameLst>
                                          <p:attrName>ppt_h</p:attrName>
                                        </p:attrNameLst>
                                      </p:cBhvr>
                                      <p:tavLst>
                                        <p:tav tm="0">
                                          <p:val>
                                            <p:fltVal val="0"/>
                                          </p:val>
                                        </p:tav>
                                        <p:tav tm="100000">
                                          <p:val>
                                            <p:strVal val="#ppt_h"/>
                                          </p:val>
                                        </p:tav>
                                      </p:tavLst>
                                    </p:anim>
                                    <p:animEffect transition="in" filter="fade">
                                      <p:cBhvr>
                                        <p:cTn id="79" dur="400"/>
                                        <p:tgtEl>
                                          <p:spTgt spid="119"/>
                                        </p:tgtEl>
                                      </p:cBhvr>
                                    </p:animEffect>
                                  </p:childTnLst>
                                </p:cTn>
                              </p:par>
                            </p:childTnLst>
                          </p:cTn>
                        </p:par>
                        <p:par>
                          <p:cTn id="80" fill="hold">
                            <p:stCondLst>
                              <p:cond delay="671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20"/>
                                        </p:tgtEl>
                                        <p:attrNameLst>
                                          <p:attrName>style.visibility</p:attrName>
                                        </p:attrNameLst>
                                      </p:cBhvr>
                                      <p:to>
                                        <p:strVal val="visible"/>
                                      </p:to>
                                    </p:set>
                                    <p:anim calcmode="lin" valueType="num">
                                      <p:cBhvr>
                                        <p:cTn id="83" dur="250" fill="hold"/>
                                        <p:tgtEl>
                                          <p:spTgt spid="120"/>
                                        </p:tgtEl>
                                        <p:attrNameLst>
                                          <p:attrName>ppt_w</p:attrName>
                                        </p:attrNameLst>
                                      </p:cBhvr>
                                      <p:tavLst>
                                        <p:tav tm="0">
                                          <p:val>
                                            <p:fltVal val="0"/>
                                          </p:val>
                                        </p:tav>
                                        <p:tav tm="100000">
                                          <p:val>
                                            <p:strVal val="#ppt_w"/>
                                          </p:val>
                                        </p:tav>
                                      </p:tavLst>
                                    </p:anim>
                                    <p:anim calcmode="lin" valueType="num">
                                      <p:cBhvr>
                                        <p:cTn id="84" dur="250" fill="hold"/>
                                        <p:tgtEl>
                                          <p:spTgt spid="120"/>
                                        </p:tgtEl>
                                        <p:attrNameLst>
                                          <p:attrName>ppt_h</p:attrName>
                                        </p:attrNameLst>
                                      </p:cBhvr>
                                      <p:tavLst>
                                        <p:tav tm="0">
                                          <p:val>
                                            <p:fltVal val="0"/>
                                          </p:val>
                                        </p:tav>
                                        <p:tav tm="100000">
                                          <p:val>
                                            <p:strVal val="#ppt_h"/>
                                          </p:val>
                                        </p:tav>
                                      </p:tavLst>
                                    </p:anim>
                                    <p:animEffect transition="in" filter="fade">
                                      <p:cBhvr>
                                        <p:cTn id="85" dur="250"/>
                                        <p:tgtEl>
                                          <p:spTgt spid="120"/>
                                        </p:tgtEl>
                                      </p:cBhvr>
                                    </p:animEffect>
                                  </p:childTnLst>
                                </p:cTn>
                              </p:par>
                            </p:childTnLst>
                          </p:cTn>
                        </p:par>
                        <p:par>
                          <p:cTn id="86" fill="hold">
                            <p:stCondLst>
                              <p:cond delay="7534"/>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113"/>
                                        </p:tgtEl>
                                        <p:attrNameLst>
                                          <p:attrName>style.visibility</p:attrName>
                                        </p:attrNameLst>
                                      </p:cBhvr>
                                      <p:to>
                                        <p:strVal val="visible"/>
                                      </p:to>
                                    </p:set>
                                    <p:anim calcmode="lin" valueType="num">
                                      <p:cBhvr>
                                        <p:cTn id="89" dur="400" fill="hold"/>
                                        <p:tgtEl>
                                          <p:spTgt spid="113"/>
                                        </p:tgtEl>
                                        <p:attrNameLst>
                                          <p:attrName>ppt_w</p:attrName>
                                        </p:attrNameLst>
                                      </p:cBhvr>
                                      <p:tavLst>
                                        <p:tav tm="0">
                                          <p:val>
                                            <p:fltVal val="0"/>
                                          </p:val>
                                        </p:tav>
                                        <p:tav tm="100000">
                                          <p:val>
                                            <p:strVal val="#ppt_w"/>
                                          </p:val>
                                        </p:tav>
                                      </p:tavLst>
                                    </p:anim>
                                    <p:anim calcmode="lin" valueType="num">
                                      <p:cBhvr>
                                        <p:cTn id="90" dur="400" fill="hold"/>
                                        <p:tgtEl>
                                          <p:spTgt spid="113"/>
                                        </p:tgtEl>
                                        <p:attrNameLst>
                                          <p:attrName>ppt_h</p:attrName>
                                        </p:attrNameLst>
                                      </p:cBhvr>
                                      <p:tavLst>
                                        <p:tav tm="0">
                                          <p:val>
                                            <p:fltVal val="0"/>
                                          </p:val>
                                        </p:tav>
                                        <p:tav tm="100000">
                                          <p:val>
                                            <p:strVal val="#ppt_h"/>
                                          </p:val>
                                        </p:tav>
                                      </p:tavLst>
                                    </p:anim>
                                    <p:animEffect transition="in" filter="fade">
                                      <p:cBhvr>
                                        <p:cTn id="91" dur="400"/>
                                        <p:tgtEl>
                                          <p:spTgt spid="113"/>
                                        </p:tgtEl>
                                      </p:cBhvr>
                                    </p:animEffect>
                                  </p:childTnLst>
                                </p:cTn>
                              </p:par>
                            </p:childTnLst>
                          </p:cTn>
                        </p:par>
                        <p:par>
                          <p:cTn id="92" fill="hold">
                            <p:stCondLst>
                              <p:cond delay="8055"/>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114"/>
                                        </p:tgtEl>
                                        <p:attrNameLst>
                                          <p:attrName>style.visibility</p:attrName>
                                        </p:attrNameLst>
                                      </p:cBhvr>
                                      <p:to>
                                        <p:strVal val="visible"/>
                                      </p:to>
                                    </p:set>
                                    <p:anim calcmode="lin" valueType="num">
                                      <p:cBhvr>
                                        <p:cTn id="95" dur="250" fill="hold"/>
                                        <p:tgtEl>
                                          <p:spTgt spid="114"/>
                                        </p:tgtEl>
                                        <p:attrNameLst>
                                          <p:attrName>ppt_w</p:attrName>
                                        </p:attrNameLst>
                                      </p:cBhvr>
                                      <p:tavLst>
                                        <p:tav tm="0">
                                          <p:val>
                                            <p:fltVal val="0"/>
                                          </p:val>
                                        </p:tav>
                                        <p:tav tm="100000">
                                          <p:val>
                                            <p:strVal val="#ppt_w"/>
                                          </p:val>
                                        </p:tav>
                                      </p:tavLst>
                                    </p:anim>
                                    <p:anim calcmode="lin" valueType="num">
                                      <p:cBhvr>
                                        <p:cTn id="96" dur="250" fill="hold"/>
                                        <p:tgtEl>
                                          <p:spTgt spid="114"/>
                                        </p:tgtEl>
                                        <p:attrNameLst>
                                          <p:attrName>ppt_h</p:attrName>
                                        </p:attrNameLst>
                                      </p:cBhvr>
                                      <p:tavLst>
                                        <p:tav tm="0">
                                          <p:val>
                                            <p:fltVal val="0"/>
                                          </p:val>
                                        </p:tav>
                                        <p:tav tm="100000">
                                          <p:val>
                                            <p:strVal val="#ppt_h"/>
                                          </p:val>
                                        </p:tav>
                                      </p:tavLst>
                                    </p:anim>
                                    <p:animEffect transition="in" filter="fade">
                                      <p:cBhvr>
                                        <p:cTn id="97" dur="250"/>
                                        <p:tgtEl>
                                          <p:spTgt spid="114"/>
                                        </p:tgtEl>
                                      </p:cBhvr>
                                    </p:animEffect>
                                  </p:childTnLst>
                                </p:cTn>
                              </p:par>
                            </p:childTnLst>
                          </p:cTn>
                        </p:par>
                        <p:par>
                          <p:cTn id="98" fill="hold">
                            <p:stCondLst>
                              <p:cond delay="8879"/>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15"/>
                                        </p:tgtEl>
                                        <p:attrNameLst>
                                          <p:attrName>style.visibility</p:attrName>
                                        </p:attrNameLst>
                                      </p:cBhvr>
                                      <p:to>
                                        <p:strVal val="visible"/>
                                      </p:to>
                                    </p:set>
                                    <p:anim calcmode="lin" valueType="num">
                                      <p:cBhvr>
                                        <p:cTn id="101" dur="400" fill="hold"/>
                                        <p:tgtEl>
                                          <p:spTgt spid="115"/>
                                        </p:tgtEl>
                                        <p:attrNameLst>
                                          <p:attrName>ppt_w</p:attrName>
                                        </p:attrNameLst>
                                      </p:cBhvr>
                                      <p:tavLst>
                                        <p:tav tm="0">
                                          <p:val>
                                            <p:fltVal val="0"/>
                                          </p:val>
                                        </p:tav>
                                        <p:tav tm="100000">
                                          <p:val>
                                            <p:strVal val="#ppt_w"/>
                                          </p:val>
                                        </p:tav>
                                      </p:tavLst>
                                    </p:anim>
                                    <p:anim calcmode="lin" valueType="num">
                                      <p:cBhvr>
                                        <p:cTn id="102" dur="400" fill="hold"/>
                                        <p:tgtEl>
                                          <p:spTgt spid="115"/>
                                        </p:tgtEl>
                                        <p:attrNameLst>
                                          <p:attrName>ppt_h</p:attrName>
                                        </p:attrNameLst>
                                      </p:cBhvr>
                                      <p:tavLst>
                                        <p:tav tm="0">
                                          <p:val>
                                            <p:fltVal val="0"/>
                                          </p:val>
                                        </p:tav>
                                        <p:tav tm="100000">
                                          <p:val>
                                            <p:strVal val="#ppt_h"/>
                                          </p:val>
                                        </p:tav>
                                      </p:tavLst>
                                    </p:anim>
                                    <p:animEffect transition="in" filter="fade">
                                      <p:cBhvr>
                                        <p:cTn id="103" dur="400"/>
                                        <p:tgtEl>
                                          <p:spTgt spid="115"/>
                                        </p:tgtEl>
                                      </p:cBhvr>
                                    </p:animEffect>
                                  </p:childTnLst>
                                </p:cTn>
                              </p:par>
                            </p:childTnLst>
                          </p:cTn>
                        </p:par>
                        <p:par>
                          <p:cTn id="104" fill="hold">
                            <p:stCondLst>
                              <p:cond delay="9399"/>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116"/>
                                        </p:tgtEl>
                                        <p:attrNameLst>
                                          <p:attrName>style.visibility</p:attrName>
                                        </p:attrNameLst>
                                      </p:cBhvr>
                                      <p:to>
                                        <p:strVal val="visible"/>
                                      </p:to>
                                    </p:set>
                                    <p:anim calcmode="lin" valueType="num">
                                      <p:cBhvr>
                                        <p:cTn id="107" dur="250" fill="hold"/>
                                        <p:tgtEl>
                                          <p:spTgt spid="116"/>
                                        </p:tgtEl>
                                        <p:attrNameLst>
                                          <p:attrName>ppt_w</p:attrName>
                                        </p:attrNameLst>
                                      </p:cBhvr>
                                      <p:tavLst>
                                        <p:tav tm="0">
                                          <p:val>
                                            <p:fltVal val="0"/>
                                          </p:val>
                                        </p:tav>
                                        <p:tav tm="100000">
                                          <p:val>
                                            <p:strVal val="#ppt_w"/>
                                          </p:val>
                                        </p:tav>
                                      </p:tavLst>
                                    </p:anim>
                                    <p:anim calcmode="lin" valueType="num">
                                      <p:cBhvr>
                                        <p:cTn id="108" dur="250" fill="hold"/>
                                        <p:tgtEl>
                                          <p:spTgt spid="116"/>
                                        </p:tgtEl>
                                        <p:attrNameLst>
                                          <p:attrName>ppt_h</p:attrName>
                                        </p:attrNameLst>
                                      </p:cBhvr>
                                      <p:tavLst>
                                        <p:tav tm="0">
                                          <p:val>
                                            <p:fltVal val="0"/>
                                          </p:val>
                                        </p:tav>
                                        <p:tav tm="100000">
                                          <p:val>
                                            <p:strVal val="#ppt_h"/>
                                          </p:val>
                                        </p:tav>
                                      </p:tavLst>
                                    </p:anim>
                                    <p:animEffect transition="in" filter="fade">
                                      <p:cBhvr>
                                        <p:cTn id="109" dur="250"/>
                                        <p:tgtEl>
                                          <p:spTgt spid="116"/>
                                        </p:tgtEl>
                                      </p:cBhvr>
                                    </p:animEffect>
                                  </p:childTnLst>
                                </p:cTn>
                              </p:par>
                            </p:childTnLst>
                          </p:cTn>
                        </p:par>
                        <p:par>
                          <p:cTn id="110" fill="hold">
                            <p:stCondLst>
                              <p:cond delay="10224"/>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117"/>
                                        </p:tgtEl>
                                        <p:attrNameLst>
                                          <p:attrName>style.visibility</p:attrName>
                                        </p:attrNameLst>
                                      </p:cBhvr>
                                      <p:to>
                                        <p:strVal val="visible"/>
                                      </p:to>
                                    </p:set>
                                    <p:anim calcmode="lin" valueType="num">
                                      <p:cBhvr>
                                        <p:cTn id="113" dur="400" fill="hold"/>
                                        <p:tgtEl>
                                          <p:spTgt spid="117"/>
                                        </p:tgtEl>
                                        <p:attrNameLst>
                                          <p:attrName>ppt_w</p:attrName>
                                        </p:attrNameLst>
                                      </p:cBhvr>
                                      <p:tavLst>
                                        <p:tav tm="0">
                                          <p:val>
                                            <p:fltVal val="0"/>
                                          </p:val>
                                        </p:tav>
                                        <p:tav tm="100000">
                                          <p:val>
                                            <p:strVal val="#ppt_w"/>
                                          </p:val>
                                        </p:tav>
                                      </p:tavLst>
                                    </p:anim>
                                    <p:anim calcmode="lin" valueType="num">
                                      <p:cBhvr>
                                        <p:cTn id="114" dur="400" fill="hold"/>
                                        <p:tgtEl>
                                          <p:spTgt spid="117"/>
                                        </p:tgtEl>
                                        <p:attrNameLst>
                                          <p:attrName>ppt_h</p:attrName>
                                        </p:attrNameLst>
                                      </p:cBhvr>
                                      <p:tavLst>
                                        <p:tav tm="0">
                                          <p:val>
                                            <p:fltVal val="0"/>
                                          </p:val>
                                        </p:tav>
                                        <p:tav tm="100000">
                                          <p:val>
                                            <p:strVal val="#ppt_h"/>
                                          </p:val>
                                        </p:tav>
                                      </p:tavLst>
                                    </p:anim>
                                    <p:animEffect transition="in" filter="fade">
                                      <p:cBhvr>
                                        <p:cTn id="115" dur="400"/>
                                        <p:tgtEl>
                                          <p:spTgt spid="117"/>
                                        </p:tgtEl>
                                      </p:cBhvr>
                                    </p:animEffect>
                                  </p:childTnLst>
                                </p:cTn>
                              </p:par>
                            </p:childTnLst>
                          </p:cTn>
                        </p:par>
                        <p:par>
                          <p:cTn id="116" fill="hold">
                            <p:stCondLst>
                              <p:cond delay="10744"/>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118"/>
                                        </p:tgtEl>
                                        <p:attrNameLst>
                                          <p:attrName>style.visibility</p:attrName>
                                        </p:attrNameLst>
                                      </p:cBhvr>
                                      <p:to>
                                        <p:strVal val="visible"/>
                                      </p:to>
                                    </p:set>
                                    <p:anim calcmode="lin" valueType="num">
                                      <p:cBhvr>
                                        <p:cTn id="119" dur="250" fill="hold"/>
                                        <p:tgtEl>
                                          <p:spTgt spid="118"/>
                                        </p:tgtEl>
                                        <p:attrNameLst>
                                          <p:attrName>ppt_w</p:attrName>
                                        </p:attrNameLst>
                                      </p:cBhvr>
                                      <p:tavLst>
                                        <p:tav tm="0">
                                          <p:val>
                                            <p:fltVal val="0"/>
                                          </p:val>
                                        </p:tav>
                                        <p:tav tm="100000">
                                          <p:val>
                                            <p:strVal val="#ppt_w"/>
                                          </p:val>
                                        </p:tav>
                                      </p:tavLst>
                                    </p:anim>
                                    <p:anim calcmode="lin" valueType="num">
                                      <p:cBhvr>
                                        <p:cTn id="120" dur="250" fill="hold"/>
                                        <p:tgtEl>
                                          <p:spTgt spid="118"/>
                                        </p:tgtEl>
                                        <p:attrNameLst>
                                          <p:attrName>ppt_h</p:attrName>
                                        </p:attrNameLst>
                                      </p:cBhvr>
                                      <p:tavLst>
                                        <p:tav tm="0">
                                          <p:val>
                                            <p:fltVal val="0"/>
                                          </p:val>
                                        </p:tav>
                                        <p:tav tm="100000">
                                          <p:val>
                                            <p:strVal val="#ppt_h"/>
                                          </p:val>
                                        </p:tav>
                                      </p:tavLst>
                                    </p:anim>
                                    <p:animEffect transition="in" filter="fade">
                                      <p:cBhvr>
                                        <p:cTn id="121" dur="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11" grpId="0"/>
      <p:bldP spid="112" grpId="0"/>
      <p:bldP spid="113" grpId="0"/>
      <p:bldP spid="114" grpId="0"/>
      <p:bldP spid="115" grpId="0"/>
      <p:bldP spid="116" grpId="0"/>
      <p:bldP spid="117" grpId="0"/>
      <p:bldP spid="118" grpId="0"/>
      <p:bldP spid="119" grpId="0"/>
      <p:bldP spid="120" grpId="0"/>
      <p:bldP spid="121" grpId="0"/>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工作完成阶段</a:t>
            </a:r>
          </a:p>
        </p:txBody>
      </p:sp>
      <p:sp>
        <p:nvSpPr>
          <p:cNvPr id="69" name="淘宝店chenying0907出品 7"/>
          <p:cNvSpPr/>
          <p:nvPr/>
        </p:nvSpPr>
        <p:spPr bwMode="auto">
          <a:xfrm>
            <a:off x="3794126" y="1590502"/>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11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淘宝店chenying0907出品 8"/>
          <p:cNvSpPr/>
          <p:nvPr/>
        </p:nvSpPr>
        <p:spPr bwMode="auto">
          <a:xfrm>
            <a:off x="3300414" y="2158826"/>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22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淘宝店chenying0907出品 9"/>
          <p:cNvSpPr/>
          <p:nvPr/>
        </p:nvSpPr>
        <p:spPr bwMode="auto">
          <a:xfrm>
            <a:off x="3300414" y="3116089"/>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26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淘宝店chenying0907出品 10"/>
          <p:cNvSpPr/>
          <p:nvPr/>
        </p:nvSpPr>
        <p:spPr bwMode="auto">
          <a:xfrm>
            <a:off x="4481514" y="3117676"/>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adFill>
            <a:gsLst>
              <a:gs pos="100000">
                <a:srgbClr val="FCFCFC"/>
              </a:gs>
              <a:gs pos="0">
                <a:srgbClr val="CCCCCC"/>
              </a:gs>
            </a:gsLst>
            <a:lin ang="7200000" scaled="0"/>
          </a:gradFill>
          <a:ln w="1905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3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淘宝店chenying0907出品 6"/>
          <p:cNvSpPr/>
          <p:nvPr/>
        </p:nvSpPr>
        <p:spPr bwMode="auto">
          <a:xfrm>
            <a:off x="4481514" y="1347614"/>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15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淘宝店chenying0907出品 5"/>
          <p:cNvSpPr/>
          <p:nvPr/>
        </p:nvSpPr>
        <p:spPr bwMode="auto">
          <a:xfrm>
            <a:off x="4481514" y="2158826"/>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algn="ctr" defTabSz="914400">
              <a:defRPr/>
            </a:pPr>
            <a:endParaRPr lang="en-AU" sz="22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5" name="淘宝店chenying0907出品 74"/>
          <p:cNvGrpSpPr/>
          <p:nvPr/>
        </p:nvGrpSpPr>
        <p:grpSpPr>
          <a:xfrm>
            <a:off x="2589886" y="1474980"/>
            <a:ext cx="632322" cy="632321"/>
            <a:chOff x="819328" y="1120779"/>
            <a:chExt cx="1127886" cy="1127885"/>
          </a:xfrm>
        </p:grpSpPr>
        <p:sp>
          <p:nvSpPr>
            <p:cNvPr id="7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8" name="Content Placeholder 2"/>
          <p:cNvSpPr txBox="1"/>
          <p:nvPr/>
        </p:nvSpPr>
        <p:spPr bwMode="auto">
          <a:xfrm>
            <a:off x="274380" y="1489349"/>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79" name="Content Placeholder 2"/>
          <p:cNvSpPr txBox="1"/>
          <p:nvPr/>
        </p:nvSpPr>
        <p:spPr bwMode="auto">
          <a:xfrm>
            <a:off x="274380" y="2388509"/>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80" name="Content Placeholder 2"/>
          <p:cNvSpPr txBox="1"/>
          <p:nvPr/>
        </p:nvSpPr>
        <p:spPr bwMode="auto">
          <a:xfrm>
            <a:off x="274380" y="3394349"/>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81" name="淘宝店chenying0907出品 80"/>
          <p:cNvSpPr/>
          <p:nvPr/>
        </p:nvSpPr>
        <p:spPr>
          <a:xfrm>
            <a:off x="2563204" y="1588374"/>
            <a:ext cx="639035" cy="415498"/>
          </a:xfrm>
          <a:prstGeom prst="rect">
            <a:avLst/>
          </a:prstGeom>
        </p:spPr>
        <p:txBody>
          <a:bodyPr wrap="square">
            <a:spAutoFit/>
          </a:bodyPr>
          <a:lstStyle/>
          <a:p>
            <a:pPr algn="ctr"/>
            <a:r>
              <a:rPr lang="en-US" altLang="zh-CN" sz="2100" b="1" dirty="0">
                <a:solidFill>
                  <a:schemeClr val="accent1"/>
                </a:solidFill>
                <a:latin typeface="微软雅黑" panose="020B0503020204020204" pitchFamily="34" charset="-122"/>
                <a:ea typeface="微软雅黑" panose="020B0503020204020204" pitchFamily="34" charset="-122"/>
              </a:rPr>
              <a:t>01</a:t>
            </a:r>
          </a:p>
        </p:txBody>
      </p:sp>
      <p:grpSp>
        <p:nvGrpSpPr>
          <p:cNvPr id="82" name="淘宝店chenying0907出品 81"/>
          <p:cNvGrpSpPr/>
          <p:nvPr/>
        </p:nvGrpSpPr>
        <p:grpSpPr>
          <a:xfrm>
            <a:off x="2589886" y="2446530"/>
            <a:ext cx="632322" cy="632321"/>
            <a:chOff x="819328" y="1120779"/>
            <a:chExt cx="1127886" cy="1127885"/>
          </a:xfrm>
        </p:grpSpPr>
        <p:sp>
          <p:nvSpPr>
            <p:cNvPr id="8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5" name="淘宝店chenying0907出品 84"/>
          <p:cNvGrpSpPr/>
          <p:nvPr/>
        </p:nvGrpSpPr>
        <p:grpSpPr>
          <a:xfrm>
            <a:off x="2589886" y="3418080"/>
            <a:ext cx="632322" cy="632321"/>
            <a:chOff x="819328" y="1120779"/>
            <a:chExt cx="1127886" cy="1127885"/>
          </a:xfrm>
        </p:grpSpPr>
        <p:sp>
          <p:nvSpPr>
            <p:cNvPr id="8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88" name="淘宝店chenying0907出品 87"/>
          <p:cNvSpPr/>
          <p:nvPr/>
        </p:nvSpPr>
        <p:spPr>
          <a:xfrm>
            <a:off x="2591779" y="2561644"/>
            <a:ext cx="639035" cy="415498"/>
          </a:xfrm>
          <a:prstGeom prst="rect">
            <a:avLst/>
          </a:prstGeom>
        </p:spPr>
        <p:txBody>
          <a:bodyPr wrap="square">
            <a:spAutoFit/>
          </a:bodyPr>
          <a:lstStyle/>
          <a:p>
            <a:pPr algn="ctr"/>
            <a:r>
              <a:rPr lang="en-US" altLang="zh-CN" sz="2100" b="1" dirty="0">
                <a:solidFill>
                  <a:schemeClr val="accent3"/>
                </a:solidFill>
                <a:latin typeface="微软雅黑" panose="020B0503020204020204" pitchFamily="34" charset="-122"/>
                <a:ea typeface="微软雅黑" panose="020B0503020204020204" pitchFamily="34" charset="-122"/>
              </a:rPr>
              <a:t>03</a:t>
            </a:r>
          </a:p>
        </p:txBody>
      </p:sp>
      <p:sp>
        <p:nvSpPr>
          <p:cNvPr id="89" name="淘宝店chenying0907出品 88"/>
          <p:cNvSpPr/>
          <p:nvPr/>
        </p:nvSpPr>
        <p:spPr>
          <a:xfrm>
            <a:off x="2572729" y="3514144"/>
            <a:ext cx="639035" cy="415498"/>
          </a:xfrm>
          <a:prstGeom prst="rect">
            <a:avLst/>
          </a:prstGeom>
        </p:spPr>
        <p:txBody>
          <a:bodyPr wrap="square">
            <a:spAutoFit/>
          </a:bodyPr>
          <a:lstStyle/>
          <a:p>
            <a:pPr algn="ctr"/>
            <a:r>
              <a:rPr lang="en-US" altLang="zh-CN" sz="2100" b="1" dirty="0">
                <a:solidFill>
                  <a:schemeClr val="accent1"/>
                </a:solidFill>
                <a:latin typeface="微软雅黑" panose="020B0503020204020204" pitchFamily="34" charset="-122"/>
                <a:ea typeface="微软雅黑" panose="020B0503020204020204" pitchFamily="34" charset="-122"/>
              </a:rPr>
              <a:t>05</a:t>
            </a:r>
          </a:p>
        </p:txBody>
      </p:sp>
      <p:grpSp>
        <p:nvGrpSpPr>
          <p:cNvPr id="90" name="淘宝店chenying0907出品 89"/>
          <p:cNvGrpSpPr/>
          <p:nvPr/>
        </p:nvGrpSpPr>
        <p:grpSpPr>
          <a:xfrm>
            <a:off x="6038843" y="1554493"/>
            <a:ext cx="632322" cy="632321"/>
            <a:chOff x="819328" y="1120779"/>
            <a:chExt cx="1127886" cy="1127885"/>
          </a:xfrm>
        </p:grpSpPr>
        <p:sp>
          <p:nvSpPr>
            <p:cNvPr id="9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93" name="淘宝店chenying0907出品 92"/>
          <p:cNvSpPr/>
          <p:nvPr/>
        </p:nvSpPr>
        <p:spPr>
          <a:xfrm>
            <a:off x="6012161" y="1667887"/>
            <a:ext cx="639035" cy="415498"/>
          </a:xfrm>
          <a:prstGeom prst="rect">
            <a:avLst/>
          </a:prstGeom>
        </p:spPr>
        <p:txBody>
          <a:bodyPr wrap="square">
            <a:spAutoFit/>
          </a:bodyPr>
          <a:lstStyle/>
          <a:p>
            <a:pPr algn="ctr"/>
            <a:r>
              <a:rPr lang="en-US" altLang="zh-CN" sz="2100" b="1" dirty="0">
                <a:solidFill>
                  <a:schemeClr val="accent2"/>
                </a:solidFill>
                <a:latin typeface="微软雅黑" panose="020B0503020204020204" pitchFamily="34" charset="-122"/>
                <a:ea typeface="微软雅黑" panose="020B0503020204020204" pitchFamily="34" charset="-122"/>
              </a:rPr>
              <a:t>02</a:t>
            </a:r>
          </a:p>
        </p:txBody>
      </p:sp>
      <p:grpSp>
        <p:nvGrpSpPr>
          <p:cNvPr id="94" name="淘宝店chenying0907出品 93"/>
          <p:cNvGrpSpPr/>
          <p:nvPr/>
        </p:nvGrpSpPr>
        <p:grpSpPr>
          <a:xfrm>
            <a:off x="6038843" y="2526043"/>
            <a:ext cx="632322" cy="632321"/>
            <a:chOff x="819328" y="1120779"/>
            <a:chExt cx="1127886" cy="1127885"/>
          </a:xfrm>
        </p:grpSpPr>
        <p:sp>
          <p:nvSpPr>
            <p:cNvPr id="9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7" name="淘宝店chenying0907出品 96"/>
          <p:cNvGrpSpPr/>
          <p:nvPr/>
        </p:nvGrpSpPr>
        <p:grpSpPr>
          <a:xfrm>
            <a:off x="6038843" y="3451597"/>
            <a:ext cx="632322" cy="632321"/>
            <a:chOff x="819328" y="1120779"/>
            <a:chExt cx="1127886" cy="1127885"/>
          </a:xfrm>
        </p:grpSpPr>
        <p:sp>
          <p:nvSpPr>
            <p:cNvPr id="9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algn="ctr" defTabSz="914400">
                <a:defRPr/>
              </a:pPr>
              <a:endParaRPr lang="en-AU" sz="10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淘宝店chenying0907出品 99"/>
          <p:cNvSpPr/>
          <p:nvPr/>
        </p:nvSpPr>
        <p:spPr>
          <a:xfrm>
            <a:off x="6040736" y="2641157"/>
            <a:ext cx="639035" cy="415498"/>
          </a:xfrm>
          <a:prstGeom prst="rect">
            <a:avLst/>
          </a:prstGeom>
        </p:spPr>
        <p:txBody>
          <a:bodyPr wrap="square">
            <a:spAutoFit/>
          </a:bodyPr>
          <a:lstStyle/>
          <a:p>
            <a:pPr algn="ctr"/>
            <a:r>
              <a:rPr lang="en-US" altLang="zh-CN" sz="2100" b="1" dirty="0">
                <a:solidFill>
                  <a:schemeClr val="accent4"/>
                </a:solidFill>
                <a:latin typeface="微软雅黑" panose="020B0503020204020204" pitchFamily="34" charset="-122"/>
                <a:ea typeface="微软雅黑" panose="020B0503020204020204" pitchFamily="34" charset="-122"/>
              </a:rPr>
              <a:t>04</a:t>
            </a:r>
          </a:p>
        </p:txBody>
      </p:sp>
      <p:sp>
        <p:nvSpPr>
          <p:cNvPr id="101" name="淘宝店chenying0907出品 100"/>
          <p:cNvSpPr/>
          <p:nvPr/>
        </p:nvSpPr>
        <p:spPr>
          <a:xfrm>
            <a:off x="6021686" y="3547661"/>
            <a:ext cx="639035" cy="415498"/>
          </a:xfrm>
          <a:prstGeom prst="rect">
            <a:avLst/>
          </a:prstGeom>
        </p:spPr>
        <p:txBody>
          <a:bodyPr wrap="square">
            <a:spAutoFit/>
          </a:bodyPr>
          <a:lstStyle/>
          <a:p>
            <a:pPr algn="ctr"/>
            <a:r>
              <a:rPr lang="en-US" altLang="zh-CN" sz="2100" b="1" dirty="0">
                <a:solidFill>
                  <a:schemeClr val="accent2"/>
                </a:solidFill>
                <a:latin typeface="微软雅黑" panose="020B0503020204020204" pitchFamily="34" charset="-122"/>
                <a:ea typeface="微软雅黑" panose="020B0503020204020204" pitchFamily="34" charset="-122"/>
              </a:rPr>
              <a:t>06</a:t>
            </a:r>
          </a:p>
        </p:txBody>
      </p:sp>
      <p:sp>
        <p:nvSpPr>
          <p:cNvPr id="102" name="Content Placeholder 2"/>
          <p:cNvSpPr txBox="1"/>
          <p:nvPr/>
        </p:nvSpPr>
        <p:spPr bwMode="auto">
          <a:xfrm>
            <a:off x="6691824" y="1509227"/>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124" name="Content Placeholder 2"/>
          <p:cNvSpPr txBox="1"/>
          <p:nvPr/>
        </p:nvSpPr>
        <p:spPr bwMode="auto">
          <a:xfrm>
            <a:off x="6691824" y="2503140"/>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125" name="Content Placeholder 2"/>
          <p:cNvSpPr txBox="1"/>
          <p:nvPr/>
        </p:nvSpPr>
        <p:spPr bwMode="auto">
          <a:xfrm>
            <a:off x="6691824" y="3435846"/>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85800">
              <a:lnSpc>
                <a:spcPct val="150000"/>
              </a:lnSpc>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输入您的标题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800">
              <a:lnSpc>
                <a:spcPct val="150000"/>
              </a:lnSpc>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126" name="淘宝店chenying0907出品 118"/>
          <p:cNvSpPr>
            <a:spLocks noChangeArrowheads="1"/>
          </p:cNvSpPr>
          <p:nvPr/>
        </p:nvSpPr>
        <p:spPr bwMode="auto">
          <a:xfrm>
            <a:off x="4779555" y="1563754"/>
            <a:ext cx="373878" cy="366432"/>
          </a:xfrm>
          <a:custGeom>
            <a:avLst/>
            <a:gdLst>
              <a:gd name="T0" fmla="*/ 469399 w 479"/>
              <a:gd name="T1" fmla="*/ 282582 h 471"/>
              <a:gd name="T2" fmla="*/ 469399 w 479"/>
              <a:gd name="T3" fmla="*/ 282582 h 471"/>
              <a:gd name="T4" fmla="*/ 406891 w 479"/>
              <a:gd name="T5" fmla="*/ 261389 h 471"/>
              <a:gd name="T6" fmla="*/ 406891 w 479"/>
              <a:gd name="T7" fmla="*/ 188388 h 471"/>
              <a:gd name="T8" fmla="*/ 239417 w 479"/>
              <a:gd name="T9" fmla="*/ 115388 h 471"/>
              <a:gd name="T10" fmla="*/ 166295 w 479"/>
              <a:gd name="T11" fmla="*/ 147178 h 471"/>
              <a:gd name="T12" fmla="*/ 166295 w 479"/>
              <a:gd name="T13" fmla="*/ 230776 h 471"/>
              <a:gd name="T14" fmla="*/ 166295 w 479"/>
              <a:gd name="T15" fmla="*/ 230776 h 471"/>
              <a:gd name="T16" fmla="*/ 93172 w 479"/>
              <a:gd name="T17" fmla="*/ 261389 h 471"/>
              <a:gd name="T18" fmla="*/ 93172 w 479"/>
              <a:gd name="T19" fmla="*/ 334389 h 471"/>
              <a:gd name="T20" fmla="*/ 166295 w 479"/>
              <a:gd name="T21" fmla="*/ 366180 h 471"/>
              <a:gd name="T22" fmla="*/ 239417 w 479"/>
              <a:gd name="T23" fmla="*/ 334389 h 471"/>
              <a:gd name="T24" fmla="*/ 239417 w 479"/>
              <a:gd name="T25" fmla="*/ 334389 h 471"/>
              <a:gd name="T26" fmla="*/ 386841 w 479"/>
              <a:gd name="T27" fmla="*/ 397970 h 471"/>
              <a:gd name="T28" fmla="*/ 396277 w 479"/>
              <a:gd name="T29" fmla="*/ 397970 h 471"/>
              <a:gd name="T30" fmla="*/ 396277 w 479"/>
              <a:gd name="T31" fmla="*/ 397970 h 471"/>
              <a:gd name="T32" fmla="*/ 469399 w 479"/>
              <a:gd name="T33" fmla="*/ 366180 h 471"/>
              <a:gd name="T34" fmla="*/ 469399 w 479"/>
              <a:gd name="T35" fmla="*/ 366180 h 471"/>
              <a:gd name="T36" fmla="*/ 469399 w 479"/>
              <a:gd name="T37" fmla="*/ 282582 h 471"/>
              <a:gd name="T38" fmla="*/ 386841 w 479"/>
              <a:gd name="T39" fmla="*/ 375599 h 471"/>
              <a:gd name="T40" fmla="*/ 386841 w 479"/>
              <a:gd name="T41" fmla="*/ 375599 h 471"/>
              <a:gd name="T42" fmla="*/ 386841 w 479"/>
              <a:gd name="T43" fmla="*/ 375599 h 471"/>
              <a:gd name="T44" fmla="*/ 386841 w 479"/>
              <a:gd name="T45" fmla="*/ 375599 h 471"/>
              <a:gd name="T46" fmla="*/ 260646 w 479"/>
              <a:gd name="T47" fmla="*/ 323792 h 471"/>
              <a:gd name="T48" fmla="*/ 260646 w 479"/>
              <a:gd name="T49" fmla="*/ 271986 h 471"/>
              <a:gd name="T50" fmla="*/ 386841 w 479"/>
              <a:gd name="T51" fmla="*/ 323792 h 471"/>
              <a:gd name="T52" fmla="*/ 386841 w 479"/>
              <a:gd name="T53" fmla="*/ 323792 h 471"/>
              <a:gd name="T54" fmla="*/ 386841 w 479"/>
              <a:gd name="T55" fmla="*/ 323792 h 471"/>
              <a:gd name="T56" fmla="*/ 386841 w 479"/>
              <a:gd name="T57" fmla="*/ 375599 h 471"/>
              <a:gd name="T58" fmla="*/ 396277 w 479"/>
              <a:gd name="T59" fmla="*/ 302599 h 471"/>
              <a:gd name="T60" fmla="*/ 396277 w 479"/>
              <a:gd name="T61" fmla="*/ 302599 h 471"/>
              <a:gd name="T62" fmla="*/ 353818 w 479"/>
              <a:gd name="T63" fmla="*/ 293179 h 471"/>
              <a:gd name="T64" fmla="*/ 396277 w 479"/>
              <a:gd name="T65" fmla="*/ 271986 h 471"/>
              <a:gd name="T66" fmla="*/ 438735 w 479"/>
              <a:gd name="T67" fmla="*/ 293179 h 471"/>
              <a:gd name="T68" fmla="*/ 396277 w 479"/>
              <a:gd name="T69" fmla="*/ 302599 h 471"/>
              <a:gd name="T70" fmla="*/ 449349 w 479"/>
              <a:gd name="T71" fmla="*/ 355583 h 471"/>
              <a:gd name="T72" fmla="*/ 449349 w 479"/>
              <a:gd name="T73" fmla="*/ 355583 h 471"/>
              <a:gd name="T74" fmla="*/ 406891 w 479"/>
              <a:gd name="T75" fmla="*/ 375599 h 471"/>
              <a:gd name="T76" fmla="*/ 406891 w 479"/>
              <a:gd name="T77" fmla="*/ 323792 h 471"/>
              <a:gd name="T78" fmla="*/ 449349 w 479"/>
              <a:gd name="T79" fmla="*/ 302599 h 471"/>
              <a:gd name="T80" fmla="*/ 449349 w 479"/>
              <a:gd name="T81" fmla="*/ 355583 h 471"/>
              <a:gd name="T82" fmla="*/ 280696 w 479"/>
              <a:gd name="T83" fmla="*/ 0 h 471"/>
              <a:gd name="T84" fmla="*/ 280696 w 479"/>
              <a:gd name="T85" fmla="*/ 0 h 471"/>
              <a:gd name="T86" fmla="*/ 0 w 479"/>
              <a:gd name="T87" fmla="*/ 271986 h 471"/>
              <a:gd name="T88" fmla="*/ 280696 w 479"/>
              <a:gd name="T89" fmla="*/ 553391 h 471"/>
              <a:gd name="T90" fmla="*/ 563751 w 479"/>
              <a:gd name="T91" fmla="*/ 271986 h 471"/>
              <a:gd name="T92" fmla="*/ 280696 w 479"/>
              <a:gd name="T93" fmla="*/ 0 h 471"/>
              <a:gd name="T94" fmla="*/ 280696 w 479"/>
              <a:gd name="T95" fmla="*/ 501584 h 471"/>
              <a:gd name="T96" fmla="*/ 280696 w 479"/>
              <a:gd name="T97" fmla="*/ 501584 h 471"/>
              <a:gd name="T98" fmla="*/ 51893 w 479"/>
              <a:gd name="T99" fmla="*/ 271986 h 471"/>
              <a:gd name="T100" fmla="*/ 280696 w 479"/>
              <a:gd name="T101" fmla="*/ 43565 h 471"/>
              <a:gd name="T102" fmla="*/ 511857 w 479"/>
              <a:gd name="T103" fmla="*/ 271986 h 471"/>
              <a:gd name="T104" fmla="*/ 280696 w 479"/>
              <a:gd name="T105" fmla="*/ 501584 h 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2"/>
          </a:solidFill>
          <a:ln>
            <a:noFill/>
          </a:ln>
          <a:effectLst/>
        </p:spPr>
        <p:txBody>
          <a:bodyPr wrap="none" lIns="34290" tIns="17145" rIns="34290" bIns="17145"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7" name="淘宝店chenying0907出品 60"/>
          <p:cNvSpPr>
            <a:spLocks noChangeArrowheads="1"/>
          </p:cNvSpPr>
          <p:nvPr/>
        </p:nvSpPr>
        <p:spPr bwMode="auto">
          <a:xfrm>
            <a:off x="3995703" y="1762793"/>
            <a:ext cx="225114" cy="213804"/>
          </a:xfrm>
          <a:custGeom>
            <a:avLst/>
            <a:gdLst>
              <a:gd name="T0" fmla="*/ 102268 w 303"/>
              <a:gd name="T1" fmla="*/ 0 h 293"/>
              <a:gd name="T2" fmla="*/ 102268 w 303"/>
              <a:gd name="T3" fmla="*/ 0 h 293"/>
              <a:gd name="T4" fmla="*/ 51708 w 303"/>
              <a:gd name="T5" fmla="*/ 0 h 293"/>
              <a:gd name="T6" fmla="*/ 0 w 303"/>
              <a:gd name="T7" fmla="*/ 39782 h 293"/>
              <a:gd name="T8" fmla="*/ 0 w 303"/>
              <a:gd name="T9" fmla="*/ 90931 h 293"/>
              <a:gd name="T10" fmla="*/ 51708 w 303"/>
              <a:gd name="T11" fmla="*/ 140943 h 293"/>
              <a:gd name="T12" fmla="*/ 102268 w 303"/>
              <a:gd name="T13" fmla="*/ 140943 h 293"/>
              <a:gd name="T14" fmla="*/ 143634 w 303"/>
              <a:gd name="T15" fmla="*/ 90931 h 293"/>
              <a:gd name="T16" fmla="*/ 143634 w 303"/>
              <a:gd name="T17" fmla="*/ 39782 h 293"/>
              <a:gd name="T18" fmla="*/ 102268 w 303"/>
              <a:gd name="T19" fmla="*/ 0 h 293"/>
              <a:gd name="T20" fmla="*/ 295313 w 303"/>
              <a:gd name="T21" fmla="*/ 0 h 293"/>
              <a:gd name="T22" fmla="*/ 295313 w 303"/>
              <a:gd name="T23" fmla="*/ 0 h 293"/>
              <a:gd name="T24" fmla="*/ 244753 w 303"/>
              <a:gd name="T25" fmla="*/ 0 h 293"/>
              <a:gd name="T26" fmla="*/ 204536 w 303"/>
              <a:gd name="T27" fmla="*/ 39782 h 293"/>
              <a:gd name="T28" fmla="*/ 204536 w 303"/>
              <a:gd name="T29" fmla="*/ 90931 h 293"/>
              <a:gd name="T30" fmla="*/ 244753 w 303"/>
              <a:gd name="T31" fmla="*/ 140943 h 293"/>
              <a:gd name="T32" fmla="*/ 295313 w 303"/>
              <a:gd name="T33" fmla="*/ 140943 h 293"/>
              <a:gd name="T34" fmla="*/ 347021 w 303"/>
              <a:gd name="T35" fmla="*/ 90931 h 293"/>
              <a:gd name="T36" fmla="*/ 347021 w 303"/>
              <a:gd name="T37" fmla="*/ 39782 h 293"/>
              <a:gd name="T38" fmla="*/ 295313 w 303"/>
              <a:gd name="T39" fmla="*/ 0 h 293"/>
              <a:gd name="T40" fmla="*/ 102268 w 303"/>
              <a:gd name="T41" fmla="*/ 190955 h 293"/>
              <a:gd name="T42" fmla="*/ 102268 w 303"/>
              <a:gd name="T43" fmla="*/ 190955 h 293"/>
              <a:gd name="T44" fmla="*/ 51708 w 303"/>
              <a:gd name="T45" fmla="*/ 190955 h 293"/>
              <a:gd name="T46" fmla="*/ 0 w 303"/>
              <a:gd name="T47" fmla="*/ 240967 h 293"/>
              <a:gd name="T48" fmla="*/ 0 w 303"/>
              <a:gd name="T49" fmla="*/ 290979 h 293"/>
              <a:gd name="T50" fmla="*/ 51708 w 303"/>
              <a:gd name="T51" fmla="*/ 331897 h 293"/>
              <a:gd name="T52" fmla="*/ 102268 w 303"/>
              <a:gd name="T53" fmla="*/ 331897 h 293"/>
              <a:gd name="T54" fmla="*/ 143634 w 303"/>
              <a:gd name="T55" fmla="*/ 290979 h 293"/>
              <a:gd name="T56" fmla="*/ 143634 w 303"/>
              <a:gd name="T57" fmla="*/ 240967 h 293"/>
              <a:gd name="T58" fmla="*/ 102268 w 303"/>
              <a:gd name="T59" fmla="*/ 190955 h 293"/>
              <a:gd name="T60" fmla="*/ 295313 w 303"/>
              <a:gd name="T61" fmla="*/ 190955 h 293"/>
              <a:gd name="T62" fmla="*/ 295313 w 303"/>
              <a:gd name="T63" fmla="*/ 190955 h 293"/>
              <a:gd name="T64" fmla="*/ 244753 w 303"/>
              <a:gd name="T65" fmla="*/ 190955 h 293"/>
              <a:gd name="T66" fmla="*/ 204536 w 303"/>
              <a:gd name="T67" fmla="*/ 240967 h 293"/>
              <a:gd name="T68" fmla="*/ 204536 w 303"/>
              <a:gd name="T69" fmla="*/ 290979 h 293"/>
              <a:gd name="T70" fmla="*/ 244753 w 303"/>
              <a:gd name="T71" fmla="*/ 331897 h 293"/>
              <a:gd name="T72" fmla="*/ 295313 w 303"/>
              <a:gd name="T73" fmla="*/ 331897 h 293"/>
              <a:gd name="T74" fmla="*/ 347021 w 303"/>
              <a:gd name="T75" fmla="*/ 290979 h 293"/>
              <a:gd name="T76" fmla="*/ 347021 w 303"/>
              <a:gd name="T77" fmla="*/ 240967 h 293"/>
              <a:gd name="T78" fmla="*/ 295313 w 303"/>
              <a:gd name="T79" fmla="*/ 190955 h 2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1"/>
          </a:solidFill>
          <a:ln>
            <a:noFill/>
          </a:ln>
          <a:effectLst/>
        </p:spPr>
        <p:txBody>
          <a:bodyPr wrap="none" lIns="34290" tIns="17145" rIns="34290" bIns="17145"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8" name="淘宝店chenying0907出品 43"/>
          <p:cNvSpPr>
            <a:spLocks noChangeArrowheads="1"/>
          </p:cNvSpPr>
          <p:nvPr/>
        </p:nvSpPr>
        <p:spPr bwMode="auto">
          <a:xfrm>
            <a:off x="4813801" y="3467814"/>
            <a:ext cx="499916" cy="512370"/>
          </a:xfrm>
          <a:custGeom>
            <a:avLst/>
            <a:gdLst>
              <a:gd name="T0" fmla="*/ 0 w 373"/>
              <a:gd name="T1" fmla="*/ 0 h 382"/>
              <a:gd name="T2" fmla="*/ 0 w 373"/>
              <a:gd name="T3" fmla="*/ 0 h 382"/>
              <a:gd name="T4" fmla="*/ 0 w 373"/>
              <a:gd name="T5" fmla="*/ 73501 h 382"/>
              <a:gd name="T6" fmla="*/ 378397 w 373"/>
              <a:gd name="T7" fmla="*/ 451676 h 382"/>
              <a:gd name="T8" fmla="*/ 441266 w 373"/>
              <a:gd name="T9" fmla="*/ 451676 h 382"/>
              <a:gd name="T10" fmla="*/ 0 w 373"/>
              <a:gd name="T11" fmla="*/ 0 h 382"/>
              <a:gd name="T12" fmla="*/ 0 w 373"/>
              <a:gd name="T13" fmla="*/ 136333 h 382"/>
              <a:gd name="T14" fmla="*/ 0 w 373"/>
              <a:gd name="T15" fmla="*/ 136333 h 382"/>
              <a:gd name="T16" fmla="*/ 0 w 373"/>
              <a:gd name="T17" fmla="*/ 209834 h 382"/>
              <a:gd name="T18" fmla="*/ 232495 w 373"/>
              <a:gd name="T19" fmla="*/ 451676 h 382"/>
              <a:gd name="T20" fmla="*/ 306039 w 373"/>
              <a:gd name="T21" fmla="*/ 451676 h 382"/>
              <a:gd name="T22" fmla="*/ 0 w 373"/>
              <a:gd name="T23" fmla="*/ 136333 h 382"/>
              <a:gd name="T24" fmla="*/ 64055 w 373"/>
              <a:gd name="T25" fmla="*/ 315344 h 382"/>
              <a:gd name="T26" fmla="*/ 64055 w 373"/>
              <a:gd name="T27" fmla="*/ 315344 h 382"/>
              <a:gd name="T28" fmla="*/ 0 w 373"/>
              <a:gd name="T29" fmla="*/ 378175 h 382"/>
              <a:gd name="T30" fmla="*/ 64055 w 373"/>
              <a:gd name="T31" fmla="*/ 451676 h 382"/>
              <a:gd name="T32" fmla="*/ 126923 w 373"/>
              <a:gd name="T33" fmla="*/ 378175 h 382"/>
              <a:gd name="T34" fmla="*/ 64055 w 373"/>
              <a:gd name="T35" fmla="*/ 315344 h 3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2"/>
          </a:solidFill>
          <a:ln>
            <a:noFill/>
          </a:ln>
          <a:effectLst/>
        </p:spPr>
        <p:txBody>
          <a:bodyPr wrap="none" lIns="34290" tIns="17145" rIns="34290" bIns="17145"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29" name="AutoShape 119"/>
          <p:cNvSpPr/>
          <p:nvPr/>
        </p:nvSpPr>
        <p:spPr bwMode="auto">
          <a:xfrm>
            <a:off x="3734028" y="3296710"/>
            <a:ext cx="466912" cy="465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1"/>
          </a:solidFill>
          <a:ln>
            <a:noFill/>
          </a:ln>
          <a:effectLst/>
        </p:spPr>
        <p:txBody>
          <a:bodyPr lIns="38092" tIns="38092" rIns="38092" bIns="38092" anchor="ctr"/>
          <a:lstStyle/>
          <a:p>
            <a:pPr defTabSz="342900">
              <a:defRPr/>
            </a:pPr>
            <a:endParaRPr lang="es-ES" sz="2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130" name="AutoShape 34"/>
          <p:cNvSpPr/>
          <p:nvPr/>
        </p:nvSpPr>
        <p:spPr bwMode="auto">
          <a:xfrm>
            <a:off x="4784035" y="2362221"/>
            <a:ext cx="446172" cy="44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38092" tIns="38092" rIns="38092" bIns="38092" anchor="ctr"/>
          <a:lstStyle/>
          <a:p>
            <a:pPr defTabSz="342900">
              <a:defRPr/>
            </a:pPr>
            <a:endParaRPr lang="es-ES" sz="2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131" name="淘宝店chenying0907出品 201"/>
          <p:cNvSpPr>
            <a:spLocks noEditPoints="1"/>
          </p:cNvSpPr>
          <p:nvPr/>
        </p:nvSpPr>
        <p:spPr bwMode="auto">
          <a:xfrm>
            <a:off x="3787666" y="2397053"/>
            <a:ext cx="373268" cy="383266"/>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accent3"/>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fade">
                                      <p:cBhvr>
                                        <p:cTn id="24" dur="500"/>
                                        <p:tgtEl>
                                          <p:spTgt spid="125"/>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right)">
                                      <p:cBhvr>
                                        <p:cTn id="28" dur="500"/>
                                        <p:tgtEl>
                                          <p:spTgt spid="71"/>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29"/>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left)">
                                      <p:cBhvr>
                                        <p:cTn id="45" dur="500"/>
                                        <p:tgtEl>
                                          <p:spTgt spid="74"/>
                                        </p:tgtEl>
                                      </p:cBhvr>
                                    </p:animEffec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24"/>
                                        </p:tgtEl>
                                        <p:attrNameLst>
                                          <p:attrName>style.visibility</p:attrName>
                                        </p:attrNameLst>
                                      </p:cBhvr>
                                      <p:to>
                                        <p:strVal val="visible"/>
                                      </p:to>
                                    </p:set>
                                    <p:animEffect transition="in" filter="fade">
                                      <p:cBhvr>
                                        <p:cTn id="58" dur="500"/>
                                        <p:tgtEl>
                                          <p:spTgt spid="124"/>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right)">
                                      <p:cBhvr>
                                        <p:cTn id="62" dur="500"/>
                                        <p:tgtEl>
                                          <p:spTgt spid="70"/>
                                        </p:tgtEl>
                                      </p:cBhvr>
                                    </p:animEffect>
                                  </p:childTnLst>
                                </p:cTn>
                              </p:par>
                            </p:childTnLst>
                          </p:cTn>
                        </p:par>
                        <p:par>
                          <p:cTn id="63" fill="hold">
                            <p:stCondLst>
                              <p:cond delay="4000"/>
                            </p:stCondLst>
                            <p:childTnLst>
                              <p:par>
                                <p:cTn id="64" presetID="1" presetClass="entr" presetSubtype="0" fill="hold" grpId="0" nodeType="afterEffect">
                                  <p:stCondLst>
                                    <p:cond delay="0"/>
                                  </p:stCondLst>
                                  <p:childTnLst>
                                    <p:set>
                                      <p:cBhvr>
                                        <p:cTn id="65" dur="1" fill="hold">
                                          <p:stCondLst>
                                            <p:cond delay="0"/>
                                          </p:stCondLst>
                                        </p:cTn>
                                        <p:tgtEl>
                                          <p:spTgt spid="131"/>
                                        </p:tgtEl>
                                        <p:attrNameLst>
                                          <p:attrName>style.visibility</p:attrName>
                                        </p:attrNameLst>
                                      </p:cBhvr>
                                      <p:to>
                                        <p:strVal val="visible"/>
                                      </p:to>
                                    </p:set>
                                  </p:childTnLst>
                                </p:cTn>
                              </p:par>
                            </p:childTnLst>
                          </p:cTn>
                        </p:par>
                        <p:par>
                          <p:cTn id="66" fill="hold">
                            <p:stCondLst>
                              <p:cond delay="4000"/>
                            </p:stCondLst>
                            <p:childTnLst>
                              <p:par>
                                <p:cTn id="67" presetID="1" presetClass="entr" presetSubtype="0"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childTnLst>
                          </p:cTn>
                        </p:par>
                        <p:par>
                          <p:cTn id="69" fill="hold">
                            <p:stCondLst>
                              <p:cond delay="4000"/>
                            </p:stCondLst>
                            <p:childTnLst>
                              <p:par>
                                <p:cTn id="70" presetID="1" presetClass="entr" presetSubtype="0" fill="hold" grpId="0" nodeType="afterEffect">
                                  <p:stCondLst>
                                    <p:cond delay="0"/>
                                  </p:stCondLst>
                                  <p:childTnLst>
                                    <p:set>
                                      <p:cBhvr>
                                        <p:cTn id="71" dur="1" fill="hold">
                                          <p:stCondLst>
                                            <p:cond delay="0"/>
                                          </p:stCondLst>
                                        </p:cTn>
                                        <p:tgtEl>
                                          <p:spTgt spid="88"/>
                                        </p:tgtEl>
                                        <p:attrNameLst>
                                          <p:attrName>style.visibility</p:attrName>
                                        </p:attrNameLst>
                                      </p:cBhvr>
                                      <p:to>
                                        <p:strVal val="visible"/>
                                      </p:to>
                                    </p:se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childTnLst>
                          </p:cTn>
                        </p:par>
                        <p:par>
                          <p:cTn id="80" fill="hold">
                            <p:stCondLst>
                              <p:cond delay="5000"/>
                            </p:stCondLst>
                            <p:childTnLst>
                              <p:par>
                                <p:cTn id="81" presetID="1" presetClass="entr" presetSubtype="0" fill="hold" grpId="0" nodeType="after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childTnLst>
                          </p:cTn>
                        </p:par>
                        <p:par>
                          <p:cTn id="83" fill="hold">
                            <p:stCondLst>
                              <p:cond delay="5000"/>
                            </p:stCondLst>
                            <p:childTnLst>
                              <p:par>
                                <p:cTn id="84" presetID="1" presetClass="entr" presetSubtype="0" fill="hold" nodeType="afterEffect">
                                  <p:stCondLst>
                                    <p:cond delay="0"/>
                                  </p:stCondLst>
                                  <p:childTnLst>
                                    <p:set>
                                      <p:cBhvr>
                                        <p:cTn id="85" dur="1" fill="hold">
                                          <p:stCondLst>
                                            <p:cond delay="0"/>
                                          </p:stCondLst>
                                        </p:cTn>
                                        <p:tgtEl>
                                          <p:spTgt spid="90"/>
                                        </p:tgtEl>
                                        <p:attrNameLst>
                                          <p:attrName>style.visibility</p:attrName>
                                        </p:attrNameLst>
                                      </p:cBhvr>
                                      <p:to>
                                        <p:strVal val="visible"/>
                                      </p:to>
                                    </p:set>
                                  </p:childTnLst>
                                </p:cTn>
                              </p:par>
                            </p:childTnLst>
                          </p:cTn>
                        </p:par>
                        <p:par>
                          <p:cTn id="86" fill="hold">
                            <p:stCondLst>
                              <p:cond delay="5000"/>
                            </p:stCondLst>
                            <p:childTnLst>
                              <p:par>
                                <p:cTn id="87" presetID="1" presetClass="entr" presetSubtype="0" fill="hold" grpId="0" nodeType="after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fade">
                                      <p:cBhvr>
                                        <p:cTn id="92" dur="500"/>
                                        <p:tgtEl>
                                          <p:spTgt spid="102"/>
                                        </p:tgtEl>
                                      </p:cBhvr>
                                    </p:animEffect>
                                  </p:childTnLst>
                                </p:cTn>
                              </p:par>
                            </p:childTnLst>
                          </p:cTn>
                        </p:par>
                        <p:par>
                          <p:cTn id="93" fill="hold">
                            <p:stCondLst>
                              <p:cond delay="5500"/>
                            </p:stCondLst>
                            <p:childTnLst>
                              <p:par>
                                <p:cTn id="94" presetID="22" presetClass="entr" presetSubtype="2" fill="hold" grpId="0" nodeType="after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wipe(right)">
                                      <p:cBhvr>
                                        <p:cTn id="96" dur="500"/>
                                        <p:tgtEl>
                                          <p:spTgt spid="69"/>
                                        </p:tgtEl>
                                      </p:cBhvr>
                                    </p:animEffect>
                                  </p:childTnLst>
                                </p:cTn>
                              </p:par>
                            </p:childTnLst>
                          </p:cTn>
                        </p:par>
                        <p:par>
                          <p:cTn id="97" fill="hold">
                            <p:stCondLst>
                              <p:cond delay="6000"/>
                            </p:stCondLst>
                            <p:childTnLst>
                              <p:par>
                                <p:cTn id="98" presetID="1" presetClass="entr" presetSubtype="0" fill="hold" grpId="0" nodeType="afterEffect">
                                  <p:stCondLst>
                                    <p:cond delay="0"/>
                                  </p:stCondLst>
                                  <p:childTnLst>
                                    <p:set>
                                      <p:cBhvr>
                                        <p:cTn id="99" dur="1" fill="hold">
                                          <p:stCondLst>
                                            <p:cond delay="0"/>
                                          </p:stCondLst>
                                        </p:cTn>
                                        <p:tgtEl>
                                          <p:spTgt spid="127"/>
                                        </p:tgtEl>
                                        <p:attrNameLst>
                                          <p:attrName>style.visibility</p:attrName>
                                        </p:attrNameLst>
                                      </p:cBhvr>
                                      <p:to>
                                        <p:strVal val="visible"/>
                                      </p:to>
                                    </p:set>
                                  </p:childTnLst>
                                </p:cTn>
                              </p:par>
                            </p:childTnLst>
                          </p:cTn>
                        </p:par>
                        <p:par>
                          <p:cTn id="100" fill="hold">
                            <p:stCondLst>
                              <p:cond delay="6000"/>
                            </p:stCondLst>
                            <p:childTnLst>
                              <p:par>
                                <p:cTn id="101" presetID="1" presetClass="entr" presetSubtype="0" fill="hold" nodeType="after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childTnLst>
                          </p:cTn>
                        </p:par>
                        <p:par>
                          <p:cTn id="103" fill="hold">
                            <p:stCondLst>
                              <p:cond delay="6000"/>
                            </p:stCondLst>
                            <p:childTnLst>
                              <p:par>
                                <p:cTn id="104" presetID="1" presetClass="entr" presetSubtype="0" fill="hold" grpId="0" nodeType="afterEffect">
                                  <p:stCondLst>
                                    <p:cond delay="0"/>
                                  </p:stCondLst>
                                  <p:childTnLst>
                                    <p:set>
                                      <p:cBhvr>
                                        <p:cTn id="105" dur="1" fill="hold">
                                          <p:stCondLst>
                                            <p:cond delay="0"/>
                                          </p:stCondLst>
                                        </p:cTn>
                                        <p:tgtEl>
                                          <p:spTgt spid="81"/>
                                        </p:tgtEl>
                                        <p:attrNameLst>
                                          <p:attrName>style.visibility</p:attrName>
                                        </p:attrNameLst>
                                      </p:cBhvr>
                                      <p:to>
                                        <p:strVal val="visible"/>
                                      </p:to>
                                    </p:set>
                                  </p:childTnLst>
                                </p:cTn>
                              </p:par>
                            </p:childTnLst>
                          </p:cTn>
                        </p:par>
                        <p:par>
                          <p:cTn id="106" fill="hold">
                            <p:stCondLst>
                              <p:cond delay="6000"/>
                            </p:stCondLst>
                            <p:childTnLst>
                              <p:par>
                                <p:cTn id="107" presetID="10" presetClass="entr" presetSubtype="0"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9" grpId="0" animBg="1"/>
      <p:bldP spid="70" grpId="0" animBg="1"/>
      <p:bldP spid="71" grpId="0" animBg="1"/>
      <p:bldP spid="72" grpId="0" animBg="1"/>
      <p:bldP spid="73" grpId="0" animBg="1"/>
      <p:bldP spid="74" grpId="0" animBg="1"/>
      <p:bldP spid="78" grpId="0"/>
      <p:bldP spid="79" grpId="0"/>
      <p:bldP spid="80" grpId="0"/>
      <p:bldP spid="81" grpId="0"/>
      <p:bldP spid="88" grpId="0"/>
      <p:bldP spid="89" grpId="0"/>
      <p:bldP spid="93" grpId="0"/>
      <p:bldP spid="100" grpId="0"/>
      <p:bldP spid="101" grpId="0"/>
      <p:bldP spid="102" grpId="0"/>
      <p:bldP spid="124" grpId="0"/>
      <p:bldP spid="125" grpId="0"/>
      <p:bldP spid="126" grpId="0" animBg="1"/>
      <p:bldP spid="127" grpId="0" animBg="1"/>
      <p:bldP spid="128" grpId="0" animBg="1"/>
      <p:bldP spid="129" grpId="0" animBg="1"/>
      <p:bldP spid="130" grpId="0" animBg="1"/>
      <p:bldP spid="1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工作完成比例</a:t>
            </a:r>
          </a:p>
        </p:txBody>
      </p:sp>
      <p:graphicFrame>
        <p:nvGraphicFramePr>
          <p:cNvPr id="65" name="图表 64"/>
          <p:cNvGraphicFramePr/>
          <p:nvPr/>
        </p:nvGraphicFramePr>
        <p:xfrm>
          <a:off x="-258963" y="1133213"/>
          <a:ext cx="3561380" cy="2030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6" name="图表 65"/>
          <p:cNvGraphicFramePr/>
          <p:nvPr/>
        </p:nvGraphicFramePr>
        <p:xfrm>
          <a:off x="1774950" y="1133213"/>
          <a:ext cx="3561380" cy="203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图表 66"/>
          <p:cNvGraphicFramePr/>
          <p:nvPr/>
        </p:nvGraphicFramePr>
        <p:xfrm>
          <a:off x="3808861" y="1133213"/>
          <a:ext cx="3561380" cy="203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8" name="图表 67"/>
          <p:cNvGraphicFramePr/>
          <p:nvPr/>
        </p:nvGraphicFramePr>
        <p:xfrm>
          <a:off x="5842773" y="1133213"/>
          <a:ext cx="3561380" cy="2030635"/>
        </p:xfrm>
        <a:graphic>
          <a:graphicData uri="http://schemas.openxmlformats.org/drawingml/2006/chart">
            <c:chart xmlns:c="http://schemas.openxmlformats.org/drawingml/2006/chart" xmlns:r="http://schemas.openxmlformats.org/officeDocument/2006/relationships" r:id="rId6"/>
          </a:graphicData>
        </a:graphic>
      </p:graphicFrame>
      <p:sp>
        <p:nvSpPr>
          <p:cNvPr id="103" name="淘宝店chenying0907出品 27"/>
          <p:cNvSpPr txBox="1"/>
          <p:nvPr/>
        </p:nvSpPr>
        <p:spPr>
          <a:xfrm>
            <a:off x="920707" y="1906497"/>
            <a:ext cx="1086110" cy="461665"/>
          </a:xfrm>
          <a:prstGeom prst="rect">
            <a:avLst/>
          </a:prstGeom>
          <a:noFill/>
        </p:spPr>
        <p:txBody>
          <a:bodyPr wrap="square" rtlCol="0">
            <a:spAutoFit/>
          </a:bodyPr>
          <a:lstStyle/>
          <a:p>
            <a:pPr algn="ctr"/>
            <a:r>
              <a:rPr lang="en-US" altLang="zh-CN" sz="2400" dirty="0">
                <a:solidFill>
                  <a:schemeClr val="bg2"/>
                </a:solidFill>
                <a:latin typeface="Impact" panose="020B0806030902050204" pitchFamily="34" charset="0"/>
                <a:ea typeface="微软雅黑" panose="020B0503020204020204" pitchFamily="34" charset="-122"/>
              </a:rPr>
              <a:t>30</a:t>
            </a:r>
            <a:r>
              <a:rPr lang="en-US" altLang="zh-CN" sz="1500" dirty="0">
                <a:solidFill>
                  <a:schemeClr val="bg2"/>
                </a:solidFill>
                <a:latin typeface="Impact" panose="020B0806030902050204" pitchFamily="34" charset="0"/>
                <a:ea typeface="微软雅黑" panose="020B0503020204020204" pitchFamily="34" charset="-122"/>
              </a:rPr>
              <a:t>%</a:t>
            </a:r>
            <a:endParaRPr lang="zh-CN" altLang="en-US" sz="1500" dirty="0">
              <a:solidFill>
                <a:schemeClr val="bg2"/>
              </a:solidFill>
              <a:latin typeface="Impact" panose="020B0806030902050204" pitchFamily="34" charset="0"/>
              <a:ea typeface="微软雅黑" panose="020B0503020204020204" pitchFamily="34" charset="-122"/>
            </a:endParaRPr>
          </a:p>
        </p:txBody>
      </p:sp>
      <p:sp>
        <p:nvSpPr>
          <p:cNvPr id="104" name="淘宝店chenying0907出品 28"/>
          <p:cNvSpPr txBox="1"/>
          <p:nvPr/>
        </p:nvSpPr>
        <p:spPr>
          <a:xfrm>
            <a:off x="2944449" y="1906497"/>
            <a:ext cx="1086110" cy="461665"/>
          </a:xfrm>
          <a:prstGeom prst="rect">
            <a:avLst/>
          </a:prstGeom>
          <a:noFill/>
        </p:spPr>
        <p:txBody>
          <a:bodyPr wrap="square" rtlCol="0">
            <a:spAutoFit/>
          </a:bodyPr>
          <a:lstStyle/>
          <a:p>
            <a:pPr algn="ctr"/>
            <a:r>
              <a:rPr lang="en-US" altLang="zh-CN" sz="2400" dirty="0">
                <a:solidFill>
                  <a:schemeClr val="bg2"/>
                </a:solidFill>
                <a:latin typeface="Impact" panose="020B0806030902050204" pitchFamily="34" charset="0"/>
                <a:ea typeface="微软雅黑" panose="020B0503020204020204" pitchFamily="34" charset="-122"/>
              </a:rPr>
              <a:t>50</a:t>
            </a:r>
            <a:r>
              <a:rPr lang="en-US" altLang="zh-CN" sz="1500" dirty="0">
                <a:solidFill>
                  <a:schemeClr val="bg2"/>
                </a:solidFill>
                <a:latin typeface="Impact" panose="020B0806030902050204" pitchFamily="34" charset="0"/>
                <a:ea typeface="微软雅黑" panose="020B0503020204020204" pitchFamily="34" charset="-122"/>
              </a:rPr>
              <a:t>%</a:t>
            </a:r>
            <a:endParaRPr lang="zh-CN" altLang="en-US" sz="1500" dirty="0">
              <a:solidFill>
                <a:schemeClr val="bg2"/>
              </a:solidFill>
              <a:latin typeface="Impact" panose="020B0806030902050204" pitchFamily="34" charset="0"/>
              <a:ea typeface="微软雅黑" panose="020B0503020204020204" pitchFamily="34" charset="-122"/>
            </a:endParaRPr>
          </a:p>
        </p:txBody>
      </p:sp>
      <p:sp>
        <p:nvSpPr>
          <p:cNvPr id="105" name="淘宝店chenying0907出品 29"/>
          <p:cNvSpPr txBox="1"/>
          <p:nvPr/>
        </p:nvSpPr>
        <p:spPr>
          <a:xfrm>
            <a:off x="4968191" y="1906497"/>
            <a:ext cx="1086110" cy="461665"/>
          </a:xfrm>
          <a:prstGeom prst="rect">
            <a:avLst/>
          </a:prstGeom>
          <a:noFill/>
        </p:spPr>
        <p:txBody>
          <a:bodyPr wrap="square" rtlCol="0">
            <a:spAutoFit/>
          </a:bodyPr>
          <a:lstStyle/>
          <a:p>
            <a:pPr algn="ctr"/>
            <a:r>
              <a:rPr lang="en-US" altLang="zh-CN" sz="2400" dirty="0">
                <a:solidFill>
                  <a:schemeClr val="bg2"/>
                </a:solidFill>
                <a:latin typeface="Impact" panose="020B0806030902050204" pitchFamily="34" charset="0"/>
                <a:ea typeface="微软雅黑" panose="020B0503020204020204" pitchFamily="34" charset="-122"/>
              </a:rPr>
              <a:t>80</a:t>
            </a:r>
            <a:r>
              <a:rPr lang="en-US" altLang="zh-CN" sz="1500" dirty="0">
                <a:solidFill>
                  <a:schemeClr val="bg2"/>
                </a:solidFill>
                <a:latin typeface="Impact" panose="020B0806030902050204" pitchFamily="34" charset="0"/>
                <a:ea typeface="微软雅黑" panose="020B0503020204020204" pitchFamily="34" charset="-122"/>
              </a:rPr>
              <a:t>%</a:t>
            </a:r>
            <a:endParaRPr lang="zh-CN" altLang="en-US" sz="1500" dirty="0">
              <a:solidFill>
                <a:schemeClr val="bg2"/>
              </a:solidFill>
              <a:latin typeface="Impact" panose="020B0806030902050204" pitchFamily="34" charset="0"/>
              <a:ea typeface="微软雅黑" panose="020B0503020204020204" pitchFamily="34" charset="-122"/>
            </a:endParaRPr>
          </a:p>
        </p:txBody>
      </p:sp>
      <p:sp>
        <p:nvSpPr>
          <p:cNvPr id="106" name="淘宝店chenying0907出品 30"/>
          <p:cNvSpPr txBox="1"/>
          <p:nvPr/>
        </p:nvSpPr>
        <p:spPr>
          <a:xfrm>
            <a:off x="7042782" y="1906497"/>
            <a:ext cx="1086110" cy="461665"/>
          </a:xfrm>
          <a:prstGeom prst="rect">
            <a:avLst/>
          </a:prstGeom>
          <a:noFill/>
        </p:spPr>
        <p:txBody>
          <a:bodyPr wrap="square" rtlCol="0">
            <a:spAutoFit/>
          </a:bodyPr>
          <a:lstStyle/>
          <a:p>
            <a:pPr algn="ctr"/>
            <a:r>
              <a:rPr lang="en-US" altLang="zh-CN" sz="2400" dirty="0">
                <a:solidFill>
                  <a:schemeClr val="bg2"/>
                </a:solidFill>
                <a:latin typeface="Impact" panose="020B0806030902050204" pitchFamily="34" charset="0"/>
                <a:ea typeface="微软雅黑" panose="020B0503020204020204" pitchFamily="34" charset="-122"/>
              </a:rPr>
              <a:t>100</a:t>
            </a:r>
            <a:r>
              <a:rPr lang="en-US" altLang="zh-CN" sz="1500" dirty="0">
                <a:solidFill>
                  <a:schemeClr val="bg2"/>
                </a:solidFill>
                <a:latin typeface="Impact" panose="020B0806030902050204" pitchFamily="34" charset="0"/>
                <a:ea typeface="微软雅黑" panose="020B0503020204020204" pitchFamily="34" charset="-122"/>
              </a:rPr>
              <a:t>%</a:t>
            </a:r>
            <a:endParaRPr lang="zh-CN" altLang="en-US" sz="1500" dirty="0">
              <a:solidFill>
                <a:schemeClr val="bg2"/>
              </a:solidFill>
              <a:latin typeface="Impact" panose="020B0806030902050204" pitchFamily="34" charset="0"/>
              <a:ea typeface="微软雅黑" panose="020B0503020204020204" pitchFamily="34" charset="-122"/>
            </a:endParaRPr>
          </a:p>
        </p:txBody>
      </p:sp>
      <p:sp>
        <p:nvSpPr>
          <p:cNvPr id="107" name="淘宝店chenying0907出品 32"/>
          <p:cNvSpPr txBox="1"/>
          <p:nvPr/>
        </p:nvSpPr>
        <p:spPr>
          <a:xfrm>
            <a:off x="846304" y="3239839"/>
            <a:ext cx="1230408" cy="300082"/>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108" name="淘宝店chenying0907出品 32"/>
          <p:cNvSpPr txBox="1"/>
          <p:nvPr/>
        </p:nvSpPr>
        <p:spPr>
          <a:xfrm>
            <a:off x="2890522" y="3233179"/>
            <a:ext cx="1230408" cy="300082"/>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109" name="淘宝店chenying0907出品 32"/>
          <p:cNvSpPr txBox="1"/>
          <p:nvPr/>
        </p:nvSpPr>
        <p:spPr>
          <a:xfrm>
            <a:off x="4954148" y="3233179"/>
            <a:ext cx="1230408" cy="300082"/>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110" name="淘宝店chenying0907出品 32"/>
          <p:cNvSpPr txBox="1"/>
          <p:nvPr/>
        </p:nvSpPr>
        <p:spPr>
          <a:xfrm>
            <a:off x="6957176" y="3233179"/>
            <a:ext cx="1230408" cy="300082"/>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111" name="淘宝店chenying0907出品 129"/>
          <p:cNvSpPr txBox="1"/>
          <p:nvPr/>
        </p:nvSpPr>
        <p:spPr>
          <a:xfrm>
            <a:off x="890907" y="3625773"/>
            <a:ext cx="1138173" cy="691087"/>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12" name="淘宝店chenying0907出品 129"/>
          <p:cNvSpPr txBox="1"/>
          <p:nvPr/>
        </p:nvSpPr>
        <p:spPr>
          <a:xfrm>
            <a:off x="2936639" y="3625773"/>
            <a:ext cx="1138173" cy="715581"/>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13" name="淘宝店chenying0907出品 129"/>
          <p:cNvSpPr txBox="1"/>
          <p:nvPr/>
        </p:nvSpPr>
        <p:spPr>
          <a:xfrm>
            <a:off x="5000266" y="3625773"/>
            <a:ext cx="1138173" cy="715581"/>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14" name="淘宝店chenying0907出品 129"/>
          <p:cNvSpPr txBox="1"/>
          <p:nvPr/>
        </p:nvSpPr>
        <p:spPr>
          <a:xfrm>
            <a:off x="7003294" y="3625773"/>
            <a:ext cx="1138173" cy="715581"/>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cxnSp>
        <p:nvCxnSpPr>
          <p:cNvPr id="115" name="淘宝店chenying0907出品 114"/>
          <p:cNvCxnSpPr/>
          <p:nvPr/>
        </p:nvCxnSpPr>
        <p:spPr>
          <a:xfrm>
            <a:off x="71807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6" name="淘宝店chenying0907出品 115"/>
          <p:cNvCxnSpPr/>
          <p:nvPr/>
        </p:nvCxnSpPr>
        <p:spPr>
          <a:xfrm>
            <a:off x="276448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淘宝店chenying0907出品 116"/>
          <p:cNvCxnSpPr/>
          <p:nvPr/>
        </p:nvCxnSpPr>
        <p:spPr>
          <a:xfrm>
            <a:off x="4828107"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淘宝店chenying0907出品 117"/>
          <p:cNvCxnSpPr/>
          <p:nvPr/>
        </p:nvCxnSpPr>
        <p:spPr>
          <a:xfrm>
            <a:off x="684459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00" fill="hold"/>
                                        <p:tgtEl>
                                          <p:spTgt spid="65"/>
                                        </p:tgtEl>
                                        <p:attrNameLst>
                                          <p:attrName>ppt_w</p:attrName>
                                        </p:attrNameLst>
                                      </p:cBhvr>
                                      <p:tavLst>
                                        <p:tav tm="0">
                                          <p:val>
                                            <p:fltVal val="0"/>
                                          </p:val>
                                        </p:tav>
                                        <p:tav tm="100000">
                                          <p:val>
                                            <p:strVal val="#ppt_w"/>
                                          </p:val>
                                        </p:tav>
                                      </p:tavLst>
                                    </p:anim>
                                    <p:anim calcmode="lin" valueType="num">
                                      <p:cBhvr>
                                        <p:cTn id="12" dur="100" fill="hold"/>
                                        <p:tgtEl>
                                          <p:spTgt spid="65"/>
                                        </p:tgtEl>
                                        <p:attrNameLst>
                                          <p:attrName>ppt_h</p:attrName>
                                        </p:attrNameLst>
                                      </p:cBhvr>
                                      <p:tavLst>
                                        <p:tav tm="0">
                                          <p:val>
                                            <p:fltVal val="0"/>
                                          </p:val>
                                        </p:tav>
                                        <p:tav tm="100000">
                                          <p:val>
                                            <p:strVal val="#ppt_h"/>
                                          </p:val>
                                        </p:tav>
                                      </p:tavLst>
                                    </p:anim>
                                    <p:animEffect transition="in" filter="fade">
                                      <p:cBhvr>
                                        <p:cTn id="13" dur="100"/>
                                        <p:tgtEl>
                                          <p:spTgt spid="65"/>
                                        </p:tgtEl>
                                      </p:cBhvr>
                                    </p:animEffect>
                                  </p:childTnLst>
                                </p:cTn>
                              </p:par>
                              <p:par>
                                <p:cTn id="14" presetID="6" presetClass="emph" presetSubtype="0" fill="hold" grpId="1" nodeType="withEffect">
                                  <p:stCondLst>
                                    <p:cond delay="100"/>
                                  </p:stCondLst>
                                  <p:childTnLst>
                                    <p:animScale>
                                      <p:cBhvr>
                                        <p:cTn id="15" dur="100" fill="hold"/>
                                        <p:tgtEl>
                                          <p:spTgt spid="65"/>
                                        </p:tgtEl>
                                      </p:cBhvr>
                                      <p:by x="110000" y="110000"/>
                                    </p:animScale>
                                  </p:childTnLst>
                                </p:cTn>
                              </p:par>
                              <p:par>
                                <p:cTn id="16" presetID="6" presetClass="emph" presetSubtype="0" fill="hold" grpId="2" nodeType="withEffect">
                                  <p:stCondLst>
                                    <p:cond delay="200"/>
                                  </p:stCondLst>
                                  <p:childTnLst>
                                    <p:animScale>
                                      <p:cBhvr>
                                        <p:cTn id="17" dur="200" fill="hold"/>
                                        <p:tgtEl>
                                          <p:spTgt spid="65"/>
                                        </p:tgtEl>
                                      </p:cBhvr>
                                      <p:by x="90000" y="90000"/>
                                    </p:animScale>
                                  </p:childTnLst>
                                </p:cTn>
                              </p:par>
                              <p:par>
                                <p:cTn id="18" presetID="6" presetClass="emph" presetSubtype="0" fill="hold" grpId="3" nodeType="withEffect">
                                  <p:stCondLst>
                                    <p:cond delay="400"/>
                                  </p:stCondLst>
                                  <p:childTnLst>
                                    <p:animScale>
                                      <p:cBhvr>
                                        <p:cTn id="19" dur="100" fill="hold"/>
                                        <p:tgtEl>
                                          <p:spTgt spid="65"/>
                                        </p:tgtEl>
                                      </p:cBhvr>
                                      <p:by x="105000" y="105000"/>
                                    </p:animScale>
                                  </p:childTnLst>
                                </p:cTn>
                              </p:par>
                              <p:par>
                                <p:cTn id="20" presetID="6" presetClass="emph" presetSubtype="0" fill="hold" grpId="4" nodeType="withEffect">
                                  <p:stCondLst>
                                    <p:cond delay="500"/>
                                  </p:stCondLst>
                                  <p:childTnLst>
                                    <p:animScale>
                                      <p:cBhvr>
                                        <p:cTn id="21" dur="200" fill="hold"/>
                                        <p:tgtEl>
                                          <p:spTgt spid="65"/>
                                        </p:tgtEl>
                                      </p:cBhvr>
                                      <p:by x="95000" y="95000"/>
                                    </p:animScale>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100" fill="hold"/>
                                        <p:tgtEl>
                                          <p:spTgt spid="66"/>
                                        </p:tgtEl>
                                        <p:attrNameLst>
                                          <p:attrName>ppt_w</p:attrName>
                                        </p:attrNameLst>
                                      </p:cBhvr>
                                      <p:tavLst>
                                        <p:tav tm="0">
                                          <p:val>
                                            <p:fltVal val="0"/>
                                          </p:val>
                                        </p:tav>
                                        <p:tav tm="100000">
                                          <p:val>
                                            <p:strVal val="#ppt_w"/>
                                          </p:val>
                                        </p:tav>
                                      </p:tavLst>
                                    </p:anim>
                                    <p:anim calcmode="lin" valueType="num">
                                      <p:cBhvr>
                                        <p:cTn id="26" dur="100" fill="hold"/>
                                        <p:tgtEl>
                                          <p:spTgt spid="66"/>
                                        </p:tgtEl>
                                        <p:attrNameLst>
                                          <p:attrName>ppt_h</p:attrName>
                                        </p:attrNameLst>
                                      </p:cBhvr>
                                      <p:tavLst>
                                        <p:tav tm="0">
                                          <p:val>
                                            <p:fltVal val="0"/>
                                          </p:val>
                                        </p:tav>
                                        <p:tav tm="100000">
                                          <p:val>
                                            <p:strVal val="#ppt_h"/>
                                          </p:val>
                                        </p:tav>
                                      </p:tavLst>
                                    </p:anim>
                                    <p:animEffect transition="in" filter="fade">
                                      <p:cBhvr>
                                        <p:cTn id="27" dur="100"/>
                                        <p:tgtEl>
                                          <p:spTgt spid="66"/>
                                        </p:tgtEl>
                                      </p:cBhvr>
                                    </p:animEffect>
                                  </p:childTnLst>
                                </p:cTn>
                              </p:par>
                              <p:par>
                                <p:cTn id="28" presetID="6" presetClass="emph" presetSubtype="0" fill="hold" grpId="1" nodeType="withEffect">
                                  <p:stCondLst>
                                    <p:cond delay="100"/>
                                  </p:stCondLst>
                                  <p:childTnLst>
                                    <p:animScale>
                                      <p:cBhvr>
                                        <p:cTn id="29" dur="100" fill="hold"/>
                                        <p:tgtEl>
                                          <p:spTgt spid="66"/>
                                        </p:tgtEl>
                                      </p:cBhvr>
                                      <p:by x="110000" y="110000"/>
                                    </p:animScale>
                                  </p:childTnLst>
                                </p:cTn>
                              </p:par>
                              <p:par>
                                <p:cTn id="30" presetID="6" presetClass="emph" presetSubtype="0" fill="hold" grpId="2" nodeType="withEffect">
                                  <p:stCondLst>
                                    <p:cond delay="200"/>
                                  </p:stCondLst>
                                  <p:childTnLst>
                                    <p:animScale>
                                      <p:cBhvr>
                                        <p:cTn id="31" dur="200" fill="hold"/>
                                        <p:tgtEl>
                                          <p:spTgt spid="66"/>
                                        </p:tgtEl>
                                      </p:cBhvr>
                                      <p:by x="90000" y="90000"/>
                                    </p:animScale>
                                  </p:childTnLst>
                                </p:cTn>
                              </p:par>
                              <p:par>
                                <p:cTn id="32" presetID="6" presetClass="emph" presetSubtype="0" fill="hold" grpId="3" nodeType="withEffect">
                                  <p:stCondLst>
                                    <p:cond delay="400"/>
                                  </p:stCondLst>
                                  <p:childTnLst>
                                    <p:animScale>
                                      <p:cBhvr>
                                        <p:cTn id="33" dur="100" fill="hold"/>
                                        <p:tgtEl>
                                          <p:spTgt spid="66"/>
                                        </p:tgtEl>
                                      </p:cBhvr>
                                      <p:by x="105000" y="105000"/>
                                    </p:animScale>
                                  </p:childTnLst>
                                </p:cTn>
                              </p:par>
                              <p:par>
                                <p:cTn id="34" presetID="6" presetClass="emph" presetSubtype="0" fill="hold" grpId="4" nodeType="withEffect">
                                  <p:stCondLst>
                                    <p:cond delay="500"/>
                                  </p:stCondLst>
                                  <p:childTnLst>
                                    <p:animScale>
                                      <p:cBhvr>
                                        <p:cTn id="35" dur="200" fill="hold"/>
                                        <p:tgtEl>
                                          <p:spTgt spid="66"/>
                                        </p:tgtEl>
                                      </p:cBhvr>
                                      <p:by x="95000" y="95000"/>
                                    </p:animScale>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100" fill="hold"/>
                                        <p:tgtEl>
                                          <p:spTgt spid="67"/>
                                        </p:tgtEl>
                                        <p:attrNameLst>
                                          <p:attrName>ppt_w</p:attrName>
                                        </p:attrNameLst>
                                      </p:cBhvr>
                                      <p:tavLst>
                                        <p:tav tm="0">
                                          <p:val>
                                            <p:fltVal val="0"/>
                                          </p:val>
                                        </p:tav>
                                        <p:tav tm="100000">
                                          <p:val>
                                            <p:strVal val="#ppt_w"/>
                                          </p:val>
                                        </p:tav>
                                      </p:tavLst>
                                    </p:anim>
                                    <p:anim calcmode="lin" valueType="num">
                                      <p:cBhvr>
                                        <p:cTn id="40" dur="100" fill="hold"/>
                                        <p:tgtEl>
                                          <p:spTgt spid="67"/>
                                        </p:tgtEl>
                                        <p:attrNameLst>
                                          <p:attrName>ppt_h</p:attrName>
                                        </p:attrNameLst>
                                      </p:cBhvr>
                                      <p:tavLst>
                                        <p:tav tm="0">
                                          <p:val>
                                            <p:fltVal val="0"/>
                                          </p:val>
                                        </p:tav>
                                        <p:tav tm="100000">
                                          <p:val>
                                            <p:strVal val="#ppt_h"/>
                                          </p:val>
                                        </p:tav>
                                      </p:tavLst>
                                    </p:anim>
                                    <p:animEffect transition="in" filter="fade">
                                      <p:cBhvr>
                                        <p:cTn id="41" dur="100"/>
                                        <p:tgtEl>
                                          <p:spTgt spid="67"/>
                                        </p:tgtEl>
                                      </p:cBhvr>
                                    </p:animEffect>
                                  </p:childTnLst>
                                </p:cTn>
                              </p:par>
                              <p:par>
                                <p:cTn id="42" presetID="6" presetClass="emph" presetSubtype="0" fill="hold" grpId="1" nodeType="withEffect">
                                  <p:stCondLst>
                                    <p:cond delay="100"/>
                                  </p:stCondLst>
                                  <p:childTnLst>
                                    <p:animScale>
                                      <p:cBhvr>
                                        <p:cTn id="43" dur="100" fill="hold"/>
                                        <p:tgtEl>
                                          <p:spTgt spid="67"/>
                                        </p:tgtEl>
                                      </p:cBhvr>
                                      <p:by x="110000" y="110000"/>
                                    </p:animScale>
                                  </p:childTnLst>
                                </p:cTn>
                              </p:par>
                              <p:par>
                                <p:cTn id="44" presetID="6" presetClass="emph" presetSubtype="0" fill="hold" grpId="2" nodeType="withEffect">
                                  <p:stCondLst>
                                    <p:cond delay="200"/>
                                  </p:stCondLst>
                                  <p:childTnLst>
                                    <p:animScale>
                                      <p:cBhvr>
                                        <p:cTn id="45" dur="200" fill="hold"/>
                                        <p:tgtEl>
                                          <p:spTgt spid="67"/>
                                        </p:tgtEl>
                                      </p:cBhvr>
                                      <p:by x="90000" y="90000"/>
                                    </p:animScale>
                                  </p:childTnLst>
                                </p:cTn>
                              </p:par>
                              <p:par>
                                <p:cTn id="46" presetID="6" presetClass="emph" presetSubtype="0" fill="hold" grpId="3" nodeType="withEffect">
                                  <p:stCondLst>
                                    <p:cond delay="400"/>
                                  </p:stCondLst>
                                  <p:childTnLst>
                                    <p:animScale>
                                      <p:cBhvr>
                                        <p:cTn id="47" dur="100" fill="hold"/>
                                        <p:tgtEl>
                                          <p:spTgt spid="67"/>
                                        </p:tgtEl>
                                      </p:cBhvr>
                                      <p:by x="105000" y="105000"/>
                                    </p:animScale>
                                  </p:childTnLst>
                                </p:cTn>
                              </p:par>
                              <p:par>
                                <p:cTn id="48" presetID="6" presetClass="emph" presetSubtype="0" fill="hold" grpId="4" nodeType="withEffect">
                                  <p:stCondLst>
                                    <p:cond delay="500"/>
                                  </p:stCondLst>
                                  <p:childTnLst>
                                    <p:animScale>
                                      <p:cBhvr>
                                        <p:cTn id="49" dur="200" fill="hold"/>
                                        <p:tgtEl>
                                          <p:spTgt spid="67"/>
                                        </p:tgtEl>
                                      </p:cBhvr>
                                      <p:by x="95000" y="95000"/>
                                    </p:animScale>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p:cTn id="53" dur="100" fill="hold"/>
                                        <p:tgtEl>
                                          <p:spTgt spid="68"/>
                                        </p:tgtEl>
                                        <p:attrNameLst>
                                          <p:attrName>ppt_w</p:attrName>
                                        </p:attrNameLst>
                                      </p:cBhvr>
                                      <p:tavLst>
                                        <p:tav tm="0">
                                          <p:val>
                                            <p:fltVal val="0"/>
                                          </p:val>
                                        </p:tav>
                                        <p:tav tm="100000">
                                          <p:val>
                                            <p:strVal val="#ppt_w"/>
                                          </p:val>
                                        </p:tav>
                                      </p:tavLst>
                                    </p:anim>
                                    <p:anim calcmode="lin" valueType="num">
                                      <p:cBhvr>
                                        <p:cTn id="54" dur="100" fill="hold"/>
                                        <p:tgtEl>
                                          <p:spTgt spid="68"/>
                                        </p:tgtEl>
                                        <p:attrNameLst>
                                          <p:attrName>ppt_h</p:attrName>
                                        </p:attrNameLst>
                                      </p:cBhvr>
                                      <p:tavLst>
                                        <p:tav tm="0">
                                          <p:val>
                                            <p:fltVal val="0"/>
                                          </p:val>
                                        </p:tav>
                                        <p:tav tm="100000">
                                          <p:val>
                                            <p:strVal val="#ppt_h"/>
                                          </p:val>
                                        </p:tav>
                                      </p:tavLst>
                                    </p:anim>
                                    <p:animEffect transition="in" filter="fade">
                                      <p:cBhvr>
                                        <p:cTn id="55" dur="100"/>
                                        <p:tgtEl>
                                          <p:spTgt spid="68"/>
                                        </p:tgtEl>
                                      </p:cBhvr>
                                    </p:animEffect>
                                  </p:childTnLst>
                                </p:cTn>
                              </p:par>
                              <p:par>
                                <p:cTn id="56" presetID="6" presetClass="emph" presetSubtype="0" fill="hold" grpId="1" nodeType="withEffect">
                                  <p:stCondLst>
                                    <p:cond delay="100"/>
                                  </p:stCondLst>
                                  <p:childTnLst>
                                    <p:animScale>
                                      <p:cBhvr>
                                        <p:cTn id="57" dur="100" fill="hold"/>
                                        <p:tgtEl>
                                          <p:spTgt spid="68"/>
                                        </p:tgtEl>
                                      </p:cBhvr>
                                      <p:by x="110000" y="110000"/>
                                    </p:animScale>
                                  </p:childTnLst>
                                </p:cTn>
                              </p:par>
                              <p:par>
                                <p:cTn id="58" presetID="6" presetClass="emph" presetSubtype="0" fill="hold" grpId="2" nodeType="withEffect">
                                  <p:stCondLst>
                                    <p:cond delay="200"/>
                                  </p:stCondLst>
                                  <p:childTnLst>
                                    <p:animScale>
                                      <p:cBhvr>
                                        <p:cTn id="59" dur="200" fill="hold"/>
                                        <p:tgtEl>
                                          <p:spTgt spid="68"/>
                                        </p:tgtEl>
                                      </p:cBhvr>
                                      <p:by x="90000" y="90000"/>
                                    </p:animScale>
                                  </p:childTnLst>
                                </p:cTn>
                              </p:par>
                              <p:par>
                                <p:cTn id="60" presetID="6" presetClass="emph" presetSubtype="0" fill="hold" grpId="3" nodeType="withEffect">
                                  <p:stCondLst>
                                    <p:cond delay="400"/>
                                  </p:stCondLst>
                                  <p:childTnLst>
                                    <p:animScale>
                                      <p:cBhvr>
                                        <p:cTn id="61" dur="100" fill="hold"/>
                                        <p:tgtEl>
                                          <p:spTgt spid="68"/>
                                        </p:tgtEl>
                                      </p:cBhvr>
                                      <p:by x="105000" y="105000"/>
                                    </p:animScale>
                                  </p:childTnLst>
                                </p:cTn>
                              </p:par>
                              <p:par>
                                <p:cTn id="62" presetID="6" presetClass="emph" presetSubtype="0" fill="hold" grpId="4" nodeType="withEffect">
                                  <p:stCondLst>
                                    <p:cond delay="500"/>
                                  </p:stCondLst>
                                  <p:childTnLst>
                                    <p:animScale>
                                      <p:cBhvr>
                                        <p:cTn id="63" dur="200" fill="hold"/>
                                        <p:tgtEl>
                                          <p:spTgt spid="68"/>
                                        </p:tgtEl>
                                      </p:cBhvr>
                                      <p:by x="95000" y="95000"/>
                                    </p:animScale>
                                  </p:childTnLst>
                                </p:cTn>
                              </p:par>
                            </p:childTnLst>
                          </p:cTn>
                        </p:par>
                        <p:par>
                          <p:cTn id="64" fill="hold">
                            <p:stCondLst>
                              <p:cond delay="2500"/>
                            </p:stCondLst>
                            <p:childTnLst>
                              <p:par>
                                <p:cTn id="65" presetID="14" presetClass="entr" presetSubtype="1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randombar(horizontal)">
                                      <p:cBhvr>
                                        <p:cTn id="67" dur="500"/>
                                        <p:tgtEl>
                                          <p:spTgt spid="10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randombar(horizontal)">
                                      <p:cBhvr>
                                        <p:cTn id="70" dur="500"/>
                                        <p:tgtEl>
                                          <p:spTgt spid="10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randombar(horizontal)">
                                      <p:cBhvr>
                                        <p:cTn id="73" dur="500"/>
                                        <p:tgtEl>
                                          <p:spTgt spid="10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randombar(horizontal)">
                                      <p:cBhvr>
                                        <p:cTn id="76" dur="500"/>
                                        <p:tgtEl>
                                          <p:spTgt spid="106"/>
                                        </p:tgtEl>
                                      </p:cBhvr>
                                    </p:animEffect>
                                  </p:childTnLst>
                                </p:cTn>
                              </p:par>
                            </p:childTnLst>
                          </p:cTn>
                        </p:par>
                        <p:par>
                          <p:cTn id="77" fill="hold">
                            <p:stCondLst>
                              <p:cond delay="3000"/>
                            </p:stCondLst>
                            <p:childTnLst>
                              <p:par>
                                <p:cTn id="78" presetID="16" presetClass="entr" presetSubtype="37"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barn(outVertical)">
                                      <p:cBhvr>
                                        <p:cTn id="80" dur="500"/>
                                        <p:tgtEl>
                                          <p:spTgt spid="115"/>
                                        </p:tgtEl>
                                      </p:cBhvr>
                                    </p:animEffect>
                                  </p:childTnLst>
                                </p:cTn>
                              </p:par>
                              <p:par>
                                <p:cTn id="81" presetID="16" presetClass="entr" presetSubtype="37"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barn(outVertical)">
                                      <p:cBhvr>
                                        <p:cTn id="83" dur="500"/>
                                        <p:tgtEl>
                                          <p:spTgt spid="116"/>
                                        </p:tgtEl>
                                      </p:cBhvr>
                                    </p:animEffect>
                                  </p:childTnLst>
                                </p:cTn>
                              </p:par>
                              <p:par>
                                <p:cTn id="84" presetID="16" presetClass="entr" presetSubtype="37" fill="hold"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barn(outVertical)">
                                      <p:cBhvr>
                                        <p:cTn id="86" dur="500"/>
                                        <p:tgtEl>
                                          <p:spTgt spid="117"/>
                                        </p:tgtEl>
                                      </p:cBhvr>
                                    </p:animEffect>
                                  </p:childTnLst>
                                </p:cTn>
                              </p:par>
                              <p:par>
                                <p:cTn id="87" presetID="16" presetClass="entr" presetSubtype="37"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barn(outVertical)">
                                      <p:cBhvr>
                                        <p:cTn id="89" dur="500"/>
                                        <p:tgtEl>
                                          <p:spTgt spid="118"/>
                                        </p:tgtEl>
                                      </p:cBhvr>
                                    </p:animEffect>
                                  </p:childTnLst>
                                </p:cTn>
                              </p:par>
                            </p:childTnLst>
                          </p:cTn>
                        </p:par>
                        <p:par>
                          <p:cTn id="90" fill="hold">
                            <p:stCondLst>
                              <p:cond delay="3500"/>
                            </p:stCondLst>
                            <p:childTnLst>
                              <p:par>
                                <p:cTn id="91" presetID="42" presetClass="entr" presetSubtype="0" fill="hold" grpId="0" nodeType="after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fade">
                                      <p:cBhvr>
                                        <p:cTn id="93" dur="500"/>
                                        <p:tgtEl>
                                          <p:spTgt spid="107"/>
                                        </p:tgtEl>
                                      </p:cBhvr>
                                    </p:animEffect>
                                    <p:anim calcmode="lin" valueType="num">
                                      <p:cBhvr>
                                        <p:cTn id="94" dur="500" fill="hold"/>
                                        <p:tgtEl>
                                          <p:spTgt spid="107"/>
                                        </p:tgtEl>
                                        <p:attrNameLst>
                                          <p:attrName>ppt_x</p:attrName>
                                        </p:attrNameLst>
                                      </p:cBhvr>
                                      <p:tavLst>
                                        <p:tav tm="0">
                                          <p:val>
                                            <p:strVal val="#ppt_x"/>
                                          </p:val>
                                        </p:tav>
                                        <p:tav tm="100000">
                                          <p:val>
                                            <p:strVal val="#ppt_x"/>
                                          </p:val>
                                        </p:tav>
                                      </p:tavLst>
                                    </p:anim>
                                    <p:anim calcmode="lin" valueType="num">
                                      <p:cBhvr>
                                        <p:cTn id="95" dur="500" fill="hold"/>
                                        <p:tgtEl>
                                          <p:spTgt spid="10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fade">
                                      <p:cBhvr>
                                        <p:cTn id="98" dur="500"/>
                                        <p:tgtEl>
                                          <p:spTgt spid="108"/>
                                        </p:tgtEl>
                                      </p:cBhvr>
                                    </p:animEffect>
                                    <p:anim calcmode="lin" valueType="num">
                                      <p:cBhvr>
                                        <p:cTn id="99" dur="500" fill="hold"/>
                                        <p:tgtEl>
                                          <p:spTgt spid="108"/>
                                        </p:tgtEl>
                                        <p:attrNameLst>
                                          <p:attrName>ppt_x</p:attrName>
                                        </p:attrNameLst>
                                      </p:cBhvr>
                                      <p:tavLst>
                                        <p:tav tm="0">
                                          <p:val>
                                            <p:strVal val="#ppt_x"/>
                                          </p:val>
                                        </p:tav>
                                        <p:tav tm="100000">
                                          <p:val>
                                            <p:strVal val="#ppt_x"/>
                                          </p:val>
                                        </p:tav>
                                      </p:tavLst>
                                    </p:anim>
                                    <p:anim calcmode="lin" valueType="num">
                                      <p:cBhvr>
                                        <p:cTn id="100" dur="500" fill="hold"/>
                                        <p:tgtEl>
                                          <p:spTgt spid="10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fade">
                                      <p:cBhvr>
                                        <p:cTn id="103" dur="500"/>
                                        <p:tgtEl>
                                          <p:spTgt spid="109"/>
                                        </p:tgtEl>
                                      </p:cBhvr>
                                    </p:animEffect>
                                    <p:anim calcmode="lin" valueType="num">
                                      <p:cBhvr>
                                        <p:cTn id="104" dur="500" fill="hold"/>
                                        <p:tgtEl>
                                          <p:spTgt spid="109"/>
                                        </p:tgtEl>
                                        <p:attrNameLst>
                                          <p:attrName>ppt_x</p:attrName>
                                        </p:attrNameLst>
                                      </p:cBhvr>
                                      <p:tavLst>
                                        <p:tav tm="0">
                                          <p:val>
                                            <p:strVal val="#ppt_x"/>
                                          </p:val>
                                        </p:tav>
                                        <p:tav tm="100000">
                                          <p:val>
                                            <p:strVal val="#ppt_x"/>
                                          </p:val>
                                        </p:tav>
                                      </p:tavLst>
                                    </p:anim>
                                    <p:anim calcmode="lin" valueType="num">
                                      <p:cBhvr>
                                        <p:cTn id="105" dur="500" fill="hold"/>
                                        <p:tgtEl>
                                          <p:spTgt spid="10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10"/>
                                        </p:tgtEl>
                                        <p:attrNameLst>
                                          <p:attrName>style.visibility</p:attrName>
                                        </p:attrNameLst>
                                      </p:cBhvr>
                                      <p:to>
                                        <p:strVal val="visible"/>
                                      </p:to>
                                    </p:set>
                                    <p:animEffect transition="in" filter="fade">
                                      <p:cBhvr>
                                        <p:cTn id="108" dur="500"/>
                                        <p:tgtEl>
                                          <p:spTgt spid="110"/>
                                        </p:tgtEl>
                                      </p:cBhvr>
                                    </p:animEffect>
                                    <p:anim calcmode="lin" valueType="num">
                                      <p:cBhvr>
                                        <p:cTn id="109" dur="500" fill="hold"/>
                                        <p:tgtEl>
                                          <p:spTgt spid="110"/>
                                        </p:tgtEl>
                                        <p:attrNameLst>
                                          <p:attrName>ppt_x</p:attrName>
                                        </p:attrNameLst>
                                      </p:cBhvr>
                                      <p:tavLst>
                                        <p:tav tm="0">
                                          <p:val>
                                            <p:strVal val="#ppt_x"/>
                                          </p:val>
                                        </p:tav>
                                        <p:tav tm="100000">
                                          <p:val>
                                            <p:strVal val="#ppt_x"/>
                                          </p:val>
                                        </p:tav>
                                      </p:tavLst>
                                    </p:anim>
                                    <p:anim calcmode="lin" valueType="num">
                                      <p:cBhvr>
                                        <p:cTn id="110" dur="500" fill="hold"/>
                                        <p:tgtEl>
                                          <p:spTgt spid="11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fade">
                                      <p:cBhvr>
                                        <p:cTn id="113" dur="500"/>
                                        <p:tgtEl>
                                          <p:spTgt spid="114"/>
                                        </p:tgtEl>
                                      </p:cBhvr>
                                    </p:animEffect>
                                    <p:anim calcmode="lin" valueType="num">
                                      <p:cBhvr>
                                        <p:cTn id="114" dur="500" fill="hold"/>
                                        <p:tgtEl>
                                          <p:spTgt spid="114"/>
                                        </p:tgtEl>
                                        <p:attrNameLst>
                                          <p:attrName>ppt_x</p:attrName>
                                        </p:attrNameLst>
                                      </p:cBhvr>
                                      <p:tavLst>
                                        <p:tav tm="0">
                                          <p:val>
                                            <p:strVal val="#ppt_x"/>
                                          </p:val>
                                        </p:tav>
                                        <p:tav tm="100000">
                                          <p:val>
                                            <p:strVal val="#ppt_x"/>
                                          </p:val>
                                        </p:tav>
                                      </p:tavLst>
                                    </p:anim>
                                    <p:anim calcmode="lin" valueType="num">
                                      <p:cBhvr>
                                        <p:cTn id="115" dur="500" fill="hold"/>
                                        <p:tgtEl>
                                          <p:spTgt spid="114"/>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13"/>
                                        </p:tgtEl>
                                        <p:attrNameLst>
                                          <p:attrName>style.visibility</p:attrName>
                                        </p:attrNameLst>
                                      </p:cBhvr>
                                      <p:to>
                                        <p:strVal val="visible"/>
                                      </p:to>
                                    </p:set>
                                    <p:animEffect transition="in" filter="fade">
                                      <p:cBhvr>
                                        <p:cTn id="118" dur="500"/>
                                        <p:tgtEl>
                                          <p:spTgt spid="113"/>
                                        </p:tgtEl>
                                      </p:cBhvr>
                                    </p:animEffect>
                                    <p:anim calcmode="lin" valueType="num">
                                      <p:cBhvr>
                                        <p:cTn id="119" dur="500" fill="hold"/>
                                        <p:tgtEl>
                                          <p:spTgt spid="113"/>
                                        </p:tgtEl>
                                        <p:attrNameLst>
                                          <p:attrName>ppt_x</p:attrName>
                                        </p:attrNameLst>
                                      </p:cBhvr>
                                      <p:tavLst>
                                        <p:tav tm="0">
                                          <p:val>
                                            <p:strVal val="#ppt_x"/>
                                          </p:val>
                                        </p:tav>
                                        <p:tav tm="100000">
                                          <p:val>
                                            <p:strVal val="#ppt_x"/>
                                          </p:val>
                                        </p:tav>
                                      </p:tavLst>
                                    </p:anim>
                                    <p:anim calcmode="lin" valueType="num">
                                      <p:cBhvr>
                                        <p:cTn id="120" dur="500" fill="hold"/>
                                        <p:tgtEl>
                                          <p:spTgt spid="113"/>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112"/>
                                        </p:tgtEl>
                                        <p:attrNameLst>
                                          <p:attrName>style.visibility</p:attrName>
                                        </p:attrNameLst>
                                      </p:cBhvr>
                                      <p:to>
                                        <p:strVal val="visible"/>
                                      </p:to>
                                    </p:set>
                                    <p:animEffect transition="in" filter="fade">
                                      <p:cBhvr>
                                        <p:cTn id="123" dur="500"/>
                                        <p:tgtEl>
                                          <p:spTgt spid="112"/>
                                        </p:tgtEl>
                                      </p:cBhvr>
                                    </p:animEffect>
                                    <p:anim calcmode="lin" valueType="num">
                                      <p:cBhvr>
                                        <p:cTn id="124" dur="500" fill="hold"/>
                                        <p:tgtEl>
                                          <p:spTgt spid="112"/>
                                        </p:tgtEl>
                                        <p:attrNameLst>
                                          <p:attrName>ppt_x</p:attrName>
                                        </p:attrNameLst>
                                      </p:cBhvr>
                                      <p:tavLst>
                                        <p:tav tm="0">
                                          <p:val>
                                            <p:strVal val="#ppt_x"/>
                                          </p:val>
                                        </p:tav>
                                        <p:tav tm="100000">
                                          <p:val>
                                            <p:strVal val="#ppt_x"/>
                                          </p:val>
                                        </p:tav>
                                      </p:tavLst>
                                    </p:anim>
                                    <p:anim calcmode="lin" valueType="num">
                                      <p:cBhvr>
                                        <p:cTn id="125" dur="500" fill="hold"/>
                                        <p:tgtEl>
                                          <p:spTgt spid="11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111"/>
                                        </p:tgtEl>
                                        <p:attrNameLst>
                                          <p:attrName>style.visibility</p:attrName>
                                        </p:attrNameLst>
                                      </p:cBhvr>
                                      <p:to>
                                        <p:strVal val="visible"/>
                                      </p:to>
                                    </p:set>
                                    <p:animEffect transition="in" filter="fade">
                                      <p:cBhvr>
                                        <p:cTn id="128" dur="500"/>
                                        <p:tgtEl>
                                          <p:spTgt spid="111"/>
                                        </p:tgtEl>
                                      </p:cBhvr>
                                    </p:animEffect>
                                    <p:anim calcmode="lin" valueType="num">
                                      <p:cBhvr>
                                        <p:cTn id="129" dur="500" fill="hold"/>
                                        <p:tgtEl>
                                          <p:spTgt spid="111"/>
                                        </p:tgtEl>
                                        <p:attrNameLst>
                                          <p:attrName>ppt_x</p:attrName>
                                        </p:attrNameLst>
                                      </p:cBhvr>
                                      <p:tavLst>
                                        <p:tav tm="0">
                                          <p:val>
                                            <p:strVal val="#ppt_x"/>
                                          </p:val>
                                        </p:tav>
                                        <p:tav tm="100000">
                                          <p:val>
                                            <p:strVal val="#ppt_x"/>
                                          </p:val>
                                        </p:tav>
                                      </p:tavLst>
                                    </p:anim>
                                    <p:anim calcmode="lin" valueType="num">
                                      <p:cBhvr>
                                        <p:cTn id="130"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Graphic spid="65" grpId="0">
        <p:bldAsOne/>
      </p:bldGraphic>
      <p:bldGraphic spid="65" grpId="1">
        <p:bldAsOne/>
      </p:bldGraphic>
      <p:bldGraphic spid="65" grpId="2">
        <p:bldAsOne/>
      </p:bldGraphic>
      <p:bldGraphic spid="65" grpId="3">
        <p:bldAsOne/>
      </p:bldGraphic>
      <p:bldGraphic spid="65" grpId="4">
        <p:bldAsOne/>
      </p:bldGraphic>
      <p:bldGraphic spid="66" grpId="0">
        <p:bldAsOne/>
      </p:bldGraphic>
      <p:bldGraphic spid="66" grpId="1">
        <p:bldAsOne/>
      </p:bldGraphic>
      <p:bldGraphic spid="66" grpId="2">
        <p:bldAsOne/>
      </p:bldGraphic>
      <p:bldGraphic spid="66" grpId="3">
        <p:bldAsOne/>
      </p:bldGraphic>
      <p:bldGraphic spid="66" grpId="4">
        <p:bldAsOne/>
      </p:bldGraphic>
      <p:bldGraphic spid="67" grpId="0">
        <p:bldAsOne/>
      </p:bldGraphic>
      <p:bldGraphic spid="67" grpId="1">
        <p:bldAsOne/>
      </p:bldGraphic>
      <p:bldGraphic spid="67" grpId="2">
        <p:bldAsOne/>
      </p:bldGraphic>
      <p:bldGraphic spid="67" grpId="3">
        <p:bldAsOne/>
      </p:bldGraphic>
      <p:bldGraphic spid="67" grpId="4">
        <p:bldAsOne/>
      </p:bldGraphic>
      <p:bldGraphic spid="68" grpId="0">
        <p:bldAsOne/>
      </p:bldGraphic>
      <p:bldGraphic spid="68" grpId="1">
        <p:bldAsOne/>
      </p:bldGraphic>
      <p:bldGraphic spid="68" grpId="2">
        <p:bldAsOne/>
      </p:bldGraphic>
      <p:bldGraphic spid="68" grpId="3">
        <p:bldAsOne/>
      </p:bldGraphic>
      <p:bldGraphic spid="68" grpId="4">
        <p:bldAsOne/>
      </p:bldGraphic>
      <p:bldP spid="103" grpId="0"/>
      <p:bldP spid="104" grpId="0"/>
      <p:bldP spid="105" grpId="0"/>
      <p:bldP spid="106" grpId="0"/>
      <p:bldP spid="107" grpId="0"/>
      <p:bldP spid="108" grpId="0"/>
      <p:bldP spid="109" grpId="0"/>
      <p:bldP spid="110" grpId="0"/>
      <p:bldP spid="111" grpId="0"/>
      <p:bldP spid="112" grpId="0"/>
      <p:bldP spid="113" grpId="0"/>
      <p:bldP spid="1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月计划完成</a:t>
            </a:r>
          </a:p>
        </p:txBody>
      </p:sp>
      <p:cxnSp>
        <p:nvCxnSpPr>
          <p:cNvPr id="23" name="淘宝店chenying0907出品 22"/>
          <p:cNvCxnSpPr/>
          <p:nvPr/>
        </p:nvCxnSpPr>
        <p:spPr>
          <a:xfrm>
            <a:off x="2267961" y="2489506"/>
            <a:ext cx="48070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淘宝店chenying0907出品 23"/>
          <p:cNvCxnSpPr/>
          <p:nvPr/>
        </p:nvCxnSpPr>
        <p:spPr>
          <a:xfrm>
            <a:off x="2267961" y="2887560"/>
            <a:ext cx="48070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淘宝店chenying0907出品 24"/>
          <p:cNvCxnSpPr/>
          <p:nvPr/>
        </p:nvCxnSpPr>
        <p:spPr>
          <a:xfrm>
            <a:off x="2267961" y="3285614"/>
            <a:ext cx="48070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淘宝店chenying0907出品 25"/>
          <p:cNvCxnSpPr/>
          <p:nvPr/>
        </p:nvCxnSpPr>
        <p:spPr>
          <a:xfrm>
            <a:off x="2267961" y="2091452"/>
            <a:ext cx="48070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圆角淘宝店chenying0907出品 26"/>
          <p:cNvSpPr/>
          <p:nvPr/>
        </p:nvSpPr>
        <p:spPr>
          <a:xfrm rot="5400000" flipV="1">
            <a:off x="2006455" y="3154456"/>
            <a:ext cx="1143791" cy="259922"/>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28" name="圆角淘宝店chenying0907出品 27"/>
          <p:cNvSpPr/>
          <p:nvPr/>
        </p:nvSpPr>
        <p:spPr>
          <a:xfrm rot="5400000" flipV="1">
            <a:off x="2131137" y="2972185"/>
            <a:ext cx="1508332" cy="259922"/>
          </a:xfrm>
          <a:prstGeom prst="roundRect">
            <a:avLst>
              <a:gd name="adj" fmla="val 50000"/>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29" name="TextBox 177"/>
          <p:cNvSpPr txBox="1"/>
          <p:nvPr/>
        </p:nvSpPr>
        <p:spPr>
          <a:xfrm>
            <a:off x="1501548" y="1263251"/>
            <a:ext cx="6307869" cy="461665"/>
          </a:xfrm>
          <a:prstGeom prst="rect">
            <a:avLst/>
          </a:prstGeom>
          <a:noFill/>
        </p:spPr>
        <p:txBody>
          <a:bodyPr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此处添加详细文本描述此处添加详细文本描述此处添加详细文本描述此处添加详细文本描述</a:t>
            </a:r>
          </a:p>
          <a:p>
            <a:pPr algn="ctr"/>
            <a:r>
              <a:rPr lang="zh-CN" altLang="en-US" sz="120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30" name="TextBox 189"/>
          <p:cNvSpPr txBox="1"/>
          <p:nvPr/>
        </p:nvSpPr>
        <p:spPr>
          <a:xfrm>
            <a:off x="1679801" y="1922671"/>
            <a:ext cx="626205" cy="276999"/>
          </a:xfrm>
          <a:prstGeom prst="rect">
            <a:avLst/>
          </a:prstGeom>
          <a:noFill/>
        </p:spPr>
        <p:txBody>
          <a:bodyPr wrap="square" rtlCol="0">
            <a:spAutoFit/>
          </a:bodyPr>
          <a:lstStyle/>
          <a:p>
            <a:pPr algn="ctr"/>
            <a:r>
              <a:rPr lang="en-US" altLang="zh-CN" sz="1200" dirty="0">
                <a:solidFill>
                  <a:schemeClr val="bg2"/>
                </a:solidFill>
                <a:latin typeface="微软雅黑" panose="020B0503020204020204" pitchFamily="34" charset="-122"/>
                <a:ea typeface="微软雅黑" panose="020B0503020204020204" pitchFamily="34" charset="-122"/>
              </a:rPr>
              <a:t>1000</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31" name="TextBox 190"/>
          <p:cNvSpPr txBox="1"/>
          <p:nvPr/>
        </p:nvSpPr>
        <p:spPr>
          <a:xfrm>
            <a:off x="1748220" y="2321937"/>
            <a:ext cx="489370" cy="276999"/>
          </a:xfrm>
          <a:prstGeom prst="rect">
            <a:avLst/>
          </a:prstGeom>
          <a:noFill/>
        </p:spPr>
        <p:txBody>
          <a:bodyPr wrap="square" rtlCol="0">
            <a:spAutoFit/>
          </a:bodyPr>
          <a:lstStyle/>
          <a:p>
            <a:pPr algn="ctr"/>
            <a:r>
              <a:rPr lang="en-US" altLang="zh-CN" sz="1200" dirty="0">
                <a:solidFill>
                  <a:schemeClr val="bg2"/>
                </a:solidFill>
                <a:latin typeface="微软雅黑" panose="020B0503020204020204" pitchFamily="34" charset="-122"/>
                <a:ea typeface="微软雅黑" panose="020B0503020204020204" pitchFamily="34" charset="-122"/>
              </a:rPr>
              <a:t>750</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32" name="TextBox 191"/>
          <p:cNvSpPr txBox="1"/>
          <p:nvPr/>
        </p:nvSpPr>
        <p:spPr>
          <a:xfrm>
            <a:off x="1748220" y="2712521"/>
            <a:ext cx="489370" cy="276999"/>
          </a:xfrm>
          <a:prstGeom prst="rect">
            <a:avLst/>
          </a:prstGeom>
          <a:noFill/>
        </p:spPr>
        <p:txBody>
          <a:bodyPr wrap="square" rtlCol="0">
            <a:spAutoFit/>
          </a:bodyPr>
          <a:lstStyle/>
          <a:p>
            <a:pPr algn="ctr"/>
            <a:r>
              <a:rPr lang="en-US" altLang="zh-CN" sz="1200" dirty="0">
                <a:solidFill>
                  <a:schemeClr val="bg2"/>
                </a:solidFill>
                <a:latin typeface="微软雅黑" panose="020B0503020204020204" pitchFamily="34" charset="-122"/>
                <a:ea typeface="微软雅黑" panose="020B0503020204020204" pitchFamily="34" charset="-122"/>
              </a:rPr>
              <a:t>500</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33" name="TextBox 192"/>
          <p:cNvSpPr txBox="1"/>
          <p:nvPr/>
        </p:nvSpPr>
        <p:spPr>
          <a:xfrm>
            <a:off x="1748220" y="3120468"/>
            <a:ext cx="489370" cy="276999"/>
          </a:xfrm>
          <a:prstGeom prst="rect">
            <a:avLst/>
          </a:prstGeom>
          <a:noFill/>
        </p:spPr>
        <p:txBody>
          <a:bodyPr wrap="square" rtlCol="0">
            <a:spAutoFit/>
          </a:bodyPr>
          <a:lstStyle/>
          <a:p>
            <a:pPr algn="ctr"/>
            <a:r>
              <a:rPr lang="en-US" altLang="zh-CN" sz="1200" dirty="0">
                <a:solidFill>
                  <a:schemeClr val="bg2"/>
                </a:solidFill>
                <a:latin typeface="微软雅黑" panose="020B0503020204020204" pitchFamily="34" charset="-122"/>
                <a:ea typeface="微软雅黑" panose="020B0503020204020204" pitchFamily="34" charset="-122"/>
              </a:rPr>
              <a:t>250</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34" name="TextBox 193"/>
          <p:cNvSpPr txBox="1"/>
          <p:nvPr/>
        </p:nvSpPr>
        <p:spPr>
          <a:xfrm>
            <a:off x="1748220" y="3441602"/>
            <a:ext cx="489370" cy="276999"/>
          </a:xfrm>
          <a:prstGeom prst="rect">
            <a:avLst/>
          </a:prstGeom>
          <a:noFill/>
        </p:spPr>
        <p:txBody>
          <a:bodyPr wrap="square" rtlCol="0">
            <a:spAutoFit/>
          </a:bodyPr>
          <a:lstStyle/>
          <a:p>
            <a:pPr algn="ctr"/>
            <a:r>
              <a:rPr lang="en-US" altLang="zh-CN" sz="1200" dirty="0">
                <a:solidFill>
                  <a:schemeClr val="bg2"/>
                </a:solidFill>
                <a:latin typeface="微软雅黑" panose="020B0503020204020204" pitchFamily="34" charset="-122"/>
                <a:ea typeface="微软雅黑" panose="020B0503020204020204" pitchFamily="34" charset="-122"/>
              </a:rPr>
              <a:t>0</a:t>
            </a:r>
            <a:endParaRPr lang="zh-CN" altLang="en-US" sz="1200" dirty="0">
              <a:solidFill>
                <a:schemeClr val="bg2"/>
              </a:solidFill>
              <a:latin typeface="微软雅黑" panose="020B0503020204020204" pitchFamily="34" charset="-122"/>
              <a:ea typeface="微软雅黑" panose="020B0503020204020204" pitchFamily="34" charset="-122"/>
            </a:endParaRPr>
          </a:p>
        </p:txBody>
      </p:sp>
      <p:sp>
        <p:nvSpPr>
          <p:cNvPr id="35" name="圆角淘宝店chenying0907出品 34"/>
          <p:cNvSpPr/>
          <p:nvPr/>
        </p:nvSpPr>
        <p:spPr>
          <a:xfrm rot="5400000" flipV="1">
            <a:off x="3137864" y="3317859"/>
            <a:ext cx="816988" cy="259922"/>
          </a:xfrm>
          <a:prstGeom prst="roundRect">
            <a:avLst>
              <a:gd name="adj" fmla="val 5000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36" name="圆角淘宝店chenying0907出品 35"/>
          <p:cNvSpPr/>
          <p:nvPr/>
        </p:nvSpPr>
        <p:spPr>
          <a:xfrm rot="5400000" flipV="1">
            <a:off x="3226102" y="3099144"/>
            <a:ext cx="1254416" cy="259922"/>
          </a:xfrm>
          <a:prstGeom prst="roundRect">
            <a:avLst>
              <a:gd name="adj" fmla="val 50000"/>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37" name="圆角淘宝店chenying0907出品 36"/>
          <p:cNvSpPr/>
          <p:nvPr/>
        </p:nvSpPr>
        <p:spPr>
          <a:xfrm rot="5400000" flipV="1">
            <a:off x="3925264" y="3187158"/>
            <a:ext cx="1078391" cy="259922"/>
          </a:xfrm>
          <a:prstGeom prst="roundRect">
            <a:avLst>
              <a:gd name="adj" fmla="val 50000"/>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38" name="圆角淘宝店chenying0907出品 37"/>
          <p:cNvSpPr/>
          <p:nvPr/>
        </p:nvSpPr>
        <p:spPr>
          <a:xfrm rot="5400000" flipV="1">
            <a:off x="3954424" y="2909365"/>
            <a:ext cx="1633976" cy="259922"/>
          </a:xfrm>
          <a:prstGeom prst="roundRect">
            <a:avLst>
              <a:gd name="adj" fmla="val 50000"/>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39" name="圆角淘宝店chenying0907出品 38"/>
          <p:cNvSpPr/>
          <p:nvPr/>
        </p:nvSpPr>
        <p:spPr>
          <a:xfrm rot="5400000" flipV="1">
            <a:off x="5046942" y="3336727"/>
            <a:ext cx="779252" cy="25992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0" name="圆角淘宝店chenying0907出品 39"/>
          <p:cNvSpPr/>
          <p:nvPr/>
        </p:nvSpPr>
        <p:spPr>
          <a:xfrm rot="5400000" flipV="1">
            <a:off x="5116311" y="3099145"/>
            <a:ext cx="1254418" cy="259922"/>
          </a:xfrm>
          <a:prstGeom prst="roundRect">
            <a:avLst>
              <a:gd name="adj" fmla="val 50000"/>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1" name="圆角淘宝店chenying0907出品 40"/>
          <p:cNvSpPr/>
          <p:nvPr/>
        </p:nvSpPr>
        <p:spPr>
          <a:xfrm rot="5400000" flipV="1">
            <a:off x="5717987" y="3035666"/>
            <a:ext cx="1381378" cy="259922"/>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2" name="圆角淘宝店chenying0907出品 41"/>
          <p:cNvSpPr/>
          <p:nvPr/>
        </p:nvSpPr>
        <p:spPr>
          <a:xfrm rot="5400000" flipV="1">
            <a:off x="5842670" y="2853397"/>
            <a:ext cx="1745917" cy="259922"/>
          </a:xfrm>
          <a:prstGeom prst="roundRect">
            <a:avLst>
              <a:gd name="adj" fmla="val 50000"/>
            </a:avLst>
          </a:prstGeom>
          <a:solidFill>
            <a:schemeClr val="bg2">
              <a:lumMod val="9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nvGrpSpPr>
          <p:cNvPr id="43" name="淘宝店chenying0907出品 42"/>
          <p:cNvGrpSpPr/>
          <p:nvPr/>
        </p:nvGrpSpPr>
        <p:grpSpPr>
          <a:xfrm>
            <a:off x="1570998" y="3689381"/>
            <a:ext cx="6238419" cy="508278"/>
            <a:chOff x="1672641" y="5127525"/>
            <a:chExt cx="9101365" cy="677704"/>
          </a:xfrm>
        </p:grpSpPr>
        <p:sp>
          <p:nvSpPr>
            <p:cNvPr id="44" name="六边形 43"/>
            <p:cNvSpPr/>
            <p:nvPr/>
          </p:nvSpPr>
          <p:spPr>
            <a:xfrm>
              <a:off x="1672641" y="5148447"/>
              <a:ext cx="9101365" cy="637078"/>
            </a:xfrm>
            <a:prstGeom prst="hexagon">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nvGrpSpPr>
            <p:cNvPr id="45" name="淘宝店chenying0907出品 44"/>
            <p:cNvGrpSpPr/>
            <p:nvPr/>
          </p:nvGrpSpPr>
          <p:grpSpPr>
            <a:xfrm>
              <a:off x="1803240" y="5127525"/>
              <a:ext cx="8840138" cy="677704"/>
              <a:chOff x="2132662" y="4757047"/>
              <a:chExt cx="1463761" cy="677704"/>
            </a:xfrm>
          </p:grpSpPr>
          <p:sp>
            <p:nvSpPr>
              <p:cNvPr id="46" name="六边形 45"/>
              <p:cNvSpPr/>
              <p:nvPr/>
            </p:nvSpPr>
            <p:spPr>
              <a:xfrm>
                <a:off x="2132662" y="4757047"/>
                <a:ext cx="1463761" cy="677704"/>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7" name="六边形 46"/>
              <p:cNvSpPr/>
              <p:nvPr/>
            </p:nvSpPr>
            <p:spPr>
              <a:xfrm>
                <a:off x="2137321" y="4764311"/>
                <a:ext cx="1453382" cy="661075"/>
              </a:xfrm>
              <a:prstGeom prst="hexagon">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grpSp>
      <p:sp>
        <p:nvSpPr>
          <p:cNvPr id="48" name="TextBox 184"/>
          <p:cNvSpPr txBox="1"/>
          <p:nvPr/>
        </p:nvSpPr>
        <p:spPr>
          <a:xfrm>
            <a:off x="2401599" y="3755816"/>
            <a:ext cx="659155" cy="400110"/>
          </a:xfrm>
          <a:prstGeom prst="rect">
            <a:avLst/>
          </a:prstGeom>
          <a:noFill/>
        </p:spPr>
        <p:txBody>
          <a:bodyPr wrap="none" rtlCol="0">
            <a:spAutoFit/>
          </a:bodyPr>
          <a:lstStyle>
            <a:defPPr>
              <a:defRPr lang="zh-CN"/>
            </a:defPPr>
            <a:lvl1pPr algn="ctr">
              <a:defRPr sz="3600" b="1" spc="-150">
                <a:ln>
                  <a:noFill/>
                </a:ln>
                <a:gradFill>
                  <a:gsLst>
                    <a:gs pos="1000">
                      <a:schemeClr val="accent5"/>
                    </a:gs>
                    <a:gs pos="46000">
                      <a:srgbClr val="7AC672"/>
                    </a:gs>
                    <a:gs pos="100000">
                      <a:schemeClr val="accent3">
                        <a:lumMod val="60000"/>
                        <a:lumOff val="40000"/>
                      </a:schemeClr>
                    </a:gs>
                  </a:gsLst>
                  <a:lin ang="13500000" scaled="1"/>
                </a:gradFill>
                <a:effectLst>
                  <a:glow rad="63500">
                    <a:schemeClr val="bg1">
                      <a:alpha val="40000"/>
                    </a:schemeClr>
                  </a:glow>
                </a:effectLst>
                <a:latin typeface="GeoSlab703 MdCn BT" panose="02060506020205050403" pitchFamily="18" charset="0"/>
                <a:ea typeface="微软雅黑" panose="020B0503020204020204" pitchFamily="34" charset="-122"/>
              </a:defRPr>
            </a:lvl1pPr>
          </a:lstStyle>
          <a:p>
            <a:r>
              <a:rPr lang="zh-CN" altLang="en-US" sz="2000" dirty="0">
                <a:solidFill>
                  <a:schemeClr val="bg2"/>
                </a:solidFill>
              </a:rPr>
              <a:t>一月</a:t>
            </a:r>
          </a:p>
        </p:txBody>
      </p:sp>
      <p:sp>
        <p:nvSpPr>
          <p:cNvPr id="49" name="TextBox 186"/>
          <p:cNvSpPr txBox="1"/>
          <p:nvPr/>
        </p:nvSpPr>
        <p:spPr>
          <a:xfrm>
            <a:off x="4320095" y="3755816"/>
            <a:ext cx="659155" cy="400110"/>
          </a:xfrm>
          <a:prstGeom prst="rect">
            <a:avLst/>
          </a:prstGeom>
          <a:noFill/>
        </p:spPr>
        <p:txBody>
          <a:bodyPr wrap="none" rtlCol="0">
            <a:spAutoFit/>
          </a:bodyPr>
          <a:lstStyle>
            <a:defPPr>
              <a:defRPr lang="zh-CN"/>
            </a:defPPr>
            <a:lvl1pPr algn="ctr">
              <a:defRPr sz="3600" b="1" spc="-150">
                <a:ln>
                  <a:noFill/>
                </a:ln>
                <a:gradFill>
                  <a:gsLst>
                    <a:gs pos="1000">
                      <a:schemeClr val="accent5"/>
                    </a:gs>
                    <a:gs pos="46000">
                      <a:srgbClr val="7AC672"/>
                    </a:gs>
                    <a:gs pos="100000">
                      <a:schemeClr val="accent3">
                        <a:lumMod val="60000"/>
                        <a:lumOff val="40000"/>
                      </a:schemeClr>
                    </a:gs>
                  </a:gsLst>
                  <a:lin ang="13500000" scaled="1"/>
                </a:gradFill>
                <a:effectLst>
                  <a:glow rad="63500">
                    <a:schemeClr val="bg1">
                      <a:alpha val="40000"/>
                    </a:schemeClr>
                  </a:glow>
                </a:effectLst>
                <a:latin typeface="GeoSlab703 MdCn BT" panose="02060506020205050403" pitchFamily="18" charset="0"/>
                <a:ea typeface="微软雅黑" panose="020B0503020204020204" pitchFamily="34" charset="-122"/>
              </a:defRPr>
            </a:lvl1pPr>
          </a:lstStyle>
          <a:p>
            <a:r>
              <a:rPr lang="zh-CN" altLang="en-US" sz="2000" dirty="0">
                <a:solidFill>
                  <a:schemeClr val="bg2"/>
                </a:solidFill>
              </a:rPr>
              <a:t>三月</a:t>
            </a:r>
          </a:p>
        </p:txBody>
      </p:sp>
      <p:sp>
        <p:nvSpPr>
          <p:cNvPr id="50" name="TextBox 187"/>
          <p:cNvSpPr txBox="1"/>
          <p:nvPr/>
        </p:nvSpPr>
        <p:spPr>
          <a:xfrm>
            <a:off x="5279344" y="3755816"/>
            <a:ext cx="659155" cy="400110"/>
          </a:xfrm>
          <a:prstGeom prst="rect">
            <a:avLst/>
          </a:prstGeom>
          <a:noFill/>
        </p:spPr>
        <p:txBody>
          <a:bodyPr wrap="none" rtlCol="0">
            <a:spAutoFit/>
          </a:bodyPr>
          <a:lstStyle>
            <a:defPPr>
              <a:defRPr lang="zh-CN"/>
            </a:defPPr>
            <a:lvl1pPr algn="ctr">
              <a:defRPr sz="3600" b="1" spc="-150">
                <a:ln>
                  <a:noFill/>
                </a:ln>
                <a:gradFill>
                  <a:gsLst>
                    <a:gs pos="1000">
                      <a:schemeClr val="accent5"/>
                    </a:gs>
                    <a:gs pos="46000">
                      <a:srgbClr val="7AC672"/>
                    </a:gs>
                    <a:gs pos="100000">
                      <a:schemeClr val="accent3">
                        <a:lumMod val="60000"/>
                        <a:lumOff val="40000"/>
                      </a:schemeClr>
                    </a:gs>
                  </a:gsLst>
                  <a:lin ang="13500000" scaled="1"/>
                </a:gradFill>
                <a:effectLst>
                  <a:glow rad="63500">
                    <a:schemeClr val="bg1">
                      <a:alpha val="40000"/>
                    </a:schemeClr>
                  </a:glow>
                </a:effectLst>
                <a:latin typeface="GeoSlab703 MdCn BT" panose="02060506020205050403" pitchFamily="18" charset="0"/>
                <a:ea typeface="微软雅黑" panose="020B0503020204020204" pitchFamily="34" charset="-122"/>
              </a:defRPr>
            </a:lvl1pPr>
          </a:lstStyle>
          <a:p>
            <a:r>
              <a:rPr lang="zh-CN" altLang="en-US" sz="2000" dirty="0">
                <a:solidFill>
                  <a:schemeClr val="bg2"/>
                </a:solidFill>
              </a:rPr>
              <a:t>四月</a:t>
            </a:r>
          </a:p>
        </p:txBody>
      </p:sp>
      <p:sp>
        <p:nvSpPr>
          <p:cNvPr id="51" name="TextBox 188"/>
          <p:cNvSpPr txBox="1"/>
          <p:nvPr/>
        </p:nvSpPr>
        <p:spPr>
          <a:xfrm>
            <a:off x="6238591" y="3755816"/>
            <a:ext cx="659155" cy="400110"/>
          </a:xfrm>
          <a:prstGeom prst="rect">
            <a:avLst/>
          </a:prstGeom>
          <a:noFill/>
        </p:spPr>
        <p:txBody>
          <a:bodyPr wrap="none" rtlCol="0">
            <a:spAutoFit/>
          </a:bodyPr>
          <a:lstStyle>
            <a:defPPr>
              <a:defRPr lang="zh-CN"/>
            </a:defPPr>
            <a:lvl1pPr algn="ctr">
              <a:defRPr sz="3600" b="1" spc="-150">
                <a:ln>
                  <a:noFill/>
                </a:ln>
                <a:gradFill>
                  <a:gsLst>
                    <a:gs pos="1000">
                      <a:schemeClr val="accent5"/>
                    </a:gs>
                    <a:gs pos="46000">
                      <a:srgbClr val="7AC672"/>
                    </a:gs>
                    <a:gs pos="100000">
                      <a:schemeClr val="accent3">
                        <a:lumMod val="60000"/>
                        <a:lumOff val="40000"/>
                      </a:schemeClr>
                    </a:gs>
                  </a:gsLst>
                  <a:lin ang="13500000" scaled="1"/>
                </a:gradFill>
                <a:effectLst>
                  <a:glow rad="63500">
                    <a:schemeClr val="bg1">
                      <a:alpha val="40000"/>
                    </a:schemeClr>
                  </a:glow>
                </a:effectLst>
                <a:latin typeface="GeoSlab703 MdCn BT" panose="02060506020205050403" pitchFamily="18" charset="0"/>
                <a:ea typeface="微软雅黑" panose="020B0503020204020204" pitchFamily="34" charset="-122"/>
              </a:defRPr>
            </a:lvl1pPr>
          </a:lstStyle>
          <a:p>
            <a:r>
              <a:rPr lang="zh-CN" altLang="en-US" sz="2000" dirty="0">
                <a:solidFill>
                  <a:schemeClr val="bg2"/>
                </a:solidFill>
              </a:rPr>
              <a:t>五月</a:t>
            </a:r>
          </a:p>
        </p:txBody>
      </p:sp>
      <p:sp>
        <p:nvSpPr>
          <p:cNvPr id="52" name="淘宝店chenying0907出品 51"/>
          <p:cNvSpPr/>
          <p:nvPr/>
        </p:nvSpPr>
        <p:spPr>
          <a:xfrm>
            <a:off x="5618403" y="4441198"/>
            <a:ext cx="198940" cy="198940"/>
          </a:xfrm>
          <a:prstGeom prst="ellipse">
            <a:avLst/>
          </a:prstGeom>
          <a:solidFill>
            <a:schemeClr val="bg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53" name="淘宝店chenying0907出品 52"/>
          <p:cNvSpPr/>
          <p:nvPr/>
        </p:nvSpPr>
        <p:spPr>
          <a:xfrm>
            <a:off x="6676594" y="4441198"/>
            <a:ext cx="198940" cy="198940"/>
          </a:xfrm>
          <a:prstGeom prst="ellipse">
            <a:avLst/>
          </a:prstGeom>
          <a:solidFill>
            <a:schemeClr val="accent4">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54" name="TextBox 210"/>
          <p:cNvSpPr txBox="1"/>
          <p:nvPr/>
        </p:nvSpPr>
        <p:spPr>
          <a:xfrm>
            <a:off x="5763337" y="4413710"/>
            <a:ext cx="719162" cy="276999"/>
          </a:xfrm>
          <a:prstGeom prst="rect">
            <a:avLst/>
          </a:prstGeom>
          <a:noFill/>
        </p:spPr>
        <p:txBody>
          <a:bodyPr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销售额</a:t>
            </a:r>
          </a:p>
        </p:txBody>
      </p:sp>
      <p:sp>
        <p:nvSpPr>
          <p:cNvPr id="55" name="TextBox 211"/>
          <p:cNvSpPr txBox="1"/>
          <p:nvPr/>
        </p:nvSpPr>
        <p:spPr>
          <a:xfrm>
            <a:off x="6812569" y="4413710"/>
            <a:ext cx="719162" cy="276999"/>
          </a:xfrm>
          <a:prstGeom prst="rect">
            <a:avLst/>
          </a:prstGeom>
          <a:noFill/>
        </p:spPr>
        <p:txBody>
          <a:bodyPr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利润额</a:t>
            </a:r>
          </a:p>
        </p:txBody>
      </p:sp>
      <p:sp>
        <p:nvSpPr>
          <p:cNvPr id="56" name="TextBox 213"/>
          <p:cNvSpPr txBox="1"/>
          <p:nvPr/>
        </p:nvSpPr>
        <p:spPr>
          <a:xfrm>
            <a:off x="2627784" y="2122340"/>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800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57" name="TextBox 214"/>
          <p:cNvSpPr txBox="1"/>
          <p:nvPr/>
        </p:nvSpPr>
        <p:spPr>
          <a:xfrm>
            <a:off x="2331711" y="2483019"/>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600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59" name="TextBox 215"/>
          <p:cNvSpPr txBox="1"/>
          <p:nvPr/>
        </p:nvSpPr>
        <p:spPr>
          <a:xfrm>
            <a:off x="3293219" y="2787774"/>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450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0" name="TextBox 216"/>
          <p:cNvSpPr txBox="1"/>
          <p:nvPr/>
        </p:nvSpPr>
        <p:spPr>
          <a:xfrm>
            <a:off x="3599892" y="2345126"/>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660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1" name="TextBox 217"/>
          <p:cNvSpPr txBox="1"/>
          <p:nvPr/>
        </p:nvSpPr>
        <p:spPr>
          <a:xfrm>
            <a:off x="4526676" y="1995686"/>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950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2" name="TextBox 218"/>
          <p:cNvSpPr txBox="1"/>
          <p:nvPr/>
        </p:nvSpPr>
        <p:spPr>
          <a:xfrm>
            <a:off x="4202640" y="2552469"/>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580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3" name="TextBox 219"/>
          <p:cNvSpPr txBox="1"/>
          <p:nvPr/>
        </p:nvSpPr>
        <p:spPr>
          <a:xfrm>
            <a:off x="5166066" y="2822499"/>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380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4" name="TextBox 220"/>
          <p:cNvSpPr txBox="1"/>
          <p:nvPr/>
        </p:nvSpPr>
        <p:spPr>
          <a:xfrm>
            <a:off x="5490102" y="2355726"/>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720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69" name="TextBox 221"/>
          <p:cNvSpPr txBox="1"/>
          <p:nvPr/>
        </p:nvSpPr>
        <p:spPr>
          <a:xfrm>
            <a:off x="6138174" y="2221670"/>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750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70" name="TextBox 222"/>
          <p:cNvSpPr txBox="1"/>
          <p:nvPr/>
        </p:nvSpPr>
        <p:spPr>
          <a:xfrm>
            <a:off x="6462210" y="1867754"/>
            <a:ext cx="489370" cy="253916"/>
          </a:xfrm>
          <a:prstGeom prst="rect">
            <a:avLst/>
          </a:prstGeom>
          <a:noFill/>
        </p:spPr>
        <p:txBody>
          <a:bodyPr wrap="square" rtlCol="0">
            <a:spAutoFit/>
          </a:bodyPr>
          <a:lstStyle/>
          <a:p>
            <a:pPr algn="ctr"/>
            <a:r>
              <a:rPr lang="en-US" altLang="zh-CN" sz="1050" dirty="0">
                <a:solidFill>
                  <a:schemeClr val="bg2"/>
                </a:solidFill>
                <a:latin typeface="微软雅黑" panose="020B0503020204020204" pitchFamily="34" charset="-122"/>
                <a:ea typeface="微软雅黑" panose="020B0503020204020204" pitchFamily="34" charset="-122"/>
              </a:rPr>
              <a:t>990</a:t>
            </a:r>
            <a:endParaRPr lang="zh-CN" altLang="en-US" sz="1050" dirty="0">
              <a:solidFill>
                <a:schemeClr val="bg2"/>
              </a:solidFill>
              <a:latin typeface="微软雅黑" panose="020B0503020204020204" pitchFamily="34" charset="-122"/>
              <a:ea typeface="微软雅黑" panose="020B0503020204020204" pitchFamily="34" charset="-122"/>
            </a:endParaRPr>
          </a:p>
        </p:txBody>
      </p:sp>
      <p:sp>
        <p:nvSpPr>
          <p:cNvPr id="71" name="TextBox 229"/>
          <p:cNvSpPr txBox="1"/>
          <p:nvPr/>
        </p:nvSpPr>
        <p:spPr>
          <a:xfrm>
            <a:off x="3360847" y="3755816"/>
            <a:ext cx="659155" cy="400110"/>
          </a:xfrm>
          <a:prstGeom prst="rect">
            <a:avLst/>
          </a:prstGeom>
          <a:noFill/>
        </p:spPr>
        <p:txBody>
          <a:bodyPr wrap="none" rtlCol="0">
            <a:spAutoFit/>
          </a:bodyPr>
          <a:lstStyle>
            <a:defPPr>
              <a:defRPr lang="zh-CN"/>
            </a:defPPr>
            <a:lvl1pPr algn="ctr">
              <a:defRPr sz="3600" b="1" spc="-150">
                <a:ln>
                  <a:noFill/>
                </a:ln>
                <a:gradFill>
                  <a:gsLst>
                    <a:gs pos="1000">
                      <a:schemeClr val="accent5"/>
                    </a:gs>
                    <a:gs pos="46000">
                      <a:srgbClr val="7AC672"/>
                    </a:gs>
                    <a:gs pos="100000">
                      <a:schemeClr val="accent3">
                        <a:lumMod val="60000"/>
                        <a:lumOff val="40000"/>
                      </a:schemeClr>
                    </a:gs>
                  </a:gsLst>
                  <a:lin ang="13500000" scaled="1"/>
                </a:gradFill>
                <a:effectLst>
                  <a:glow rad="63500">
                    <a:schemeClr val="bg1">
                      <a:alpha val="40000"/>
                    </a:schemeClr>
                  </a:glow>
                </a:effectLst>
                <a:latin typeface="GeoSlab703 MdCn BT" panose="02060506020205050403" pitchFamily="18" charset="0"/>
                <a:ea typeface="微软雅黑" panose="020B0503020204020204" pitchFamily="34" charset="-122"/>
              </a:defRPr>
            </a:lvl1pPr>
          </a:lstStyle>
          <a:p>
            <a:r>
              <a:rPr lang="zh-CN" altLang="en-US" sz="2000" dirty="0">
                <a:solidFill>
                  <a:schemeClr val="bg2"/>
                </a:solidFill>
              </a:rPr>
              <a:t>二月</a:t>
            </a:r>
          </a:p>
        </p:txBody>
      </p:sp>
      <p:sp>
        <p:nvSpPr>
          <p:cNvPr id="72" name="淘宝店chenying0907出品 39"/>
          <p:cNvSpPr>
            <a:spLocks noEditPoints="1"/>
          </p:cNvSpPr>
          <p:nvPr/>
        </p:nvSpPr>
        <p:spPr bwMode="auto">
          <a:xfrm flipH="1">
            <a:off x="8041728" y="2887560"/>
            <a:ext cx="469917" cy="1393532"/>
          </a:xfrm>
          <a:custGeom>
            <a:avLst/>
            <a:gdLst>
              <a:gd name="T0" fmla="*/ 150 w 175"/>
              <a:gd name="T1" fmla="*/ 476 h 519"/>
              <a:gd name="T2" fmla="*/ 138 w 175"/>
              <a:gd name="T3" fmla="*/ 459 h 519"/>
              <a:gd name="T4" fmla="*/ 144 w 175"/>
              <a:gd name="T5" fmla="*/ 444 h 519"/>
              <a:gd name="T6" fmla="*/ 132 w 175"/>
              <a:gd name="T7" fmla="*/ 286 h 519"/>
              <a:gd name="T8" fmla="*/ 121 w 175"/>
              <a:gd name="T9" fmla="*/ 216 h 519"/>
              <a:gd name="T10" fmla="*/ 126 w 175"/>
              <a:gd name="T11" fmla="*/ 205 h 519"/>
              <a:gd name="T12" fmla="*/ 136 w 175"/>
              <a:gd name="T13" fmla="*/ 214 h 519"/>
              <a:gd name="T14" fmla="*/ 150 w 175"/>
              <a:gd name="T15" fmla="*/ 200 h 519"/>
              <a:gd name="T16" fmla="*/ 148 w 175"/>
              <a:gd name="T17" fmla="*/ 183 h 519"/>
              <a:gd name="T18" fmla="*/ 147 w 175"/>
              <a:gd name="T19" fmla="*/ 175 h 519"/>
              <a:gd name="T20" fmla="*/ 172 w 175"/>
              <a:gd name="T21" fmla="*/ 142 h 519"/>
              <a:gd name="T22" fmla="*/ 130 w 175"/>
              <a:gd name="T23" fmla="*/ 119 h 519"/>
              <a:gd name="T24" fmla="*/ 117 w 175"/>
              <a:gd name="T25" fmla="*/ 99 h 519"/>
              <a:gd name="T26" fmla="*/ 92 w 175"/>
              <a:gd name="T27" fmla="*/ 87 h 519"/>
              <a:gd name="T28" fmla="*/ 94 w 175"/>
              <a:gd name="T29" fmla="*/ 113 h 519"/>
              <a:gd name="T30" fmla="*/ 89 w 175"/>
              <a:gd name="T31" fmla="*/ 92 h 519"/>
              <a:gd name="T32" fmla="*/ 87 w 175"/>
              <a:gd name="T33" fmla="*/ 82 h 519"/>
              <a:gd name="T34" fmla="*/ 95 w 175"/>
              <a:gd name="T35" fmla="*/ 78 h 519"/>
              <a:gd name="T36" fmla="*/ 109 w 175"/>
              <a:gd name="T37" fmla="*/ 54 h 519"/>
              <a:gd name="T38" fmla="*/ 116 w 175"/>
              <a:gd name="T39" fmla="*/ 31 h 519"/>
              <a:gd name="T40" fmla="*/ 117 w 175"/>
              <a:gd name="T41" fmla="*/ 16 h 519"/>
              <a:gd name="T42" fmla="*/ 110 w 175"/>
              <a:gd name="T43" fmla="*/ 11 h 519"/>
              <a:gd name="T44" fmla="*/ 99 w 175"/>
              <a:gd name="T45" fmla="*/ 4 h 519"/>
              <a:gd name="T46" fmla="*/ 89 w 175"/>
              <a:gd name="T47" fmla="*/ 0 h 519"/>
              <a:gd name="T48" fmla="*/ 72 w 175"/>
              <a:gd name="T49" fmla="*/ 10 h 519"/>
              <a:gd name="T50" fmla="*/ 63 w 175"/>
              <a:gd name="T51" fmla="*/ 31 h 519"/>
              <a:gd name="T52" fmla="*/ 63 w 175"/>
              <a:gd name="T53" fmla="*/ 55 h 519"/>
              <a:gd name="T54" fmla="*/ 78 w 175"/>
              <a:gd name="T55" fmla="*/ 81 h 519"/>
              <a:gd name="T56" fmla="*/ 83 w 175"/>
              <a:gd name="T57" fmla="*/ 97 h 519"/>
              <a:gd name="T58" fmla="*/ 62 w 175"/>
              <a:gd name="T59" fmla="*/ 80 h 519"/>
              <a:gd name="T60" fmla="*/ 53 w 175"/>
              <a:gd name="T61" fmla="*/ 69 h 519"/>
              <a:gd name="T62" fmla="*/ 39 w 175"/>
              <a:gd name="T63" fmla="*/ 79 h 519"/>
              <a:gd name="T64" fmla="*/ 2 w 175"/>
              <a:gd name="T65" fmla="*/ 100 h 519"/>
              <a:gd name="T66" fmla="*/ 4 w 175"/>
              <a:gd name="T67" fmla="*/ 157 h 519"/>
              <a:gd name="T68" fmla="*/ 23 w 175"/>
              <a:gd name="T69" fmla="*/ 194 h 519"/>
              <a:gd name="T70" fmla="*/ 21 w 175"/>
              <a:gd name="T71" fmla="*/ 234 h 519"/>
              <a:gd name="T72" fmla="*/ 20 w 175"/>
              <a:gd name="T73" fmla="*/ 298 h 519"/>
              <a:gd name="T74" fmla="*/ 21 w 175"/>
              <a:gd name="T75" fmla="*/ 430 h 519"/>
              <a:gd name="T76" fmla="*/ 28 w 175"/>
              <a:gd name="T77" fmla="*/ 468 h 519"/>
              <a:gd name="T78" fmla="*/ 32 w 175"/>
              <a:gd name="T79" fmla="*/ 490 h 519"/>
              <a:gd name="T80" fmla="*/ 38 w 175"/>
              <a:gd name="T81" fmla="*/ 506 h 519"/>
              <a:gd name="T82" fmla="*/ 71 w 175"/>
              <a:gd name="T83" fmla="*/ 517 h 519"/>
              <a:gd name="T84" fmla="*/ 71 w 175"/>
              <a:gd name="T85" fmla="*/ 503 h 519"/>
              <a:gd name="T86" fmla="*/ 61 w 175"/>
              <a:gd name="T87" fmla="*/ 482 h 519"/>
              <a:gd name="T88" fmla="*/ 66 w 175"/>
              <a:gd name="T89" fmla="*/ 469 h 519"/>
              <a:gd name="T90" fmla="*/ 61 w 175"/>
              <a:gd name="T91" fmla="*/ 434 h 519"/>
              <a:gd name="T92" fmla="*/ 56 w 175"/>
              <a:gd name="T93" fmla="*/ 408 h 519"/>
              <a:gd name="T94" fmla="*/ 86 w 175"/>
              <a:gd name="T95" fmla="*/ 378 h 519"/>
              <a:gd name="T96" fmla="*/ 104 w 175"/>
              <a:gd name="T97" fmla="*/ 468 h 519"/>
              <a:gd name="T98" fmla="*/ 105 w 175"/>
              <a:gd name="T99" fmla="*/ 485 h 519"/>
              <a:gd name="T100" fmla="*/ 131 w 175"/>
              <a:gd name="T101" fmla="*/ 489 h 519"/>
              <a:gd name="T102" fmla="*/ 170 w 175"/>
              <a:gd name="T103" fmla="*/ 499 h 519"/>
              <a:gd name="T104" fmla="*/ 170 w 175"/>
              <a:gd name="T105" fmla="*/ 146 h 519"/>
              <a:gd name="T106" fmla="*/ 140 w 175"/>
              <a:gd name="T107" fmla="*/ 169 h 519"/>
              <a:gd name="T108" fmla="*/ 135 w 175"/>
              <a:gd name="T109" fmla="*/ 176 h 519"/>
              <a:gd name="T110" fmla="*/ 130 w 175"/>
              <a:gd name="T111" fmla="*/ 175 h 519"/>
              <a:gd name="T112" fmla="*/ 115 w 175"/>
              <a:gd name="T113" fmla="*/ 178 h 519"/>
              <a:gd name="T114" fmla="*/ 115 w 175"/>
              <a:gd name="T115" fmla="*/ 187 h 519"/>
              <a:gd name="T116" fmla="*/ 120 w 175"/>
              <a:gd name="T117" fmla="*/ 194 h 519"/>
              <a:gd name="T118" fmla="*/ 113 w 175"/>
              <a:gd name="T119" fmla="*/ 203 h 519"/>
              <a:gd name="T120" fmla="*/ 66 w 175"/>
              <a:gd name="T121" fmla="*/ 201 h 519"/>
              <a:gd name="T122" fmla="*/ 122 w 175"/>
              <a:gd name="T123" fmla="*/ 13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519">
                <a:moveTo>
                  <a:pt x="173" y="491"/>
                </a:moveTo>
                <a:lnTo>
                  <a:pt x="173" y="491"/>
                </a:lnTo>
                <a:lnTo>
                  <a:pt x="172" y="489"/>
                </a:lnTo>
                <a:lnTo>
                  <a:pt x="172" y="489"/>
                </a:lnTo>
                <a:lnTo>
                  <a:pt x="164" y="484"/>
                </a:lnTo>
                <a:lnTo>
                  <a:pt x="164" y="484"/>
                </a:lnTo>
                <a:lnTo>
                  <a:pt x="157" y="480"/>
                </a:lnTo>
                <a:lnTo>
                  <a:pt x="157" y="480"/>
                </a:lnTo>
                <a:lnTo>
                  <a:pt x="150" y="476"/>
                </a:lnTo>
                <a:lnTo>
                  <a:pt x="150" y="476"/>
                </a:lnTo>
                <a:lnTo>
                  <a:pt x="148" y="473"/>
                </a:lnTo>
                <a:lnTo>
                  <a:pt x="148" y="473"/>
                </a:lnTo>
                <a:lnTo>
                  <a:pt x="144" y="470"/>
                </a:lnTo>
                <a:lnTo>
                  <a:pt x="145" y="469"/>
                </a:lnTo>
                <a:lnTo>
                  <a:pt x="145" y="469"/>
                </a:lnTo>
                <a:lnTo>
                  <a:pt x="141" y="466"/>
                </a:lnTo>
                <a:lnTo>
                  <a:pt x="141" y="466"/>
                </a:lnTo>
                <a:lnTo>
                  <a:pt x="140" y="462"/>
                </a:lnTo>
                <a:lnTo>
                  <a:pt x="140" y="462"/>
                </a:lnTo>
                <a:lnTo>
                  <a:pt x="138" y="459"/>
                </a:lnTo>
                <a:lnTo>
                  <a:pt x="138" y="459"/>
                </a:lnTo>
                <a:lnTo>
                  <a:pt x="139" y="457"/>
                </a:lnTo>
                <a:lnTo>
                  <a:pt x="139" y="457"/>
                </a:lnTo>
                <a:lnTo>
                  <a:pt x="141" y="456"/>
                </a:lnTo>
                <a:lnTo>
                  <a:pt x="143" y="454"/>
                </a:lnTo>
                <a:lnTo>
                  <a:pt x="143" y="454"/>
                </a:lnTo>
                <a:lnTo>
                  <a:pt x="144" y="447"/>
                </a:lnTo>
                <a:lnTo>
                  <a:pt x="144" y="447"/>
                </a:lnTo>
                <a:lnTo>
                  <a:pt x="144" y="444"/>
                </a:lnTo>
                <a:lnTo>
                  <a:pt x="144" y="444"/>
                </a:lnTo>
                <a:lnTo>
                  <a:pt x="133" y="402"/>
                </a:lnTo>
                <a:lnTo>
                  <a:pt x="133" y="402"/>
                </a:lnTo>
                <a:lnTo>
                  <a:pt x="131" y="384"/>
                </a:lnTo>
                <a:lnTo>
                  <a:pt x="131" y="384"/>
                </a:lnTo>
                <a:lnTo>
                  <a:pt x="131" y="332"/>
                </a:lnTo>
                <a:lnTo>
                  <a:pt x="131" y="332"/>
                </a:lnTo>
                <a:lnTo>
                  <a:pt x="131" y="308"/>
                </a:lnTo>
                <a:lnTo>
                  <a:pt x="131" y="296"/>
                </a:lnTo>
                <a:lnTo>
                  <a:pt x="130" y="288"/>
                </a:lnTo>
                <a:lnTo>
                  <a:pt x="132" y="286"/>
                </a:lnTo>
                <a:lnTo>
                  <a:pt x="132" y="286"/>
                </a:lnTo>
                <a:lnTo>
                  <a:pt x="131" y="277"/>
                </a:lnTo>
                <a:lnTo>
                  <a:pt x="131" y="277"/>
                </a:lnTo>
                <a:lnTo>
                  <a:pt x="126" y="256"/>
                </a:lnTo>
                <a:lnTo>
                  <a:pt x="126" y="256"/>
                </a:lnTo>
                <a:lnTo>
                  <a:pt x="124" y="246"/>
                </a:lnTo>
                <a:lnTo>
                  <a:pt x="124" y="246"/>
                </a:lnTo>
                <a:lnTo>
                  <a:pt x="122" y="224"/>
                </a:lnTo>
                <a:lnTo>
                  <a:pt x="122" y="224"/>
                </a:lnTo>
                <a:lnTo>
                  <a:pt x="121" y="216"/>
                </a:lnTo>
                <a:lnTo>
                  <a:pt x="121" y="216"/>
                </a:lnTo>
                <a:lnTo>
                  <a:pt x="120" y="212"/>
                </a:lnTo>
                <a:lnTo>
                  <a:pt x="120" y="212"/>
                </a:lnTo>
                <a:lnTo>
                  <a:pt x="120" y="203"/>
                </a:lnTo>
                <a:lnTo>
                  <a:pt x="120" y="203"/>
                </a:lnTo>
                <a:lnTo>
                  <a:pt x="121" y="205"/>
                </a:lnTo>
                <a:lnTo>
                  <a:pt x="123" y="202"/>
                </a:lnTo>
                <a:lnTo>
                  <a:pt x="123" y="202"/>
                </a:lnTo>
                <a:lnTo>
                  <a:pt x="126" y="205"/>
                </a:lnTo>
                <a:lnTo>
                  <a:pt x="126" y="205"/>
                </a:lnTo>
                <a:lnTo>
                  <a:pt x="128" y="205"/>
                </a:lnTo>
                <a:lnTo>
                  <a:pt x="129" y="205"/>
                </a:lnTo>
                <a:lnTo>
                  <a:pt x="129" y="205"/>
                </a:lnTo>
                <a:lnTo>
                  <a:pt x="130" y="205"/>
                </a:lnTo>
                <a:lnTo>
                  <a:pt x="130" y="205"/>
                </a:lnTo>
                <a:lnTo>
                  <a:pt x="131" y="206"/>
                </a:lnTo>
                <a:lnTo>
                  <a:pt x="132" y="209"/>
                </a:lnTo>
                <a:lnTo>
                  <a:pt x="132" y="209"/>
                </a:lnTo>
                <a:lnTo>
                  <a:pt x="136" y="214"/>
                </a:lnTo>
                <a:lnTo>
                  <a:pt x="136" y="214"/>
                </a:lnTo>
                <a:lnTo>
                  <a:pt x="138" y="214"/>
                </a:lnTo>
                <a:lnTo>
                  <a:pt x="138" y="214"/>
                </a:lnTo>
                <a:lnTo>
                  <a:pt x="140" y="216"/>
                </a:lnTo>
                <a:lnTo>
                  <a:pt x="140" y="216"/>
                </a:lnTo>
                <a:lnTo>
                  <a:pt x="143" y="214"/>
                </a:lnTo>
                <a:lnTo>
                  <a:pt x="143" y="214"/>
                </a:lnTo>
                <a:lnTo>
                  <a:pt x="147" y="206"/>
                </a:lnTo>
                <a:lnTo>
                  <a:pt x="147" y="206"/>
                </a:lnTo>
                <a:lnTo>
                  <a:pt x="150" y="200"/>
                </a:lnTo>
                <a:lnTo>
                  <a:pt x="150" y="200"/>
                </a:lnTo>
                <a:lnTo>
                  <a:pt x="151" y="193"/>
                </a:lnTo>
                <a:lnTo>
                  <a:pt x="151" y="193"/>
                </a:lnTo>
                <a:lnTo>
                  <a:pt x="151" y="189"/>
                </a:lnTo>
                <a:lnTo>
                  <a:pt x="151" y="189"/>
                </a:lnTo>
                <a:lnTo>
                  <a:pt x="149" y="185"/>
                </a:lnTo>
                <a:lnTo>
                  <a:pt x="149" y="185"/>
                </a:lnTo>
                <a:lnTo>
                  <a:pt x="148" y="183"/>
                </a:lnTo>
                <a:lnTo>
                  <a:pt x="148" y="183"/>
                </a:lnTo>
                <a:lnTo>
                  <a:pt x="148" y="183"/>
                </a:lnTo>
                <a:lnTo>
                  <a:pt x="148" y="183"/>
                </a:lnTo>
                <a:lnTo>
                  <a:pt x="148" y="180"/>
                </a:lnTo>
                <a:lnTo>
                  <a:pt x="148" y="180"/>
                </a:lnTo>
                <a:lnTo>
                  <a:pt x="147" y="178"/>
                </a:lnTo>
                <a:lnTo>
                  <a:pt x="147" y="178"/>
                </a:lnTo>
                <a:lnTo>
                  <a:pt x="147" y="178"/>
                </a:lnTo>
                <a:lnTo>
                  <a:pt x="147" y="178"/>
                </a:lnTo>
                <a:lnTo>
                  <a:pt x="147" y="175"/>
                </a:lnTo>
                <a:lnTo>
                  <a:pt x="147" y="175"/>
                </a:lnTo>
                <a:lnTo>
                  <a:pt x="147" y="175"/>
                </a:lnTo>
                <a:lnTo>
                  <a:pt x="147" y="175"/>
                </a:lnTo>
                <a:lnTo>
                  <a:pt x="163" y="161"/>
                </a:lnTo>
                <a:lnTo>
                  <a:pt x="163" y="161"/>
                </a:lnTo>
                <a:lnTo>
                  <a:pt x="170" y="155"/>
                </a:lnTo>
                <a:lnTo>
                  <a:pt x="174" y="149"/>
                </a:lnTo>
                <a:lnTo>
                  <a:pt x="174" y="149"/>
                </a:lnTo>
                <a:lnTo>
                  <a:pt x="175" y="147"/>
                </a:lnTo>
                <a:lnTo>
                  <a:pt x="175" y="145"/>
                </a:lnTo>
                <a:lnTo>
                  <a:pt x="175" y="145"/>
                </a:lnTo>
                <a:lnTo>
                  <a:pt x="174" y="143"/>
                </a:lnTo>
                <a:lnTo>
                  <a:pt x="172" y="142"/>
                </a:lnTo>
                <a:lnTo>
                  <a:pt x="172" y="142"/>
                </a:lnTo>
                <a:lnTo>
                  <a:pt x="133" y="135"/>
                </a:lnTo>
                <a:lnTo>
                  <a:pt x="133" y="135"/>
                </a:lnTo>
                <a:lnTo>
                  <a:pt x="133" y="135"/>
                </a:lnTo>
                <a:lnTo>
                  <a:pt x="133" y="135"/>
                </a:lnTo>
                <a:lnTo>
                  <a:pt x="132" y="130"/>
                </a:lnTo>
                <a:lnTo>
                  <a:pt x="132" y="130"/>
                </a:lnTo>
                <a:lnTo>
                  <a:pt x="131" y="126"/>
                </a:lnTo>
                <a:lnTo>
                  <a:pt x="131" y="126"/>
                </a:lnTo>
                <a:lnTo>
                  <a:pt x="130" y="119"/>
                </a:lnTo>
                <a:lnTo>
                  <a:pt x="130" y="119"/>
                </a:lnTo>
                <a:lnTo>
                  <a:pt x="130" y="113"/>
                </a:lnTo>
                <a:lnTo>
                  <a:pt x="130" y="113"/>
                </a:lnTo>
                <a:lnTo>
                  <a:pt x="129" y="110"/>
                </a:lnTo>
                <a:lnTo>
                  <a:pt x="126" y="108"/>
                </a:lnTo>
                <a:lnTo>
                  <a:pt x="126" y="108"/>
                </a:lnTo>
                <a:lnTo>
                  <a:pt x="123" y="104"/>
                </a:lnTo>
                <a:lnTo>
                  <a:pt x="123" y="104"/>
                </a:lnTo>
                <a:lnTo>
                  <a:pt x="117" y="99"/>
                </a:lnTo>
                <a:lnTo>
                  <a:pt x="117" y="99"/>
                </a:lnTo>
                <a:lnTo>
                  <a:pt x="104" y="93"/>
                </a:lnTo>
                <a:lnTo>
                  <a:pt x="104" y="93"/>
                </a:lnTo>
                <a:lnTo>
                  <a:pt x="98" y="88"/>
                </a:lnTo>
                <a:lnTo>
                  <a:pt x="98" y="88"/>
                </a:lnTo>
                <a:lnTo>
                  <a:pt x="96" y="87"/>
                </a:lnTo>
                <a:lnTo>
                  <a:pt x="93" y="82"/>
                </a:lnTo>
                <a:lnTo>
                  <a:pt x="92" y="81"/>
                </a:lnTo>
                <a:lnTo>
                  <a:pt x="92" y="81"/>
                </a:lnTo>
                <a:lnTo>
                  <a:pt x="92" y="87"/>
                </a:lnTo>
                <a:lnTo>
                  <a:pt x="92" y="87"/>
                </a:lnTo>
                <a:lnTo>
                  <a:pt x="93" y="93"/>
                </a:lnTo>
                <a:lnTo>
                  <a:pt x="93" y="93"/>
                </a:lnTo>
                <a:lnTo>
                  <a:pt x="98" y="111"/>
                </a:lnTo>
                <a:lnTo>
                  <a:pt x="98" y="111"/>
                </a:lnTo>
                <a:lnTo>
                  <a:pt x="99" y="117"/>
                </a:lnTo>
                <a:lnTo>
                  <a:pt x="99" y="122"/>
                </a:lnTo>
                <a:lnTo>
                  <a:pt x="99" y="122"/>
                </a:lnTo>
                <a:lnTo>
                  <a:pt x="98" y="118"/>
                </a:lnTo>
                <a:lnTo>
                  <a:pt x="94" y="113"/>
                </a:lnTo>
                <a:lnTo>
                  <a:pt x="94" y="113"/>
                </a:lnTo>
                <a:lnTo>
                  <a:pt x="91" y="108"/>
                </a:lnTo>
                <a:lnTo>
                  <a:pt x="91" y="108"/>
                </a:lnTo>
                <a:lnTo>
                  <a:pt x="90" y="101"/>
                </a:lnTo>
                <a:lnTo>
                  <a:pt x="90" y="101"/>
                </a:lnTo>
                <a:lnTo>
                  <a:pt x="89" y="96"/>
                </a:lnTo>
                <a:lnTo>
                  <a:pt x="89" y="96"/>
                </a:lnTo>
                <a:lnTo>
                  <a:pt x="88" y="95"/>
                </a:lnTo>
                <a:lnTo>
                  <a:pt x="88" y="95"/>
                </a:lnTo>
                <a:lnTo>
                  <a:pt x="89" y="92"/>
                </a:lnTo>
                <a:lnTo>
                  <a:pt x="89" y="92"/>
                </a:lnTo>
                <a:lnTo>
                  <a:pt x="89" y="90"/>
                </a:lnTo>
                <a:lnTo>
                  <a:pt x="89" y="90"/>
                </a:lnTo>
                <a:lnTo>
                  <a:pt x="88" y="88"/>
                </a:lnTo>
                <a:lnTo>
                  <a:pt x="88" y="88"/>
                </a:lnTo>
                <a:lnTo>
                  <a:pt x="87" y="87"/>
                </a:lnTo>
                <a:lnTo>
                  <a:pt x="85" y="86"/>
                </a:lnTo>
                <a:lnTo>
                  <a:pt x="85" y="86"/>
                </a:lnTo>
                <a:lnTo>
                  <a:pt x="84" y="85"/>
                </a:lnTo>
                <a:lnTo>
                  <a:pt x="84" y="85"/>
                </a:lnTo>
                <a:lnTo>
                  <a:pt x="87" y="82"/>
                </a:lnTo>
                <a:lnTo>
                  <a:pt x="87" y="82"/>
                </a:lnTo>
                <a:lnTo>
                  <a:pt x="89" y="81"/>
                </a:lnTo>
                <a:lnTo>
                  <a:pt x="89" y="81"/>
                </a:lnTo>
                <a:lnTo>
                  <a:pt x="91" y="81"/>
                </a:lnTo>
                <a:lnTo>
                  <a:pt x="91" y="81"/>
                </a:lnTo>
                <a:lnTo>
                  <a:pt x="92" y="80"/>
                </a:lnTo>
                <a:lnTo>
                  <a:pt x="92" y="80"/>
                </a:lnTo>
                <a:lnTo>
                  <a:pt x="93" y="80"/>
                </a:lnTo>
                <a:lnTo>
                  <a:pt x="93" y="80"/>
                </a:lnTo>
                <a:lnTo>
                  <a:pt x="95" y="78"/>
                </a:lnTo>
                <a:lnTo>
                  <a:pt x="95" y="78"/>
                </a:lnTo>
                <a:lnTo>
                  <a:pt x="98" y="74"/>
                </a:lnTo>
                <a:lnTo>
                  <a:pt x="98" y="74"/>
                </a:lnTo>
                <a:lnTo>
                  <a:pt x="101" y="71"/>
                </a:lnTo>
                <a:lnTo>
                  <a:pt x="101" y="71"/>
                </a:lnTo>
                <a:lnTo>
                  <a:pt x="105" y="65"/>
                </a:lnTo>
                <a:lnTo>
                  <a:pt x="105" y="65"/>
                </a:lnTo>
                <a:lnTo>
                  <a:pt x="108" y="59"/>
                </a:lnTo>
                <a:lnTo>
                  <a:pt x="108" y="59"/>
                </a:lnTo>
                <a:lnTo>
                  <a:pt x="109" y="54"/>
                </a:lnTo>
                <a:lnTo>
                  <a:pt x="109" y="54"/>
                </a:lnTo>
                <a:lnTo>
                  <a:pt x="110" y="51"/>
                </a:lnTo>
                <a:lnTo>
                  <a:pt x="110" y="51"/>
                </a:lnTo>
                <a:lnTo>
                  <a:pt x="113" y="49"/>
                </a:lnTo>
                <a:lnTo>
                  <a:pt x="113" y="49"/>
                </a:lnTo>
                <a:lnTo>
                  <a:pt x="114" y="48"/>
                </a:lnTo>
                <a:lnTo>
                  <a:pt x="114" y="48"/>
                </a:lnTo>
                <a:lnTo>
                  <a:pt x="115" y="41"/>
                </a:lnTo>
                <a:lnTo>
                  <a:pt x="115" y="41"/>
                </a:lnTo>
                <a:lnTo>
                  <a:pt x="116" y="31"/>
                </a:lnTo>
                <a:lnTo>
                  <a:pt x="116" y="31"/>
                </a:lnTo>
                <a:lnTo>
                  <a:pt x="118" y="26"/>
                </a:lnTo>
                <a:lnTo>
                  <a:pt x="118" y="26"/>
                </a:lnTo>
                <a:lnTo>
                  <a:pt x="119" y="23"/>
                </a:lnTo>
                <a:lnTo>
                  <a:pt x="119" y="23"/>
                </a:lnTo>
                <a:lnTo>
                  <a:pt x="118" y="20"/>
                </a:lnTo>
                <a:lnTo>
                  <a:pt x="118" y="20"/>
                </a:lnTo>
                <a:lnTo>
                  <a:pt x="117" y="18"/>
                </a:lnTo>
                <a:lnTo>
                  <a:pt x="117" y="18"/>
                </a:lnTo>
                <a:lnTo>
                  <a:pt x="117" y="16"/>
                </a:lnTo>
                <a:lnTo>
                  <a:pt x="117" y="16"/>
                </a:lnTo>
                <a:lnTo>
                  <a:pt x="115" y="14"/>
                </a:lnTo>
                <a:lnTo>
                  <a:pt x="115" y="13"/>
                </a:lnTo>
                <a:lnTo>
                  <a:pt x="115" y="13"/>
                </a:lnTo>
                <a:lnTo>
                  <a:pt x="114" y="13"/>
                </a:lnTo>
                <a:lnTo>
                  <a:pt x="113" y="13"/>
                </a:lnTo>
                <a:lnTo>
                  <a:pt x="111" y="11"/>
                </a:lnTo>
                <a:lnTo>
                  <a:pt x="111" y="11"/>
                </a:lnTo>
                <a:lnTo>
                  <a:pt x="110" y="11"/>
                </a:lnTo>
                <a:lnTo>
                  <a:pt x="110" y="11"/>
                </a:lnTo>
                <a:lnTo>
                  <a:pt x="106" y="7"/>
                </a:lnTo>
                <a:lnTo>
                  <a:pt x="106" y="7"/>
                </a:lnTo>
                <a:lnTo>
                  <a:pt x="105" y="6"/>
                </a:lnTo>
                <a:lnTo>
                  <a:pt x="104" y="5"/>
                </a:lnTo>
                <a:lnTo>
                  <a:pt x="104" y="5"/>
                </a:lnTo>
                <a:lnTo>
                  <a:pt x="103" y="5"/>
                </a:lnTo>
                <a:lnTo>
                  <a:pt x="102" y="5"/>
                </a:lnTo>
                <a:lnTo>
                  <a:pt x="102" y="5"/>
                </a:lnTo>
                <a:lnTo>
                  <a:pt x="99" y="4"/>
                </a:lnTo>
                <a:lnTo>
                  <a:pt x="99" y="4"/>
                </a:lnTo>
                <a:lnTo>
                  <a:pt x="96" y="3"/>
                </a:lnTo>
                <a:lnTo>
                  <a:pt x="96" y="3"/>
                </a:lnTo>
                <a:lnTo>
                  <a:pt x="95" y="3"/>
                </a:lnTo>
                <a:lnTo>
                  <a:pt x="95" y="3"/>
                </a:lnTo>
                <a:lnTo>
                  <a:pt x="93" y="1"/>
                </a:lnTo>
                <a:lnTo>
                  <a:pt x="93" y="1"/>
                </a:lnTo>
                <a:lnTo>
                  <a:pt x="92" y="0"/>
                </a:lnTo>
                <a:lnTo>
                  <a:pt x="92" y="0"/>
                </a:lnTo>
                <a:lnTo>
                  <a:pt x="89" y="0"/>
                </a:lnTo>
                <a:lnTo>
                  <a:pt x="89" y="0"/>
                </a:lnTo>
                <a:lnTo>
                  <a:pt x="87" y="0"/>
                </a:lnTo>
                <a:lnTo>
                  <a:pt x="87" y="0"/>
                </a:lnTo>
                <a:lnTo>
                  <a:pt x="84" y="0"/>
                </a:lnTo>
                <a:lnTo>
                  <a:pt x="84" y="0"/>
                </a:lnTo>
                <a:lnTo>
                  <a:pt x="83" y="1"/>
                </a:lnTo>
                <a:lnTo>
                  <a:pt x="83" y="1"/>
                </a:lnTo>
                <a:lnTo>
                  <a:pt x="77" y="4"/>
                </a:lnTo>
                <a:lnTo>
                  <a:pt x="77" y="4"/>
                </a:lnTo>
                <a:lnTo>
                  <a:pt x="72" y="10"/>
                </a:lnTo>
                <a:lnTo>
                  <a:pt x="72" y="10"/>
                </a:lnTo>
                <a:lnTo>
                  <a:pt x="69" y="16"/>
                </a:lnTo>
                <a:lnTo>
                  <a:pt x="69" y="16"/>
                </a:lnTo>
                <a:lnTo>
                  <a:pt x="66" y="23"/>
                </a:lnTo>
                <a:lnTo>
                  <a:pt x="66" y="23"/>
                </a:lnTo>
                <a:lnTo>
                  <a:pt x="64" y="28"/>
                </a:lnTo>
                <a:lnTo>
                  <a:pt x="64" y="28"/>
                </a:lnTo>
                <a:lnTo>
                  <a:pt x="64" y="30"/>
                </a:lnTo>
                <a:lnTo>
                  <a:pt x="64" y="30"/>
                </a:lnTo>
                <a:lnTo>
                  <a:pt x="63" y="31"/>
                </a:lnTo>
                <a:lnTo>
                  <a:pt x="63" y="31"/>
                </a:lnTo>
                <a:lnTo>
                  <a:pt x="62" y="37"/>
                </a:lnTo>
                <a:lnTo>
                  <a:pt x="62" y="37"/>
                </a:lnTo>
                <a:lnTo>
                  <a:pt x="62" y="39"/>
                </a:lnTo>
                <a:lnTo>
                  <a:pt x="62" y="41"/>
                </a:lnTo>
                <a:lnTo>
                  <a:pt x="62" y="41"/>
                </a:lnTo>
                <a:lnTo>
                  <a:pt x="63" y="45"/>
                </a:lnTo>
                <a:lnTo>
                  <a:pt x="63" y="45"/>
                </a:lnTo>
                <a:lnTo>
                  <a:pt x="63" y="50"/>
                </a:lnTo>
                <a:lnTo>
                  <a:pt x="63" y="50"/>
                </a:lnTo>
                <a:lnTo>
                  <a:pt x="63" y="55"/>
                </a:lnTo>
                <a:lnTo>
                  <a:pt x="63" y="55"/>
                </a:lnTo>
                <a:lnTo>
                  <a:pt x="62" y="60"/>
                </a:lnTo>
                <a:lnTo>
                  <a:pt x="61" y="65"/>
                </a:lnTo>
                <a:lnTo>
                  <a:pt x="61" y="65"/>
                </a:lnTo>
                <a:lnTo>
                  <a:pt x="61" y="66"/>
                </a:lnTo>
                <a:lnTo>
                  <a:pt x="62" y="67"/>
                </a:lnTo>
                <a:lnTo>
                  <a:pt x="62" y="67"/>
                </a:lnTo>
                <a:lnTo>
                  <a:pt x="72" y="74"/>
                </a:lnTo>
                <a:lnTo>
                  <a:pt x="72" y="74"/>
                </a:lnTo>
                <a:lnTo>
                  <a:pt x="78" y="81"/>
                </a:lnTo>
                <a:lnTo>
                  <a:pt x="78" y="81"/>
                </a:lnTo>
                <a:lnTo>
                  <a:pt x="83" y="85"/>
                </a:lnTo>
                <a:lnTo>
                  <a:pt x="81" y="86"/>
                </a:lnTo>
                <a:lnTo>
                  <a:pt x="81" y="86"/>
                </a:lnTo>
                <a:lnTo>
                  <a:pt x="77" y="92"/>
                </a:lnTo>
                <a:lnTo>
                  <a:pt x="77" y="92"/>
                </a:lnTo>
                <a:lnTo>
                  <a:pt x="78" y="93"/>
                </a:lnTo>
                <a:lnTo>
                  <a:pt x="80" y="94"/>
                </a:lnTo>
                <a:lnTo>
                  <a:pt x="80" y="94"/>
                </a:lnTo>
                <a:lnTo>
                  <a:pt x="83" y="97"/>
                </a:lnTo>
                <a:lnTo>
                  <a:pt x="83" y="97"/>
                </a:lnTo>
                <a:lnTo>
                  <a:pt x="83" y="98"/>
                </a:lnTo>
                <a:lnTo>
                  <a:pt x="83" y="98"/>
                </a:lnTo>
                <a:lnTo>
                  <a:pt x="81" y="102"/>
                </a:lnTo>
                <a:lnTo>
                  <a:pt x="81" y="102"/>
                </a:lnTo>
                <a:lnTo>
                  <a:pt x="80" y="105"/>
                </a:lnTo>
                <a:lnTo>
                  <a:pt x="80" y="105"/>
                </a:lnTo>
                <a:lnTo>
                  <a:pt x="74" y="96"/>
                </a:lnTo>
                <a:lnTo>
                  <a:pt x="74" y="96"/>
                </a:lnTo>
                <a:lnTo>
                  <a:pt x="62" y="80"/>
                </a:lnTo>
                <a:lnTo>
                  <a:pt x="62" y="80"/>
                </a:lnTo>
                <a:lnTo>
                  <a:pt x="57" y="72"/>
                </a:lnTo>
                <a:lnTo>
                  <a:pt x="57" y="72"/>
                </a:lnTo>
                <a:lnTo>
                  <a:pt x="56" y="70"/>
                </a:lnTo>
                <a:lnTo>
                  <a:pt x="56" y="70"/>
                </a:lnTo>
                <a:lnTo>
                  <a:pt x="56" y="68"/>
                </a:lnTo>
                <a:lnTo>
                  <a:pt x="56" y="68"/>
                </a:lnTo>
                <a:lnTo>
                  <a:pt x="54" y="68"/>
                </a:lnTo>
                <a:lnTo>
                  <a:pt x="54" y="68"/>
                </a:lnTo>
                <a:lnTo>
                  <a:pt x="53" y="69"/>
                </a:lnTo>
                <a:lnTo>
                  <a:pt x="51" y="70"/>
                </a:lnTo>
                <a:lnTo>
                  <a:pt x="51" y="70"/>
                </a:lnTo>
                <a:lnTo>
                  <a:pt x="49" y="73"/>
                </a:lnTo>
                <a:lnTo>
                  <a:pt x="49" y="73"/>
                </a:lnTo>
                <a:lnTo>
                  <a:pt x="46" y="75"/>
                </a:lnTo>
                <a:lnTo>
                  <a:pt x="46" y="75"/>
                </a:lnTo>
                <a:lnTo>
                  <a:pt x="46" y="76"/>
                </a:lnTo>
                <a:lnTo>
                  <a:pt x="46" y="76"/>
                </a:lnTo>
                <a:lnTo>
                  <a:pt x="39" y="79"/>
                </a:lnTo>
                <a:lnTo>
                  <a:pt x="39" y="79"/>
                </a:lnTo>
                <a:lnTo>
                  <a:pt x="27" y="80"/>
                </a:lnTo>
                <a:lnTo>
                  <a:pt x="27" y="80"/>
                </a:lnTo>
                <a:lnTo>
                  <a:pt x="14" y="83"/>
                </a:lnTo>
                <a:lnTo>
                  <a:pt x="14" y="83"/>
                </a:lnTo>
                <a:lnTo>
                  <a:pt x="9" y="87"/>
                </a:lnTo>
                <a:lnTo>
                  <a:pt x="9" y="87"/>
                </a:lnTo>
                <a:lnTo>
                  <a:pt x="3" y="92"/>
                </a:lnTo>
                <a:lnTo>
                  <a:pt x="3" y="92"/>
                </a:lnTo>
                <a:lnTo>
                  <a:pt x="2" y="100"/>
                </a:lnTo>
                <a:lnTo>
                  <a:pt x="2" y="100"/>
                </a:lnTo>
                <a:lnTo>
                  <a:pt x="1" y="108"/>
                </a:lnTo>
                <a:lnTo>
                  <a:pt x="1" y="108"/>
                </a:lnTo>
                <a:lnTo>
                  <a:pt x="1" y="113"/>
                </a:lnTo>
                <a:lnTo>
                  <a:pt x="1" y="113"/>
                </a:lnTo>
                <a:lnTo>
                  <a:pt x="1" y="126"/>
                </a:lnTo>
                <a:lnTo>
                  <a:pt x="1" y="126"/>
                </a:lnTo>
                <a:lnTo>
                  <a:pt x="0" y="135"/>
                </a:lnTo>
                <a:lnTo>
                  <a:pt x="1" y="146"/>
                </a:lnTo>
                <a:lnTo>
                  <a:pt x="1" y="146"/>
                </a:lnTo>
                <a:lnTo>
                  <a:pt x="4" y="157"/>
                </a:lnTo>
                <a:lnTo>
                  <a:pt x="8" y="168"/>
                </a:lnTo>
                <a:lnTo>
                  <a:pt x="8" y="168"/>
                </a:lnTo>
                <a:lnTo>
                  <a:pt x="15" y="182"/>
                </a:lnTo>
                <a:lnTo>
                  <a:pt x="15" y="182"/>
                </a:lnTo>
                <a:lnTo>
                  <a:pt x="16" y="183"/>
                </a:lnTo>
                <a:lnTo>
                  <a:pt x="19" y="184"/>
                </a:lnTo>
                <a:lnTo>
                  <a:pt x="24" y="186"/>
                </a:lnTo>
                <a:lnTo>
                  <a:pt x="24" y="186"/>
                </a:lnTo>
                <a:lnTo>
                  <a:pt x="24" y="189"/>
                </a:lnTo>
                <a:lnTo>
                  <a:pt x="23" y="194"/>
                </a:lnTo>
                <a:lnTo>
                  <a:pt x="23" y="194"/>
                </a:lnTo>
                <a:lnTo>
                  <a:pt x="24" y="214"/>
                </a:lnTo>
                <a:lnTo>
                  <a:pt x="24" y="214"/>
                </a:lnTo>
                <a:lnTo>
                  <a:pt x="24" y="215"/>
                </a:lnTo>
                <a:lnTo>
                  <a:pt x="24" y="215"/>
                </a:lnTo>
                <a:lnTo>
                  <a:pt x="24" y="216"/>
                </a:lnTo>
                <a:lnTo>
                  <a:pt x="24" y="216"/>
                </a:lnTo>
                <a:lnTo>
                  <a:pt x="23" y="221"/>
                </a:lnTo>
                <a:lnTo>
                  <a:pt x="21" y="234"/>
                </a:lnTo>
                <a:lnTo>
                  <a:pt x="21" y="234"/>
                </a:lnTo>
                <a:lnTo>
                  <a:pt x="17" y="272"/>
                </a:lnTo>
                <a:lnTo>
                  <a:pt x="17" y="272"/>
                </a:lnTo>
                <a:lnTo>
                  <a:pt x="15" y="280"/>
                </a:lnTo>
                <a:lnTo>
                  <a:pt x="15" y="288"/>
                </a:lnTo>
                <a:lnTo>
                  <a:pt x="15" y="288"/>
                </a:lnTo>
                <a:lnTo>
                  <a:pt x="16" y="289"/>
                </a:lnTo>
                <a:lnTo>
                  <a:pt x="17" y="289"/>
                </a:lnTo>
                <a:lnTo>
                  <a:pt x="19" y="290"/>
                </a:lnTo>
                <a:lnTo>
                  <a:pt x="19" y="290"/>
                </a:lnTo>
                <a:lnTo>
                  <a:pt x="20" y="298"/>
                </a:lnTo>
                <a:lnTo>
                  <a:pt x="20" y="311"/>
                </a:lnTo>
                <a:lnTo>
                  <a:pt x="20" y="311"/>
                </a:lnTo>
                <a:lnTo>
                  <a:pt x="20" y="354"/>
                </a:lnTo>
                <a:lnTo>
                  <a:pt x="20" y="354"/>
                </a:lnTo>
                <a:lnTo>
                  <a:pt x="19" y="393"/>
                </a:lnTo>
                <a:lnTo>
                  <a:pt x="19" y="393"/>
                </a:lnTo>
                <a:lnTo>
                  <a:pt x="18" y="405"/>
                </a:lnTo>
                <a:lnTo>
                  <a:pt x="19" y="416"/>
                </a:lnTo>
                <a:lnTo>
                  <a:pt x="19" y="416"/>
                </a:lnTo>
                <a:lnTo>
                  <a:pt x="21" y="430"/>
                </a:lnTo>
                <a:lnTo>
                  <a:pt x="23" y="444"/>
                </a:lnTo>
                <a:lnTo>
                  <a:pt x="23" y="444"/>
                </a:lnTo>
                <a:lnTo>
                  <a:pt x="25" y="449"/>
                </a:lnTo>
                <a:lnTo>
                  <a:pt x="27" y="454"/>
                </a:lnTo>
                <a:lnTo>
                  <a:pt x="31" y="460"/>
                </a:lnTo>
                <a:lnTo>
                  <a:pt x="31" y="460"/>
                </a:lnTo>
                <a:lnTo>
                  <a:pt x="31" y="462"/>
                </a:lnTo>
                <a:lnTo>
                  <a:pt x="31" y="465"/>
                </a:lnTo>
                <a:lnTo>
                  <a:pt x="31" y="465"/>
                </a:lnTo>
                <a:lnTo>
                  <a:pt x="28" y="468"/>
                </a:lnTo>
                <a:lnTo>
                  <a:pt x="26" y="470"/>
                </a:lnTo>
                <a:lnTo>
                  <a:pt x="25" y="472"/>
                </a:lnTo>
                <a:lnTo>
                  <a:pt x="25" y="472"/>
                </a:lnTo>
                <a:lnTo>
                  <a:pt x="25" y="474"/>
                </a:lnTo>
                <a:lnTo>
                  <a:pt x="26" y="475"/>
                </a:lnTo>
                <a:lnTo>
                  <a:pt x="26" y="475"/>
                </a:lnTo>
                <a:lnTo>
                  <a:pt x="29" y="480"/>
                </a:lnTo>
                <a:lnTo>
                  <a:pt x="29" y="480"/>
                </a:lnTo>
                <a:lnTo>
                  <a:pt x="32" y="485"/>
                </a:lnTo>
                <a:lnTo>
                  <a:pt x="32" y="490"/>
                </a:lnTo>
                <a:lnTo>
                  <a:pt x="32" y="490"/>
                </a:lnTo>
                <a:lnTo>
                  <a:pt x="32" y="491"/>
                </a:lnTo>
                <a:lnTo>
                  <a:pt x="34" y="497"/>
                </a:lnTo>
                <a:lnTo>
                  <a:pt x="34" y="497"/>
                </a:lnTo>
                <a:lnTo>
                  <a:pt x="36" y="497"/>
                </a:lnTo>
                <a:lnTo>
                  <a:pt x="36" y="497"/>
                </a:lnTo>
                <a:lnTo>
                  <a:pt x="36" y="501"/>
                </a:lnTo>
                <a:lnTo>
                  <a:pt x="36" y="501"/>
                </a:lnTo>
                <a:lnTo>
                  <a:pt x="38" y="506"/>
                </a:lnTo>
                <a:lnTo>
                  <a:pt x="38" y="506"/>
                </a:lnTo>
                <a:lnTo>
                  <a:pt x="41" y="511"/>
                </a:lnTo>
                <a:lnTo>
                  <a:pt x="44" y="513"/>
                </a:lnTo>
                <a:lnTo>
                  <a:pt x="48" y="515"/>
                </a:lnTo>
                <a:lnTo>
                  <a:pt x="48" y="515"/>
                </a:lnTo>
                <a:lnTo>
                  <a:pt x="53" y="517"/>
                </a:lnTo>
                <a:lnTo>
                  <a:pt x="56" y="518"/>
                </a:lnTo>
                <a:lnTo>
                  <a:pt x="61" y="519"/>
                </a:lnTo>
                <a:lnTo>
                  <a:pt x="61" y="519"/>
                </a:lnTo>
                <a:lnTo>
                  <a:pt x="66" y="518"/>
                </a:lnTo>
                <a:lnTo>
                  <a:pt x="71" y="517"/>
                </a:lnTo>
                <a:lnTo>
                  <a:pt x="71" y="517"/>
                </a:lnTo>
                <a:lnTo>
                  <a:pt x="74" y="515"/>
                </a:lnTo>
                <a:lnTo>
                  <a:pt x="75" y="514"/>
                </a:lnTo>
                <a:lnTo>
                  <a:pt x="75" y="514"/>
                </a:lnTo>
                <a:lnTo>
                  <a:pt x="74" y="512"/>
                </a:lnTo>
                <a:lnTo>
                  <a:pt x="73" y="509"/>
                </a:lnTo>
                <a:lnTo>
                  <a:pt x="73" y="509"/>
                </a:lnTo>
                <a:lnTo>
                  <a:pt x="73" y="509"/>
                </a:lnTo>
                <a:lnTo>
                  <a:pt x="71" y="503"/>
                </a:lnTo>
                <a:lnTo>
                  <a:pt x="71" y="503"/>
                </a:lnTo>
                <a:lnTo>
                  <a:pt x="68" y="496"/>
                </a:lnTo>
                <a:lnTo>
                  <a:pt x="68" y="496"/>
                </a:lnTo>
                <a:lnTo>
                  <a:pt x="64" y="491"/>
                </a:lnTo>
                <a:lnTo>
                  <a:pt x="64" y="491"/>
                </a:lnTo>
                <a:lnTo>
                  <a:pt x="64" y="488"/>
                </a:lnTo>
                <a:lnTo>
                  <a:pt x="64" y="488"/>
                </a:lnTo>
                <a:lnTo>
                  <a:pt x="62" y="484"/>
                </a:lnTo>
                <a:lnTo>
                  <a:pt x="62" y="484"/>
                </a:lnTo>
                <a:lnTo>
                  <a:pt x="61" y="482"/>
                </a:lnTo>
                <a:lnTo>
                  <a:pt x="61" y="482"/>
                </a:lnTo>
                <a:lnTo>
                  <a:pt x="61" y="481"/>
                </a:lnTo>
                <a:lnTo>
                  <a:pt x="61" y="481"/>
                </a:lnTo>
                <a:lnTo>
                  <a:pt x="61" y="480"/>
                </a:lnTo>
                <a:lnTo>
                  <a:pt x="62" y="479"/>
                </a:lnTo>
                <a:lnTo>
                  <a:pt x="62" y="479"/>
                </a:lnTo>
                <a:lnTo>
                  <a:pt x="63" y="476"/>
                </a:lnTo>
                <a:lnTo>
                  <a:pt x="64" y="473"/>
                </a:lnTo>
                <a:lnTo>
                  <a:pt x="64" y="473"/>
                </a:lnTo>
                <a:lnTo>
                  <a:pt x="66" y="469"/>
                </a:lnTo>
                <a:lnTo>
                  <a:pt x="66" y="469"/>
                </a:lnTo>
                <a:lnTo>
                  <a:pt x="65" y="462"/>
                </a:lnTo>
                <a:lnTo>
                  <a:pt x="65" y="462"/>
                </a:lnTo>
                <a:lnTo>
                  <a:pt x="62" y="455"/>
                </a:lnTo>
                <a:lnTo>
                  <a:pt x="62" y="455"/>
                </a:lnTo>
                <a:lnTo>
                  <a:pt x="60" y="449"/>
                </a:lnTo>
                <a:lnTo>
                  <a:pt x="60" y="449"/>
                </a:lnTo>
                <a:lnTo>
                  <a:pt x="60" y="444"/>
                </a:lnTo>
                <a:lnTo>
                  <a:pt x="60" y="444"/>
                </a:lnTo>
                <a:lnTo>
                  <a:pt x="61" y="434"/>
                </a:lnTo>
                <a:lnTo>
                  <a:pt x="61" y="434"/>
                </a:lnTo>
                <a:lnTo>
                  <a:pt x="58" y="424"/>
                </a:lnTo>
                <a:lnTo>
                  <a:pt x="58" y="424"/>
                </a:lnTo>
                <a:lnTo>
                  <a:pt x="56" y="418"/>
                </a:lnTo>
                <a:lnTo>
                  <a:pt x="56" y="418"/>
                </a:lnTo>
                <a:lnTo>
                  <a:pt x="55" y="416"/>
                </a:lnTo>
                <a:lnTo>
                  <a:pt x="55" y="414"/>
                </a:lnTo>
                <a:lnTo>
                  <a:pt x="55" y="414"/>
                </a:lnTo>
                <a:lnTo>
                  <a:pt x="56" y="409"/>
                </a:lnTo>
                <a:lnTo>
                  <a:pt x="56" y="409"/>
                </a:lnTo>
                <a:lnTo>
                  <a:pt x="56" y="408"/>
                </a:lnTo>
                <a:lnTo>
                  <a:pt x="57" y="406"/>
                </a:lnTo>
                <a:lnTo>
                  <a:pt x="57" y="406"/>
                </a:lnTo>
                <a:lnTo>
                  <a:pt x="59" y="399"/>
                </a:lnTo>
                <a:lnTo>
                  <a:pt x="61" y="391"/>
                </a:lnTo>
                <a:lnTo>
                  <a:pt x="61" y="391"/>
                </a:lnTo>
                <a:lnTo>
                  <a:pt x="64" y="369"/>
                </a:lnTo>
                <a:lnTo>
                  <a:pt x="64" y="369"/>
                </a:lnTo>
                <a:lnTo>
                  <a:pt x="76" y="321"/>
                </a:lnTo>
                <a:lnTo>
                  <a:pt x="76" y="321"/>
                </a:lnTo>
                <a:lnTo>
                  <a:pt x="86" y="378"/>
                </a:lnTo>
                <a:lnTo>
                  <a:pt x="86" y="378"/>
                </a:lnTo>
                <a:lnTo>
                  <a:pt x="94" y="446"/>
                </a:lnTo>
                <a:lnTo>
                  <a:pt x="94" y="446"/>
                </a:lnTo>
                <a:lnTo>
                  <a:pt x="95" y="452"/>
                </a:lnTo>
                <a:lnTo>
                  <a:pt x="99" y="456"/>
                </a:lnTo>
                <a:lnTo>
                  <a:pt x="99" y="456"/>
                </a:lnTo>
                <a:lnTo>
                  <a:pt x="104" y="460"/>
                </a:lnTo>
                <a:lnTo>
                  <a:pt x="105" y="461"/>
                </a:lnTo>
                <a:lnTo>
                  <a:pt x="105" y="461"/>
                </a:lnTo>
                <a:lnTo>
                  <a:pt x="104" y="468"/>
                </a:lnTo>
                <a:lnTo>
                  <a:pt x="104" y="468"/>
                </a:lnTo>
                <a:lnTo>
                  <a:pt x="104" y="473"/>
                </a:lnTo>
                <a:lnTo>
                  <a:pt x="104" y="473"/>
                </a:lnTo>
                <a:lnTo>
                  <a:pt x="105" y="477"/>
                </a:lnTo>
                <a:lnTo>
                  <a:pt x="105" y="477"/>
                </a:lnTo>
                <a:lnTo>
                  <a:pt x="104" y="479"/>
                </a:lnTo>
                <a:lnTo>
                  <a:pt x="104" y="479"/>
                </a:lnTo>
                <a:lnTo>
                  <a:pt x="104" y="484"/>
                </a:lnTo>
                <a:lnTo>
                  <a:pt x="104" y="484"/>
                </a:lnTo>
                <a:lnTo>
                  <a:pt x="105" y="485"/>
                </a:lnTo>
                <a:lnTo>
                  <a:pt x="108" y="486"/>
                </a:lnTo>
                <a:lnTo>
                  <a:pt x="108" y="486"/>
                </a:lnTo>
                <a:lnTo>
                  <a:pt x="121" y="489"/>
                </a:lnTo>
                <a:lnTo>
                  <a:pt x="121" y="489"/>
                </a:lnTo>
                <a:lnTo>
                  <a:pt x="122" y="489"/>
                </a:lnTo>
                <a:lnTo>
                  <a:pt x="124" y="487"/>
                </a:lnTo>
                <a:lnTo>
                  <a:pt x="124" y="487"/>
                </a:lnTo>
                <a:lnTo>
                  <a:pt x="128" y="488"/>
                </a:lnTo>
                <a:lnTo>
                  <a:pt x="131" y="489"/>
                </a:lnTo>
                <a:lnTo>
                  <a:pt x="131" y="489"/>
                </a:lnTo>
                <a:lnTo>
                  <a:pt x="134" y="492"/>
                </a:lnTo>
                <a:lnTo>
                  <a:pt x="139" y="496"/>
                </a:lnTo>
                <a:lnTo>
                  <a:pt x="139" y="496"/>
                </a:lnTo>
                <a:lnTo>
                  <a:pt x="145" y="498"/>
                </a:lnTo>
                <a:lnTo>
                  <a:pt x="151" y="499"/>
                </a:lnTo>
                <a:lnTo>
                  <a:pt x="162" y="501"/>
                </a:lnTo>
                <a:lnTo>
                  <a:pt x="162" y="501"/>
                </a:lnTo>
                <a:lnTo>
                  <a:pt x="166" y="500"/>
                </a:lnTo>
                <a:lnTo>
                  <a:pt x="170" y="499"/>
                </a:lnTo>
                <a:lnTo>
                  <a:pt x="170" y="499"/>
                </a:lnTo>
                <a:lnTo>
                  <a:pt x="173" y="497"/>
                </a:lnTo>
                <a:lnTo>
                  <a:pt x="175" y="496"/>
                </a:lnTo>
                <a:lnTo>
                  <a:pt x="175" y="496"/>
                </a:lnTo>
                <a:lnTo>
                  <a:pt x="174" y="492"/>
                </a:lnTo>
                <a:lnTo>
                  <a:pt x="174" y="492"/>
                </a:lnTo>
                <a:lnTo>
                  <a:pt x="173" y="491"/>
                </a:lnTo>
                <a:lnTo>
                  <a:pt x="173" y="491"/>
                </a:lnTo>
                <a:close/>
                <a:moveTo>
                  <a:pt x="169" y="146"/>
                </a:moveTo>
                <a:lnTo>
                  <a:pt x="169" y="146"/>
                </a:lnTo>
                <a:lnTo>
                  <a:pt x="170" y="146"/>
                </a:lnTo>
                <a:lnTo>
                  <a:pt x="170" y="146"/>
                </a:lnTo>
                <a:lnTo>
                  <a:pt x="170" y="147"/>
                </a:lnTo>
                <a:lnTo>
                  <a:pt x="170" y="147"/>
                </a:lnTo>
                <a:lnTo>
                  <a:pt x="166" y="152"/>
                </a:lnTo>
                <a:lnTo>
                  <a:pt x="160" y="158"/>
                </a:lnTo>
                <a:lnTo>
                  <a:pt x="160" y="158"/>
                </a:lnTo>
                <a:lnTo>
                  <a:pt x="145" y="172"/>
                </a:lnTo>
                <a:lnTo>
                  <a:pt x="145" y="172"/>
                </a:lnTo>
                <a:lnTo>
                  <a:pt x="140" y="169"/>
                </a:lnTo>
                <a:lnTo>
                  <a:pt x="140" y="169"/>
                </a:lnTo>
                <a:lnTo>
                  <a:pt x="136" y="167"/>
                </a:lnTo>
                <a:lnTo>
                  <a:pt x="136" y="167"/>
                </a:lnTo>
                <a:lnTo>
                  <a:pt x="134" y="167"/>
                </a:lnTo>
                <a:lnTo>
                  <a:pt x="131" y="168"/>
                </a:lnTo>
                <a:lnTo>
                  <a:pt x="131" y="168"/>
                </a:lnTo>
                <a:lnTo>
                  <a:pt x="130" y="171"/>
                </a:lnTo>
                <a:lnTo>
                  <a:pt x="131" y="174"/>
                </a:lnTo>
                <a:lnTo>
                  <a:pt x="131" y="174"/>
                </a:lnTo>
                <a:lnTo>
                  <a:pt x="133" y="176"/>
                </a:lnTo>
                <a:lnTo>
                  <a:pt x="135" y="176"/>
                </a:lnTo>
                <a:lnTo>
                  <a:pt x="135" y="176"/>
                </a:lnTo>
                <a:lnTo>
                  <a:pt x="136" y="177"/>
                </a:lnTo>
                <a:lnTo>
                  <a:pt x="136" y="177"/>
                </a:lnTo>
                <a:lnTo>
                  <a:pt x="136" y="178"/>
                </a:lnTo>
                <a:lnTo>
                  <a:pt x="136" y="178"/>
                </a:lnTo>
                <a:lnTo>
                  <a:pt x="134" y="177"/>
                </a:lnTo>
                <a:lnTo>
                  <a:pt x="134" y="177"/>
                </a:lnTo>
                <a:lnTo>
                  <a:pt x="131" y="176"/>
                </a:lnTo>
                <a:lnTo>
                  <a:pt x="131" y="176"/>
                </a:lnTo>
                <a:lnTo>
                  <a:pt x="130" y="175"/>
                </a:lnTo>
                <a:lnTo>
                  <a:pt x="130" y="175"/>
                </a:lnTo>
                <a:lnTo>
                  <a:pt x="126" y="175"/>
                </a:lnTo>
                <a:lnTo>
                  <a:pt x="126" y="175"/>
                </a:lnTo>
                <a:lnTo>
                  <a:pt x="124" y="174"/>
                </a:lnTo>
                <a:lnTo>
                  <a:pt x="124" y="174"/>
                </a:lnTo>
                <a:lnTo>
                  <a:pt x="122" y="174"/>
                </a:lnTo>
                <a:lnTo>
                  <a:pt x="119" y="174"/>
                </a:lnTo>
                <a:lnTo>
                  <a:pt x="119" y="174"/>
                </a:lnTo>
                <a:lnTo>
                  <a:pt x="116" y="175"/>
                </a:lnTo>
                <a:lnTo>
                  <a:pt x="115" y="178"/>
                </a:lnTo>
                <a:lnTo>
                  <a:pt x="115" y="178"/>
                </a:lnTo>
                <a:lnTo>
                  <a:pt x="116" y="179"/>
                </a:lnTo>
                <a:lnTo>
                  <a:pt x="116" y="179"/>
                </a:lnTo>
                <a:lnTo>
                  <a:pt x="115" y="180"/>
                </a:lnTo>
                <a:lnTo>
                  <a:pt x="115" y="180"/>
                </a:lnTo>
                <a:lnTo>
                  <a:pt x="114" y="182"/>
                </a:lnTo>
                <a:lnTo>
                  <a:pt x="114" y="184"/>
                </a:lnTo>
                <a:lnTo>
                  <a:pt x="114" y="184"/>
                </a:lnTo>
                <a:lnTo>
                  <a:pt x="115" y="187"/>
                </a:lnTo>
                <a:lnTo>
                  <a:pt x="115" y="187"/>
                </a:lnTo>
                <a:lnTo>
                  <a:pt x="115" y="189"/>
                </a:lnTo>
                <a:lnTo>
                  <a:pt x="115" y="189"/>
                </a:lnTo>
                <a:lnTo>
                  <a:pt x="116" y="191"/>
                </a:lnTo>
                <a:lnTo>
                  <a:pt x="118" y="192"/>
                </a:lnTo>
                <a:lnTo>
                  <a:pt x="118" y="192"/>
                </a:lnTo>
                <a:lnTo>
                  <a:pt x="119" y="193"/>
                </a:lnTo>
                <a:lnTo>
                  <a:pt x="119" y="193"/>
                </a:lnTo>
                <a:lnTo>
                  <a:pt x="120" y="194"/>
                </a:lnTo>
                <a:lnTo>
                  <a:pt x="120" y="194"/>
                </a:lnTo>
                <a:lnTo>
                  <a:pt x="120" y="194"/>
                </a:lnTo>
                <a:lnTo>
                  <a:pt x="121" y="196"/>
                </a:lnTo>
                <a:lnTo>
                  <a:pt x="121" y="196"/>
                </a:lnTo>
                <a:lnTo>
                  <a:pt x="122" y="197"/>
                </a:lnTo>
                <a:lnTo>
                  <a:pt x="121" y="198"/>
                </a:lnTo>
                <a:lnTo>
                  <a:pt x="120" y="197"/>
                </a:lnTo>
                <a:lnTo>
                  <a:pt x="117" y="201"/>
                </a:lnTo>
                <a:lnTo>
                  <a:pt x="116" y="200"/>
                </a:lnTo>
                <a:lnTo>
                  <a:pt x="113" y="203"/>
                </a:lnTo>
                <a:lnTo>
                  <a:pt x="113" y="203"/>
                </a:lnTo>
                <a:lnTo>
                  <a:pt x="113" y="203"/>
                </a:lnTo>
                <a:lnTo>
                  <a:pt x="104" y="201"/>
                </a:lnTo>
                <a:lnTo>
                  <a:pt x="89" y="200"/>
                </a:lnTo>
                <a:lnTo>
                  <a:pt x="89" y="200"/>
                </a:lnTo>
                <a:lnTo>
                  <a:pt x="85" y="200"/>
                </a:lnTo>
                <a:lnTo>
                  <a:pt x="85" y="200"/>
                </a:lnTo>
                <a:lnTo>
                  <a:pt x="74" y="201"/>
                </a:lnTo>
                <a:lnTo>
                  <a:pt x="75" y="200"/>
                </a:lnTo>
                <a:lnTo>
                  <a:pt x="69" y="201"/>
                </a:lnTo>
                <a:lnTo>
                  <a:pt x="66" y="201"/>
                </a:lnTo>
                <a:lnTo>
                  <a:pt x="66" y="201"/>
                </a:lnTo>
                <a:lnTo>
                  <a:pt x="103" y="160"/>
                </a:lnTo>
                <a:lnTo>
                  <a:pt x="103" y="160"/>
                </a:lnTo>
                <a:lnTo>
                  <a:pt x="121" y="141"/>
                </a:lnTo>
                <a:lnTo>
                  <a:pt x="121" y="140"/>
                </a:lnTo>
                <a:lnTo>
                  <a:pt x="121" y="139"/>
                </a:lnTo>
                <a:lnTo>
                  <a:pt x="121" y="139"/>
                </a:lnTo>
                <a:lnTo>
                  <a:pt x="122" y="138"/>
                </a:lnTo>
                <a:lnTo>
                  <a:pt x="122" y="138"/>
                </a:lnTo>
                <a:lnTo>
                  <a:pt x="122" y="138"/>
                </a:lnTo>
                <a:lnTo>
                  <a:pt x="122" y="138"/>
                </a:lnTo>
                <a:lnTo>
                  <a:pt x="133" y="140"/>
                </a:lnTo>
                <a:lnTo>
                  <a:pt x="133" y="140"/>
                </a:lnTo>
                <a:lnTo>
                  <a:pt x="169" y="146"/>
                </a:lnTo>
                <a:lnTo>
                  <a:pt x="169" y="146"/>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250" fill="hold"/>
                                        <p:tgtEl>
                                          <p:spTgt spid="29"/>
                                        </p:tgtEl>
                                        <p:attrNameLst>
                                          <p:attrName>ppt_w</p:attrName>
                                        </p:attrNameLst>
                                      </p:cBhvr>
                                      <p:tavLst>
                                        <p:tav tm="0">
                                          <p:val>
                                            <p:fltVal val="0"/>
                                          </p:val>
                                        </p:tav>
                                        <p:tav tm="100000">
                                          <p:val>
                                            <p:strVal val="#ppt_w"/>
                                          </p:val>
                                        </p:tav>
                                      </p:tavLst>
                                    </p:anim>
                                    <p:anim calcmode="lin" valueType="num">
                                      <p:cBhvr>
                                        <p:cTn id="12" dur="250" fill="hold"/>
                                        <p:tgtEl>
                                          <p:spTgt spid="29"/>
                                        </p:tgtEl>
                                        <p:attrNameLst>
                                          <p:attrName>ppt_h</p:attrName>
                                        </p:attrNameLst>
                                      </p:cBhvr>
                                      <p:tavLst>
                                        <p:tav tm="0">
                                          <p:val>
                                            <p:fltVal val="0"/>
                                          </p:val>
                                        </p:tav>
                                        <p:tav tm="100000">
                                          <p:val>
                                            <p:strVal val="#ppt_h"/>
                                          </p:val>
                                        </p:tav>
                                      </p:tavLst>
                                    </p:anim>
                                    <p:animEffect transition="in" filter="fade">
                                      <p:cBhvr>
                                        <p:cTn id="13" dur="250"/>
                                        <p:tgtEl>
                                          <p:spTgt spid="29"/>
                                        </p:tgtEl>
                                      </p:cBhvr>
                                    </p:animEffect>
                                  </p:childTnLst>
                                </p:cTn>
                              </p:par>
                            </p:childTnLst>
                          </p:cTn>
                        </p:par>
                        <p:par>
                          <p:cTn id="14" fill="hold">
                            <p:stCondLst>
                              <p:cond delay="1725"/>
                            </p:stCondLst>
                            <p:childTnLst>
                              <p:par>
                                <p:cTn id="15" presetID="10" presetClass="entr" presetSubtype="0"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par>
                          <p:cTn id="18" fill="hold">
                            <p:stCondLst>
                              <p:cond delay="2225"/>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300"/>
                                        <p:tgtEl>
                                          <p:spTgt spid="25"/>
                                        </p:tgtEl>
                                      </p:cBhvr>
                                    </p:animEffect>
                                    <p:anim calcmode="lin" valueType="num">
                                      <p:cBhvr>
                                        <p:cTn id="22" dur="300" fill="hold"/>
                                        <p:tgtEl>
                                          <p:spTgt spid="25"/>
                                        </p:tgtEl>
                                        <p:attrNameLst>
                                          <p:attrName>ppt_x</p:attrName>
                                        </p:attrNameLst>
                                      </p:cBhvr>
                                      <p:tavLst>
                                        <p:tav tm="0">
                                          <p:val>
                                            <p:strVal val="#ppt_x"/>
                                          </p:val>
                                        </p:tav>
                                        <p:tav tm="100000">
                                          <p:val>
                                            <p:strVal val="#ppt_x"/>
                                          </p:val>
                                        </p:tav>
                                      </p:tavLst>
                                    </p:anim>
                                    <p:anim calcmode="lin" valueType="num">
                                      <p:cBhvr>
                                        <p:cTn id="23" dur="3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725"/>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
                                        <p:tgtEl>
                                          <p:spTgt spid="24"/>
                                        </p:tgtEl>
                                      </p:cBhvr>
                                    </p:animEffect>
                                    <p:anim calcmode="lin" valueType="num">
                                      <p:cBhvr>
                                        <p:cTn id="28" dur="300" fill="hold"/>
                                        <p:tgtEl>
                                          <p:spTgt spid="24"/>
                                        </p:tgtEl>
                                        <p:attrNameLst>
                                          <p:attrName>ppt_x</p:attrName>
                                        </p:attrNameLst>
                                      </p:cBhvr>
                                      <p:tavLst>
                                        <p:tav tm="0">
                                          <p:val>
                                            <p:strVal val="#ppt_x"/>
                                          </p:val>
                                        </p:tav>
                                        <p:tav tm="100000">
                                          <p:val>
                                            <p:strVal val="#ppt_x"/>
                                          </p:val>
                                        </p:tav>
                                      </p:tavLst>
                                    </p:anim>
                                    <p:anim calcmode="lin" valueType="num">
                                      <p:cBhvr>
                                        <p:cTn id="29" dur="3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225"/>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300"/>
                                        <p:tgtEl>
                                          <p:spTgt spid="23"/>
                                        </p:tgtEl>
                                      </p:cBhvr>
                                    </p:animEffect>
                                    <p:anim calcmode="lin" valueType="num">
                                      <p:cBhvr>
                                        <p:cTn id="34" dur="300" fill="hold"/>
                                        <p:tgtEl>
                                          <p:spTgt spid="23"/>
                                        </p:tgtEl>
                                        <p:attrNameLst>
                                          <p:attrName>ppt_x</p:attrName>
                                        </p:attrNameLst>
                                      </p:cBhvr>
                                      <p:tavLst>
                                        <p:tav tm="0">
                                          <p:val>
                                            <p:strVal val="#ppt_x"/>
                                          </p:val>
                                        </p:tav>
                                        <p:tav tm="100000">
                                          <p:val>
                                            <p:strVal val="#ppt_x"/>
                                          </p:val>
                                        </p:tav>
                                      </p:tavLst>
                                    </p:anim>
                                    <p:anim calcmode="lin" valueType="num">
                                      <p:cBhvr>
                                        <p:cTn id="35" dur="3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725"/>
                            </p:stCondLst>
                            <p:childTnLst>
                              <p:par>
                                <p:cTn id="37" presetID="42"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300"/>
                                        <p:tgtEl>
                                          <p:spTgt spid="26"/>
                                        </p:tgtEl>
                                      </p:cBhvr>
                                    </p:animEffect>
                                    <p:anim calcmode="lin" valueType="num">
                                      <p:cBhvr>
                                        <p:cTn id="40" dur="300" fill="hold"/>
                                        <p:tgtEl>
                                          <p:spTgt spid="26"/>
                                        </p:tgtEl>
                                        <p:attrNameLst>
                                          <p:attrName>ppt_x</p:attrName>
                                        </p:attrNameLst>
                                      </p:cBhvr>
                                      <p:tavLst>
                                        <p:tav tm="0">
                                          <p:val>
                                            <p:strVal val="#ppt_x"/>
                                          </p:val>
                                        </p:tav>
                                        <p:tav tm="100000">
                                          <p:val>
                                            <p:strVal val="#ppt_x"/>
                                          </p:val>
                                        </p:tav>
                                      </p:tavLst>
                                    </p:anim>
                                    <p:anim calcmode="lin" valueType="num">
                                      <p:cBhvr>
                                        <p:cTn id="41" dur="3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4225"/>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300"/>
                                        <p:tgtEl>
                                          <p:spTgt spid="34"/>
                                        </p:tgtEl>
                                      </p:cBhvr>
                                    </p:animEffect>
                                    <p:anim calcmode="lin" valueType="num">
                                      <p:cBhvr>
                                        <p:cTn id="46" dur="300" fill="hold"/>
                                        <p:tgtEl>
                                          <p:spTgt spid="34"/>
                                        </p:tgtEl>
                                        <p:attrNameLst>
                                          <p:attrName>ppt_x</p:attrName>
                                        </p:attrNameLst>
                                      </p:cBhvr>
                                      <p:tavLst>
                                        <p:tav tm="0">
                                          <p:val>
                                            <p:strVal val="#ppt_x"/>
                                          </p:val>
                                        </p:tav>
                                        <p:tav tm="100000">
                                          <p:val>
                                            <p:strVal val="#ppt_x"/>
                                          </p:val>
                                        </p:tav>
                                      </p:tavLst>
                                    </p:anim>
                                    <p:anim calcmode="lin" valueType="num">
                                      <p:cBhvr>
                                        <p:cTn id="47" dur="3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4725"/>
                            </p:stCondLst>
                            <p:childTnLst>
                              <p:par>
                                <p:cTn id="49" presetID="42"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300"/>
                                        <p:tgtEl>
                                          <p:spTgt spid="33"/>
                                        </p:tgtEl>
                                      </p:cBhvr>
                                    </p:animEffect>
                                    <p:anim calcmode="lin" valueType="num">
                                      <p:cBhvr>
                                        <p:cTn id="52" dur="300" fill="hold"/>
                                        <p:tgtEl>
                                          <p:spTgt spid="33"/>
                                        </p:tgtEl>
                                        <p:attrNameLst>
                                          <p:attrName>ppt_x</p:attrName>
                                        </p:attrNameLst>
                                      </p:cBhvr>
                                      <p:tavLst>
                                        <p:tav tm="0">
                                          <p:val>
                                            <p:strVal val="#ppt_x"/>
                                          </p:val>
                                        </p:tav>
                                        <p:tav tm="100000">
                                          <p:val>
                                            <p:strVal val="#ppt_x"/>
                                          </p:val>
                                        </p:tav>
                                      </p:tavLst>
                                    </p:anim>
                                    <p:anim calcmode="lin" valueType="num">
                                      <p:cBhvr>
                                        <p:cTn id="53" dur="3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25"/>
                            </p:stCondLst>
                            <p:childTnLst>
                              <p:par>
                                <p:cTn id="55" presetID="42"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300"/>
                                        <p:tgtEl>
                                          <p:spTgt spid="32"/>
                                        </p:tgtEl>
                                      </p:cBhvr>
                                    </p:animEffect>
                                    <p:anim calcmode="lin" valueType="num">
                                      <p:cBhvr>
                                        <p:cTn id="58" dur="300" fill="hold"/>
                                        <p:tgtEl>
                                          <p:spTgt spid="32"/>
                                        </p:tgtEl>
                                        <p:attrNameLst>
                                          <p:attrName>ppt_x</p:attrName>
                                        </p:attrNameLst>
                                      </p:cBhvr>
                                      <p:tavLst>
                                        <p:tav tm="0">
                                          <p:val>
                                            <p:strVal val="#ppt_x"/>
                                          </p:val>
                                        </p:tav>
                                        <p:tav tm="100000">
                                          <p:val>
                                            <p:strVal val="#ppt_x"/>
                                          </p:val>
                                        </p:tav>
                                      </p:tavLst>
                                    </p:anim>
                                    <p:anim calcmode="lin" valueType="num">
                                      <p:cBhvr>
                                        <p:cTn id="59" dur="300" fill="hold"/>
                                        <p:tgtEl>
                                          <p:spTgt spid="32"/>
                                        </p:tgtEl>
                                        <p:attrNameLst>
                                          <p:attrName>ppt_y</p:attrName>
                                        </p:attrNameLst>
                                      </p:cBhvr>
                                      <p:tavLst>
                                        <p:tav tm="0">
                                          <p:val>
                                            <p:strVal val="#ppt_y+.1"/>
                                          </p:val>
                                        </p:tav>
                                        <p:tav tm="100000">
                                          <p:val>
                                            <p:strVal val="#ppt_y"/>
                                          </p:val>
                                        </p:tav>
                                      </p:tavLst>
                                    </p:anim>
                                  </p:childTnLst>
                                </p:cTn>
                              </p:par>
                            </p:childTnLst>
                          </p:cTn>
                        </p:par>
                        <p:par>
                          <p:cTn id="60" fill="hold">
                            <p:stCondLst>
                              <p:cond delay="5725"/>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6225"/>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300"/>
                                        <p:tgtEl>
                                          <p:spTgt spid="30"/>
                                        </p:tgtEl>
                                      </p:cBhvr>
                                    </p:animEffect>
                                    <p:anim calcmode="lin" valueType="num">
                                      <p:cBhvr>
                                        <p:cTn id="70" dur="300" fill="hold"/>
                                        <p:tgtEl>
                                          <p:spTgt spid="30"/>
                                        </p:tgtEl>
                                        <p:attrNameLst>
                                          <p:attrName>ppt_x</p:attrName>
                                        </p:attrNameLst>
                                      </p:cBhvr>
                                      <p:tavLst>
                                        <p:tav tm="0">
                                          <p:val>
                                            <p:strVal val="#ppt_x"/>
                                          </p:val>
                                        </p:tav>
                                        <p:tav tm="100000">
                                          <p:val>
                                            <p:strVal val="#ppt_x"/>
                                          </p:val>
                                        </p:tav>
                                      </p:tavLst>
                                    </p:anim>
                                    <p:anim calcmode="lin" valueType="num">
                                      <p:cBhvr>
                                        <p:cTn id="71" dur="300" fill="hold"/>
                                        <p:tgtEl>
                                          <p:spTgt spid="30"/>
                                        </p:tgtEl>
                                        <p:attrNameLst>
                                          <p:attrName>ppt_y</p:attrName>
                                        </p:attrNameLst>
                                      </p:cBhvr>
                                      <p:tavLst>
                                        <p:tav tm="0">
                                          <p:val>
                                            <p:strVal val="#ppt_y+.1"/>
                                          </p:val>
                                        </p:tav>
                                        <p:tav tm="100000">
                                          <p:val>
                                            <p:strVal val="#ppt_y"/>
                                          </p:val>
                                        </p:tav>
                                      </p:tavLst>
                                    </p:anim>
                                  </p:childTnLst>
                                </p:cTn>
                              </p:par>
                            </p:childTnLst>
                          </p:cTn>
                        </p:par>
                        <p:par>
                          <p:cTn id="72" fill="hold">
                            <p:stCondLst>
                              <p:cond delay="6725"/>
                            </p:stCondLst>
                            <p:childTnLst>
                              <p:par>
                                <p:cTn id="73" presetID="53" presetClass="entr" presetSubtype="16"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Effect transition="in" filter="fade">
                                      <p:cBhvr>
                                        <p:cTn id="77" dur="500"/>
                                        <p:tgtEl>
                                          <p:spTgt spid="43"/>
                                        </p:tgtEl>
                                      </p:cBhvr>
                                    </p:animEffect>
                                  </p:childTnLst>
                                </p:cTn>
                              </p:par>
                            </p:childTnLst>
                          </p:cTn>
                        </p:par>
                        <p:par>
                          <p:cTn id="78" fill="hold">
                            <p:stCondLst>
                              <p:cond delay="7225"/>
                            </p:stCondLst>
                            <p:childTnLst>
                              <p:par>
                                <p:cTn id="79" presetID="2" presetClass="entr" presetSubtype="2" decel="10000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750" fill="hold"/>
                                        <p:tgtEl>
                                          <p:spTgt spid="48"/>
                                        </p:tgtEl>
                                        <p:attrNameLst>
                                          <p:attrName>ppt_x</p:attrName>
                                        </p:attrNameLst>
                                      </p:cBhvr>
                                      <p:tavLst>
                                        <p:tav tm="0">
                                          <p:val>
                                            <p:strVal val="1+#ppt_w/2"/>
                                          </p:val>
                                        </p:tav>
                                        <p:tav tm="100000">
                                          <p:val>
                                            <p:strVal val="#ppt_x"/>
                                          </p:val>
                                        </p:tav>
                                      </p:tavLst>
                                    </p:anim>
                                    <p:anim calcmode="lin" valueType="num">
                                      <p:cBhvr additive="base">
                                        <p:cTn id="82" dur="750" fill="hold"/>
                                        <p:tgtEl>
                                          <p:spTgt spid="48"/>
                                        </p:tgtEl>
                                        <p:attrNameLst>
                                          <p:attrName>ppt_y</p:attrName>
                                        </p:attrNameLst>
                                      </p:cBhvr>
                                      <p:tavLst>
                                        <p:tav tm="0">
                                          <p:val>
                                            <p:strVal val="#ppt_y"/>
                                          </p:val>
                                        </p:tav>
                                        <p:tav tm="100000">
                                          <p:val>
                                            <p:strVal val="#ppt_y"/>
                                          </p:val>
                                        </p:tav>
                                      </p:tavLst>
                                    </p:anim>
                                  </p:childTnLst>
                                </p:cTn>
                              </p:par>
                              <p:par>
                                <p:cTn id="83" presetID="10" presetClass="entr" presetSubtype="0" fill="hold" grpId="1"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750"/>
                                        <p:tgtEl>
                                          <p:spTgt spid="48"/>
                                        </p:tgtEl>
                                      </p:cBhvr>
                                    </p:animEffect>
                                  </p:childTnLst>
                                </p:cTn>
                              </p:par>
                            </p:childTnLst>
                          </p:cTn>
                        </p:par>
                        <p:par>
                          <p:cTn id="86" fill="hold">
                            <p:stCondLst>
                              <p:cond delay="8225"/>
                            </p:stCondLst>
                            <p:childTnLst>
                              <p:par>
                                <p:cTn id="87" presetID="12" presetClass="entr" presetSubtype="4"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p:tgtEl>
                                          <p:spTgt spid="27"/>
                                        </p:tgtEl>
                                        <p:attrNameLst>
                                          <p:attrName>ppt_y</p:attrName>
                                        </p:attrNameLst>
                                      </p:cBhvr>
                                      <p:tavLst>
                                        <p:tav tm="0">
                                          <p:val>
                                            <p:strVal val="#ppt_y+#ppt_h*1.125000"/>
                                          </p:val>
                                        </p:tav>
                                        <p:tav tm="100000">
                                          <p:val>
                                            <p:strVal val="#ppt_y"/>
                                          </p:val>
                                        </p:tav>
                                      </p:tavLst>
                                    </p:anim>
                                    <p:animEffect transition="in" filter="wipe(up)">
                                      <p:cBhvr>
                                        <p:cTn id="90" dur="500"/>
                                        <p:tgtEl>
                                          <p:spTgt spid="27"/>
                                        </p:tgtEl>
                                      </p:cBhvr>
                                    </p:animEffect>
                                  </p:childTnLst>
                                </p:cTn>
                              </p:par>
                            </p:childTnLst>
                          </p:cTn>
                        </p:par>
                        <p:par>
                          <p:cTn id="91" fill="hold">
                            <p:stCondLst>
                              <p:cond delay="8725"/>
                            </p:stCondLst>
                            <p:childTnLst>
                              <p:par>
                                <p:cTn id="92" presetID="42" presetClass="entr" presetSubtype="0" fill="hold" grpId="0" nodeType="after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50"/>
                                        <p:tgtEl>
                                          <p:spTgt spid="57"/>
                                        </p:tgtEl>
                                      </p:cBhvr>
                                    </p:animEffect>
                                    <p:anim calcmode="lin" valueType="num">
                                      <p:cBhvr>
                                        <p:cTn id="95" dur="250" fill="hold"/>
                                        <p:tgtEl>
                                          <p:spTgt spid="57"/>
                                        </p:tgtEl>
                                        <p:attrNameLst>
                                          <p:attrName>ppt_x</p:attrName>
                                        </p:attrNameLst>
                                      </p:cBhvr>
                                      <p:tavLst>
                                        <p:tav tm="0">
                                          <p:val>
                                            <p:strVal val="#ppt_x"/>
                                          </p:val>
                                        </p:tav>
                                        <p:tav tm="100000">
                                          <p:val>
                                            <p:strVal val="#ppt_x"/>
                                          </p:val>
                                        </p:tav>
                                      </p:tavLst>
                                    </p:anim>
                                    <p:anim calcmode="lin" valueType="num">
                                      <p:cBhvr>
                                        <p:cTn id="96" dur="250" fill="hold"/>
                                        <p:tgtEl>
                                          <p:spTgt spid="57"/>
                                        </p:tgtEl>
                                        <p:attrNameLst>
                                          <p:attrName>ppt_y</p:attrName>
                                        </p:attrNameLst>
                                      </p:cBhvr>
                                      <p:tavLst>
                                        <p:tav tm="0">
                                          <p:val>
                                            <p:strVal val="#ppt_y+.1"/>
                                          </p:val>
                                        </p:tav>
                                        <p:tav tm="100000">
                                          <p:val>
                                            <p:strVal val="#ppt_y"/>
                                          </p:val>
                                        </p:tav>
                                      </p:tavLst>
                                    </p:anim>
                                  </p:childTnLst>
                                </p:cTn>
                              </p:par>
                            </p:childTnLst>
                          </p:cTn>
                        </p:par>
                        <p:par>
                          <p:cTn id="97" fill="hold">
                            <p:stCondLst>
                              <p:cond delay="9225"/>
                            </p:stCondLst>
                            <p:childTnLst>
                              <p:par>
                                <p:cTn id="98" presetID="1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p:tgtEl>
                                          <p:spTgt spid="28"/>
                                        </p:tgtEl>
                                        <p:attrNameLst>
                                          <p:attrName>ppt_y</p:attrName>
                                        </p:attrNameLst>
                                      </p:cBhvr>
                                      <p:tavLst>
                                        <p:tav tm="0">
                                          <p:val>
                                            <p:strVal val="#ppt_y+#ppt_h*1.125000"/>
                                          </p:val>
                                        </p:tav>
                                        <p:tav tm="100000">
                                          <p:val>
                                            <p:strVal val="#ppt_y"/>
                                          </p:val>
                                        </p:tav>
                                      </p:tavLst>
                                    </p:anim>
                                    <p:animEffect transition="in" filter="wipe(up)">
                                      <p:cBhvr>
                                        <p:cTn id="101" dur="500"/>
                                        <p:tgtEl>
                                          <p:spTgt spid="28"/>
                                        </p:tgtEl>
                                      </p:cBhvr>
                                    </p:animEffect>
                                  </p:childTnLst>
                                </p:cTn>
                              </p:par>
                            </p:childTnLst>
                          </p:cTn>
                        </p:par>
                        <p:par>
                          <p:cTn id="102" fill="hold">
                            <p:stCondLst>
                              <p:cond delay="9725"/>
                            </p:stCondLst>
                            <p:childTnLst>
                              <p:par>
                                <p:cTn id="103" presetID="42" presetClass="entr" presetSubtype="0" fill="hold" grpId="0"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250"/>
                                        <p:tgtEl>
                                          <p:spTgt spid="56"/>
                                        </p:tgtEl>
                                      </p:cBhvr>
                                    </p:animEffect>
                                    <p:anim calcmode="lin" valueType="num">
                                      <p:cBhvr>
                                        <p:cTn id="106" dur="250" fill="hold"/>
                                        <p:tgtEl>
                                          <p:spTgt spid="56"/>
                                        </p:tgtEl>
                                        <p:attrNameLst>
                                          <p:attrName>ppt_x</p:attrName>
                                        </p:attrNameLst>
                                      </p:cBhvr>
                                      <p:tavLst>
                                        <p:tav tm="0">
                                          <p:val>
                                            <p:strVal val="#ppt_x"/>
                                          </p:val>
                                        </p:tav>
                                        <p:tav tm="100000">
                                          <p:val>
                                            <p:strVal val="#ppt_x"/>
                                          </p:val>
                                        </p:tav>
                                      </p:tavLst>
                                    </p:anim>
                                    <p:anim calcmode="lin" valueType="num">
                                      <p:cBhvr>
                                        <p:cTn id="107" dur="25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10225"/>
                            </p:stCondLst>
                            <p:childTnLst>
                              <p:par>
                                <p:cTn id="109" presetID="2" presetClass="entr" presetSubtype="2" decel="100000"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700" fill="hold"/>
                                        <p:tgtEl>
                                          <p:spTgt spid="71"/>
                                        </p:tgtEl>
                                        <p:attrNameLst>
                                          <p:attrName>ppt_x</p:attrName>
                                        </p:attrNameLst>
                                      </p:cBhvr>
                                      <p:tavLst>
                                        <p:tav tm="0">
                                          <p:val>
                                            <p:strVal val="1+#ppt_w/2"/>
                                          </p:val>
                                        </p:tav>
                                        <p:tav tm="100000">
                                          <p:val>
                                            <p:strVal val="#ppt_x"/>
                                          </p:val>
                                        </p:tav>
                                      </p:tavLst>
                                    </p:anim>
                                    <p:anim calcmode="lin" valueType="num">
                                      <p:cBhvr additive="base">
                                        <p:cTn id="112" dur="700" fill="hold"/>
                                        <p:tgtEl>
                                          <p:spTgt spid="71"/>
                                        </p:tgtEl>
                                        <p:attrNameLst>
                                          <p:attrName>ppt_y</p:attrName>
                                        </p:attrNameLst>
                                      </p:cBhvr>
                                      <p:tavLst>
                                        <p:tav tm="0">
                                          <p:val>
                                            <p:strVal val="#ppt_y"/>
                                          </p:val>
                                        </p:tav>
                                        <p:tav tm="100000">
                                          <p:val>
                                            <p:strVal val="#ppt_y"/>
                                          </p:val>
                                        </p:tav>
                                      </p:tavLst>
                                    </p:anim>
                                  </p:childTnLst>
                                </p:cTn>
                              </p:par>
                              <p:par>
                                <p:cTn id="113" presetID="10" presetClass="entr" presetSubtype="0" fill="hold" grpId="1"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700"/>
                                        <p:tgtEl>
                                          <p:spTgt spid="71"/>
                                        </p:tgtEl>
                                      </p:cBhvr>
                                    </p:animEffect>
                                  </p:childTnLst>
                                </p:cTn>
                              </p:par>
                            </p:childTnLst>
                          </p:cTn>
                        </p:par>
                        <p:par>
                          <p:cTn id="116" fill="hold">
                            <p:stCondLst>
                              <p:cond delay="11225"/>
                            </p:stCondLst>
                            <p:childTnLst>
                              <p:par>
                                <p:cTn id="117" presetID="12" presetClass="entr" presetSubtype="4"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p:tgtEl>
                                          <p:spTgt spid="35"/>
                                        </p:tgtEl>
                                        <p:attrNameLst>
                                          <p:attrName>ppt_y</p:attrName>
                                        </p:attrNameLst>
                                      </p:cBhvr>
                                      <p:tavLst>
                                        <p:tav tm="0">
                                          <p:val>
                                            <p:strVal val="#ppt_y+#ppt_h*1.125000"/>
                                          </p:val>
                                        </p:tav>
                                        <p:tav tm="100000">
                                          <p:val>
                                            <p:strVal val="#ppt_y"/>
                                          </p:val>
                                        </p:tav>
                                      </p:tavLst>
                                    </p:anim>
                                    <p:animEffect transition="in" filter="wipe(up)">
                                      <p:cBhvr>
                                        <p:cTn id="120" dur="500"/>
                                        <p:tgtEl>
                                          <p:spTgt spid="35"/>
                                        </p:tgtEl>
                                      </p:cBhvr>
                                    </p:animEffect>
                                  </p:childTnLst>
                                </p:cTn>
                              </p:par>
                            </p:childTnLst>
                          </p:cTn>
                        </p:par>
                        <p:par>
                          <p:cTn id="121" fill="hold">
                            <p:stCondLst>
                              <p:cond delay="11725"/>
                            </p:stCondLst>
                            <p:childTnLst>
                              <p:par>
                                <p:cTn id="122" presetID="42"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250"/>
                                        <p:tgtEl>
                                          <p:spTgt spid="59"/>
                                        </p:tgtEl>
                                      </p:cBhvr>
                                    </p:animEffect>
                                    <p:anim calcmode="lin" valueType="num">
                                      <p:cBhvr>
                                        <p:cTn id="125" dur="250" fill="hold"/>
                                        <p:tgtEl>
                                          <p:spTgt spid="59"/>
                                        </p:tgtEl>
                                        <p:attrNameLst>
                                          <p:attrName>ppt_x</p:attrName>
                                        </p:attrNameLst>
                                      </p:cBhvr>
                                      <p:tavLst>
                                        <p:tav tm="0">
                                          <p:val>
                                            <p:strVal val="#ppt_x"/>
                                          </p:val>
                                        </p:tav>
                                        <p:tav tm="100000">
                                          <p:val>
                                            <p:strVal val="#ppt_x"/>
                                          </p:val>
                                        </p:tav>
                                      </p:tavLst>
                                    </p:anim>
                                    <p:anim calcmode="lin" valueType="num">
                                      <p:cBhvr>
                                        <p:cTn id="126" dur="250" fill="hold"/>
                                        <p:tgtEl>
                                          <p:spTgt spid="59"/>
                                        </p:tgtEl>
                                        <p:attrNameLst>
                                          <p:attrName>ppt_y</p:attrName>
                                        </p:attrNameLst>
                                      </p:cBhvr>
                                      <p:tavLst>
                                        <p:tav tm="0">
                                          <p:val>
                                            <p:strVal val="#ppt_y+.1"/>
                                          </p:val>
                                        </p:tav>
                                        <p:tav tm="100000">
                                          <p:val>
                                            <p:strVal val="#ppt_y"/>
                                          </p:val>
                                        </p:tav>
                                      </p:tavLst>
                                    </p:anim>
                                  </p:childTnLst>
                                </p:cTn>
                              </p:par>
                            </p:childTnLst>
                          </p:cTn>
                        </p:par>
                        <p:par>
                          <p:cTn id="127" fill="hold">
                            <p:stCondLst>
                              <p:cond delay="12225"/>
                            </p:stCondLst>
                            <p:childTnLst>
                              <p:par>
                                <p:cTn id="128" presetID="12" presetClass="entr" presetSubtype="4" fill="hold" grpId="0" nodeType="afterEffect">
                                  <p:stCondLst>
                                    <p:cond delay="0"/>
                                  </p:stCondLst>
                                  <p:childTnLst>
                                    <p:set>
                                      <p:cBhvr>
                                        <p:cTn id="129" dur="1" fill="hold">
                                          <p:stCondLst>
                                            <p:cond delay="0"/>
                                          </p:stCondLst>
                                        </p:cTn>
                                        <p:tgtEl>
                                          <p:spTgt spid="36"/>
                                        </p:tgtEl>
                                        <p:attrNameLst>
                                          <p:attrName>style.visibility</p:attrName>
                                        </p:attrNameLst>
                                      </p:cBhvr>
                                      <p:to>
                                        <p:strVal val="visible"/>
                                      </p:to>
                                    </p:set>
                                    <p:anim calcmode="lin" valueType="num">
                                      <p:cBhvr additive="base">
                                        <p:cTn id="130" dur="500"/>
                                        <p:tgtEl>
                                          <p:spTgt spid="36"/>
                                        </p:tgtEl>
                                        <p:attrNameLst>
                                          <p:attrName>ppt_y</p:attrName>
                                        </p:attrNameLst>
                                      </p:cBhvr>
                                      <p:tavLst>
                                        <p:tav tm="0">
                                          <p:val>
                                            <p:strVal val="#ppt_y+#ppt_h*1.125000"/>
                                          </p:val>
                                        </p:tav>
                                        <p:tav tm="100000">
                                          <p:val>
                                            <p:strVal val="#ppt_y"/>
                                          </p:val>
                                        </p:tav>
                                      </p:tavLst>
                                    </p:anim>
                                    <p:animEffect transition="in" filter="wipe(up)">
                                      <p:cBhvr>
                                        <p:cTn id="131" dur="500"/>
                                        <p:tgtEl>
                                          <p:spTgt spid="36"/>
                                        </p:tgtEl>
                                      </p:cBhvr>
                                    </p:animEffect>
                                  </p:childTnLst>
                                </p:cTn>
                              </p:par>
                            </p:childTnLst>
                          </p:cTn>
                        </p:par>
                        <p:par>
                          <p:cTn id="132" fill="hold">
                            <p:stCondLst>
                              <p:cond delay="12725"/>
                            </p:stCondLst>
                            <p:childTnLst>
                              <p:par>
                                <p:cTn id="133" presetID="42" presetClass="entr" presetSubtype="0"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250"/>
                                        <p:tgtEl>
                                          <p:spTgt spid="60"/>
                                        </p:tgtEl>
                                      </p:cBhvr>
                                    </p:animEffect>
                                    <p:anim calcmode="lin" valueType="num">
                                      <p:cBhvr>
                                        <p:cTn id="136" dur="250" fill="hold"/>
                                        <p:tgtEl>
                                          <p:spTgt spid="60"/>
                                        </p:tgtEl>
                                        <p:attrNameLst>
                                          <p:attrName>ppt_x</p:attrName>
                                        </p:attrNameLst>
                                      </p:cBhvr>
                                      <p:tavLst>
                                        <p:tav tm="0">
                                          <p:val>
                                            <p:strVal val="#ppt_x"/>
                                          </p:val>
                                        </p:tav>
                                        <p:tav tm="100000">
                                          <p:val>
                                            <p:strVal val="#ppt_x"/>
                                          </p:val>
                                        </p:tav>
                                      </p:tavLst>
                                    </p:anim>
                                    <p:anim calcmode="lin" valueType="num">
                                      <p:cBhvr>
                                        <p:cTn id="137" dur="250" fill="hold"/>
                                        <p:tgtEl>
                                          <p:spTgt spid="60"/>
                                        </p:tgtEl>
                                        <p:attrNameLst>
                                          <p:attrName>ppt_y</p:attrName>
                                        </p:attrNameLst>
                                      </p:cBhvr>
                                      <p:tavLst>
                                        <p:tav tm="0">
                                          <p:val>
                                            <p:strVal val="#ppt_y+.1"/>
                                          </p:val>
                                        </p:tav>
                                        <p:tav tm="100000">
                                          <p:val>
                                            <p:strVal val="#ppt_y"/>
                                          </p:val>
                                        </p:tav>
                                      </p:tavLst>
                                    </p:anim>
                                  </p:childTnLst>
                                </p:cTn>
                              </p:par>
                            </p:childTnLst>
                          </p:cTn>
                        </p:par>
                        <p:par>
                          <p:cTn id="138" fill="hold">
                            <p:stCondLst>
                              <p:cond delay="13225"/>
                            </p:stCondLst>
                            <p:childTnLst>
                              <p:par>
                                <p:cTn id="139" presetID="2" presetClass="entr" presetSubtype="2" decel="10000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 calcmode="lin" valueType="num">
                                      <p:cBhvr additive="base">
                                        <p:cTn id="141" dur="700" fill="hold"/>
                                        <p:tgtEl>
                                          <p:spTgt spid="49"/>
                                        </p:tgtEl>
                                        <p:attrNameLst>
                                          <p:attrName>ppt_x</p:attrName>
                                        </p:attrNameLst>
                                      </p:cBhvr>
                                      <p:tavLst>
                                        <p:tav tm="0">
                                          <p:val>
                                            <p:strVal val="1+#ppt_w/2"/>
                                          </p:val>
                                        </p:tav>
                                        <p:tav tm="100000">
                                          <p:val>
                                            <p:strVal val="#ppt_x"/>
                                          </p:val>
                                        </p:tav>
                                      </p:tavLst>
                                    </p:anim>
                                    <p:anim calcmode="lin" valueType="num">
                                      <p:cBhvr additive="base">
                                        <p:cTn id="142" dur="700" fill="hold"/>
                                        <p:tgtEl>
                                          <p:spTgt spid="49"/>
                                        </p:tgtEl>
                                        <p:attrNameLst>
                                          <p:attrName>ppt_y</p:attrName>
                                        </p:attrNameLst>
                                      </p:cBhvr>
                                      <p:tavLst>
                                        <p:tav tm="0">
                                          <p:val>
                                            <p:strVal val="#ppt_y"/>
                                          </p:val>
                                        </p:tav>
                                        <p:tav tm="100000">
                                          <p:val>
                                            <p:strVal val="#ppt_y"/>
                                          </p:val>
                                        </p:tav>
                                      </p:tavLst>
                                    </p:anim>
                                  </p:childTnLst>
                                </p:cTn>
                              </p:par>
                              <p:par>
                                <p:cTn id="143" presetID="10" presetClass="entr" presetSubtype="0" fill="hold" grpId="1"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700"/>
                                        <p:tgtEl>
                                          <p:spTgt spid="49"/>
                                        </p:tgtEl>
                                      </p:cBhvr>
                                    </p:animEffect>
                                  </p:childTnLst>
                                </p:cTn>
                              </p:par>
                            </p:childTnLst>
                          </p:cTn>
                        </p:par>
                        <p:par>
                          <p:cTn id="146" fill="hold">
                            <p:stCondLst>
                              <p:cond delay="14225"/>
                            </p:stCondLst>
                            <p:childTnLst>
                              <p:par>
                                <p:cTn id="147" presetID="12" presetClass="entr" presetSubtype="4" fill="hold" grpId="0" nodeType="after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additive="base">
                                        <p:cTn id="149" dur="500"/>
                                        <p:tgtEl>
                                          <p:spTgt spid="37"/>
                                        </p:tgtEl>
                                        <p:attrNameLst>
                                          <p:attrName>ppt_y</p:attrName>
                                        </p:attrNameLst>
                                      </p:cBhvr>
                                      <p:tavLst>
                                        <p:tav tm="0">
                                          <p:val>
                                            <p:strVal val="#ppt_y+#ppt_h*1.125000"/>
                                          </p:val>
                                        </p:tav>
                                        <p:tav tm="100000">
                                          <p:val>
                                            <p:strVal val="#ppt_y"/>
                                          </p:val>
                                        </p:tav>
                                      </p:tavLst>
                                    </p:anim>
                                    <p:animEffect transition="in" filter="wipe(up)">
                                      <p:cBhvr>
                                        <p:cTn id="150" dur="500"/>
                                        <p:tgtEl>
                                          <p:spTgt spid="37"/>
                                        </p:tgtEl>
                                      </p:cBhvr>
                                    </p:animEffect>
                                  </p:childTnLst>
                                </p:cTn>
                              </p:par>
                            </p:childTnLst>
                          </p:cTn>
                        </p:par>
                        <p:par>
                          <p:cTn id="151" fill="hold">
                            <p:stCondLst>
                              <p:cond delay="14725"/>
                            </p:stCondLst>
                            <p:childTnLst>
                              <p:par>
                                <p:cTn id="152" presetID="42" presetClass="entr" presetSubtype="0" fill="hold" grpId="0" nodeType="after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fade">
                                      <p:cBhvr>
                                        <p:cTn id="154" dur="250"/>
                                        <p:tgtEl>
                                          <p:spTgt spid="62"/>
                                        </p:tgtEl>
                                      </p:cBhvr>
                                    </p:animEffect>
                                    <p:anim calcmode="lin" valueType="num">
                                      <p:cBhvr>
                                        <p:cTn id="155" dur="250" fill="hold"/>
                                        <p:tgtEl>
                                          <p:spTgt spid="62"/>
                                        </p:tgtEl>
                                        <p:attrNameLst>
                                          <p:attrName>ppt_x</p:attrName>
                                        </p:attrNameLst>
                                      </p:cBhvr>
                                      <p:tavLst>
                                        <p:tav tm="0">
                                          <p:val>
                                            <p:strVal val="#ppt_x"/>
                                          </p:val>
                                        </p:tav>
                                        <p:tav tm="100000">
                                          <p:val>
                                            <p:strVal val="#ppt_x"/>
                                          </p:val>
                                        </p:tav>
                                      </p:tavLst>
                                    </p:anim>
                                    <p:anim calcmode="lin" valueType="num">
                                      <p:cBhvr>
                                        <p:cTn id="156" dur="250" fill="hold"/>
                                        <p:tgtEl>
                                          <p:spTgt spid="62"/>
                                        </p:tgtEl>
                                        <p:attrNameLst>
                                          <p:attrName>ppt_y</p:attrName>
                                        </p:attrNameLst>
                                      </p:cBhvr>
                                      <p:tavLst>
                                        <p:tav tm="0">
                                          <p:val>
                                            <p:strVal val="#ppt_y+.1"/>
                                          </p:val>
                                        </p:tav>
                                        <p:tav tm="100000">
                                          <p:val>
                                            <p:strVal val="#ppt_y"/>
                                          </p:val>
                                        </p:tav>
                                      </p:tavLst>
                                    </p:anim>
                                  </p:childTnLst>
                                </p:cTn>
                              </p:par>
                            </p:childTnLst>
                          </p:cTn>
                        </p:par>
                        <p:par>
                          <p:cTn id="157" fill="hold">
                            <p:stCondLst>
                              <p:cond delay="15225"/>
                            </p:stCondLst>
                            <p:childTnLst>
                              <p:par>
                                <p:cTn id="158" presetID="12" presetClass="entr" presetSubtype="4" fill="hold" grpId="0" nodeType="afterEffect">
                                  <p:stCondLst>
                                    <p:cond delay="0"/>
                                  </p:stCondLst>
                                  <p:childTnLst>
                                    <p:set>
                                      <p:cBhvr>
                                        <p:cTn id="159" dur="1" fill="hold">
                                          <p:stCondLst>
                                            <p:cond delay="0"/>
                                          </p:stCondLst>
                                        </p:cTn>
                                        <p:tgtEl>
                                          <p:spTgt spid="38"/>
                                        </p:tgtEl>
                                        <p:attrNameLst>
                                          <p:attrName>style.visibility</p:attrName>
                                        </p:attrNameLst>
                                      </p:cBhvr>
                                      <p:to>
                                        <p:strVal val="visible"/>
                                      </p:to>
                                    </p:set>
                                    <p:anim calcmode="lin" valueType="num">
                                      <p:cBhvr additive="base">
                                        <p:cTn id="160" dur="500"/>
                                        <p:tgtEl>
                                          <p:spTgt spid="38"/>
                                        </p:tgtEl>
                                        <p:attrNameLst>
                                          <p:attrName>ppt_y</p:attrName>
                                        </p:attrNameLst>
                                      </p:cBhvr>
                                      <p:tavLst>
                                        <p:tav tm="0">
                                          <p:val>
                                            <p:strVal val="#ppt_y+#ppt_h*1.125000"/>
                                          </p:val>
                                        </p:tav>
                                        <p:tav tm="100000">
                                          <p:val>
                                            <p:strVal val="#ppt_y"/>
                                          </p:val>
                                        </p:tav>
                                      </p:tavLst>
                                    </p:anim>
                                    <p:animEffect transition="in" filter="wipe(up)">
                                      <p:cBhvr>
                                        <p:cTn id="161" dur="500"/>
                                        <p:tgtEl>
                                          <p:spTgt spid="38"/>
                                        </p:tgtEl>
                                      </p:cBhvr>
                                    </p:animEffect>
                                  </p:childTnLst>
                                </p:cTn>
                              </p:par>
                            </p:childTnLst>
                          </p:cTn>
                        </p:par>
                        <p:par>
                          <p:cTn id="162" fill="hold">
                            <p:stCondLst>
                              <p:cond delay="15725"/>
                            </p:stCondLst>
                            <p:childTnLst>
                              <p:par>
                                <p:cTn id="163" presetID="42" presetClass="entr" presetSubtype="0" fill="hold" grpId="0" nodeType="afterEffect">
                                  <p:stCondLst>
                                    <p:cond delay="0"/>
                                  </p:stCondLst>
                                  <p:childTnLst>
                                    <p:set>
                                      <p:cBhvr>
                                        <p:cTn id="164" dur="1" fill="hold">
                                          <p:stCondLst>
                                            <p:cond delay="0"/>
                                          </p:stCondLst>
                                        </p:cTn>
                                        <p:tgtEl>
                                          <p:spTgt spid="61"/>
                                        </p:tgtEl>
                                        <p:attrNameLst>
                                          <p:attrName>style.visibility</p:attrName>
                                        </p:attrNameLst>
                                      </p:cBhvr>
                                      <p:to>
                                        <p:strVal val="visible"/>
                                      </p:to>
                                    </p:set>
                                    <p:animEffect transition="in" filter="fade">
                                      <p:cBhvr>
                                        <p:cTn id="165" dur="250"/>
                                        <p:tgtEl>
                                          <p:spTgt spid="61"/>
                                        </p:tgtEl>
                                      </p:cBhvr>
                                    </p:animEffect>
                                    <p:anim calcmode="lin" valueType="num">
                                      <p:cBhvr>
                                        <p:cTn id="166" dur="250" fill="hold"/>
                                        <p:tgtEl>
                                          <p:spTgt spid="61"/>
                                        </p:tgtEl>
                                        <p:attrNameLst>
                                          <p:attrName>ppt_x</p:attrName>
                                        </p:attrNameLst>
                                      </p:cBhvr>
                                      <p:tavLst>
                                        <p:tav tm="0">
                                          <p:val>
                                            <p:strVal val="#ppt_x"/>
                                          </p:val>
                                        </p:tav>
                                        <p:tav tm="100000">
                                          <p:val>
                                            <p:strVal val="#ppt_x"/>
                                          </p:val>
                                        </p:tav>
                                      </p:tavLst>
                                    </p:anim>
                                    <p:anim calcmode="lin" valueType="num">
                                      <p:cBhvr>
                                        <p:cTn id="167" dur="250" fill="hold"/>
                                        <p:tgtEl>
                                          <p:spTgt spid="61"/>
                                        </p:tgtEl>
                                        <p:attrNameLst>
                                          <p:attrName>ppt_y</p:attrName>
                                        </p:attrNameLst>
                                      </p:cBhvr>
                                      <p:tavLst>
                                        <p:tav tm="0">
                                          <p:val>
                                            <p:strVal val="#ppt_y+.1"/>
                                          </p:val>
                                        </p:tav>
                                        <p:tav tm="100000">
                                          <p:val>
                                            <p:strVal val="#ppt_y"/>
                                          </p:val>
                                        </p:tav>
                                      </p:tavLst>
                                    </p:anim>
                                  </p:childTnLst>
                                </p:cTn>
                              </p:par>
                            </p:childTnLst>
                          </p:cTn>
                        </p:par>
                        <p:par>
                          <p:cTn id="168" fill="hold">
                            <p:stCondLst>
                              <p:cond delay="16225"/>
                            </p:stCondLst>
                            <p:childTnLst>
                              <p:par>
                                <p:cTn id="169" presetID="2" presetClass="entr" presetSubtype="2" decel="100000"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600" fill="hold"/>
                                        <p:tgtEl>
                                          <p:spTgt spid="50"/>
                                        </p:tgtEl>
                                        <p:attrNameLst>
                                          <p:attrName>ppt_x</p:attrName>
                                        </p:attrNameLst>
                                      </p:cBhvr>
                                      <p:tavLst>
                                        <p:tav tm="0">
                                          <p:val>
                                            <p:strVal val="1+#ppt_w/2"/>
                                          </p:val>
                                        </p:tav>
                                        <p:tav tm="100000">
                                          <p:val>
                                            <p:strVal val="#ppt_x"/>
                                          </p:val>
                                        </p:tav>
                                      </p:tavLst>
                                    </p:anim>
                                    <p:anim calcmode="lin" valueType="num">
                                      <p:cBhvr additive="base">
                                        <p:cTn id="172" dur="600" fill="hold"/>
                                        <p:tgtEl>
                                          <p:spTgt spid="50"/>
                                        </p:tgtEl>
                                        <p:attrNameLst>
                                          <p:attrName>ppt_y</p:attrName>
                                        </p:attrNameLst>
                                      </p:cBhvr>
                                      <p:tavLst>
                                        <p:tav tm="0">
                                          <p:val>
                                            <p:strVal val="#ppt_y"/>
                                          </p:val>
                                        </p:tav>
                                        <p:tav tm="100000">
                                          <p:val>
                                            <p:strVal val="#ppt_y"/>
                                          </p:val>
                                        </p:tav>
                                      </p:tavLst>
                                    </p:anim>
                                  </p:childTnLst>
                                </p:cTn>
                              </p:par>
                              <p:par>
                                <p:cTn id="173" presetID="10" presetClass="entr" presetSubtype="0" fill="hold" grpId="1"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fade">
                                      <p:cBhvr>
                                        <p:cTn id="175" dur="600"/>
                                        <p:tgtEl>
                                          <p:spTgt spid="50"/>
                                        </p:tgtEl>
                                      </p:cBhvr>
                                    </p:animEffect>
                                  </p:childTnLst>
                                </p:cTn>
                              </p:par>
                            </p:childTnLst>
                          </p:cTn>
                        </p:par>
                        <p:par>
                          <p:cTn id="176" fill="hold">
                            <p:stCondLst>
                              <p:cond delay="17225"/>
                            </p:stCondLst>
                            <p:childTnLst>
                              <p:par>
                                <p:cTn id="177" presetID="12" presetClass="entr" presetSubtype="4"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p:tgtEl>
                                          <p:spTgt spid="39"/>
                                        </p:tgtEl>
                                        <p:attrNameLst>
                                          <p:attrName>ppt_y</p:attrName>
                                        </p:attrNameLst>
                                      </p:cBhvr>
                                      <p:tavLst>
                                        <p:tav tm="0">
                                          <p:val>
                                            <p:strVal val="#ppt_y+#ppt_h*1.125000"/>
                                          </p:val>
                                        </p:tav>
                                        <p:tav tm="100000">
                                          <p:val>
                                            <p:strVal val="#ppt_y"/>
                                          </p:val>
                                        </p:tav>
                                      </p:tavLst>
                                    </p:anim>
                                    <p:animEffect transition="in" filter="wipe(up)">
                                      <p:cBhvr>
                                        <p:cTn id="180" dur="500"/>
                                        <p:tgtEl>
                                          <p:spTgt spid="39"/>
                                        </p:tgtEl>
                                      </p:cBhvr>
                                    </p:animEffect>
                                  </p:childTnLst>
                                </p:cTn>
                              </p:par>
                            </p:childTnLst>
                          </p:cTn>
                        </p:par>
                        <p:par>
                          <p:cTn id="181" fill="hold">
                            <p:stCondLst>
                              <p:cond delay="17725"/>
                            </p:stCondLst>
                            <p:childTnLst>
                              <p:par>
                                <p:cTn id="182" presetID="42" presetClass="entr" presetSubtype="0" fill="hold" grpId="0" nodeType="after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fade">
                                      <p:cBhvr>
                                        <p:cTn id="184" dur="250"/>
                                        <p:tgtEl>
                                          <p:spTgt spid="63"/>
                                        </p:tgtEl>
                                      </p:cBhvr>
                                    </p:animEffect>
                                    <p:anim calcmode="lin" valueType="num">
                                      <p:cBhvr>
                                        <p:cTn id="185" dur="250" fill="hold"/>
                                        <p:tgtEl>
                                          <p:spTgt spid="63"/>
                                        </p:tgtEl>
                                        <p:attrNameLst>
                                          <p:attrName>ppt_x</p:attrName>
                                        </p:attrNameLst>
                                      </p:cBhvr>
                                      <p:tavLst>
                                        <p:tav tm="0">
                                          <p:val>
                                            <p:strVal val="#ppt_x"/>
                                          </p:val>
                                        </p:tav>
                                        <p:tav tm="100000">
                                          <p:val>
                                            <p:strVal val="#ppt_x"/>
                                          </p:val>
                                        </p:tav>
                                      </p:tavLst>
                                    </p:anim>
                                    <p:anim calcmode="lin" valueType="num">
                                      <p:cBhvr>
                                        <p:cTn id="186" dur="250" fill="hold"/>
                                        <p:tgtEl>
                                          <p:spTgt spid="63"/>
                                        </p:tgtEl>
                                        <p:attrNameLst>
                                          <p:attrName>ppt_y</p:attrName>
                                        </p:attrNameLst>
                                      </p:cBhvr>
                                      <p:tavLst>
                                        <p:tav tm="0">
                                          <p:val>
                                            <p:strVal val="#ppt_y+.1"/>
                                          </p:val>
                                        </p:tav>
                                        <p:tav tm="100000">
                                          <p:val>
                                            <p:strVal val="#ppt_y"/>
                                          </p:val>
                                        </p:tav>
                                      </p:tavLst>
                                    </p:anim>
                                  </p:childTnLst>
                                </p:cTn>
                              </p:par>
                            </p:childTnLst>
                          </p:cTn>
                        </p:par>
                        <p:par>
                          <p:cTn id="187" fill="hold">
                            <p:stCondLst>
                              <p:cond delay="18225"/>
                            </p:stCondLst>
                            <p:childTnLst>
                              <p:par>
                                <p:cTn id="188" presetID="12" presetClass="entr" presetSubtype="4" fill="hold" grpId="0" nodeType="afterEffect">
                                  <p:stCondLst>
                                    <p:cond delay="0"/>
                                  </p:stCondLst>
                                  <p:childTnLst>
                                    <p:set>
                                      <p:cBhvr>
                                        <p:cTn id="189" dur="1" fill="hold">
                                          <p:stCondLst>
                                            <p:cond delay="0"/>
                                          </p:stCondLst>
                                        </p:cTn>
                                        <p:tgtEl>
                                          <p:spTgt spid="40"/>
                                        </p:tgtEl>
                                        <p:attrNameLst>
                                          <p:attrName>style.visibility</p:attrName>
                                        </p:attrNameLst>
                                      </p:cBhvr>
                                      <p:to>
                                        <p:strVal val="visible"/>
                                      </p:to>
                                    </p:set>
                                    <p:anim calcmode="lin" valueType="num">
                                      <p:cBhvr additive="base">
                                        <p:cTn id="190" dur="500"/>
                                        <p:tgtEl>
                                          <p:spTgt spid="40"/>
                                        </p:tgtEl>
                                        <p:attrNameLst>
                                          <p:attrName>ppt_y</p:attrName>
                                        </p:attrNameLst>
                                      </p:cBhvr>
                                      <p:tavLst>
                                        <p:tav tm="0">
                                          <p:val>
                                            <p:strVal val="#ppt_y+#ppt_h*1.125000"/>
                                          </p:val>
                                        </p:tav>
                                        <p:tav tm="100000">
                                          <p:val>
                                            <p:strVal val="#ppt_y"/>
                                          </p:val>
                                        </p:tav>
                                      </p:tavLst>
                                    </p:anim>
                                    <p:animEffect transition="in" filter="wipe(up)">
                                      <p:cBhvr>
                                        <p:cTn id="191" dur="500"/>
                                        <p:tgtEl>
                                          <p:spTgt spid="40"/>
                                        </p:tgtEl>
                                      </p:cBhvr>
                                    </p:animEffect>
                                  </p:childTnLst>
                                </p:cTn>
                              </p:par>
                            </p:childTnLst>
                          </p:cTn>
                        </p:par>
                        <p:par>
                          <p:cTn id="192" fill="hold">
                            <p:stCondLst>
                              <p:cond delay="18725"/>
                            </p:stCondLst>
                            <p:childTnLst>
                              <p:par>
                                <p:cTn id="193" presetID="42"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250"/>
                                        <p:tgtEl>
                                          <p:spTgt spid="64"/>
                                        </p:tgtEl>
                                      </p:cBhvr>
                                    </p:animEffect>
                                    <p:anim calcmode="lin" valueType="num">
                                      <p:cBhvr>
                                        <p:cTn id="196" dur="250" fill="hold"/>
                                        <p:tgtEl>
                                          <p:spTgt spid="64"/>
                                        </p:tgtEl>
                                        <p:attrNameLst>
                                          <p:attrName>ppt_x</p:attrName>
                                        </p:attrNameLst>
                                      </p:cBhvr>
                                      <p:tavLst>
                                        <p:tav tm="0">
                                          <p:val>
                                            <p:strVal val="#ppt_x"/>
                                          </p:val>
                                        </p:tav>
                                        <p:tav tm="100000">
                                          <p:val>
                                            <p:strVal val="#ppt_x"/>
                                          </p:val>
                                        </p:tav>
                                      </p:tavLst>
                                    </p:anim>
                                    <p:anim calcmode="lin" valueType="num">
                                      <p:cBhvr>
                                        <p:cTn id="197" dur="250" fill="hold"/>
                                        <p:tgtEl>
                                          <p:spTgt spid="64"/>
                                        </p:tgtEl>
                                        <p:attrNameLst>
                                          <p:attrName>ppt_y</p:attrName>
                                        </p:attrNameLst>
                                      </p:cBhvr>
                                      <p:tavLst>
                                        <p:tav tm="0">
                                          <p:val>
                                            <p:strVal val="#ppt_y+.1"/>
                                          </p:val>
                                        </p:tav>
                                        <p:tav tm="100000">
                                          <p:val>
                                            <p:strVal val="#ppt_y"/>
                                          </p:val>
                                        </p:tav>
                                      </p:tavLst>
                                    </p:anim>
                                  </p:childTnLst>
                                </p:cTn>
                              </p:par>
                            </p:childTnLst>
                          </p:cTn>
                        </p:par>
                        <p:par>
                          <p:cTn id="198" fill="hold">
                            <p:stCondLst>
                              <p:cond delay="19225"/>
                            </p:stCondLst>
                            <p:childTnLst>
                              <p:par>
                                <p:cTn id="199" presetID="2" presetClass="entr" presetSubtype="2" decel="100000" fill="hold" grpId="0" nodeType="afterEffect">
                                  <p:stCondLst>
                                    <p:cond delay="0"/>
                                  </p:stCondLst>
                                  <p:childTnLst>
                                    <p:set>
                                      <p:cBhvr>
                                        <p:cTn id="200" dur="1" fill="hold">
                                          <p:stCondLst>
                                            <p:cond delay="0"/>
                                          </p:stCondLst>
                                        </p:cTn>
                                        <p:tgtEl>
                                          <p:spTgt spid="51"/>
                                        </p:tgtEl>
                                        <p:attrNameLst>
                                          <p:attrName>style.visibility</p:attrName>
                                        </p:attrNameLst>
                                      </p:cBhvr>
                                      <p:to>
                                        <p:strVal val="visible"/>
                                      </p:to>
                                    </p:set>
                                    <p:anim calcmode="lin" valueType="num">
                                      <p:cBhvr additive="base">
                                        <p:cTn id="201" dur="500" fill="hold"/>
                                        <p:tgtEl>
                                          <p:spTgt spid="51"/>
                                        </p:tgtEl>
                                        <p:attrNameLst>
                                          <p:attrName>ppt_x</p:attrName>
                                        </p:attrNameLst>
                                      </p:cBhvr>
                                      <p:tavLst>
                                        <p:tav tm="0">
                                          <p:val>
                                            <p:strVal val="1+#ppt_w/2"/>
                                          </p:val>
                                        </p:tav>
                                        <p:tav tm="100000">
                                          <p:val>
                                            <p:strVal val="#ppt_x"/>
                                          </p:val>
                                        </p:tav>
                                      </p:tavLst>
                                    </p:anim>
                                    <p:anim calcmode="lin" valueType="num">
                                      <p:cBhvr additive="base">
                                        <p:cTn id="202" dur="500" fill="hold"/>
                                        <p:tgtEl>
                                          <p:spTgt spid="51"/>
                                        </p:tgtEl>
                                        <p:attrNameLst>
                                          <p:attrName>ppt_y</p:attrName>
                                        </p:attrNameLst>
                                      </p:cBhvr>
                                      <p:tavLst>
                                        <p:tav tm="0">
                                          <p:val>
                                            <p:strVal val="#ppt_y"/>
                                          </p:val>
                                        </p:tav>
                                        <p:tav tm="100000">
                                          <p:val>
                                            <p:strVal val="#ppt_y"/>
                                          </p:val>
                                        </p:tav>
                                      </p:tavLst>
                                    </p:anim>
                                  </p:childTnLst>
                                </p:cTn>
                              </p:par>
                              <p:par>
                                <p:cTn id="203" presetID="10" presetClass="entr" presetSubtype="0" fill="hold" grpId="1" nodeType="with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childTnLst>
                          </p:cTn>
                        </p:par>
                        <p:par>
                          <p:cTn id="206" fill="hold">
                            <p:stCondLst>
                              <p:cond delay="19725"/>
                            </p:stCondLst>
                            <p:childTnLst>
                              <p:par>
                                <p:cTn id="207" presetID="12" presetClass="entr" presetSubtype="4" fill="hold" grpId="0" nodeType="afterEffect">
                                  <p:stCondLst>
                                    <p:cond delay="0"/>
                                  </p:stCondLst>
                                  <p:childTnLst>
                                    <p:set>
                                      <p:cBhvr>
                                        <p:cTn id="208" dur="1" fill="hold">
                                          <p:stCondLst>
                                            <p:cond delay="0"/>
                                          </p:stCondLst>
                                        </p:cTn>
                                        <p:tgtEl>
                                          <p:spTgt spid="41"/>
                                        </p:tgtEl>
                                        <p:attrNameLst>
                                          <p:attrName>style.visibility</p:attrName>
                                        </p:attrNameLst>
                                      </p:cBhvr>
                                      <p:to>
                                        <p:strVal val="visible"/>
                                      </p:to>
                                    </p:set>
                                    <p:anim calcmode="lin" valueType="num">
                                      <p:cBhvr additive="base">
                                        <p:cTn id="209" dur="500"/>
                                        <p:tgtEl>
                                          <p:spTgt spid="41"/>
                                        </p:tgtEl>
                                        <p:attrNameLst>
                                          <p:attrName>ppt_y</p:attrName>
                                        </p:attrNameLst>
                                      </p:cBhvr>
                                      <p:tavLst>
                                        <p:tav tm="0">
                                          <p:val>
                                            <p:strVal val="#ppt_y+#ppt_h*1.125000"/>
                                          </p:val>
                                        </p:tav>
                                        <p:tav tm="100000">
                                          <p:val>
                                            <p:strVal val="#ppt_y"/>
                                          </p:val>
                                        </p:tav>
                                      </p:tavLst>
                                    </p:anim>
                                    <p:animEffect transition="in" filter="wipe(up)">
                                      <p:cBhvr>
                                        <p:cTn id="210" dur="500"/>
                                        <p:tgtEl>
                                          <p:spTgt spid="41"/>
                                        </p:tgtEl>
                                      </p:cBhvr>
                                    </p:animEffect>
                                  </p:childTnLst>
                                </p:cTn>
                              </p:par>
                            </p:childTnLst>
                          </p:cTn>
                        </p:par>
                        <p:par>
                          <p:cTn id="211" fill="hold">
                            <p:stCondLst>
                              <p:cond delay="20225"/>
                            </p:stCondLst>
                            <p:childTnLst>
                              <p:par>
                                <p:cTn id="212" presetID="42" presetClass="entr" presetSubtype="0" fill="hold" grpId="0" nodeType="afterEffect">
                                  <p:stCondLst>
                                    <p:cond delay="0"/>
                                  </p:stCondLst>
                                  <p:childTnLst>
                                    <p:set>
                                      <p:cBhvr>
                                        <p:cTn id="213" dur="1" fill="hold">
                                          <p:stCondLst>
                                            <p:cond delay="0"/>
                                          </p:stCondLst>
                                        </p:cTn>
                                        <p:tgtEl>
                                          <p:spTgt spid="69"/>
                                        </p:tgtEl>
                                        <p:attrNameLst>
                                          <p:attrName>style.visibility</p:attrName>
                                        </p:attrNameLst>
                                      </p:cBhvr>
                                      <p:to>
                                        <p:strVal val="visible"/>
                                      </p:to>
                                    </p:set>
                                    <p:animEffect transition="in" filter="fade">
                                      <p:cBhvr>
                                        <p:cTn id="214" dur="250"/>
                                        <p:tgtEl>
                                          <p:spTgt spid="69"/>
                                        </p:tgtEl>
                                      </p:cBhvr>
                                    </p:animEffect>
                                    <p:anim calcmode="lin" valueType="num">
                                      <p:cBhvr>
                                        <p:cTn id="215" dur="250" fill="hold"/>
                                        <p:tgtEl>
                                          <p:spTgt spid="69"/>
                                        </p:tgtEl>
                                        <p:attrNameLst>
                                          <p:attrName>ppt_x</p:attrName>
                                        </p:attrNameLst>
                                      </p:cBhvr>
                                      <p:tavLst>
                                        <p:tav tm="0">
                                          <p:val>
                                            <p:strVal val="#ppt_x"/>
                                          </p:val>
                                        </p:tav>
                                        <p:tav tm="100000">
                                          <p:val>
                                            <p:strVal val="#ppt_x"/>
                                          </p:val>
                                        </p:tav>
                                      </p:tavLst>
                                    </p:anim>
                                    <p:anim calcmode="lin" valueType="num">
                                      <p:cBhvr>
                                        <p:cTn id="216" dur="250" fill="hold"/>
                                        <p:tgtEl>
                                          <p:spTgt spid="69"/>
                                        </p:tgtEl>
                                        <p:attrNameLst>
                                          <p:attrName>ppt_y</p:attrName>
                                        </p:attrNameLst>
                                      </p:cBhvr>
                                      <p:tavLst>
                                        <p:tav tm="0">
                                          <p:val>
                                            <p:strVal val="#ppt_y+.1"/>
                                          </p:val>
                                        </p:tav>
                                        <p:tav tm="100000">
                                          <p:val>
                                            <p:strVal val="#ppt_y"/>
                                          </p:val>
                                        </p:tav>
                                      </p:tavLst>
                                    </p:anim>
                                  </p:childTnLst>
                                </p:cTn>
                              </p:par>
                            </p:childTnLst>
                          </p:cTn>
                        </p:par>
                        <p:par>
                          <p:cTn id="217" fill="hold">
                            <p:stCondLst>
                              <p:cond delay="20725"/>
                            </p:stCondLst>
                            <p:childTnLst>
                              <p:par>
                                <p:cTn id="218" presetID="12" presetClass="entr" presetSubtype="4" fill="hold" grpId="0" nodeType="afterEffect">
                                  <p:stCondLst>
                                    <p:cond delay="0"/>
                                  </p:stCondLst>
                                  <p:childTnLst>
                                    <p:set>
                                      <p:cBhvr>
                                        <p:cTn id="219" dur="1" fill="hold">
                                          <p:stCondLst>
                                            <p:cond delay="0"/>
                                          </p:stCondLst>
                                        </p:cTn>
                                        <p:tgtEl>
                                          <p:spTgt spid="42"/>
                                        </p:tgtEl>
                                        <p:attrNameLst>
                                          <p:attrName>style.visibility</p:attrName>
                                        </p:attrNameLst>
                                      </p:cBhvr>
                                      <p:to>
                                        <p:strVal val="visible"/>
                                      </p:to>
                                    </p:set>
                                    <p:anim calcmode="lin" valueType="num">
                                      <p:cBhvr additive="base">
                                        <p:cTn id="220" dur="500"/>
                                        <p:tgtEl>
                                          <p:spTgt spid="42"/>
                                        </p:tgtEl>
                                        <p:attrNameLst>
                                          <p:attrName>ppt_y</p:attrName>
                                        </p:attrNameLst>
                                      </p:cBhvr>
                                      <p:tavLst>
                                        <p:tav tm="0">
                                          <p:val>
                                            <p:strVal val="#ppt_y+#ppt_h*1.125000"/>
                                          </p:val>
                                        </p:tav>
                                        <p:tav tm="100000">
                                          <p:val>
                                            <p:strVal val="#ppt_y"/>
                                          </p:val>
                                        </p:tav>
                                      </p:tavLst>
                                    </p:anim>
                                    <p:animEffect transition="in" filter="wipe(up)">
                                      <p:cBhvr>
                                        <p:cTn id="221" dur="500"/>
                                        <p:tgtEl>
                                          <p:spTgt spid="42"/>
                                        </p:tgtEl>
                                      </p:cBhvr>
                                    </p:animEffect>
                                  </p:childTnLst>
                                </p:cTn>
                              </p:par>
                            </p:childTnLst>
                          </p:cTn>
                        </p:par>
                        <p:par>
                          <p:cTn id="222" fill="hold">
                            <p:stCondLst>
                              <p:cond delay="21225"/>
                            </p:stCondLst>
                            <p:childTnLst>
                              <p:par>
                                <p:cTn id="223" presetID="42" presetClass="entr" presetSubtype="0" fill="hold" grpId="0" nodeType="after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fade">
                                      <p:cBhvr>
                                        <p:cTn id="225" dur="250"/>
                                        <p:tgtEl>
                                          <p:spTgt spid="70"/>
                                        </p:tgtEl>
                                      </p:cBhvr>
                                    </p:animEffect>
                                    <p:anim calcmode="lin" valueType="num">
                                      <p:cBhvr>
                                        <p:cTn id="226" dur="250" fill="hold"/>
                                        <p:tgtEl>
                                          <p:spTgt spid="70"/>
                                        </p:tgtEl>
                                        <p:attrNameLst>
                                          <p:attrName>ppt_x</p:attrName>
                                        </p:attrNameLst>
                                      </p:cBhvr>
                                      <p:tavLst>
                                        <p:tav tm="0">
                                          <p:val>
                                            <p:strVal val="#ppt_x"/>
                                          </p:val>
                                        </p:tav>
                                        <p:tav tm="100000">
                                          <p:val>
                                            <p:strVal val="#ppt_x"/>
                                          </p:val>
                                        </p:tav>
                                      </p:tavLst>
                                    </p:anim>
                                    <p:anim calcmode="lin" valueType="num">
                                      <p:cBhvr>
                                        <p:cTn id="227" dur="250" fill="hold"/>
                                        <p:tgtEl>
                                          <p:spTgt spid="70"/>
                                        </p:tgtEl>
                                        <p:attrNameLst>
                                          <p:attrName>ppt_y</p:attrName>
                                        </p:attrNameLst>
                                      </p:cBhvr>
                                      <p:tavLst>
                                        <p:tav tm="0">
                                          <p:val>
                                            <p:strVal val="#ppt_y+.1"/>
                                          </p:val>
                                        </p:tav>
                                        <p:tav tm="100000">
                                          <p:val>
                                            <p:strVal val="#ppt_y"/>
                                          </p:val>
                                        </p:tav>
                                      </p:tavLst>
                                    </p:anim>
                                  </p:childTnLst>
                                </p:cTn>
                              </p:par>
                            </p:childTnLst>
                          </p:cTn>
                        </p:par>
                        <p:par>
                          <p:cTn id="228" fill="hold">
                            <p:stCondLst>
                              <p:cond delay="21725"/>
                            </p:stCondLst>
                            <p:childTnLst>
                              <p:par>
                                <p:cTn id="229" presetID="2" presetClass="entr" presetSubtype="2" decel="100000" fill="hold" grpId="0" nodeType="afterEffect">
                                  <p:stCondLst>
                                    <p:cond delay="0"/>
                                  </p:stCondLst>
                                  <p:childTnLst>
                                    <p:set>
                                      <p:cBhvr>
                                        <p:cTn id="230" dur="1" fill="hold">
                                          <p:stCondLst>
                                            <p:cond delay="0"/>
                                          </p:stCondLst>
                                        </p:cTn>
                                        <p:tgtEl>
                                          <p:spTgt spid="52"/>
                                        </p:tgtEl>
                                        <p:attrNameLst>
                                          <p:attrName>style.visibility</p:attrName>
                                        </p:attrNameLst>
                                      </p:cBhvr>
                                      <p:to>
                                        <p:strVal val="visible"/>
                                      </p:to>
                                    </p:set>
                                    <p:anim calcmode="lin" valueType="num">
                                      <p:cBhvr additive="base">
                                        <p:cTn id="231" dur="750" fill="hold"/>
                                        <p:tgtEl>
                                          <p:spTgt spid="52"/>
                                        </p:tgtEl>
                                        <p:attrNameLst>
                                          <p:attrName>ppt_x</p:attrName>
                                        </p:attrNameLst>
                                      </p:cBhvr>
                                      <p:tavLst>
                                        <p:tav tm="0">
                                          <p:val>
                                            <p:strVal val="1+#ppt_w/2"/>
                                          </p:val>
                                        </p:tav>
                                        <p:tav tm="100000">
                                          <p:val>
                                            <p:strVal val="#ppt_x"/>
                                          </p:val>
                                        </p:tav>
                                      </p:tavLst>
                                    </p:anim>
                                    <p:anim calcmode="lin" valueType="num">
                                      <p:cBhvr additive="base">
                                        <p:cTn id="232" dur="750" fill="hold"/>
                                        <p:tgtEl>
                                          <p:spTgt spid="52"/>
                                        </p:tgtEl>
                                        <p:attrNameLst>
                                          <p:attrName>ppt_y</p:attrName>
                                        </p:attrNameLst>
                                      </p:cBhvr>
                                      <p:tavLst>
                                        <p:tav tm="0">
                                          <p:val>
                                            <p:strVal val="#ppt_y"/>
                                          </p:val>
                                        </p:tav>
                                        <p:tav tm="100000">
                                          <p:val>
                                            <p:strVal val="#ppt_y"/>
                                          </p:val>
                                        </p:tav>
                                      </p:tavLst>
                                    </p:anim>
                                  </p:childTnLst>
                                </p:cTn>
                              </p:par>
                            </p:childTnLst>
                          </p:cTn>
                        </p:par>
                        <p:par>
                          <p:cTn id="233" fill="hold">
                            <p:stCondLst>
                              <p:cond delay="22725"/>
                            </p:stCondLst>
                            <p:childTnLst>
                              <p:par>
                                <p:cTn id="234" presetID="53" presetClass="entr" presetSubtype="16" fill="hold" grpId="0" nodeType="afterEffect">
                                  <p:stCondLst>
                                    <p:cond delay="0"/>
                                  </p:stCondLst>
                                  <p:iterate type="lt">
                                    <p:tmPct val="10000"/>
                                  </p:iterate>
                                  <p:childTnLst>
                                    <p:set>
                                      <p:cBhvr>
                                        <p:cTn id="235" dur="1" fill="hold">
                                          <p:stCondLst>
                                            <p:cond delay="0"/>
                                          </p:stCondLst>
                                        </p:cTn>
                                        <p:tgtEl>
                                          <p:spTgt spid="54"/>
                                        </p:tgtEl>
                                        <p:attrNameLst>
                                          <p:attrName>style.visibility</p:attrName>
                                        </p:attrNameLst>
                                      </p:cBhvr>
                                      <p:to>
                                        <p:strVal val="visible"/>
                                      </p:to>
                                    </p:set>
                                    <p:anim calcmode="lin" valueType="num">
                                      <p:cBhvr>
                                        <p:cTn id="236" dur="250" fill="hold"/>
                                        <p:tgtEl>
                                          <p:spTgt spid="54"/>
                                        </p:tgtEl>
                                        <p:attrNameLst>
                                          <p:attrName>ppt_w</p:attrName>
                                        </p:attrNameLst>
                                      </p:cBhvr>
                                      <p:tavLst>
                                        <p:tav tm="0">
                                          <p:val>
                                            <p:fltVal val="0"/>
                                          </p:val>
                                        </p:tav>
                                        <p:tav tm="100000">
                                          <p:val>
                                            <p:strVal val="#ppt_w"/>
                                          </p:val>
                                        </p:tav>
                                      </p:tavLst>
                                    </p:anim>
                                    <p:anim calcmode="lin" valueType="num">
                                      <p:cBhvr>
                                        <p:cTn id="237" dur="250" fill="hold"/>
                                        <p:tgtEl>
                                          <p:spTgt spid="54"/>
                                        </p:tgtEl>
                                        <p:attrNameLst>
                                          <p:attrName>ppt_h</p:attrName>
                                        </p:attrNameLst>
                                      </p:cBhvr>
                                      <p:tavLst>
                                        <p:tav tm="0">
                                          <p:val>
                                            <p:fltVal val="0"/>
                                          </p:val>
                                        </p:tav>
                                        <p:tav tm="100000">
                                          <p:val>
                                            <p:strVal val="#ppt_h"/>
                                          </p:val>
                                        </p:tav>
                                      </p:tavLst>
                                    </p:anim>
                                    <p:animEffect transition="in" filter="fade">
                                      <p:cBhvr>
                                        <p:cTn id="238" dur="250"/>
                                        <p:tgtEl>
                                          <p:spTgt spid="54"/>
                                        </p:tgtEl>
                                      </p:cBhvr>
                                    </p:animEffect>
                                  </p:childTnLst>
                                </p:cTn>
                              </p:par>
                            </p:childTnLst>
                          </p:cTn>
                        </p:par>
                        <p:par>
                          <p:cTn id="239" fill="hold">
                            <p:stCondLst>
                              <p:cond delay="17225"/>
                            </p:stCondLst>
                            <p:childTnLst>
                              <p:par>
                                <p:cTn id="240" presetID="2" presetClass="entr" presetSubtype="2" decel="100000" fill="hold" grpId="0" nodeType="afterEffect">
                                  <p:stCondLst>
                                    <p:cond delay="0"/>
                                  </p:stCondLst>
                                  <p:childTnLst>
                                    <p:set>
                                      <p:cBhvr>
                                        <p:cTn id="241" dur="1" fill="hold">
                                          <p:stCondLst>
                                            <p:cond delay="0"/>
                                          </p:stCondLst>
                                        </p:cTn>
                                        <p:tgtEl>
                                          <p:spTgt spid="53"/>
                                        </p:tgtEl>
                                        <p:attrNameLst>
                                          <p:attrName>style.visibility</p:attrName>
                                        </p:attrNameLst>
                                      </p:cBhvr>
                                      <p:to>
                                        <p:strVal val="visible"/>
                                      </p:to>
                                    </p:set>
                                    <p:anim calcmode="lin" valueType="num">
                                      <p:cBhvr additive="base">
                                        <p:cTn id="242" dur="750" fill="hold"/>
                                        <p:tgtEl>
                                          <p:spTgt spid="53"/>
                                        </p:tgtEl>
                                        <p:attrNameLst>
                                          <p:attrName>ppt_x</p:attrName>
                                        </p:attrNameLst>
                                      </p:cBhvr>
                                      <p:tavLst>
                                        <p:tav tm="0">
                                          <p:val>
                                            <p:strVal val="1+#ppt_w/2"/>
                                          </p:val>
                                        </p:tav>
                                        <p:tav tm="100000">
                                          <p:val>
                                            <p:strVal val="#ppt_x"/>
                                          </p:val>
                                        </p:tav>
                                      </p:tavLst>
                                    </p:anim>
                                    <p:anim calcmode="lin" valueType="num">
                                      <p:cBhvr additive="base">
                                        <p:cTn id="243" dur="750" fill="hold"/>
                                        <p:tgtEl>
                                          <p:spTgt spid="53"/>
                                        </p:tgtEl>
                                        <p:attrNameLst>
                                          <p:attrName>ppt_y</p:attrName>
                                        </p:attrNameLst>
                                      </p:cBhvr>
                                      <p:tavLst>
                                        <p:tav tm="0">
                                          <p:val>
                                            <p:strVal val="#ppt_y"/>
                                          </p:val>
                                        </p:tav>
                                        <p:tav tm="100000">
                                          <p:val>
                                            <p:strVal val="#ppt_y"/>
                                          </p:val>
                                        </p:tav>
                                      </p:tavLst>
                                    </p:anim>
                                  </p:childTnLst>
                                </p:cTn>
                              </p:par>
                            </p:childTnLst>
                          </p:cTn>
                        </p:par>
                        <p:par>
                          <p:cTn id="244" fill="hold">
                            <p:stCondLst>
                              <p:cond delay="18225"/>
                            </p:stCondLst>
                            <p:childTnLst>
                              <p:par>
                                <p:cTn id="245" presetID="53" presetClass="entr" presetSubtype="16" fill="hold" grpId="0" nodeType="afterEffect">
                                  <p:stCondLst>
                                    <p:cond delay="0"/>
                                  </p:stCondLst>
                                  <p:iterate type="lt">
                                    <p:tmPct val="10000"/>
                                  </p:iterate>
                                  <p:childTnLst>
                                    <p:set>
                                      <p:cBhvr>
                                        <p:cTn id="246" dur="1" fill="hold">
                                          <p:stCondLst>
                                            <p:cond delay="0"/>
                                          </p:stCondLst>
                                        </p:cTn>
                                        <p:tgtEl>
                                          <p:spTgt spid="55"/>
                                        </p:tgtEl>
                                        <p:attrNameLst>
                                          <p:attrName>style.visibility</p:attrName>
                                        </p:attrNameLst>
                                      </p:cBhvr>
                                      <p:to>
                                        <p:strVal val="visible"/>
                                      </p:to>
                                    </p:set>
                                    <p:anim calcmode="lin" valueType="num">
                                      <p:cBhvr>
                                        <p:cTn id="247" dur="250" fill="hold"/>
                                        <p:tgtEl>
                                          <p:spTgt spid="55"/>
                                        </p:tgtEl>
                                        <p:attrNameLst>
                                          <p:attrName>ppt_w</p:attrName>
                                        </p:attrNameLst>
                                      </p:cBhvr>
                                      <p:tavLst>
                                        <p:tav tm="0">
                                          <p:val>
                                            <p:fltVal val="0"/>
                                          </p:val>
                                        </p:tav>
                                        <p:tav tm="100000">
                                          <p:val>
                                            <p:strVal val="#ppt_w"/>
                                          </p:val>
                                        </p:tav>
                                      </p:tavLst>
                                    </p:anim>
                                    <p:anim calcmode="lin" valueType="num">
                                      <p:cBhvr>
                                        <p:cTn id="248" dur="250" fill="hold"/>
                                        <p:tgtEl>
                                          <p:spTgt spid="55"/>
                                        </p:tgtEl>
                                        <p:attrNameLst>
                                          <p:attrName>ppt_h</p:attrName>
                                        </p:attrNameLst>
                                      </p:cBhvr>
                                      <p:tavLst>
                                        <p:tav tm="0">
                                          <p:val>
                                            <p:fltVal val="0"/>
                                          </p:val>
                                        </p:tav>
                                        <p:tav tm="100000">
                                          <p:val>
                                            <p:strVal val="#ppt_h"/>
                                          </p:val>
                                        </p:tav>
                                      </p:tavLst>
                                    </p:anim>
                                    <p:animEffect transition="in" filter="fade">
                                      <p:cBhvr>
                                        <p:cTn id="249"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7" grpId="0" animBg="1"/>
      <p:bldP spid="28" grpId="0" animBg="1"/>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8" grpId="0"/>
      <p:bldP spid="48" grpId="1"/>
      <p:bldP spid="49" grpId="0"/>
      <p:bldP spid="49" grpId="1"/>
      <p:bldP spid="50" grpId="0"/>
      <p:bldP spid="50" grpId="1"/>
      <p:bldP spid="51" grpId="0"/>
      <p:bldP spid="51" grpId="1"/>
      <p:bldP spid="52" grpId="0" animBg="1"/>
      <p:bldP spid="53" grpId="0" animBg="1"/>
      <p:bldP spid="54" grpId="0"/>
      <p:bldP spid="55" grpId="0"/>
      <p:bldP spid="56" grpId="0"/>
      <p:bldP spid="57" grpId="0"/>
      <p:bldP spid="59" grpId="0"/>
      <p:bldP spid="60" grpId="0"/>
      <p:bldP spid="61" grpId="0"/>
      <p:bldP spid="62" grpId="0"/>
      <p:bldP spid="63" grpId="0"/>
      <p:bldP spid="64" grpId="0"/>
      <p:bldP spid="69" grpId="0"/>
      <p:bldP spid="70" grpId="0"/>
      <p:bldP spid="71" grpId="0"/>
      <p:bldP spid="71" grpId="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工作完成季度</a:t>
            </a:r>
          </a:p>
        </p:txBody>
      </p:sp>
      <p:sp>
        <p:nvSpPr>
          <p:cNvPr id="19" name="圆角淘宝店chenying0907出品 18"/>
          <p:cNvSpPr/>
          <p:nvPr/>
        </p:nvSpPr>
        <p:spPr>
          <a:xfrm>
            <a:off x="5441472" y="1523386"/>
            <a:ext cx="2461627" cy="294180"/>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20" name="圆角淘宝店chenying0907出品 19"/>
          <p:cNvSpPr/>
          <p:nvPr/>
        </p:nvSpPr>
        <p:spPr>
          <a:xfrm>
            <a:off x="5448202" y="1214734"/>
            <a:ext cx="1792325" cy="294180"/>
          </a:xfrm>
          <a:prstGeom prst="roundRect">
            <a:avLst>
              <a:gd name="adj" fmla="val 50000"/>
            </a:avLst>
          </a:prstGeom>
          <a:gradFill>
            <a:gsLst>
              <a:gs pos="0">
                <a:schemeClr val="bg1">
                  <a:lumMod val="85000"/>
                </a:schemeClr>
              </a:gs>
              <a:gs pos="100000">
                <a:schemeClr val="bg1">
                  <a:lumMod val="75000"/>
                </a:schemeClr>
              </a:gs>
            </a:gsLst>
            <a:lin ang="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21" name="TextBox 106"/>
          <p:cNvSpPr txBox="1"/>
          <p:nvPr/>
        </p:nvSpPr>
        <p:spPr>
          <a:xfrm>
            <a:off x="5899355" y="1225885"/>
            <a:ext cx="1046126"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目标</a:t>
            </a:r>
            <a:r>
              <a:rPr lang="en-US" altLang="zh-CN" sz="1350" dirty="0">
                <a:solidFill>
                  <a:schemeClr val="bg1"/>
                </a:solidFill>
                <a:latin typeface="微软雅黑" panose="020B0503020204020204" pitchFamily="34" charset="-122"/>
                <a:ea typeface="微软雅黑" panose="020B0503020204020204" pitchFamily="34" charset="-122"/>
              </a:rPr>
              <a:t>800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grpSp>
        <p:nvGrpSpPr>
          <p:cNvPr id="22" name="淘宝店chenying0907出品 21"/>
          <p:cNvGrpSpPr/>
          <p:nvPr/>
        </p:nvGrpSpPr>
        <p:grpSpPr>
          <a:xfrm>
            <a:off x="4220878" y="1167594"/>
            <a:ext cx="1446992" cy="691386"/>
            <a:chOff x="1825930" y="4131970"/>
            <a:chExt cx="1958047" cy="921848"/>
          </a:xfrm>
        </p:grpSpPr>
        <p:grpSp>
          <p:nvGrpSpPr>
            <p:cNvPr id="23" name="淘宝店chenying0907出品 22"/>
            <p:cNvGrpSpPr/>
            <p:nvPr/>
          </p:nvGrpSpPr>
          <p:grpSpPr>
            <a:xfrm>
              <a:off x="1825930" y="4131970"/>
              <a:ext cx="1958047" cy="921848"/>
              <a:chOff x="685800" y="3118321"/>
              <a:chExt cx="1447800" cy="617963"/>
            </a:xfrm>
          </p:grpSpPr>
          <p:sp>
            <p:nvSpPr>
              <p:cNvPr id="25" name="圆角淘宝店chenying0907出品 24"/>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26" name="圆角淘宝店chenying0907出品 25"/>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grpSp>
        <p:sp>
          <p:nvSpPr>
            <p:cNvPr id="24" name="TextBox 109"/>
            <p:cNvSpPr txBox="1"/>
            <p:nvPr/>
          </p:nvSpPr>
          <p:spPr>
            <a:xfrm>
              <a:off x="2098233" y="4346671"/>
              <a:ext cx="1413442" cy="523220"/>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第一季度</a:t>
              </a:r>
            </a:p>
          </p:txBody>
        </p:sp>
      </p:grpSp>
      <p:sp>
        <p:nvSpPr>
          <p:cNvPr id="27" name="TextBox 112"/>
          <p:cNvSpPr txBox="1"/>
          <p:nvPr/>
        </p:nvSpPr>
        <p:spPr>
          <a:xfrm>
            <a:off x="5899356" y="1523386"/>
            <a:ext cx="1180392"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完成</a:t>
            </a:r>
            <a:r>
              <a:rPr lang="en-US" altLang="zh-CN" sz="1350" dirty="0">
                <a:solidFill>
                  <a:schemeClr val="bg1"/>
                </a:solidFill>
                <a:latin typeface="微软雅黑" panose="020B0503020204020204" pitchFamily="34" charset="-122"/>
                <a:ea typeface="微软雅黑" panose="020B0503020204020204" pitchFamily="34" charset="-122"/>
              </a:rPr>
              <a:t>1000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28" name="圆角淘宝店chenying0907出品 27"/>
          <p:cNvSpPr/>
          <p:nvPr/>
        </p:nvSpPr>
        <p:spPr>
          <a:xfrm>
            <a:off x="5441472" y="2446494"/>
            <a:ext cx="2831248" cy="294180"/>
          </a:xfrm>
          <a:prstGeom prst="roundRect">
            <a:avLst>
              <a:gd name="adj" fmla="val 5000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29" name="圆角淘宝店chenying0907出品 28"/>
          <p:cNvSpPr/>
          <p:nvPr/>
        </p:nvSpPr>
        <p:spPr>
          <a:xfrm>
            <a:off x="5448202" y="2137842"/>
            <a:ext cx="2115521" cy="294180"/>
          </a:xfrm>
          <a:prstGeom prst="roundRect">
            <a:avLst>
              <a:gd name="adj" fmla="val 50000"/>
            </a:avLst>
          </a:prstGeom>
          <a:gradFill>
            <a:gsLst>
              <a:gs pos="0">
                <a:schemeClr val="bg1">
                  <a:lumMod val="85000"/>
                </a:schemeClr>
              </a:gs>
              <a:gs pos="100000">
                <a:schemeClr val="bg1">
                  <a:lumMod val="75000"/>
                </a:schemeClr>
              </a:gs>
            </a:gsLst>
            <a:lin ang="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30" name="淘宝店chenying0907出品 29"/>
          <p:cNvGrpSpPr/>
          <p:nvPr/>
        </p:nvGrpSpPr>
        <p:grpSpPr>
          <a:xfrm>
            <a:off x="4220878" y="2090702"/>
            <a:ext cx="1446992" cy="691386"/>
            <a:chOff x="1825930" y="4131970"/>
            <a:chExt cx="1958047" cy="921848"/>
          </a:xfrm>
        </p:grpSpPr>
        <p:grpSp>
          <p:nvGrpSpPr>
            <p:cNvPr id="31" name="淘宝店chenying0907出品 30"/>
            <p:cNvGrpSpPr/>
            <p:nvPr/>
          </p:nvGrpSpPr>
          <p:grpSpPr>
            <a:xfrm>
              <a:off x="1825930" y="4131970"/>
              <a:ext cx="1958047" cy="921848"/>
              <a:chOff x="685800" y="3118321"/>
              <a:chExt cx="1447800" cy="617963"/>
            </a:xfrm>
          </p:grpSpPr>
          <p:sp>
            <p:nvSpPr>
              <p:cNvPr id="33" name="圆角淘宝店chenying0907出品 32"/>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2"/>
                  </a:solidFill>
                  <a:latin typeface="微软雅黑" panose="020B0503020204020204" pitchFamily="34" charset="-122"/>
                  <a:ea typeface="微软雅黑" panose="020B0503020204020204" pitchFamily="34" charset="-122"/>
                </a:endParaRPr>
              </a:p>
            </p:txBody>
          </p:sp>
          <p:sp>
            <p:nvSpPr>
              <p:cNvPr id="34" name="圆角淘宝店chenying0907出品 33"/>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2"/>
                  </a:solidFill>
                  <a:latin typeface="微软雅黑" panose="020B0503020204020204" pitchFamily="34" charset="-122"/>
                  <a:ea typeface="微软雅黑" panose="020B0503020204020204" pitchFamily="34" charset="-122"/>
                </a:endParaRPr>
              </a:p>
            </p:txBody>
          </p:sp>
        </p:grpSp>
        <p:sp>
          <p:nvSpPr>
            <p:cNvPr id="32" name="TextBox 118"/>
            <p:cNvSpPr txBox="1"/>
            <p:nvPr/>
          </p:nvSpPr>
          <p:spPr>
            <a:xfrm>
              <a:off x="2098233" y="4346671"/>
              <a:ext cx="1413442" cy="523220"/>
            </a:xfrm>
            <a:prstGeom prst="rect">
              <a:avLst/>
            </a:prstGeom>
            <a:noFill/>
          </p:spPr>
          <p:txBody>
            <a:bodyPr wrap="square" rtlCol="0">
              <a:spAutoFit/>
            </a:bodyPr>
            <a:lstStyle/>
            <a:p>
              <a:pPr algn="ctr">
                <a:lnSpc>
                  <a:spcPct val="130000"/>
                </a:lnSpc>
              </a:pPr>
              <a:r>
                <a:rPr lang="zh-CN" altLang="en-US" sz="1500" b="1" dirty="0">
                  <a:solidFill>
                    <a:schemeClr val="accent2"/>
                  </a:solidFill>
                  <a:latin typeface="微软雅黑" panose="020B0503020204020204" pitchFamily="34" charset="-122"/>
                  <a:ea typeface="微软雅黑" panose="020B0503020204020204" pitchFamily="34" charset="-122"/>
                </a:rPr>
                <a:t>第二季度</a:t>
              </a:r>
            </a:p>
          </p:txBody>
        </p:sp>
      </p:grpSp>
      <p:sp>
        <p:nvSpPr>
          <p:cNvPr id="35" name="圆角淘宝店chenying0907出品 34"/>
          <p:cNvSpPr/>
          <p:nvPr/>
        </p:nvSpPr>
        <p:spPr>
          <a:xfrm>
            <a:off x="5441473" y="3364596"/>
            <a:ext cx="1660046" cy="294180"/>
          </a:xfrm>
          <a:prstGeom prst="roundRect">
            <a:avLst>
              <a:gd name="adj" fmla="val 50000"/>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36" name="圆角淘宝店chenying0907出品 35"/>
          <p:cNvSpPr/>
          <p:nvPr/>
        </p:nvSpPr>
        <p:spPr>
          <a:xfrm>
            <a:off x="5448201" y="3055944"/>
            <a:ext cx="1886179" cy="294180"/>
          </a:xfrm>
          <a:prstGeom prst="roundRect">
            <a:avLst>
              <a:gd name="adj" fmla="val 50000"/>
            </a:avLst>
          </a:prstGeom>
          <a:gradFill>
            <a:gsLst>
              <a:gs pos="0">
                <a:schemeClr val="bg1">
                  <a:lumMod val="85000"/>
                </a:schemeClr>
              </a:gs>
              <a:gs pos="100000">
                <a:schemeClr val="bg1">
                  <a:lumMod val="75000"/>
                </a:schemeClr>
              </a:gs>
            </a:gsLst>
            <a:lin ang="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37" name="淘宝店chenying0907出品 36"/>
          <p:cNvGrpSpPr/>
          <p:nvPr/>
        </p:nvGrpSpPr>
        <p:grpSpPr>
          <a:xfrm>
            <a:off x="4220878" y="3008804"/>
            <a:ext cx="1446992" cy="691386"/>
            <a:chOff x="1825930" y="4131970"/>
            <a:chExt cx="1958047" cy="921848"/>
          </a:xfrm>
        </p:grpSpPr>
        <p:grpSp>
          <p:nvGrpSpPr>
            <p:cNvPr id="38" name="淘宝店chenying0907出品 37"/>
            <p:cNvGrpSpPr/>
            <p:nvPr/>
          </p:nvGrpSpPr>
          <p:grpSpPr>
            <a:xfrm>
              <a:off x="1825930" y="4131970"/>
              <a:ext cx="1958047" cy="921848"/>
              <a:chOff x="685800" y="3118321"/>
              <a:chExt cx="1447800" cy="617963"/>
            </a:xfrm>
          </p:grpSpPr>
          <p:sp>
            <p:nvSpPr>
              <p:cNvPr id="40" name="圆角淘宝店chenying0907出品 39"/>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3"/>
                  </a:solidFill>
                  <a:latin typeface="微软雅黑" panose="020B0503020204020204" pitchFamily="34" charset="-122"/>
                  <a:ea typeface="微软雅黑" panose="020B0503020204020204" pitchFamily="34" charset="-122"/>
                </a:endParaRPr>
              </a:p>
            </p:txBody>
          </p:sp>
          <p:sp>
            <p:nvSpPr>
              <p:cNvPr id="41" name="圆角淘宝店chenying0907出品 40"/>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3"/>
                  </a:solidFill>
                  <a:latin typeface="微软雅黑" panose="020B0503020204020204" pitchFamily="34" charset="-122"/>
                  <a:ea typeface="微软雅黑" panose="020B0503020204020204" pitchFamily="34" charset="-122"/>
                </a:endParaRPr>
              </a:p>
            </p:txBody>
          </p:sp>
        </p:grpSp>
        <p:sp>
          <p:nvSpPr>
            <p:cNvPr id="39" name="TextBox 127"/>
            <p:cNvSpPr txBox="1"/>
            <p:nvPr/>
          </p:nvSpPr>
          <p:spPr>
            <a:xfrm>
              <a:off x="2098233" y="4346671"/>
              <a:ext cx="1413442" cy="523220"/>
            </a:xfrm>
            <a:prstGeom prst="rect">
              <a:avLst/>
            </a:prstGeom>
            <a:noFill/>
          </p:spPr>
          <p:txBody>
            <a:bodyPr wrap="square" rtlCol="0">
              <a:spAutoFit/>
            </a:bodyPr>
            <a:lstStyle/>
            <a:p>
              <a:pPr algn="ctr">
                <a:lnSpc>
                  <a:spcPct val="130000"/>
                </a:lnSpc>
              </a:pPr>
              <a:r>
                <a:rPr lang="zh-CN" altLang="en-US" sz="1500" b="1" dirty="0">
                  <a:solidFill>
                    <a:schemeClr val="accent3"/>
                  </a:solidFill>
                  <a:latin typeface="微软雅黑" panose="020B0503020204020204" pitchFamily="34" charset="-122"/>
                  <a:ea typeface="微软雅黑" panose="020B0503020204020204" pitchFamily="34" charset="-122"/>
                </a:rPr>
                <a:t>第三季度</a:t>
              </a:r>
            </a:p>
          </p:txBody>
        </p:sp>
      </p:grpSp>
      <p:sp>
        <p:nvSpPr>
          <p:cNvPr id="42" name="圆角淘宝店chenying0907出品 41"/>
          <p:cNvSpPr/>
          <p:nvPr/>
        </p:nvSpPr>
        <p:spPr>
          <a:xfrm>
            <a:off x="5441473" y="4282698"/>
            <a:ext cx="2964476" cy="294180"/>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43" name="圆角淘宝店chenying0907出品 42"/>
          <p:cNvSpPr/>
          <p:nvPr/>
        </p:nvSpPr>
        <p:spPr>
          <a:xfrm>
            <a:off x="5448202" y="3974046"/>
            <a:ext cx="2383650" cy="294180"/>
          </a:xfrm>
          <a:prstGeom prst="roundRect">
            <a:avLst>
              <a:gd name="adj" fmla="val 50000"/>
            </a:avLst>
          </a:prstGeom>
          <a:gradFill>
            <a:gsLst>
              <a:gs pos="0">
                <a:schemeClr val="bg1">
                  <a:lumMod val="85000"/>
                </a:schemeClr>
              </a:gs>
              <a:gs pos="100000">
                <a:schemeClr val="bg1">
                  <a:lumMod val="75000"/>
                </a:schemeClr>
              </a:gs>
            </a:gsLst>
            <a:lin ang="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44" name="淘宝店chenying0907出品 43"/>
          <p:cNvGrpSpPr/>
          <p:nvPr/>
        </p:nvGrpSpPr>
        <p:grpSpPr>
          <a:xfrm>
            <a:off x="4220878" y="3926906"/>
            <a:ext cx="1446992" cy="691386"/>
            <a:chOff x="1825930" y="4131970"/>
            <a:chExt cx="1958047" cy="921848"/>
          </a:xfrm>
        </p:grpSpPr>
        <p:grpSp>
          <p:nvGrpSpPr>
            <p:cNvPr id="45" name="淘宝店chenying0907出品 44"/>
            <p:cNvGrpSpPr/>
            <p:nvPr/>
          </p:nvGrpSpPr>
          <p:grpSpPr>
            <a:xfrm>
              <a:off x="1825930" y="4131970"/>
              <a:ext cx="1958047" cy="921848"/>
              <a:chOff x="685800" y="3118321"/>
              <a:chExt cx="1447800" cy="617963"/>
            </a:xfrm>
          </p:grpSpPr>
          <p:sp>
            <p:nvSpPr>
              <p:cNvPr id="47" name="圆角淘宝店chenying0907出品 46"/>
              <p:cNvSpPr/>
              <p:nvPr/>
            </p:nvSpPr>
            <p:spPr>
              <a:xfrm>
                <a:off x="685800" y="3118321"/>
                <a:ext cx="1447800" cy="617963"/>
              </a:xfrm>
              <a:prstGeom prst="roundRect">
                <a:avLst>
                  <a:gd name="adj" fmla="val 21952"/>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4"/>
                  </a:solidFill>
                  <a:latin typeface="微软雅黑" panose="020B0503020204020204" pitchFamily="34" charset="-122"/>
                  <a:ea typeface="微软雅黑" panose="020B0503020204020204" pitchFamily="34" charset="-122"/>
                </a:endParaRPr>
              </a:p>
            </p:txBody>
          </p:sp>
          <p:sp>
            <p:nvSpPr>
              <p:cNvPr id="48" name="圆角淘宝店chenying0907出品 47"/>
              <p:cNvSpPr/>
              <p:nvPr/>
            </p:nvSpPr>
            <p:spPr>
              <a:xfrm>
                <a:off x="707039" y="3138091"/>
                <a:ext cx="1405323" cy="578422"/>
              </a:xfrm>
              <a:prstGeom prst="roundRect">
                <a:avLst>
                  <a:gd name="adj" fmla="val 21952"/>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4"/>
                  </a:solidFill>
                  <a:latin typeface="微软雅黑" panose="020B0503020204020204" pitchFamily="34" charset="-122"/>
                  <a:ea typeface="微软雅黑" panose="020B0503020204020204" pitchFamily="34" charset="-122"/>
                </a:endParaRPr>
              </a:p>
            </p:txBody>
          </p:sp>
        </p:grpSp>
        <p:sp>
          <p:nvSpPr>
            <p:cNvPr id="46" name="TextBox 136"/>
            <p:cNvSpPr txBox="1"/>
            <p:nvPr/>
          </p:nvSpPr>
          <p:spPr>
            <a:xfrm>
              <a:off x="2098233" y="4346671"/>
              <a:ext cx="1413442" cy="523220"/>
            </a:xfrm>
            <a:prstGeom prst="rect">
              <a:avLst/>
            </a:prstGeom>
            <a:noFill/>
          </p:spPr>
          <p:txBody>
            <a:bodyPr wrap="square" rtlCol="0">
              <a:spAutoFit/>
            </a:bodyPr>
            <a:lstStyle/>
            <a:p>
              <a:pPr algn="ctr">
                <a:lnSpc>
                  <a:spcPct val="130000"/>
                </a:lnSpc>
              </a:pPr>
              <a:r>
                <a:rPr lang="zh-CN" altLang="en-US" sz="1500" b="1" dirty="0">
                  <a:solidFill>
                    <a:schemeClr val="accent4"/>
                  </a:solidFill>
                  <a:latin typeface="微软雅黑" panose="020B0503020204020204" pitchFamily="34" charset="-122"/>
                  <a:ea typeface="微软雅黑" panose="020B0503020204020204" pitchFamily="34" charset="-122"/>
                </a:rPr>
                <a:t>第四季度</a:t>
              </a:r>
            </a:p>
          </p:txBody>
        </p:sp>
      </p:grpSp>
      <p:sp>
        <p:nvSpPr>
          <p:cNvPr id="49" name="TextBox 140"/>
          <p:cNvSpPr txBox="1"/>
          <p:nvPr/>
        </p:nvSpPr>
        <p:spPr>
          <a:xfrm>
            <a:off x="5899355" y="2137842"/>
            <a:ext cx="1180392"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目标</a:t>
            </a:r>
            <a:r>
              <a:rPr lang="en-US" altLang="zh-CN" sz="1350" dirty="0">
                <a:solidFill>
                  <a:schemeClr val="bg1"/>
                </a:solidFill>
                <a:latin typeface="微软雅黑" panose="020B0503020204020204" pitchFamily="34" charset="-122"/>
                <a:ea typeface="微软雅黑" panose="020B0503020204020204" pitchFamily="34" charset="-122"/>
              </a:rPr>
              <a:t>1000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50" name="TextBox 141"/>
          <p:cNvSpPr txBox="1"/>
          <p:nvPr/>
        </p:nvSpPr>
        <p:spPr>
          <a:xfrm>
            <a:off x="5899356" y="2455084"/>
            <a:ext cx="1180392"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完成</a:t>
            </a:r>
            <a:r>
              <a:rPr lang="en-US" altLang="zh-CN" sz="1350" dirty="0">
                <a:solidFill>
                  <a:schemeClr val="bg1"/>
                </a:solidFill>
                <a:latin typeface="微软雅黑" panose="020B0503020204020204" pitchFamily="34" charset="-122"/>
                <a:ea typeface="微软雅黑" panose="020B0503020204020204" pitchFamily="34" charset="-122"/>
              </a:rPr>
              <a:t>1300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51" name="TextBox 142"/>
          <p:cNvSpPr txBox="1"/>
          <p:nvPr/>
        </p:nvSpPr>
        <p:spPr>
          <a:xfrm>
            <a:off x="5899355" y="3073504"/>
            <a:ext cx="1103426"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目标</a:t>
            </a:r>
            <a:r>
              <a:rPr lang="en-US" altLang="zh-CN" sz="1350" dirty="0">
                <a:solidFill>
                  <a:schemeClr val="bg1"/>
                </a:solidFill>
                <a:latin typeface="微软雅黑" panose="020B0503020204020204" pitchFamily="34" charset="-122"/>
                <a:ea typeface="微软雅黑" panose="020B0503020204020204" pitchFamily="34" charset="-122"/>
              </a:rPr>
              <a:t>1200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52" name="TextBox 143"/>
          <p:cNvSpPr txBox="1"/>
          <p:nvPr/>
        </p:nvSpPr>
        <p:spPr>
          <a:xfrm>
            <a:off x="5899356" y="3364596"/>
            <a:ext cx="1103426"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完成</a:t>
            </a:r>
            <a:r>
              <a:rPr lang="en-US" altLang="zh-CN" sz="1350" dirty="0">
                <a:solidFill>
                  <a:schemeClr val="bg1"/>
                </a:solidFill>
                <a:latin typeface="微软雅黑" panose="020B0503020204020204" pitchFamily="34" charset="-122"/>
                <a:ea typeface="微软雅黑" panose="020B0503020204020204" pitchFamily="34" charset="-122"/>
              </a:rPr>
              <a:t>1000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53" name="TextBox 144"/>
          <p:cNvSpPr txBox="1"/>
          <p:nvPr/>
        </p:nvSpPr>
        <p:spPr>
          <a:xfrm>
            <a:off x="5899355" y="3991606"/>
            <a:ext cx="1180393"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目标</a:t>
            </a:r>
            <a:r>
              <a:rPr lang="en-US" altLang="zh-CN" sz="1350" dirty="0">
                <a:solidFill>
                  <a:schemeClr val="bg1"/>
                </a:solidFill>
                <a:latin typeface="微软雅黑" panose="020B0503020204020204" pitchFamily="34" charset="-122"/>
                <a:ea typeface="微软雅黑" panose="020B0503020204020204" pitchFamily="34" charset="-122"/>
              </a:rPr>
              <a:t>2000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sp>
        <p:nvSpPr>
          <p:cNvPr id="54" name="TextBox 145"/>
          <p:cNvSpPr txBox="1"/>
          <p:nvPr/>
        </p:nvSpPr>
        <p:spPr>
          <a:xfrm>
            <a:off x="5899356" y="4282698"/>
            <a:ext cx="1180393" cy="300082"/>
          </a:xfrm>
          <a:prstGeom prst="rect">
            <a:avLst/>
          </a:prstGeom>
          <a:noFill/>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完成</a:t>
            </a:r>
            <a:r>
              <a:rPr lang="en-US" altLang="zh-CN" sz="1350" dirty="0">
                <a:solidFill>
                  <a:schemeClr val="bg1"/>
                </a:solidFill>
                <a:latin typeface="微软雅黑" panose="020B0503020204020204" pitchFamily="34" charset="-122"/>
                <a:ea typeface="微软雅黑" panose="020B0503020204020204" pitchFamily="34" charset="-122"/>
              </a:rPr>
              <a:t>2600</a:t>
            </a:r>
            <a:r>
              <a:rPr lang="zh-CN" altLang="en-US" sz="1350" dirty="0">
                <a:solidFill>
                  <a:schemeClr val="bg1"/>
                </a:solidFill>
                <a:latin typeface="微软雅黑" panose="020B0503020204020204" pitchFamily="34" charset="-122"/>
                <a:ea typeface="微软雅黑" panose="020B0503020204020204" pitchFamily="34" charset="-122"/>
              </a:rPr>
              <a:t>万</a:t>
            </a:r>
          </a:p>
        </p:txBody>
      </p:sp>
      <p:grpSp>
        <p:nvGrpSpPr>
          <p:cNvPr id="55" name="淘宝店chenying0907出品 54"/>
          <p:cNvGrpSpPr/>
          <p:nvPr/>
        </p:nvGrpSpPr>
        <p:grpSpPr>
          <a:xfrm>
            <a:off x="1213741" y="1625975"/>
            <a:ext cx="2284319" cy="2284319"/>
            <a:chOff x="1112596" y="1512243"/>
            <a:chExt cx="3045758" cy="3045758"/>
          </a:xfrm>
        </p:grpSpPr>
        <p:grpSp>
          <p:nvGrpSpPr>
            <p:cNvPr id="56" name="淘宝店chenying0907出品 55"/>
            <p:cNvGrpSpPr/>
            <p:nvPr/>
          </p:nvGrpSpPr>
          <p:grpSpPr>
            <a:xfrm>
              <a:off x="1112596" y="1512243"/>
              <a:ext cx="3045758" cy="3045758"/>
              <a:chOff x="372609" y="2524616"/>
              <a:chExt cx="2739344" cy="2739343"/>
            </a:xfrm>
          </p:grpSpPr>
          <p:sp>
            <p:nvSpPr>
              <p:cNvPr id="59" name="淘宝店chenying0907出品 58"/>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0" name="淘宝店chenying0907出品 59"/>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57" name="淘宝店chenying0907出品 56"/>
            <p:cNvSpPr/>
            <p:nvPr/>
          </p:nvSpPr>
          <p:spPr>
            <a:xfrm>
              <a:off x="1331905" y="1731552"/>
              <a:ext cx="2607140" cy="2607140"/>
            </a:xfrm>
            <a:prstGeom prst="ellipse">
              <a:avLst/>
            </a:prstGeom>
            <a:blipFill dpi="0" rotWithShape="1">
              <a:blip r:embed="rId3" cstate="screen">
                <a:alphaModFix amt="90000"/>
                <a:extLst>
                  <a:ext uri="{BEBA8EAE-BF5A-486C-A8C5-ECC9F3942E4B}">
                    <a14:imgProps xmlns:a14="http://schemas.microsoft.com/office/drawing/2010/main">
                      <a14:imgLayer r:embed="rId4">
                        <a14:imgEffect>
                          <a14:saturation sat="9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sp>
        <p:nvSpPr>
          <p:cNvPr id="61" name="TextBox 58"/>
          <p:cNvSpPr txBox="1"/>
          <p:nvPr/>
        </p:nvSpPr>
        <p:spPr>
          <a:xfrm>
            <a:off x="1096017" y="4115287"/>
            <a:ext cx="2519767" cy="415498"/>
          </a:xfrm>
          <a:prstGeom prst="rect">
            <a:avLst/>
          </a:prstGeom>
          <a:noFill/>
        </p:spPr>
        <p:txBody>
          <a:bodyPr wrap="square" rtlCol="0">
            <a:spAutoFit/>
          </a:bodyPr>
          <a:lstStyle/>
          <a:p>
            <a:pPr algn="ctr"/>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62" name="淘宝店chenying0907出品 61"/>
          <p:cNvGrpSpPr/>
          <p:nvPr/>
        </p:nvGrpSpPr>
        <p:grpSpPr>
          <a:xfrm>
            <a:off x="791048" y="1203282"/>
            <a:ext cx="1174350" cy="1174350"/>
            <a:chOff x="3190903" y="3732928"/>
            <a:chExt cx="1784304" cy="1784304"/>
          </a:xfrm>
        </p:grpSpPr>
        <p:grpSp>
          <p:nvGrpSpPr>
            <p:cNvPr id="63" name="淘宝店chenying0907出品 62"/>
            <p:cNvGrpSpPr/>
            <p:nvPr/>
          </p:nvGrpSpPr>
          <p:grpSpPr>
            <a:xfrm>
              <a:off x="3190903" y="3732928"/>
              <a:ext cx="1784304" cy="1784304"/>
              <a:chOff x="372609" y="2524616"/>
              <a:chExt cx="2739344" cy="2739343"/>
            </a:xfrm>
          </p:grpSpPr>
          <p:sp>
            <p:nvSpPr>
              <p:cNvPr id="69" name="淘宝店chenying0907出品 68"/>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70" name="淘宝店chenying0907出品 69"/>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64" name="KSO_Shape"/>
            <p:cNvSpPr/>
            <p:nvPr/>
          </p:nvSpPr>
          <p:spPr bwMode="auto">
            <a:xfrm>
              <a:off x="3659286" y="4247559"/>
              <a:ext cx="847538" cy="807982"/>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1+#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strVal val="#ppt_x"/>
                                          </p:val>
                                        </p:tav>
                                        <p:tav tm="100000">
                                          <p:val>
                                            <p:strVal val="#ppt_x"/>
                                          </p:val>
                                        </p:tav>
                                      </p:tavLst>
                                    </p:anim>
                                    <p:anim calcmode="lin" valueType="num">
                                      <p:cBhvr>
                                        <p:cTn id="21" dur="500" fill="hold"/>
                                        <p:tgtEl>
                                          <p:spTgt spid="6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61"/>
                                        </p:tgtEl>
                                        <p:attrNameLst>
                                          <p:attrName>style.visibility</p:attrName>
                                        </p:attrNameLst>
                                      </p:cBhvr>
                                      <p:to>
                                        <p:strVal val="visible"/>
                                      </p:to>
                                    </p:set>
                                    <p:anim calcmode="lin" valueType="num">
                                      <p:cBhvr>
                                        <p:cTn id="25" dur="250" fill="hold"/>
                                        <p:tgtEl>
                                          <p:spTgt spid="61"/>
                                        </p:tgtEl>
                                        <p:attrNameLst>
                                          <p:attrName>ppt_w</p:attrName>
                                        </p:attrNameLst>
                                      </p:cBhvr>
                                      <p:tavLst>
                                        <p:tav tm="0">
                                          <p:val>
                                            <p:fltVal val="0"/>
                                          </p:val>
                                        </p:tav>
                                        <p:tav tm="100000">
                                          <p:val>
                                            <p:strVal val="#ppt_w"/>
                                          </p:val>
                                        </p:tav>
                                      </p:tavLst>
                                    </p:anim>
                                    <p:anim calcmode="lin" valueType="num">
                                      <p:cBhvr>
                                        <p:cTn id="26" dur="250" fill="hold"/>
                                        <p:tgtEl>
                                          <p:spTgt spid="61"/>
                                        </p:tgtEl>
                                        <p:attrNameLst>
                                          <p:attrName>ppt_h</p:attrName>
                                        </p:attrNameLst>
                                      </p:cBhvr>
                                      <p:tavLst>
                                        <p:tav tm="0">
                                          <p:val>
                                            <p:fltVal val="0"/>
                                          </p:val>
                                        </p:tav>
                                        <p:tav tm="100000">
                                          <p:val>
                                            <p:strVal val="#ppt_h"/>
                                          </p:val>
                                        </p:tav>
                                      </p:tavLst>
                                    </p:anim>
                                    <p:animEffect transition="in" filter="fade">
                                      <p:cBhvr>
                                        <p:cTn id="27" dur="250"/>
                                        <p:tgtEl>
                                          <p:spTgt spid="61"/>
                                        </p:tgtEl>
                                      </p:cBhvr>
                                    </p:animEffect>
                                  </p:childTnLst>
                                </p:cTn>
                              </p:par>
                            </p:childTnLst>
                          </p:cTn>
                        </p:par>
                        <p:par>
                          <p:cTn id="28" fill="hold">
                            <p:stCondLst>
                              <p:cond delay="2474"/>
                            </p:stCondLst>
                            <p:childTnLst>
                              <p:par>
                                <p:cTn id="29" presetID="2" presetClass="entr" presetSubtype="4"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900" fill="hold"/>
                                        <p:tgtEl>
                                          <p:spTgt spid="22"/>
                                        </p:tgtEl>
                                        <p:attrNameLst>
                                          <p:attrName>ppt_x</p:attrName>
                                        </p:attrNameLst>
                                      </p:cBhvr>
                                      <p:tavLst>
                                        <p:tav tm="0">
                                          <p:val>
                                            <p:strVal val="#ppt_x"/>
                                          </p:val>
                                        </p:tav>
                                        <p:tav tm="100000">
                                          <p:val>
                                            <p:strVal val="#ppt_x"/>
                                          </p:val>
                                        </p:tav>
                                      </p:tavLst>
                                    </p:anim>
                                    <p:anim calcmode="lin" valueType="num">
                                      <p:cBhvr additive="base">
                                        <p:cTn id="32" dur="900" fill="hold"/>
                                        <p:tgtEl>
                                          <p:spTgt spid="2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900"/>
                                        <p:tgtEl>
                                          <p:spTgt spid="22"/>
                                        </p:tgtEl>
                                      </p:cBhvr>
                                    </p:animEffect>
                                  </p:childTnLst>
                                </p:cTn>
                              </p:par>
                            </p:childTnLst>
                          </p:cTn>
                        </p:par>
                        <p:par>
                          <p:cTn id="36" fill="hold">
                            <p:stCondLst>
                              <p:cond delay="3474"/>
                            </p:stCondLst>
                            <p:childTnLst>
                              <p:par>
                                <p:cTn id="37" presetID="1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ppt_x</p:attrName>
                                        </p:attrNameLst>
                                      </p:cBhvr>
                                      <p:tavLst>
                                        <p:tav tm="0">
                                          <p:val>
                                            <p:strVal val="#ppt_x-#ppt_w*1.125000"/>
                                          </p:val>
                                        </p:tav>
                                        <p:tav tm="100000">
                                          <p:val>
                                            <p:strVal val="#ppt_x"/>
                                          </p:val>
                                        </p:tav>
                                      </p:tavLst>
                                    </p:anim>
                                    <p:animEffect transition="in" filter="wipe(right)">
                                      <p:cBhvr>
                                        <p:cTn id="40" dur="500"/>
                                        <p:tgtEl>
                                          <p:spTgt spid="20"/>
                                        </p:tgtEl>
                                      </p:cBhvr>
                                    </p:animEffect>
                                  </p:childTnLst>
                                </p:cTn>
                              </p:par>
                            </p:childTnLst>
                          </p:cTn>
                        </p:par>
                        <p:par>
                          <p:cTn id="41" fill="hold">
                            <p:stCondLst>
                              <p:cond delay="3974"/>
                            </p:stCondLst>
                            <p:childTnLst>
                              <p:par>
                                <p:cTn id="42" presetID="1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ppt_x</p:attrName>
                                        </p:attrNameLst>
                                      </p:cBhvr>
                                      <p:tavLst>
                                        <p:tav tm="0">
                                          <p:val>
                                            <p:strVal val="#ppt_x-#ppt_w*1.125000"/>
                                          </p:val>
                                        </p:tav>
                                        <p:tav tm="100000">
                                          <p:val>
                                            <p:strVal val="#ppt_x"/>
                                          </p:val>
                                        </p:tav>
                                      </p:tavLst>
                                    </p:anim>
                                    <p:animEffect transition="in" filter="wipe(right)">
                                      <p:cBhvr>
                                        <p:cTn id="45" dur="500"/>
                                        <p:tgtEl>
                                          <p:spTgt spid="19"/>
                                        </p:tgtEl>
                                      </p:cBhvr>
                                    </p:animEffect>
                                  </p:childTnLst>
                                </p:cTn>
                              </p:par>
                            </p:childTnLst>
                          </p:cTn>
                        </p:par>
                        <p:par>
                          <p:cTn id="46" fill="hold">
                            <p:stCondLst>
                              <p:cond delay="4474"/>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p:cTn id="49" dur="250" fill="hold"/>
                                        <p:tgtEl>
                                          <p:spTgt spid="21"/>
                                        </p:tgtEl>
                                        <p:attrNameLst>
                                          <p:attrName>ppt_w</p:attrName>
                                        </p:attrNameLst>
                                      </p:cBhvr>
                                      <p:tavLst>
                                        <p:tav tm="0">
                                          <p:val>
                                            <p:fltVal val="0"/>
                                          </p:val>
                                        </p:tav>
                                        <p:tav tm="100000">
                                          <p:val>
                                            <p:strVal val="#ppt_w"/>
                                          </p:val>
                                        </p:tav>
                                      </p:tavLst>
                                    </p:anim>
                                    <p:anim calcmode="lin" valueType="num">
                                      <p:cBhvr>
                                        <p:cTn id="50" dur="250" fill="hold"/>
                                        <p:tgtEl>
                                          <p:spTgt spid="21"/>
                                        </p:tgtEl>
                                        <p:attrNameLst>
                                          <p:attrName>ppt_h</p:attrName>
                                        </p:attrNameLst>
                                      </p:cBhvr>
                                      <p:tavLst>
                                        <p:tav tm="0">
                                          <p:val>
                                            <p:fltVal val="0"/>
                                          </p:val>
                                        </p:tav>
                                        <p:tav tm="100000">
                                          <p:val>
                                            <p:strVal val="#ppt_h"/>
                                          </p:val>
                                        </p:tav>
                                      </p:tavLst>
                                    </p:anim>
                                    <p:animEffect transition="in" filter="fade">
                                      <p:cBhvr>
                                        <p:cTn id="51" dur="250"/>
                                        <p:tgtEl>
                                          <p:spTgt spid="21"/>
                                        </p:tgtEl>
                                      </p:cBhvr>
                                    </p:animEffect>
                                  </p:childTnLst>
                                </p:cTn>
                              </p:par>
                            </p:childTnLst>
                          </p:cTn>
                        </p:par>
                        <p:par>
                          <p:cTn id="52" fill="hold">
                            <p:stCondLst>
                              <p:cond delay="475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7"/>
                                        </p:tgtEl>
                                        <p:attrNameLst>
                                          <p:attrName>style.visibility</p:attrName>
                                        </p:attrNameLst>
                                      </p:cBhvr>
                                      <p:to>
                                        <p:strVal val="visible"/>
                                      </p:to>
                                    </p:set>
                                    <p:anim calcmode="lin" valueType="num">
                                      <p:cBhvr>
                                        <p:cTn id="55" dur="250" fill="hold"/>
                                        <p:tgtEl>
                                          <p:spTgt spid="27"/>
                                        </p:tgtEl>
                                        <p:attrNameLst>
                                          <p:attrName>ppt_w</p:attrName>
                                        </p:attrNameLst>
                                      </p:cBhvr>
                                      <p:tavLst>
                                        <p:tav tm="0">
                                          <p:val>
                                            <p:fltVal val="0"/>
                                          </p:val>
                                        </p:tav>
                                        <p:tav tm="100000">
                                          <p:val>
                                            <p:strVal val="#ppt_w"/>
                                          </p:val>
                                        </p:tav>
                                      </p:tavLst>
                                    </p:anim>
                                    <p:anim calcmode="lin" valueType="num">
                                      <p:cBhvr>
                                        <p:cTn id="56" dur="250" fill="hold"/>
                                        <p:tgtEl>
                                          <p:spTgt spid="27"/>
                                        </p:tgtEl>
                                        <p:attrNameLst>
                                          <p:attrName>ppt_h</p:attrName>
                                        </p:attrNameLst>
                                      </p:cBhvr>
                                      <p:tavLst>
                                        <p:tav tm="0">
                                          <p:val>
                                            <p:fltVal val="0"/>
                                          </p:val>
                                        </p:tav>
                                        <p:tav tm="100000">
                                          <p:val>
                                            <p:strVal val="#ppt_h"/>
                                          </p:val>
                                        </p:tav>
                                      </p:tavLst>
                                    </p:anim>
                                    <p:animEffect transition="in" filter="fade">
                                      <p:cBhvr>
                                        <p:cTn id="57" dur="250"/>
                                        <p:tgtEl>
                                          <p:spTgt spid="27"/>
                                        </p:tgtEl>
                                      </p:cBhvr>
                                    </p:animEffect>
                                  </p:childTnLst>
                                </p:cTn>
                              </p:par>
                            </p:childTnLst>
                          </p:cTn>
                        </p:par>
                        <p:par>
                          <p:cTn id="58" fill="hold">
                            <p:stCondLst>
                              <p:cond delay="5150"/>
                            </p:stCondLst>
                            <p:childTnLst>
                              <p:par>
                                <p:cTn id="59" presetID="2" presetClass="entr" presetSubtype="4" decel="10000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850" fill="hold"/>
                                        <p:tgtEl>
                                          <p:spTgt spid="30"/>
                                        </p:tgtEl>
                                        <p:attrNameLst>
                                          <p:attrName>ppt_x</p:attrName>
                                        </p:attrNameLst>
                                      </p:cBhvr>
                                      <p:tavLst>
                                        <p:tav tm="0">
                                          <p:val>
                                            <p:strVal val="#ppt_x"/>
                                          </p:val>
                                        </p:tav>
                                        <p:tav tm="100000">
                                          <p:val>
                                            <p:strVal val="#ppt_x"/>
                                          </p:val>
                                        </p:tav>
                                      </p:tavLst>
                                    </p:anim>
                                    <p:anim calcmode="lin" valueType="num">
                                      <p:cBhvr additive="base">
                                        <p:cTn id="62" dur="850" fill="hold"/>
                                        <p:tgtEl>
                                          <p:spTgt spid="30"/>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850"/>
                                        <p:tgtEl>
                                          <p:spTgt spid="30"/>
                                        </p:tgtEl>
                                      </p:cBhvr>
                                    </p:animEffect>
                                  </p:childTnLst>
                                </p:cTn>
                              </p:par>
                            </p:childTnLst>
                          </p:cTn>
                        </p:par>
                        <p:par>
                          <p:cTn id="66" fill="hold">
                            <p:stCondLst>
                              <p:cond delay="6150"/>
                            </p:stCondLst>
                            <p:childTnLst>
                              <p:par>
                                <p:cTn id="67" presetID="1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ppt_x</p:attrName>
                                        </p:attrNameLst>
                                      </p:cBhvr>
                                      <p:tavLst>
                                        <p:tav tm="0">
                                          <p:val>
                                            <p:strVal val="#ppt_x-#ppt_w*1.125000"/>
                                          </p:val>
                                        </p:tav>
                                        <p:tav tm="100000">
                                          <p:val>
                                            <p:strVal val="#ppt_x"/>
                                          </p:val>
                                        </p:tav>
                                      </p:tavLst>
                                    </p:anim>
                                    <p:animEffect transition="in" filter="wipe(right)">
                                      <p:cBhvr>
                                        <p:cTn id="70" dur="500"/>
                                        <p:tgtEl>
                                          <p:spTgt spid="29"/>
                                        </p:tgtEl>
                                      </p:cBhvr>
                                    </p:animEffect>
                                  </p:childTnLst>
                                </p:cTn>
                              </p:par>
                            </p:childTnLst>
                          </p:cTn>
                        </p:par>
                        <p:par>
                          <p:cTn id="71" fill="hold">
                            <p:stCondLst>
                              <p:cond delay="6650"/>
                            </p:stCondLst>
                            <p:childTnLst>
                              <p:par>
                                <p:cTn id="72" presetID="1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right)">
                                      <p:cBhvr>
                                        <p:cTn id="75" dur="500"/>
                                        <p:tgtEl>
                                          <p:spTgt spid="28"/>
                                        </p:tgtEl>
                                      </p:cBhvr>
                                    </p:animEffect>
                                  </p:childTnLst>
                                </p:cTn>
                              </p:par>
                            </p:childTnLst>
                          </p:cTn>
                        </p:par>
                        <p:par>
                          <p:cTn id="76" fill="hold">
                            <p:stCondLst>
                              <p:cond delay="715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49"/>
                                        </p:tgtEl>
                                        <p:attrNameLst>
                                          <p:attrName>style.visibility</p:attrName>
                                        </p:attrNameLst>
                                      </p:cBhvr>
                                      <p:to>
                                        <p:strVal val="visible"/>
                                      </p:to>
                                    </p:set>
                                    <p:anim calcmode="lin" valueType="num">
                                      <p:cBhvr>
                                        <p:cTn id="79" dur="250" fill="hold"/>
                                        <p:tgtEl>
                                          <p:spTgt spid="49"/>
                                        </p:tgtEl>
                                        <p:attrNameLst>
                                          <p:attrName>ppt_w</p:attrName>
                                        </p:attrNameLst>
                                      </p:cBhvr>
                                      <p:tavLst>
                                        <p:tav tm="0">
                                          <p:val>
                                            <p:fltVal val="0"/>
                                          </p:val>
                                        </p:tav>
                                        <p:tav tm="100000">
                                          <p:val>
                                            <p:strVal val="#ppt_w"/>
                                          </p:val>
                                        </p:tav>
                                      </p:tavLst>
                                    </p:anim>
                                    <p:anim calcmode="lin" valueType="num">
                                      <p:cBhvr>
                                        <p:cTn id="80" dur="250" fill="hold"/>
                                        <p:tgtEl>
                                          <p:spTgt spid="49"/>
                                        </p:tgtEl>
                                        <p:attrNameLst>
                                          <p:attrName>ppt_h</p:attrName>
                                        </p:attrNameLst>
                                      </p:cBhvr>
                                      <p:tavLst>
                                        <p:tav tm="0">
                                          <p:val>
                                            <p:fltVal val="0"/>
                                          </p:val>
                                        </p:tav>
                                        <p:tav tm="100000">
                                          <p:val>
                                            <p:strVal val="#ppt_h"/>
                                          </p:val>
                                        </p:tav>
                                      </p:tavLst>
                                    </p:anim>
                                    <p:animEffect transition="in" filter="fade">
                                      <p:cBhvr>
                                        <p:cTn id="81" dur="250"/>
                                        <p:tgtEl>
                                          <p:spTgt spid="49"/>
                                        </p:tgtEl>
                                      </p:cBhvr>
                                    </p:animEffect>
                                  </p:childTnLst>
                                </p:cTn>
                              </p:par>
                            </p:childTnLst>
                          </p:cTn>
                        </p:par>
                        <p:par>
                          <p:cTn id="82" fill="hold">
                            <p:stCondLst>
                              <p:cond delay="7400"/>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50"/>
                                        </p:tgtEl>
                                        <p:attrNameLst>
                                          <p:attrName>style.visibility</p:attrName>
                                        </p:attrNameLst>
                                      </p:cBhvr>
                                      <p:to>
                                        <p:strVal val="visible"/>
                                      </p:to>
                                    </p:set>
                                    <p:anim calcmode="lin" valueType="num">
                                      <p:cBhvr>
                                        <p:cTn id="85" dur="250" fill="hold"/>
                                        <p:tgtEl>
                                          <p:spTgt spid="50"/>
                                        </p:tgtEl>
                                        <p:attrNameLst>
                                          <p:attrName>ppt_w</p:attrName>
                                        </p:attrNameLst>
                                      </p:cBhvr>
                                      <p:tavLst>
                                        <p:tav tm="0">
                                          <p:val>
                                            <p:fltVal val="0"/>
                                          </p:val>
                                        </p:tav>
                                        <p:tav tm="100000">
                                          <p:val>
                                            <p:strVal val="#ppt_w"/>
                                          </p:val>
                                        </p:tav>
                                      </p:tavLst>
                                    </p:anim>
                                    <p:anim calcmode="lin" valueType="num">
                                      <p:cBhvr>
                                        <p:cTn id="86" dur="250" fill="hold"/>
                                        <p:tgtEl>
                                          <p:spTgt spid="50"/>
                                        </p:tgtEl>
                                        <p:attrNameLst>
                                          <p:attrName>ppt_h</p:attrName>
                                        </p:attrNameLst>
                                      </p:cBhvr>
                                      <p:tavLst>
                                        <p:tav tm="0">
                                          <p:val>
                                            <p:fltVal val="0"/>
                                          </p:val>
                                        </p:tav>
                                        <p:tav tm="100000">
                                          <p:val>
                                            <p:strVal val="#ppt_h"/>
                                          </p:val>
                                        </p:tav>
                                      </p:tavLst>
                                    </p:anim>
                                    <p:animEffect transition="in" filter="fade">
                                      <p:cBhvr>
                                        <p:cTn id="87" dur="250"/>
                                        <p:tgtEl>
                                          <p:spTgt spid="50"/>
                                        </p:tgtEl>
                                      </p:cBhvr>
                                    </p:animEffect>
                                  </p:childTnLst>
                                </p:cTn>
                              </p:par>
                            </p:childTnLst>
                          </p:cTn>
                        </p:par>
                        <p:par>
                          <p:cTn id="88" fill="hold">
                            <p:stCondLst>
                              <p:cond delay="7800"/>
                            </p:stCondLst>
                            <p:childTnLst>
                              <p:par>
                                <p:cTn id="89" presetID="2" presetClass="entr" presetSubtype="4" decel="100000"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750" fill="hold"/>
                                        <p:tgtEl>
                                          <p:spTgt spid="37"/>
                                        </p:tgtEl>
                                        <p:attrNameLst>
                                          <p:attrName>ppt_x</p:attrName>
                                        </p:attrNameLst>
                                      </p:cBhvr>
                                      <p:tavLst>
                                        <p:tav tm="0">
                                          <p:val>
                                            <p:strVal val="#ppt_x"/>
                                          </p:val>
                                        </p:tav>
                                        <p:tav tm="100000">
                                          <p:val>
                                            <p:strVal val="#ppt_x"/>
                                          </p:val>
                                        </p:tav>
                                      </p:tavLst>
                                    </p:anim>
                                    <p:anim calcmode="lin" valueType="num">
                                      <p:cBhvr additive="base">
                                        <p:cTn id="92" dur="750" fill="hold"/>
                                        <p:tgtEl>
                                          <p:spTgt spid="37"/>
                                        </p:tgtEl>
                                        <p:attrNameLst>
                                          <p:attrName>ppt_y</p:attrName>
                                        </p:attrNameLst>
                                      </p:cBhvr>
                                      <p:tavLst>
                                        <p:tav tm="0">
                                          <p:val>
                                            <p:strVal val="1+#ppt_h/2"/>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750"/>
                                        <p:tgtEl>
                                          <p:spTgt spid="37"/>
                                        </p:tgtEl>
                                      </p:cBhvr>
                                    </p:animEffect>
                                  </p:childTnLst>
                                </p:cTn>
                              </p:par>
                            </p:childTnLst>
                          </p:cTn>
                        </p:par>
                        <p:par>
                          <p:cTn id="96" fill="hold">
                            <p:stCondLst>
                              <p:cond delay="8800"/>
                            </p:stCondLst>
                            <p:childTnLst>
                              <p:par>
                                <p:cTn id="97" presetID="12" presetClass="entr" presetSubtype="8"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p:tgtEl>
                                          <p:spTgt spid="36"/>
                                        </p:tgtEl>
                                        <p:attrNameLst>
                                          <p:attrName>ppt_x</p:attrName>
                                        </p:attrNameLst>
                                      </p:cBhvr>
                                      <p:tavLst>
                                        <p:tav tm="0">
                                          <p:val>
                                            <p:strVal val="#ppt_x-#ppt_w*1.125000"/>
                                          </p:val>
                                        </p:tav>
                                        <p:tav tm="100000">
                                          <p:val>
                                            <p:strVal val="#ppt_x"/>
                                          </p:val>
                                        </p:tav>
                                      </p:tavLst>
                                    </p:anim>
                                    <p:animEffect transition="in" filter="wipe(right)">
                                      <p:cBhvr>
                                        <p:cTn id="100" dur="500"/>
                                        <p:tgtEl>
                                          <p:spTgt spid="36"/>
                                        </p:tgtEl>
                                      </p:cBhvr>
                                    </p:animEffect>
                                  </p:childTnLst>
                                </p:cTn>
                              </p:par>
                            </p:childTnLst>
                          </p:cTn>
                        </p:par>
                        <p:par>
                          <p:cTn id="101" fill="hold">
                            <p:stCondLst>
                              <p:cond delay="9300"/>
                            </p:stCondLst>
                            <p:childTnLst>
                              <p:par>
                                <p:cTn id="102" presetID="12" presetClass="entr" presetSubtype="8"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p:tgtEl>
                                          <p:spTgt spid="35"/>
                                        </p:tgtEl>
                                        <p:attrNameLst>
                                          <p:attrName>ppt_x</p:attrName>
                                        </p:attrNameLst>
                                      </p:cBhvr>
                                      <p:tavLst>
                                        <p:tav tm="0">
                                          <p:val>
                                            <p:strVal val="#ppt_x-#ppt_w*1.125000"/>
                                          </p:val>
                                        </p:tav>
                                        <p:tav tm="100000">
                                          <p:val>
                                            <p:strVal val="#ppt_x"/>
                                          </p:val>
                                        </p:tav>
                                      </p:tavLst>
                                    </p:anim>
                                    <p:animEffect transition="in" filter="wipe(right)">
                                      <p:cBhvr>
                                        <p:cTn id="105" dur="500"/>
                                        <p:tgtEl>
                                          <p:spTgt spid="35"/>
                                        </p:tgtEl>
                                      </p:cBhvr>
                                    </p:animEffect>
                                  </p:childTnLst>
                                </p:cTn>
                              </p:par>
                            </p:childTnLst>
                          </p:cTn>
                        </p:par>
                        <p:par>
                          <p:cTn id="106" fill="hold">
                            <p:stCondLst>
                              <p:cond delay="980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fltVal val="0"/>
                                          </p:val>
                                        </p:tav>
                                        <p:tav tm="100000">
                                          <p:val>
                                            <p:strVal val="#ppt_w"/>
                                          </p:val>
                                        </p:tav>
                                      </p:tavLst>
                                    </p:anim>
                                    <p:anim calcmode="lin" valueType="num">
                                      <p:cBhvr>
                                        <p:cTn id="110" dur="250" fill="hold"/>
                                        <p:tgtEl>
                                          <p:spTgt spid="51"/>
                                        </p:tgtEl>
                                        <p:attrNameLst>
                                          <p:attrName>ppt_h</p:attrName>
                                        </p:attrNameLst>
                                      </p:cBhvr>
                                      <p:tavLst>
                                        <p:tav tm="0">
                                          <p:val>
                                            <p:fltVal val="0"/>
                                          </p:val>
                                        </p:tav>
                                        <p:tav tm="100000">
                                          <p:val>
                                            <p:strVal val="#ppt_h"/>
                                          </p:val>
                                        </p:tav>
                                      </p:tavLst>
                                    </p:anim>
                                    <p:animEffect transition="in" filter="fade">
                                      <p:cBhvr>
                                        <p:cTn id="111" dur="250"/>
                                        <p:tgtEl>
                                          <p:spTgt spid="51"/>
                                        </p:tgtEl>
                                      </p:cBhvr>
                                    </p:animEffect>
                                  </p:childTnLst>
                                </p:cTn>
                              </p:par>
                            </p:childTnLst>
                          </p:cTn>
                        </p:par>
                        <p:par>
                          <p:cTn id="112" fill="hold">
                            <p:stCondLst>
                              <p:cond delay="995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250" fill="hold"/>
                                        <p:tgtEl>
                                          <p:spTgt spid="52"/>
                                        </p:tgtEl>
                                        <p:attrNameLst>
                                          <p:attrName>ppt_w</p:attrName>
                                        </p:attrNameLst>
                                      </p:cBhvr>
                                      <p:tavLst>
                                        <p:tav tm="0">
                                          <p:val>
                                            <p:fltVal val="0"/>
                                          </p:val>
                                        </p:tav>
                                        <p:tav tm="100000">
                                          <p:val>
                                            <p:strVal val="#ppt_w"/>
                                          </p:val>
                                        </p:tav>
                                      </p:tavLst>
                                    </p:anim>
                                    <p:anim calcmode="lin" valueType="num">
                                      <p:cBhvr>
                                        <p:cTn id="116" dur="250" fill="hold"/>
                                        <p:tgtEl>
                                          <p:spTgt spid="52"/>
                                        </p:tgtEl>
                                        <p:attrNameLst>
                                          <p:attrName>ppt_h</p:attrName>
                                        </p:attrNameLst>
                                      </p:cBhvr>
                                      <p:tavLst>
                                        <p:tav tm="0">
                                          <p:val>
                                            <p:fltVal val="0"/>
                                          </p:val>
                                        </p:tav>
                                        <p:tav tm="100000">
                                          <p:val>
                                            <p:strVal val="#ppt_h"/>
                                          </p:val>
                                        </p:tav>
                                      </p:tavLst>
                                    </p:anim>
                                    <p:animEffect transition="in" filter="fade">
                                      <p:cBhvr>
                                        <p:cTn id="117" dur="250"/>
                                        <p:tgtEl>
                                          <p:spTgt spid="52"/>
                                        </p:tgtEl>
                                      </p:cBhvr>
                                    </p:animEffect>
                                  </p:childTnLst>
                                </p:cTn>
                              </p:par>
                            </p:childTnLst>
                          </p:cTn>
                        </p:par>
                        <p:par>
                          <p:cTn id="118" fill="hold">
                            <p:stCondLst>
                              <p:cond delay="10350"/>
                            </p:stCondLst>
                            <p:childTnLst>
                              <p:par>
                                <p:cTn id="119" presetID="2" presetClass="entr" presetSubtype="4" decel="100000"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10" presetClass="entr" presetSubtype="0" fill="hold"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500"/>
                                        <p:tgtEl>
                                          <p:spTgt spid="44"/>
                                        </p:tgtEl>
                                      </p:cBhvr>
                                    </p:animEffect>
                                  </p:childTnLst>
                                </p:cTn>
                              </p:par>
                            </p:childTnLst>
                          </p:cTn>
                        </p:par>
                        <p:par>
                          <p:cTn id="126" fill="hold">
                            <p:stCondLst>
                              <p:cond delay="10850"/>
                            </p:stCondLst>
                            <p:childTnLst>
                              <p:par>
                                <p:cTn id="127" presetID="12" presetClass="entr" presetSubtype="8" fill="hold" grpId="0" nodeType="after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p:tgtEl>
                                          <p:spTgt spid="43"/>
                                        </p:tgtEl>
                                        <p:attrNameLst>
                                          <p:attrName>ppt_x</p:attrName>
                                        </p:attrNameLst>
                                      </p:cBhvr>
                                      <p:tavLst>
                                        <p:tav tm="0">
                                          <p:val>
                                            <p:strVal val="#ppt_x-#ppt_w*1.125000"/>
                                          </p:val>
                                        </p:tav>
                                        <p:tav tm="100000">
                                          <p:val>
                                            <p:strVal val="#ppt_x"/>
                                          </p:val>
                                        </p:tav>
                                      </p:tavLst>
                                    </p:anim>
                                    <p:animEffect transition="in" filter="wipe(right)">
                                      <p:cBhvr>
                                        <p:cTn id="130" dur="500"/>
                                        <p:tgtEl>
                                          <p:spTgt spid="43"/>
                                        </p:tgtEl>
                                      </p:cBhvr>
                                    </p:animEffect>
                                  </p:childTnLst>
                                </p:cTn>
                              </p:par>
                            </p:childTnLst>
                          </p:cTn>
                        </p:par>
                        <p:par>
                          <p:cTn id="131" fill="hold">
                            <p:stCondLst>
                              <p:cond delay="11350"/>
                            </p:stCondLst>
                            <p:childTnLst>
                              <p:par>
                                <p:cTn id="132" presetID="1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cBhvr additive="base">
                                        <p:cTn id="134" dur="500"/>
                                        <p:tgtEl>
                                          <p:spTgt spid="42"/>
                                        </p:tgtEl>
                                        <p:attrNameLst>
                                          <p:attrName>ppt_x</p:attrName>
                                        </p:attrNameLst>
                                      </p:cBhvr>
                                      <p:tavLst>
                                        <p:tav tm="0">
                                          <p:val>
                                            <p:strVal val="#ppt_x-#ppt_w*1.125000"/>
                                          </p:val>
                                        </p:tav>
                                        <p:tav tm="100000">
                                          <p:val>
                                            <p:strVal val="#ppt_x"/>
                                          </p:val>
                                        </p:tav>
                                      </p:tavLst>
                                    </p:anim>
                                    <p:animEffect transition="in" filter="wipe(right)">
                                      <p:cBhvr>
                                        <p:cTn id="135" dur="500"/>
                                        <p:tgtEl>
                                          <p:spTgt spid="42"/>
                                        </p:tgtEl>
                                      </p:cBhvr>
                                    </p:animEffect>
                                  </p:childTnLst>
                                </p:cTn>
                              </p:par>
                            </p:childTnLst>
                          </p:cTn>
                        </p:par>
                        <p:par>
                          <p:cTn id="136" fill="hold">
                            <p:stCondLst>
                              <p:cond delay="11850"/>
                            </p:stCondLst>
                            <p:childTnLst>
                              <p:par>
                                <p:cTn id="137" presetID="53" presetClass="entr" presetSubtype="16" fill="hold" grpId="0" nodeType="afterEffect">
                                  <p:stCondLst>
                                    <p:cond delay="0"/>
                                  </p:stCondLst>
                                  <p:iterate type="lt">
                                    <p:tmPct val="10000"/>
                                  </p:iterate>
                                  <p:childTnLst>
                                    <p:set>
                                      <p:cBhvr>
                                        <p:cTn id="138" dur="1" fill="hold">
                                          <p:stCondLst>
                                            <p:cond delay="0"/>
                                          </p:stCondLst>
                                        </p:cTn>
                                        <p:tgtEl>
                                          <p:spTgt spid="53"/>
                                        </p:tgtEl>
                                        <p:attrNameLst>
                                          <p:attrName>style.visibility</p:attrName>
                                        </p:attrNameLst>
                                      </p:cBhvr>
                                      <p:to>
                                        <p:strVal val="visible"/>
                                      </p:to>
                                    </p:set>
                                    <p:anim calcmode="lin" valueType="num">
                                      <p:cBhvr>
                                        <p:cTn id="139" dur="250" fill="hold"/>
                                        <p:tgtEl>
                                          <p:spTgt spid="53"/>
                                        </p:tgtEl>
                                        <p:attrNameLst>
                                          <p:attrName>ppt_w</p:attrName>
                                        </p:attrNameLst>
                                      </p:cBhvr>
                                      <p:tavLst>
                                        <p:tav tm="0">
                                          <p:val>
                                            <p:fltVal val="0"/>
                                          </p:val>
                                        </p:tav>
                                        <p:tav tm="100000">
                                          <p:val>
                                            <p:strVal val="#ppt_w"/>
                                          </p:val>
                                        </p:tav>
                                      </p:tavLst>
                                    </p:anim>
                                    <p:anim calcmode="lin" valueType="num">
                                      <p:cBhvr>
                                        <p:cTn id="140" dur="250" fill="hold"/>
                                        <p:tgtEl>
                                          <p:spTgt spid="53"/>
                                        </p:tgtEl>
                                        <p:attrNameLst>
                                          <p:attrName>ppt_h</p:attrName>
                                        </p:attrNameLst>
                                      </p:cBhvr>
                                      <p:tavLst>
                                        <p:tav tm="0">
                                          <p:val>
                                            <p:fltVal val="0"/>
                                          </p:val>
                                        </p:tav>
                                        <p:tav tm="100000">
                                          <p:val>
                                            <p:strVal val="#ppt_h"/>
                                          </p:val>
                                        </p:tav>
                                      </p:tavLst>
                                    </p:anim>
                                    <p:animEffect transition="in" filter="fade">
                                      <p:cBhvr>
                                        <p:cTn id="141" dur="250"/>
                                        <p:tgtEl>
                                          <p:spTgt spid="53"/>
                                        </p:tgtEl>
                                      </p:cBhvr>
                                    </p:animEffect>
                                  </p:childTnLst>
                                </p:cTn>
                              </p:par>
                            </p:childTnLst>
                          </p:cTn>
                        </p:par>
                        <p:par>
                          <p:cTn id="142" fill="hold">
                            <p:stCondLst>
                              <p:cond delay="12250"/>
                            </p:stCondLst>
                            <p:childTnLst>
                              <p:par>
                                <p:cTn id="143" presetID="53" presetClass="entr" presetSubtype="16" fill="hold" grpId="0" nodeType="afterEffect">
                                  <p:stCondLst>
                                    <p:cond delay="0"/>
                                  </p:stCondLst>
                                  <p:iterate type="lt">
                                    <p:tmPct val="10000"/>
                                  </p:iterate>
                                  <p:childTnLst>
                                    <p:set>
                                      <p:cBhvr>
                                        <p:cTn id="144" dur="1" fill="hold">
                                          <p:stCondLst>
                                            <p:cond delay="0"/>
                                          </p:stCondLst>
                                        </p:cTn>
                                        <p:tgtEl>
                                          <p:spTgt spid="54"/>
                                        </p:tgtEl>
                                        <p:attrNameLst>
                                          <p:attrName>style.visibility</p:attrName>
                                        </p:attrNameLst>
                                      </p:cBhvr>
                                      <p:to>
                                        <p:strVal val="visible"/>
                                      </p:to>
                                    </p:set>
                                    <p:anim calcmode="lin" valueType="num">
                                      <p:cBhvr>
                                        <p:cTn id="145" dur="250" fill="hold"/>
                                        <p:tgtEl>
                                          <p:spTgt spid="54"/>
                                        </p:tgtEl>
                                        <p:attrNameLst>
                                          <p:attrName>ppt_w</p:attrName>
                                        </p:attrNameLst>
                                      </p:cBhvr>
                                      <p:tavLst>
                                        <p:tav tm="0">
                                          <p:val>
                                            <p:fltVal val="0"/>
                                          </p:val>
                                        </p:tav>
                                        <p:tav tm="100000">
                                          <p:val>
                                            <p:strVal val="#ppt_w"/>
                                          </p:val>
                                        </p:tav>
                                      </p:tavLst>
                                    </p:anim>
                                    <p:anim calcmode="lin" valueType="num">
                                      <p:cBhvr>
                                        <p:cTn id="146" dur="250" fill="hold"/>
                                        <p:tgtEl>
                                          <p:spTgt spid="54"/>
                                        </p:tgtEl>
                                        <p:attrNameLst>
                                          <p:attrName>ppt_h</p:attrName>
                                        </p:attrNameLst>
                                      </p:cBhvr>
                                      <p:tavLst>
                                        <p:tav tm="0">
                                          <p:val>
                                            <p:fltVal val="0"/>
                                          </p:val>
                                        </p:tav>
                                        <p:tav tm="100000">
                                          <p:val>
                                            <p:strVal val="#ppt_h"/>
                                          </p:val>
                                        </p:tav>
                                      </p:tavLst>
                                    </p:anim>
                                    <p:animEffect transition="in" filter="fade">
                                      <p:cBhvr>
                                        <p:cTn id="147"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9" grpId="0" animBg="1"/>
      <p:bldP spid="20" grpId="0" animBg="1"/>
      <p:bldP spid="21" grpId="0"/>
      <p:bldP spid="27" grpId="0"/>
      <p:bldP spid="28" grpId="0" animBg="1"/>
      <p:bldP spid="29" grpId="0" animBg="1"/>
      <p:bldP spid="35" grpId="0" animBg="1"/>
      <p:bldP spid="36" grpId="0" animBg="1"/>
      <p:bldP spid="42" grpId="0" animBg="1"/>
      <p:bldP spid="43" grpId="0" animBg="1"/>
      <p:bldP spid="49" grpId="0"/>
      <p:bldP spid="50" grpId="0"/>
      <p:bldP spid="51" grpId="0"/>
      <p:bldP spid="52" grpId="0"/>
      <p:bldP spid="53" grpId="0"/>
      <p:bldP spid="54"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完成项目展示</a:t>
            </a:r>
          </a:p>
        </p:txBody>
      </p:sp>
      <p:sp>
        <p:nvSpPr>
          <p:cNvPr id="3" name="TextBox 71"/>
          <p:cNvSpPr txBox="1"/>
          <p:nvPr/>
        </p:nvSpPr>
        <p:spPr>
          <a:xfrm>
            <a:off x="1331640" y="2974181"/>
            <a:ext cx="1097765" cy="461665"/>
          </a:xfrm>
          <a:prstGeom prst="rect">
            <a:avLst/>
          </a:prstGeom>
          <a:noFill/>
        </p:spPr>
        <p:txBody>
          <a:bodyPr vert="horz"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公交车广告</a:t>
            </a:r>
            <a:r>
              <a:rPr lang="en-US" altLang="zh-CN" sz="1200" dirty="0">
                <a:solidFill>
                  <a:schemeClr val="bg2"/>
                </a:solidFill>
                <a:latin typeface="微软雅黑" panose="020B0503020204020204" pitchFamily="34" charset="-122"/>
                <a:ea typeface="微软雅黑" panose="020B0503020204020204" pitchFamily="34" charset="-122"/>
              </a:rPr>
              <a:t>202</a:t>
            </a:r>
            <a:r>
              <a:rPr lang="zh-CN" altLang="en-US" sz="1200" dirty="0">
                <a:solidFill>
                  <a:schemeClr val="bg2"/>
                </a:solidFill>
                <a:latin typeface="微软雅黑" panose="020B0503020204020204" pitchFamily="34" charset="-122"/>
                <a:ea typeface="微软雅黑" panose="020B0503020204020204" pitchFamily="34" charset="-122"/>
              </a:rPr>
              <a:t>块</a:t>
            </a:r>
          </a:p>
        </p:txBody>
      </p:sp>
      <p:sp>
        <p:nvSpPr>
          <p:cNvPr id="4" name="TextBox 72"/>
          <p:cNvSpPr txBox="1"/>
          <p:nvPr/>
        </p:nvSpPr>
        <p:spPr>
          <a:xfrm>
            <a:off x="2721179" y="2966630"/>
            <a:ext cx="1195913" cy="461665"/>
          </a:xfrm>
          <a:prstGeom prst="rect">
            <a:avLst/>
          </a:prstGeom>
          <a:noFill/>
        </p:spPr>
        <p:txBody>
          <a:bodyPr vert="horz"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地铁视频推广</a:t>
            </a:r>
            <a:endParaRPr lang="en-US" altLang="zh-CN" sz="1200" dirty="0">
              <a:solidFill>
                <a:schemeClr val="bg2"/>
              </a:solidFill>
              <a:latin typeface="微软雅黑" panose="020B0503020204020204" pitchFamily="34" charset="-122"/>
              <a:ea typeface="微软雅黑" panose="020B0503020204020204" pitchFamily="34" charset="-122"/>
            </a:endParaRPr>
          </a:p>
          <a:p>
            <a:pPr algn="ctr"/>
            <a:r>
              <a:rPr lang="en-US" altLang="zh-CN" sz="1200" dirty="0">
                <a:solidFill>
                  <a:schemeClr val="bg2"/>
                </a:solidFill>
                <a:latin typeface="微软雅黑" panose="020B0503020204020204" pitchFamily="34" charset="-122"/>
                <a:ea typeface="微软雅黑" panose="020B0503020204020204" pitchFamily="34" charset="-122"/>
              </a:rPr>
              <a:t>3000</a:t>
            </a:r>
            <a:r>
              <a:rPr lang="zh-CN" altLang="en-US" sz="1200" dirty="0">
                <a:solidFill>
                  <a:schemeClr val="bg2"/>
                </a:solidFill>
                <a:latin typeface="微软雅黑" panose="020B0503020204020204" pitchFamily="34" charset="-122"/>
                <a:ea typeface="微软雅黑" panose="020B0503020204020204" pitchFamily="34" charset="-122"/>
              </a:rPr>
              <a:t>台</a:t>
            </a:r>
          </a:p>
        </p:txBody>
      </p:sp>
      <p:sp>
        <p:nvSpPr>
          <p:cNvPr id="5" name="TextBox 73"/>
          <p:cNvSpPr txBox="1"/>
          <p:nvPr/>
        </p:nvSpPr>
        <p:spPr>
          <a:xfrm>
            <a:off x="4133116" y="2974181"/>
            <a:ext cx="1248616" cy="461665"/>
          </a:xfrm>
          <a:prstGeom prst="rect">
            <a:avLst/>
          </a:prstGeom>
          <a:noFill/>
        </p:spPr>
        <p:txBody>
          <a:bodyPr vert="horz"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大型楼体广告位</a:t>
            </a:r>
            <a:r>
              <a:rPr lang="en-US" altLang="zh-CN" sz="1200" dirty="0">
                <a:solidFill>
                  <a:schemeClr val="bg2"/>
                </a:solidFill>
                <a:latin typeface="微软雅黑" panose="020B0503020204020204" pitchFamily="34" charset="-122"/>
                <a:ea typeface="微软雅黑" panose="020B0503020204020204" pitchFamily="34" charset="-122"/>
              </a:rPr>
              <a:t>102</a:t>
            </a:r>
            <a:r>
              <a:rPr lang="zh-CN" altLang="en-US" sz="1200" dirty="0">
                <a:solidFill>
                  <a:schemeClr val="bg2"/>
                </a:solidFill>
                <a:latin typeface="微软雅黑" panose="020B0503020204020204" pitchFamily="34" charset="-122"/>
                <a:ea typeface="微软雅黑" panose="020B0503020204020204" pitchFamily="34" charset="-122"/>
              </a:rPr>
              <a:t>块</a:t>
            </a:r>
          </a:p>
        </p:txBody>
      </p:sp>
      <p:sp>
        <p:nvSpPr>
          <p:cNvPr id="6" name="TextBox 74"/>
          <p:cNvSpPr txBox="1"/>
          <p:nvPr/>
        </p:nvSpPr>
        <p:spPr>
          <a:xfrm>
            <a:off x="5676655" y="2936032"/>
            <a:ext cx="1031965" cy="461665"/>
          </a:xfrm>
          <a:prstGeom prst="rect">
            <a:avLst/>
          </a:prstGeom>
          <a:noFill/>
        </p:spPr>
        <p:txBody>
          <a:bodyPr vert="horz"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公交站牌广告位</a:t>
            </a:r>
            <a:r>
              <a:rPr lang="en-US" altLang="zh-CN" sz="1200" dirty="0">
                <a:solidFill>
                  <a:schemeClr val="bg2"/>
                </a:solidFill>
                <a:latin typeface="微软雅黑" panose="020B0503020204020204" pitchFamily="34" charset="-122"/>
                <a:ea typeface="微软雅黑" panose="020B0503020204020204" pitchFamily="34" charset="-122"/>
              </a:rPr>
              <a:t>46</a:t>
            </a:r>
            <a:r>
              <a:rPr lang="zh-CN" altLang="en-US" sz="1200" dirty="0">
                <a:solidFill>
                  <a:schemeClr val="bg2"/>
                </a:solidFill>
                <a:latin typeface="微软雅黑" panose="020B0503020204020204" pitchFamily="34" charset="-122"/>
                <a:ea typeface="微软雅黑" panose="020B0503020204020204" pitchFamily="34" charset="-122"/>
              </a:rPr>
              <a:t>个</a:t>
            </a:r>
          </a:p>
        </p:txBody>
      </p:sp>
      <p:sp>
        <p:nvSpPr>
          <p:cNvPr id="7" name="TextBox 75"/>
          <p:cNvSpPr txBox="1"/>
          <p:nvPr/>
        </p:nvSpPr>
        <p:spPr>
          <a:xfrm>
            <a:off x="7045039" y="2919736"/>
            <a:ext cx="1055353" cy="461665"/>
          </a:xfrm>
          <a:prstGeom prst="rect">
            <a:avLst/>
          </a:prstGeom>
          <a:noFill/>
        </p:spPr>
        <p:txBody>
          <a:bodyPr vert="horz"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机场媒体广告</a:t>
            </a:r>
            <a:r>
              <a:rPr lang="en-US" altLang="zh-CN" sz="1200" dirty="0">
                <a:solidFill>
                  <a:schemeClr val="bg2"/>
                </a:solidFill>
                <a:latin typeface="微软雅黑" panose="020B0503020204020204" pitchFamily="34" charset="-122"/>
                <a:ea typeface="微软雅黑" panose="020B0503020204020204" pitchFamily="34" charset="-122"/>
              </a:rPr>
              <a:t>78</a:t>
            </a:r>
            <a:r>
              <a:rPr lang="zh-CN" altLang="en-US" sz="1200" dirty="0">
                <a:solidFill>
                  <a:schemeClr val="bg2"/>
                </a:solidFill>
                <a:latin typeface="微软雅黑" panose="020B0503020204020204" pitchFamily="34" charset="-122"/>
                <a:ea typeface="微软雅黑" panose="020B0503020204020204" pitchFamily="34" charset="-122"/>
              </a:rPr>
              <a:t>个</a:t>
            </a:r>
          </a:p>
        </p:txBody>
      </p:sp>
      <p:sp>
        <p:nvSpPr>
          <p:cNvPr id="8" name="TextBox 101"/>
          <p:cNvSpPr txBox="1"/>
          <p:nvPr/>
        </p:nvSpPr>
        <p:spPr>
          <a:xfrm>
            <a:off x="1619672" y="4069994"/>
            <a:ext cx="6048672" cy="434478"/>
          </a:xfrm>
          <a:prstGeom prst="rect">
            <a:avLst/>
          </a:prstGeom>
          <a:noFill/>
        </p:spPr>
        <p:txBody>
          <a:bodyPr wrap="square" lIns="0" tIns="0" rIns="0" bIns="0" rtlCol="0">
            <a:spAutoFit/>
          </a:bodyPr>
          <a:lstStyle/>
          <a:p>
            <a:pPr algn="just">
              <a:lnSpc>
                <a:spcPct val="150000"/>
              </a:lnSpc>
            </a:pPr>
            <a:r>
              <a:rPr lang="zh-CN" altLang="en-US" sz="1000" dirty="0">
                <a:solidFill>
                  <a:schemeClr val="bg2"/>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点击输入简要文字内容，文字内容需概括精炼，不用多余的文字修饰，言简意赅的说明分项内容。点击输入简要文字内容，文字炼，不用多余的文字修饰，言简意赅的说明分项内容</a:t>
            </a:r>
            <a:r>
              <a:rPr lang="en-US" altLang="zh-CN" sz="1000" dirty="0">
                <a:solidFill>
                  <a:schemeClr val="bg2"/>
                </a:solidFill>
                <a:latin typeface="微软雅黑" panose="020B0503020204020204" pitchFamily="34" charset="-122"/>
                <a:ea typeface="微软雅黑" panose="020B0503020204020204" pitchFamily="34" charset="-122"/>
              </a:rPr>
              <a:t>……</a:t>
            </a:r>
          </a:p>
        </p:txBody>
      </p:sp>
      <p:sp>
        <p:nvSpPr>
          <p:cNvPr id="9" name="淘宝店chenying0907出品 5"/>
          <p:cNvSpPr/>
          <p:nvPr/>
        </p:nvSpPr>
        <p:spPr bwMode="auto">
          <a:xfrm>
            <a:off x="1283813"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solidFill>
                <a:schemeClr val="bg2"/>
              </a:solidFill>
              <a:latin typeface="微软雅黑" panose="020B0503020204020204" pitchFamily="34" charset="-122"/>
              <a:ea typeface="微软雅黑" panose="020B0503020204020204" pitchFamily="34" charset="-122"/>
            </a:endParaRPr>
          </a:p>
        </p:txBody>
      </p:sp>
      <p:sp>
        <p:nvSpPr>
          <p:cNvPr id="10" name="淘宝店chenying0907出品 5"/>
          <p:cNvSpPr/>
          <p:nvPr/>
        </p:nvSpPr>
        <p:spPr bwMode="auto">
          <a:xfrm flipH="1">
            <a:off x="7945088"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solidFill>
                <a:schemeClr val="bg2"/>
              </a:solidFill>
              <a:latin typeface="微软雅黑" panose="020B0503020204020204" pitchFamily="34" charset="-122"/>
              <a:ea typeface="微软雅黑" panose="020B0503020204020204" pitchFamily="34" charset="-122"/>
            </a:endParaRPr>
          </a:p>
        </p:txBody>
      </p:sp>
      <p:grpSp>
        <p:nvGrpSpPr>
          <p:cNvPr id="11" name="淘宝店chenying0907出品 10"/>
          <p:cNvGrpSpPr/>
          <p:nvPr/>
        </p:nvGrpSpPr>
        <p:grpSpPr>
          <a:xfrm>
            <a:off x="1349285" y="1547056"/>
            <a:ext cx="1071588" cy="1071588"/>
            <a:chOff x="792868" y="618113"/>
            <a:chExt cx="1314008" cy="1314008"/>
          </a:xfrm>
        </p:grpSpPr>
        <p:grpSp>
          <p:nvGrpSpPr>
            <p:cNvPr id="12" name="淘宝店chenying0907出品 11"/>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gradFill>
                  <a:gsLst>
                    <a:gs pos="0">
                      <a:schemeClr val="bg1">
                        <a:lumMod val="90000"/>
                      </a:schemeClr>
                    </a:gs>
                    <a:gs pos="100000">
                      <a:schemeClr val="bg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sp>
            <p:nvSpPr>
              <p:cNvPr id="15" name="淘宝店chenying0907出品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sp>
          <p:nvSpPr>
            <p:cNvPr id="13" name="淘宝店chenying0907出品 12"/>
            <p:cNvSpPr/>
            <p:nvPr/>
          </p:nvSpPr>
          <p:spPr>
            <a:xfrm>
              <a:off x="859391" y="680166"/>
              <a:ext cx="1188000" cy="11880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grpSp>
        <p:nvGrpSpPr>
          <p:cNvPr id="16" name="淘宝店chenying0907出品 15"/>
          <p:cNvGrpSpPr/>
          <p:nvPr/>
        </p:nvGrpSpPr>
        <p:grpSpPr>
          <a:xfrm>
            <a:off x="2725969" y="1583931"/>
            <a:ext cx="1071588" cy="1071588"/>
            <a:chOff x="792868" y="618113"/>
            <a:chExt cx="1314008" cy="1314008"/>
          </a:xfrm>
        </p:grpSpPr>
        <p:grpSp>
          <p:nvGrpSpPr>
            <p:cNvPr id="17" name="淘宝店chenying0907出品 1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sp>
            <p:nvSpPr>
              <p:cNvPr id="20" name="淘宝店chenying0907出品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sp>
          <p:nvSpPr>
            <p:cNvPr id="18" name="淘宝店chenying0907出品 17"/>
            <p:cNvSpPr/>
            <p:nvPr/>
          </p:nvSpPr>
          <p:spPr>
            <a:xfrm>
              <a:off x="859391" y="680166"/>
              <a:ext cx="1188000" cy="11880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grpSp>
        <p:nvGrpSpPr>
          <p:cNvPr id="21" name="淘宝店chenying0907出品 20"/>
          <p:cNvGrpSpPr/>
          <p:nvPr/>
        </p:nvGrpSpPr>
        <p:grpSpPr>
          <a:xfrm>
            <a:off x="4238136" y="1604851"/>
            <a:ext cx="1071588" cy="1071588"/>
            <a:chOff x="792868" y="618113"/>
            <a:chExt cx="1314008" cy="1314008"/>
          </a:xfrm>
        </p:grpSpPr>
        <p:grpSp>
          <p:nvGrpSpPr>
            <p:cNvPr id="22" name="淘宝店chenying0907出品 21"/>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sp>
            <p:nvSpPr>
              <p:cNvPr id="25" name="淘宝店chenying0907出品 2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sp>
          <p:nvSpPr>
            <p:cNvPr id="23" name="淘宝店chenying0907出品 22"/>
            <p:cNvSpPr/>
            <p:nvPr/>
          </p:nvSpPr>
          <p:spPr>
            <a:xfrm>
              <a:off x="859391" y="680166"/>
              <a:ext cx="1188000" cy="1188000"/>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grpSp>
        <p:nvGrpSpPr>
          <p:cNvPr id="26" name="淘宝店chenying0907出品 25"/>
          <p:cNvGrpSpPr/>
          <p:nvPr/>
        </p:nvGrpSpPr>
        <p:grpSpPr>
          <a:xfrm>
            <a:off x="5709040" y="1640149"/>
            <a:ext cx="1071588" cy="1071588"/>
            <a:chOff x="792868" y="618113"/>
            <a:chExt cx="1314008" cy="1314008"/>
          </a:xfrm>
        </p:grpSpPr>
        <p:grpSp>
          <p:nvGrpSpPr>
            <p:cNvPr id="27" name="淘宝店chenying0907出品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sp>
            <p:nvSpPr>
              <p:cNvPr id="30" name="淘宝店chenying0907出品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sp>
          <p:nvSpPr>
            <p:cNvPr id="28" name="淘宝店chenying0907出品 27"/>
            <p:cNvSpPr/>
            <p:nvPr/>
          </p:nvSpPr>
          <p:spPr>
            <a:xfrm>
              <a:off x="859391" y="680166"/>
              <a:ext cx="1188000" cy="118800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grpSp>
        <p:nvGrpSpPr>
          <p:cNvPr id="31" name="淘宝店chenying0907出品 30"/>
          <p:cNvGrpSpPr/>
          <p:nvPr/>
        </p:nvGrpSpPr>
        <p:grpSpPr>
          <a:xfrm>
            <a:off x="7010871" y="1644178"/>
            <a:ext cx="1071588" cy="1071588"/>
            <a:chOff x="792868" y="618113"/>
            <a:chExt cx="1314008" cy="1314008"/>
          </a:xfrm>
        </p:grpSpPr>
        <p:grpSp>
          <p:nvGrpSpPr>
            <p:cNvPr id="32" name="淘宝店chenying0907出品 31"/>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sp>
            <p:nvSpPr>
              <p:cNvPr id="35" name="淘宝店chenying0907出品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sp>
          <p:nvSpPr>
            <p:cNvPr id="33" name="淘宝店chenying0907出品 32"/>
            <p:cNvSpPr/>
            <p:nvPr/>
          </p:nvSpPr>
          <p:spPr>
            <a:xfrm>
              <a:off x="859391" y="680166"/>
              <a:ext cx="1188000" cy="1188000"/>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endParaRPr>
            </a:p>
          </p:txBody>
        </p:sp>
      </p:grpSp>
      <p:pic>
        <p:nvPicPr>
          <p:cNvPr id="36" name="图片 6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6752" y="1301112"/>
            <a:ext cx="2136058" cy="4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3.88889E-6 -6.17284E-7 L 1.32292 -6.17284E-7 " pathEditMode="relative" rAng="0" ptsTypes="AA">
                                      <p:cBhvr>
                                        <p:cTn id="10" dur="1500" fill="hold"/>
                                        <p:tgtEl>
                                          <p:spTgt spid="36"/>
                                        </p:tgtEl>
                                        <p:attrNameLst>
                                          <p:attrName>ppt_x</p:attrName>
                                          <p:attrName>ppt_y</p:attrName>
                                        </p:attrNameLst>
                                      </p:cBhvr>
                                      <p:rCtr x="66146" y="0"/>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
                                        <p:tgtEl>
                                          <p:spTgt spid="11"/>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
                                        <p:tgtEl>
                                          <p:spTgt spid="3"/>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
                                        <p:tgtEl>
                                          <p:spTgt spid="4"/>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
                                        <p:tgtEl>
                                          <p:spTgt spid="5"/>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
                                        <p:tgtEl>
                                          <p:spTgt spid="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
                                        <p:tgtEl>
                                          <p:spTgt spid="7"/>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 grpId="0"/>
      <p:bldP spid="4" grpId="0"/>
      <p:bldP spid="5" grpId="0"/>
      <p:bldP spid="6" grpId="0"/>
      <p:bldP spid="7" grpId="0"/>
      <p:bldP spid="8"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淘宝店chenying0907出品 49"/>
          <p:cNvSpPr/>
          <p:nvPr/>
        </p:nvSpPr>
        <p:spPr>
          <a:xfrm>
            <a:off x="0" y="1347613"/>
            <a:ext cx="9144000" cy="2643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1"/>
          <p:cNvSpPr txBox="1"/>
          <p:nvPr/>
        </p:nvSpPr>
        <p:spPr>
          <a:xfrm>
            <a:off x="4139954" y="1704976"/>
            <a:ext cx="2185214" cy="954107"/>
          </a:xfrm>
          <a:prstGeom prst="rect">
            <a:avLst/>
          </a:prstGeom>
          <a:noFill/>
        </p:spPr>
        <p:txBody>
          <a:bodyPr wrap="none" rtlCol="0">
            <a:spAutoFit/>
          </a:bodyPr>
          <a:lstStyle/>
          <a:p>
            <a:pPr marL="0" lvl="1"/>
            <a:r>
              <a:rPr lang="zh-CN" altLang="en-US" sz="1400" b="1" dirty="0">
                <a:solidFill>
                  <a:schemeClr val="bg1"/>
                </a:solidFill>
                <a:latin typeface="方正正大黑简体" panose="02000000000000000000" pitchFamily="2" charset="-122"/>
                <a:ea typeface="方正正大黑简体" panose="02000000000000000000" pitchFamily="2" charset="-122"/>
              </a:rPr>
              <a:t> </a:t>
            </a:r>
            <a:r>
              <a:rPr lang="zh-CN" altLang="en-US" sz="2000" dirty="0">
                <a:solidFill>
                  <a:schemeClr val="bg1"/>
                </a:solidFill>
                <a:latin typeface="方正正大黑简体" panose="02000000000000000000" pitchFamily="2" charset="-122"/>
                <a:ea typeface="方正正大黑简体" panose="02000000000000000000" pitchFamily="2" charset="-122"/>
              </a:rPr>
              <a:t>第三部分</a:t>
            </a:r>
            <a:endParaRPr lang="en-US" altLang="zh-CN" sz="2000" dirty="0">
              <a:solidFill>
                <a:schemeClr val="bg1"/>
              </a:solidFill>
              <a:latin typeface="方正正大黑简体" panose="02000000000000000000" pitchFamily="2" charset="-122"/>
              <a:ea typeface="方正正大黑简体" panose="02000000000000000000" pitchFamily="2" charset="-122"/>
            </a:endParaRPr>
          </a:p>
          <a:p>
            <a:pPr marL="0" lvl="1"/>
            <a:r>
              <a:rPr lang="zh-CN" altLang="en-US" sz="3600" b="1" spc="300" dirty="0">
                <a:solidFill>
                  <a:schemeClr val="bg1"/>
                </a:solidFill>
                <a:latin typeface="微软雅黑" panose="020B0503020204020204" pitchFamily="34" charset="-122"/>
                <a:ea typeface="微软雅黑" panose="020B0503020204020204" pitchFamily="34" charset="-122"/>
              </a:rPr>
              <a:t>成果展示</a:t>
            </a:r>
          </a:p>
        </p:txBody>
      </p:sp>
      <p:cxnSp>
        <p:nvCxnSpPr>
          <p:cNvPr id="52" name="淘宝店chenying0907出品 51"/>
          <p:cNvCxnSpPr/>
          <p:nvPr/>
        </p:nvCxnSpPr>
        <p:spPr>
          <a:xfrm flipV="1">
            <a:off x="3923928" y="1707251"/>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13"/>
          <p:cNvSpPr txBox="1"/>
          <p:nvPr/>
        </p:nvSpPr>
        <p:spPr>
          <a:xfrm>
            <a:off x="2447767"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淘宝店chenying0907出品 68"/>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淘宝店chenying0907出品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2" name="淘宝店chenying0907出品 71"/>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淘宝店chenying0907出品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5" name="淘宝店chenying0907出品 74"/>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7" name="淘宝店chenying0907出品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8" name="淘宝店chenying0907出品 77"/>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淘宝店chenying0907出品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1" name="淘宝店chenying0907出品 80"/>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3" name="淘宝店chenying0907出品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4" name="淘宝店chenying0907出品 83"/>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淘宝店chenying0907出品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7" name="淘宝店chenying0907出品 86"/>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淘宝店chenying0907出品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0" name="淘宝店chenying0907出品 89"/>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淘宝店chenying0907出品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淘宝店chenying0907出品 92"/>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淘宝店chenying0907出品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6" name="淘宝店chenying0907出品 95"/>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淘宝店chenying0907出品 9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淘宝店chenying0907出品 98"/>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淘宝店chenying0907出品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2" name="淘宝店chenying0907出品 101"/>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淘宝店chenying0907出品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5" name="淘宝店chenying0907出品 104"/>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淘宝店chenying0907出品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淘宝店chenying0907出品 107"/>
          <p:cNvGrpSpPr/>
          <p:nvPr/>
        </p:nvGrpSpPr>
        <p:grpSpPr>
          <a:xfrm>
            <a:off x="2376545" y="2067694"/>
            <a:ext cx="1045291" cy="1045291"/>
            <a:chOff x="3688998" y="918307"/>
            <a:chExt cx="1146646" cy="1146646"/>
          </a:xfrm>
        </p:grpSpPr>
        <p:grpSp>
          <p:nvGrpSpPr>
            <p:cNvPr id="109" name="淘宝店chenying0907出品 3"/>
            <p:cNvGrpSpPr/>
            <p:nvPr/>
          </p:nvGrpSpPr>
          <p:grpSpPr bwMode="auto">
            <a:xfrm>
              <a:off x="3688998" y="918307"/>
              <a:ext cx="1146646" cy="1146646"/>
              <a:chOff x="13242434" y="4083685"/>
              <a:chExt cx="2642282" cy="2642282"/>
            </a:xfrm>
          </p:grpSpPr>
          <p:sp>
            <p:nvSpPr>
              <p:cNvPr id="111" name="淘宝店chenying0907出品 110"/>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112"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113" name="淘宝店chenying0907出品 112"/>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110" name="TextBox 76"/>
            <p:cNvSpPr txBox="1"/>
            <p:nvPr/>
          </p:nvSpPr>
          <p:spPr>
            <a:xfrm>
              <a:off x="3790353" y="1165389"/>
              <a:ext cx="943935" cy="709001"/>
            </a:xfrm>
            <a:prstGeom prst="rect">
              <a:avLst/>
            </a:prstGeom>
            <a:noFill/>
          </p:spPr>
          <p:txBody>
            <a:bodyPr wrap="square" rtlCol="0">
              <a:spAutoFit/>
            </a:bodyPr>
            <a:lstStyle/>
            <a:p>
              <a:pPr algn="ctr"/>
              <a:r>
                <a:rPr lang="en-US" altLang="zh-CN" sz="3600" dirty="0">
                  <a:solidFill>
                    <a:schemeClr val="accent1"/>
                  </a:solidFill>
                  <a:latin typeface="方正正大黑简体" panose="02000000000000000000" pitchFamily="2" charset="-122"/>
                  <a:ea typeface="方正正大黑简体" panose="02000000000000000000" pitchFamily="2" charset="-122"/>
                </a:rPr>
                <a:t>3</a:t>
              </a:r>
              <a:endParaRPr lang="zh-CN" altLang="en-US" sz="3600" dirty="0">
                <a:solidFill>
                  <a:schemeClr val="accent1"/>
                </a:solidFill>
                <a:latin typeface="方正正大黑简体" panose="02000000000000000000" pitchFamily="2" charset="-122"/>
                <a:ea typeface="方正正大黑简体" panose="02000000000000000000" pitchFamily="2" charset="-122"/>
              </a:endParaRPr>
            </a:p>
          </p:txBody>
        </p:sp>
      </p:grpSp>
      <p:sp>
        <p:nvSpPr>
          <p:cNvPr id="114" name="淘宝店chenying0907出品 9"/>
          <p:cNvSpPr txBox="1"/>
          <p:nvPr/>
        </p:nvSpPr>
        <p:spPr>
          <a:xfrm>
            <a:off x="4253502" y="271308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5" name="淘宝店chenying0907出品 9"/>
          <p:cNvSpPr txBox="1"/>
          <p:nvPr/>
        </p:nvSpPr>
        <p:spPr>
          <a:xfrm>
            <a:off x="4253501" y="303852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6" name="淘宝店chenying0907出品 9"/>
          <p:cNvSpPr txBox="1"/>
          <p:nvPr/>
        </p:nvSpPr>
        <p:spPr>
          <a:xfrm>
            <a:off x="4253502" y="336441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8" name="淘宝店chenying0907出品 9"/>
          <p:cNvSpPr txBox="1"/>
          <p:nvPr/>
        </p:nvSpPr>
        <p:spPr>
          <a:xfrm>
            <a:off x="5804419" y="271634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9" name="淘宝店chenying0907出品 9"/>
          <p:cNvSpPr txBox="1"/>
          <p:nvPr/>
        </p:nvSpPr>
        <p:spPr>
          <a:xfrm>
            <a:off x="5804420" y="304223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0" name="淘宝店chenying0907出品 9"/>
          <p:cNvSpPr txBox="1"/>
          <p:nvPr/>
        </p:nvSpPr>
        <p:spPr>
          <a:xfrm>
            <a:off x="5804419" y="3363615"/>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anim calcmode="lin" valueType="num">
                                      <p:cBhvr>
                                        <p:cTn id="19" dur="500" fill="hold"/>
                                        <p:tgtEl>
                                          <p:spTgt spid="68"/>
                                        </p:tgtEl>
                                        <p:attrNameLst>
                                          <p:attrName>ppt_x</p:attrName>
                                        </p:attrNameLst>
                                      </p:cBhvr>
                                      <p:tavLst>
                                        <p:tav tm="0">
                                          <p:val>
                                            <p:strVal val="#ppt_x"/>
                                          </p:val>
                                        </p:tav>
                                        <p:tav tm="100000">
                                          <p:val>
                                            <p:strVal val="#ppt_x"/>
                                          </p:val>
                                        </p:tav>
                                      </p:tavLst>
                                    </p:anim>
                                    <p:anim calcmode="lin" valueType="num">
                                      <p:cBhvr>
                                        <p:cTn id="20" dur="500" fill="hold"/>
                                        <p:tgtEl>
                                          <p:spTgt spid="6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3" presetClass="entr" presetSubtype="52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 calcmode="lin" valueType="num">
                                      <p:cBhvr>
                                        <p:cTn id="56" dur="500" fill="hold"/>
                                        <p:tgtEl>
                                          <p:spTgt spid="69"/>
                                        </p:tgtEl>
                                        <p:attrNameLst>
                                          <p:attrName>ppt_x</p:attrName>
                                        </p:attrNameLst>
                                      </p:cBhvr>
                                      <p:tavLst>
                                        <p:tav tm="0">
                                          <p:val>
                                            <p:fltVal val="0.5"/>
                                          </p:val>
                                        </p:tav>
                                        <p:tav tm="100000">
                                          <p:val>
                                            <p:strVal val="#ppt_x"/>
                                          </p:val>
                                        </p:tav>
                                      </p:tavLst>
                                    </p:anim>
                                    <p:anim calcmode="lin" valueType="num">
                                      <p:cBhvr>
                                        <p:cTn id="57" dur="500" fill="hold"/>
                                        <p:tgtEl>
                                          <p:spTgt spid="6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 calcmode="lin" valueType="num">
                                      <p:cBhvr>
                                        <p:cTn id="62" dur="500" fill="hold"/>
                                        <p:tgtEl>
                                          <p:spTgt spid="72"/>
                                        </p:tgtEl>
                                        <p:attrNameLst>
                                          <p:attrName>ppt_x</p:attrName>
                                        </p:attrNameLst>
                                      </p:cBhvr>
                                      <p:tavLst>
                                        <p:tav tm="0">
                                          <p:val>
                                            <p:fltVal val="0.5"/>
                                          </p:val>
                                        </p:tav>
                                        <p:tav tm="100000">
                                          <p:val>
                                            <p:strVal val="#ppt_x"/>
                                          </p:val>
                                        </p:tav>
                                      </p:tavLst>
                                    </p:anim>
                                    <p:anim calcmode="lin" valueType="num">
                                      <p:cBhvr>
                                        <p:cTn id="63" dur="500" fill="hold"/>
                                        <p:tgtEl>
                                          <p:spTgt spid="72"/>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0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 calcmode="lin" valueType="num">
                                      <p:cBhvr>
                                        <p:cTn id="68" dur="500" fill="hold"/>
                                        <p:tgtEl>
                                          <p:spTgt spid="75"/>
                                        </p:tgtEl>
                                        <p:attrNameLst>
                                          <p:attrName>ppt_x</p:attrName>
                                        </p:attrNameLst>
                                      </p:cBhvr>
                                      <p:tavLst>
                                        <p:tav tm="0">
                                          <p:val>
                                            <p:fltVal val="0.5"/>
                                          </p:val>
                                        </p:tav>
                                        <p:tav tm="100000">
                                          <p:val>
                                            <p:strVal val="#ppt_x"/>
                                          </p:val>
                                        </p:tav>
                                      </p:tavLst>
                                    </p:anim>
                                    <p:anim calcmode="lin" valueType="num">
                                      <p:cBhvr>
                                        <p:cTn id="69" dur="500" fill="hold"/>
                                        <p:tgtEl>
                                          <p:spTgt spid="75"/>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 calcmode="lin" valueType="num">
                                      <p:cBhvr>
                                        <p:cTn id="80" dur="500" fill="hold"/>
                                        <p:tgtEl>
                                          <p:spTgt spid="81"/>
                                        </p:tgtEl>
                                        <p:attrNameLst>
                                          <p:attrName>ppt_x</p:attrName>
                                        </p:attrNameLst>
                                      </p:cBhvr>
                                      <p:tavLst>
                                        <p:tav tm="0">
                                          <p:val>
                                            <p:fltVal val="0.5"/>
                                          </p:val>
                                        </p:tav>
                                        <p:tav tm="100000">
                                          <p:val>
                                            <p:strVal val="#ppt_x"/>
                                          </p:val>
                                        </p:tav>
                                      </p:tavLst>
                                    </p:anim>
                                    <p:anim calcmode="lin" valueType="num">
                                      <p:cBhvr>
                                        <p:cTn id="81" dur="500" fill="hold"/>
                                        <p:tgtEl>
                                          <p:spTgt spid="81"/>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 calcmode="lin" valueType="num">
                                      <p:cBhvr>
                                        <p:cTn id="86" dur="500" fill="hold"/>
                                        <p:tgtEl>
                                          <p:spTgt spid="84"/>
                                        </p:tgtEl>
                                        <p:attrNameLst>
                                          <p:attrName>ppt_x</p:attrName>
                                        </p:attrNameLst>
                                      </p:cBhvr>
                                      <p:tavLst>
                                        <p:tav tm="0">
                                          <p:val>
                                            <p:fltVal val="0.5"/>
                                          </p:val>
                                        </p:tav>
                                        <p:tav tm="100000">
                                          <p:val>
                                            <p:strVal val="#ppt_x"/>
                                          </p:val>
                                        </p:tav>
                                      </p:tavLst>
                                    </p:anim>
                                    <p:anim calcmode="lin" valueType="num">
                                      <p:cBhvr>
                                        <p:cTn id="87" dur="500" fill="hold"/>
                                        <p:tgtEl>
                                          <p:spTgt spid="84"/>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87"/>
                                        </p:tgtEl>
                                        <p:attrNameLst>
                                          <p:attrName>style.visibility</p:attrName>
                                        </p:attrNameLst>
                                      </p:cBhvr>
                                      <p:to>
                                        <p:strVal val="visible"/>
                                      </p:to>
                                    </p:set>
                                    <p:anim calcmode="lin" valueType="num">
                                      <p:cBhvr>
                                        <p:cTn id="90" dur="500" fill="hold"/>
                                        <p:tgtEl>
                                          <p:spTgt spid="87"/>
                                        </p:tgtEl>
                                        <p:attrNameLst>
                                          <p:attrName>ppt_w</p:attrName>
                                        </p:attrNameLst>
                                      </p:cBhvr>
                                      <p:tavLst>
                                        <p:tav tm="0">
                                          <p:val>
                                            <p:fltVal val="0"/>
                                          </p:val>
                                        </p:tav>
                                        <p:tav tm="100000">
                                          <p:val>
                                            <p:strVal val="#ppt_w"/>
                                          </p:val>
                                        </p:tav>
                                      </p:tavLst>
                                    </p:anim>
                                    <p:anim calcmode="lin" valueType="num">
                                      <p:cBhvr>
                                        <p:cTn id="91" dur="500" fill="hold"/>
                                        <p:tgtEl>
                                          <p:spTgt spid="87"/>
                                        </p:tgtEl>
                                        <p:attrNameLst>
                                          <p:attrName>ppt_h</p:attrName>
                                        </p:attrNameLst>
                                      </p:cBhvr>
                                      <p:tavLst>
                                        <p:tav tm="0">
                                          <p:val>
                                            <p:fltVal val="0"/>
                                          </p:val>
                                        </p:tav>
                                        <p:tav tm="100000">
                                          <p:val>
                                            <p:strVal val="#ppt_h"/>
                                          </p:val>
                                        </p:tav>
                                      </p:tavLst>
                                    </p:anim>
                                    <p:anim calcmode="lin" valueType="num">
                                      <p:cBhvr>
                                        <p:cTn id="92" dur="500" fill="hold"/>
                                        <p:tgtEl>
                                          <p:spTgt spid="87"/>
                                        </p:tgtEl>
                                        <p:attrNameLst>
                                          <p:attrName>ppt_x</p:attrName>
                                        </p:attrNameLst>
                                      </p:cBhvr>
                                      <p:tavLst>
                                        <p:tav tm="0">
                                          <p:val>
                                            <p:fltVal val="0.5"/>
                                          </p:val>
                                        </p:tav>
                                        <p:tav tm="100000">
                                          <p:val>
                                            <p:strVal val="#ppt_x"/>
                                          </p:val>
                                        </p:tav>
                                      </p:tavLst>
                                    </p:anim>
                                    <p:anim calcmode="lin" valueType="num">
                                      <p:cBhvr>
                                        <p:cTn id="93" dur="500" fill="hold"/>
                                        <p:tgtEl>
                                          <p:spTgt spid="87"/>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 calcmode="lin" valueType="num">
                                      <p:cBhvr>
                                        <p:cTn id="98" dur="500" fill="hold"/>
                                        <p:tgtEl>
                                          <p:spTgt spid="90"/>
                                        </p:tgtEl>
                                        <p:attrNameLst>
                                          <p:attrName>ppt_x</p:attrName>
                                        </p:attrNameLst>
                                      </p:cBhvr>
                                      <p:tavLst>
                                        <p:tav tm="0">
                                          <p:val>
                                            <p:fltVal val="0.5"/>
                                          </p:val>
                                        </p:tav>
                                        <p:tav tm="100000">
                                          <p:val>
                                            <p:strVal val="#ppt_x"/>
                                          </p:val>
                                        </p:tav>
                                      </p:tavLst>
                                    </p:anim>
                                    <p:anim calcmode="lin" valueType="num">
                                      <p:cBhvr>
                                        <p:cTn id="99" dur="500" fill="hold"/>
                                        <p:tgtEl>
                                          <p:spTgt spid="90"/>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ppt_x</p:attrName>
                                        </p:attrNameLst>
                                      </p:cBhvr>
                                      <p:tavLst>
                                        <p:tav tm="0">
                                          <p:val>
                                            <p:fltVal val="0.5"/>
                                          </p:val>
                                        </p:tav>
                                        <p:tav tm="100000">
                                          <p:val>
                                            <p:strVal val="#ppt_x"/>
                                          </p:val>
                                        </p:tav>
                                      </p:tavLst>
                                    </p:anim>
                                    <p:anim calcmode="lin" valueType="num">
                                      <p:cBhvr>
                                        <p:cTn id="105" dur="500" fill="hold"/>
                                        <p:tgtEl>
                                          <p:spTgt spid="93"/>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ppt_w</p:attrName>
                                        </p:attrNameLst>
                                      </p:cBhvr>
                                      <p:tavLst>
                                        <p:tav tm="0">
                                          <p:val>
                                            <p:fltVal val="0"/>
                                          </p:val>
                                        </p:tav>
                                        <p:tav tm="100000">
                                          <p:val>
                                            <p:strVal val="#ppt_w"/>
                                          </p:val>
                                        </p:tav>
                                      </p:tavLst>
                                    </p:anim>
                                    <p:anim calcmode="lin" valueType="num">
                                      <p:cBhvr>
                                        <p:cTn id="109" dur="500" fill="hold"/>
                                        <p:tgtEl>
                                          <p:spTgt spid="96"/>
                                        </p:tgtEl>
                                        <p:attrNameLst>
                                          <p:attrName>ppt_h</p:attrName>
                                        </p:attrNameLst>
                                      </p:cBhvr>
                                      <p:tavLst>
                                        <p:tav tm="0">
                                          <p:val>
                                            <p:fltVal val="0"/>
                                          </p:val>
                                        </p:tav>
                                        <p:tav tm="100000">
                                          <p:val>
                                            <p:strVal val="#ppt_h"/>
                                          </p:val>
                                        </p:tav>
                                      </p:tavLst>
                                    </p:anim>
                                    <p:anim calcmode="lin" valueType="num">
                                      <p:cBhvr>
                                        <p:cTn id="110" dur="500" fill="hold"/>
                                        <p:tgtEl>
                                          <p:spTgt spid="96"/>
                                        </p:tgtEl>
                                        <p:attrNameLst>
                                          <p:attrName>ppt_x</p:attrName>
                                        </p:attrNameLst>
                                      </p:cBhvr>
                                      <p:tavLst>
                                        <p:tav tm="0">
                                          <p:val>
                                            <p:fltVal val="0.5"/>
                                          </p:val>
                                        </p:tav>
                                        <p:tav tm="100000">
                                          <p:val>
                                            <p:strVal val="#ppt_x"/>
                                          </p:val>
                                        </p:tav>
                                      </p:tavLst>
                                    </p:anim>
                                    <p:anim calcmode="lin" valueType="num">
                                      <p:cBhvr>
                                        <p:cTn id="111" dur="500" fill="hold"/>
                                        <p:tgtEl>
                                          <p:spTgt spid="96"/>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300"/>
                                  </p:stCondLst>
                                  <p:childTnLst>
                                    <p:set>
                                      <p:cBhvr>
                                        <p:cTn id="113" dur="1" fill="hold">
                                          <p:stCondLst>
                                            <p:cond delay="0"/>
                                          </p:stCondLst>
                                        </p:cTn>
                                        <p:tgtEl>
                                          <p:spTgt spid="99"/>
                                        </p:tgtEl>
                                        <p:attrNameLst>
                                          <p:attrName>style.visibility</p:attrName>
                                        </p:attrNameLst>
                                      </p:cBhvr>
                                      <p:to>
                                        <p:strVal val="visible"/>
                                      </p:to>
                                    </p:set>
                                    <p:anim calcmode="lin" valueType="num">
                                      <p:cBhvr>
                                        <p:cTn id="114" dur="500" fill="hold"/>
                                        <p:tgtEl>
                                          <p:spTgt spid="99"/>
                                        </p:tgtEl>
                                        <p:attrNameLst>
                                          <p:attrName>ppt_w</p:attrName>
                                        </p:attrNameLst>
                                      </p:cBhvr>
                                      <p:tavLst>
                                        <p:tav tm="0">
                                          <p:val>
                                            <p:fltVal val="0"/>
                                          </p:val>
                                        </p:tav>
                                        <p:tav tm="100000">
                                          <p:val>
                                            <p:strVal val="#ppt_w"/>
                                          </p:val>
                                        </p:tav>
                                      </p:tavLst>
                                    </p:anim>
                                    <p:anim calcmode="lin" valueType="num">
                                      <p:cBhvr>
                                        <p:cTn id="115" dur="500" fill="hold"/>
                                        <p:tgtEl>
                                          <p:spTgt spid="99"/>
                                        </p:tgtEl>
                                        <p:attrNameLst>
                                          <p:attrName>ppt_h</p:attrName>
                                        </p:attrNameLst>
                                      </p:cBhvr>
                                      <p:tavLst>
                                        <p:tav tm="0">
                                          <p:val>
                                            <p:fltVal val="0"/>
                                          </p:val>
                                        </p:tav>
                                        <p:tav tm="100000">
                                          <p:val>
                                            <p:strVal val="#ppt_h"/>
                                          </p:val>
                                        </p:tav>
                                      </p:tavLst>
                                    </p:anim>
                                    <p:anim calcmode="lin" valueType="num">
                                      <p:cBhvr>
                                        <p:cTn id="116" dur="500" fill="hold"/>
                                        <p:tgtEl>
                                          <p:spTgt spid="99"/>
                                        </p:tgtEl>
                                        <p:attrNameLst>
                                          <p:attrName>ppt_x</p:attrName>
                                        </p:attrNameLst>
                                      </p:cBhvr>
                                      <p:tavLst>
                                        <p:tav tm="0">
                                          <p:val>
                                            <p:fltVal val="0.5"/>
                                          </p:val>
                                        </p:tav>
                                        <p:tav tm="100000">
                                          <p:val>
                                            <p:strVal val="#ppt_x"/>
                                          </p:val>
                                        </p:tav>
                                      </p:tavLst>
                                    </p:anim>
                                    <p:anim calcmode="lin" valueType="num">
                                      <p:cBhvr>
                                        <p:cTn id="117" dur="500" fill="hold"/>
                                        <p:tgtEl>
                                          <p:spTgt spid="99"/>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600"/>
                                  </p:stCondLst>
                                  <p:childTnLst>
                                    <p:set>
                                      <p:cBhvr>
                                        <p:cTn id="119" dur="1" fill="hold">
                                          <p:stCondLst>
                                            <p:cond delay="0"/>
                                          </p:stCondLst>
                                        </p:cTn>
                                        <p:tgtEl>
                                          <p:spTgt spid="102"/>
                                        </p:tgtEl>
                                        <p:attrNameLst>
                                          <p:attrName>style.visibility</p:attrName>
                                        </p:attrNameLst>
                                      </p:cBhvr>
                                      <p:to>
                                        <p:strVal val="visible"/>
                                      </p:to>
                                    </p:set>
                                    <p:anim calcmode="lin" valueType="num">
                                      <p:cBhvr>
                                        <p:cTn id="120" dur="500" fill="hold"/>
                                        <p:tgtEl>
                                          <p:spTgt spid="102"/>
                                        </p:tgtEl>
                                        <p:attrNameLst>
                                          <p:attrName>ppt_w</p:attrName>
                                        </p:attrNameLst>
                                      </p:cBhvr>
                                      <p:tavLst>
                                        <p:tav tm="0">
                                          <p:val>
                                            <p:fltVal val="0"/>
                                          </p:val>
                                        </p:tav>
                                        <p:tav tm="100000">
                                          <p:val>
                                            <p:strVal val="#ppt_w"/>
                                          </p:val>
                                        </p:tav>
                                      </p:tavLst>
                                    </p:anim>
                                    <p:anim calcmode="lin" valueType="num">
                                      <p:cBhvr>
                                        <p:cTn id="121" dur="500" fill="hold"/>
                                        <p:tgtEl>
                                          <p:spTgt spid="102"/>
                                        </p:tgtEl>
                                        <p:attrNameLst>
                                          <p:attrName>ppt_h</p:attrName>
                                        </p:attrNameLst>
                                      </p:cBhvr>
                                      <p:tavLst>
                                        <p:tav tm="0">
                                          <p:val>
                                            <p:fltVal val="0"/>
                                          </p:val>
                                        </p:tav>
                                        <p:tav tm="100000">
                                          <p:val>
                                            <p:strVal val="#ppt_h"/>
                                          </p:val>
                                        </p:tav>
                                      </p:tavLst>
                                    </p:anim>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600"/>
                                  </p:stCondLst>
                                  <p:childTnLst>
                                    <p:set>
                                      <p:cBhvr>
                                        <p:cTn id="125" dur="1" fill="hold">
                                          <p:stCondLst>
                                            <p:cond delay="0"/>
                                          </p:stCondLst>
                                        </p:cTn>
                                        <p:tgtEl>
                                          <p:spTgt spid="105"/>
                                        </p:tgtEl>
                                        <p:attrNameLst>
                                          <p:attrName>style.visibility</p:attrName>
                                        </p:attrNameLst>
                                      </p:cBhvr>
                                      <p:to>
                                        <p:strVal val="visible"/>
                                      </p:to>
                                    </p:set>
                                    <p:anim calcmode="lin" valueType="num">
                                      <p:cBhvr>
                                        <p:cTn id="126" dur="500" fill="hold"/>
                                        <p:tgtEl>
                                          <p:spTgt spid="105"/>
                                        </p:tgtEl>
                                        <p:attrNameLst>
                                          <p:attrName>ppt_w</p:attrName>
                                        </p:attrNameLst>
                                      </p:cBhvr>
                                      <p:tavLst>
                                        <p:tav tm="0">
                                          <p:val>
                                            <p:fltVal val="0"/>
                                          </p:val>
                                        </p:tav>
                                        <p:tav tm="100000">
                                          <p:val>
                                            <p:strVal val="#ppt_w"/>
                                          </p:val>
                                        </p:tav>
                                      </p:tavLst>
                                    </p:anim>
                                    <p:anim calcmode="lin" valueType="num">
                                      <p:cBhvr>
                                        <p:cTn id="127" dur="500" fill="hold"/>
                                        <p:tgtEl>
                                          <p:spTgt spid="105"/>
                                        </p:tgtEl>
                                        <p:attrNameLst>
                                          <p:attrName>ppt_h</p:attrName>
                                        </p:attrNameLst>
                                      </p:cBhvr>
                                      <p:tavLst>
                                        <p:tav tm="0">
                                          <p:val>
                                            <p:fltVal val="0"/>
                                          </p:val>
                                        </p:tav>
                                        <p:tav tm="100000">
                                          <p:val>
                                            <p:strVal val="#ppt_h"/>
                                          </p:val>
                                        </p:tav>
                                      </p:tavLst>
                                    </p:anim>
                                    <p:anim calcmode="lin" valueType="num">
                                      <p:cBhvr>
                                        <p:cTn id="128" dur="500" fill="hold"/>
                                        <p:tgtEl>
                                          <p:spTgt spid="105"/>
                                        </p:tgtEl>
                                        <p:attrNameLst>
                                          <p:attrName>ppt_x</p:attrName>
                                        </p:attrNameLst>
                                      </p:cBhvr>
                                      <p:tavLst>
                                        <p:tav tm="0">
                                          <p:val>
                                            <p:fltVal val="0.5"/>
                                          </p:val>
                                        </p:tav>
                                        <p:tav tm="100000">
                                          <p:val>
                                            <p:strVal val="#ppt_x"/>
                                          </p:val>
                                        </p:tav>
                                      </p:tavLst>
                                    </p:anim>
                                    <p:anim calcmode="lin" valueType="num">
                                      <p:cBhvr>
                                        <p:cTn id="129" dur="500" fill="hold"/>
                                        <p:tgtEl>
                                          <p:spTgt spid="105"/>
                                        </p:tgtEl>
                                        <p:attrNameLst>
                                          <p:attrName>ppt_y</p:attrName>
                                        </p:attrNameLst>
                                      </p:cBhvr>
                                      <p:tavLst>
                                        <p:tav tm="0">
                                          <p:val>
                                            <p:fltVal val="0.5"/>
                                          </p:val>
                                        </p:tav>
                                        <p:tav tm="100000">
                                          <p:val>
                                            <p:strVal val="#ppt_y"/>
                                          </p:val>
                                        </p:tav>
                                      </p:tavLst>
                                    </p:anim>
                                  </p:childTnLst>
                                </p:cTn>
                              </p:par>
                              <p:par>
                                <p:cTn id="130" presetID="26" presetClass="emph" presetSubtype="0" repeatCount="3000" fill="hold" nodeType="withEffect">
                                  <p:stCondLst>
                                    <p:cond delay="600"/>
                                  </p:stCondLst>
                                  <p:childTnLst>
                                    <p:animEffect transition="out" filter="fade">
                                      <p:cBhvr>
                                        <p:cTn id="131" dur="500" tmFilter="0, 0; .2, .5; .8, .5; 1, 0"/>
                                        <p:tgtEl>
                                          <p:spTgt spid="69"/>
                                        </p:tgtEl>
                                      </p:cBhvr>
                                    </p:animEffect>
                                    <p:animScale>
                                      <p:cBhvr>
                                        <p:cTn id="132" dur="250" autoRev="1" fill="hold"/>
                                        <p:tgtEl>
                                          <p:spTgt spid="69"/>
                                        </p:tgtEl>
                                      </p:cBhvr>
                                      <p:by x="105000" y="105000"/>
                                    </p:animScale>
                                  </p:childTnLst>
                                </p:cTn>
                              </p:par>
                              <p:par>
                                <p:cTn id="133" presetID="26" presetClass="emph" presetSubtype="0" repeatCount="3000" fill="hold" nodeType="withEffect">
                                  <p:stCondLst>
                                    <p:cond delay="710"/>
                                  </p:stCondLst>
                                  <p:childTnLst>
                                    <p:animEffect transition="out" filter="fade">
                                      <p:cBhvr>
                                        <p:cTn id="134" dur="500" tmFilter="0, 0; .2, .5; .8, .5; 1, 0"/>
                                        <p:tgtEl>
                                          <p:spTgt spid="90"/>
                                        </p:tgtEl>
                                      </p:cBhvr>
                                    </p:animEffect>
                                    <p:animScale>
                                      <p:cBhvr>
                                        <p:cTn id="135" dur="250" autoRev="1" fill="hold"/>
                                        <p:tgtEl>
                                          <p:spTgt spid="90"/>
                                        </p:tgtEl>
                                      </p:cBhvr>
                                      <p:by x="105000" y="105000"/>
                                    </p:animScale>
                                  </p:childTnLst>
                                </p:cTn>
                              </p:par>
                              <p:par>
                                <p:cTn id="136" presetID="26" presetClass="emph" presetSubtype="0" repeatCount="3000" fill="hold" nodeType="withEffect">
                                  <p:stCondLst>
                                    <p:cond delay="410"/>
                                  </p:stCondLst>
                                  <p:childTnLst>
                                    <p:animEffect transition="out" filter="fade">
                                      <p:cBhvr>
                                        <p:cTn id="137" dur="500" tmFilter="0, 0; .2, .5; .8, .5; 1, 0"/>
                                        <p:tgtEl>
                                          <p:spTgt spid="96"/>
                                        </p:tgtEl>
                                      </p:cBhvr>
                                    </p:animEffect>
                                    <p:animScale>
                                      <p:cBhvr>
                                        <p:cTn id="138" dur="250" autoRev="1" fill="hold"/>
                                        <p:tgtEl>
                                          <p:spTgt spid="96"/>
                                        </p:tgtEl>
                                      </p:cBhvr>
                                      <p:by x="105000" y="105000"/>
                                    </p:animScale>
                                  </p:childTnLst>
                                </p:cTn>
                              </p:par>
                              <p:par>
                                <p:cTn id="139" presetID="26" presetClass="emph" presetSubtype="0" repeatCount="3000" fill="hold" nodeType="withEffect">
                                  <p:stCondLst>
                                    <p:cond delay="810"/>
                                  </p:stCondLst>
                                  <p:childTnLst>
                                    <p:animEffect transition="out" filter="fade">
                                      <p:cBhvr>
                                        <p:cTn id="140" dur="500" tmFilter="0, 0; .2, .5; .8, .5; 1, 0"/>
                                        <p:tgtEl>
                                          <p:spTgt spid="99"/>
                                        </p:tgtEl>
                                      </p:cBhvr>
                                    </p:animEffect>
                                    <p:animScale>
                                      <p:cBhvr>
                                        <p:cTn id="141"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8" grpId="0"/>
      <p:bldP spid="114" grpId="0"/>
      <p:bldP spid="115" grpId="0"/>
      <p:bldP spid="116" grpId="0"/>
      <p:bldP spid="118"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重点项目展示</a:t>
            </a:r>
          </a:p>
        </p:txBody>
      </p:sp>
      <p:sp>
        <p:nvSpPr>
          <p:cNvPr id="37" name="TextBox 84"/>
          <p:cNvSpPr txBox="1"/>
          <p:nvPr/>
        </p:nvSpPr>
        <p:spPr>
          <a:xfrm>
            <a:off x="1019082" y="3115491"/>
            <a:ext cx="1341942" cy="392415"/>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添加标题</a:t>
            </a:r>
          </a:p>
        </p:txBody>
      </p:sp>
      <p:sp>
        <p:nvSpPr>
          <p:cNvPr id="38" name="TextBox 97"/>
          <p:cNvSpPr txBox="1"/>
          <p:nvPr/>
        </p:nvSpPr>
        <p:spPr>
          <a:xfrm>
            <a:off x="2916864" y="1662900"/>
            <a:ext cx="1481841" cy="553998"/>
          </a:xfrm>
          <a:prstGeom prst="rect">
            <a:avLst/>
          </a:prstGeom>
          <a:noFill/>
        </p:spPr>
        <p:txBody>
          <a:bodyPr wrap="square" rtlCol="0">
            <a:spAutoFit/>
          </a:bodyPr>
          <a:lstStyle/>
          <a:p>
            <a:pPr algn="ctr"/>
            <a:r>
              <a:rPr lang="zh-CN" altLang="en-US" sz="10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39" name="TextBox 98"/>
          <p:cNvSpPr txBox="1"/>
          <p:nvPr/>
        </p:nvSpPr>
        <p:spPr>
          <a:xfrm>
            <a:off x="2985447" y="2233693"/>
            <a:ext cx="1341942" cy="392415"/>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添加标题</a:t>
            </a:r>
          </a:p>
        </p:txBody>
      </p:sp>
      <p:sp>
        <p:nvSpPr>
          <p:cNvPr id="40" name="TextBox 99"/>
          <p:cNvSpPr txBox="1"/>
          <p:nvPr/>
        </p:nvSpPr>
        <p:spPr>
          <a:xfrm>
            <a:off x="915879" y="3519653"/>
            <a:ext cx="1481841" cy="553998"/>
          </a:xfrm>
          <a:prstGeom prst="rect">
            <a:avLst/>
          </a:prstGeom>
          <a:noFill/>
        </p:spPr>
        <p:txBody>
          <a:bodyPr wrap="square" rtlCol="0">
            <a:spAutoFit/>
          </a:bodyPr>
          <a:lstStyle/>
          <a:p>
            <a:pPr algn="ctr"/>
            <a:r>
              <a:rPr lang="zh-CN" altLang="en-US" sz="10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41" name="TextBox 104"/>
          <p:cNvSpPr txBox="1"/>
          <p:nvPr/>
        </p:nvSpPr>
        <p:spPr>
          <a:xfrm>
            <a:off x="4898549" y="3115491"/>
            <a:ext cx="1341942" cy="392415"/>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添加标题</a:t>
            </a:r>
          </a:p>
        </p:txBody>
      </p:sp>
      <p:sp>
        <p:nvSpPr>
          <p:cNvPr id="42" name="TextBox 109"/>
          <p:cNvSpPr txBox="1"/>
          <p:nvPr/>
        </p:nvSpPr>
        <p:spPr>
          <a:xfrm>
            <a:off x="6771743" y="1662900"/>
            <a:ext cx="1481841" cy="553998"/>
          </a:xfrm>
          <a:prstGeom prst="rect">
            <a:avLst/>
          </a:prstGeom>
          <a:noFill/>
        </p:spPr>
        <p:txBody>
          <a:bodyPr wrap="square" rtlCol="0">
            <a:spAutoFit/>
          </a:bodyPr>
          <a:lstStyle/>
          <a:p>
            <a:pPr algn="ctr"/>
            <a:r>
              <a:rPr lang="zh-CN" altLang="en-US" sz="10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43" name="TextBox 110"/>
          <p:cNvSpPr txBox="1"/>
          <p:nvPr/>
        </p:nvSpPr>
        <p:spPr>
          <a:xfrm>
            <a:off x="6855770" y="2233693"/>
            <a:ext cx="1341942" cy="392415"/>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添加标题</a:t>
            </a:r>
          </a:p>
        </p:txBody>
      </p:sp>
      <p:sp>
        <p:nvSpPr>
          <p:cNvPr id="44" name="TextBox 111"/>
          <p:cNvSpPr txBox="1"/>
          <p:nvPr/>
        </p:nvSpPr>
        <p:spPr>
          <a:xfrm>
            <a:off x="4795346" y="3519653"/>
            <a:ext cx="1481841" cy="553998"/>
          </a:xfrm>
          <a:prstGeom prst="rect">
            <a:avLst/>
          </a:prstGeom>
          <a:noFill/>
        </p:spPr>
        <p:txBody>
          <a:bodyPr wrap="square" rtlCol="0">
            <a:spAutoFit/>
          </a:bodyPr>
          <a:lstStyle/>
          <a:p>
            <a:pPr algn="ctr"/>
            <a:r>
              <a:rPr lang="zh-CN" altLang="en-US" sz="10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45" name="淘宝店chenying0907出品 44"/>
          <p:cNvGrpSpPr/>
          <p:nvPr/>
        </p:nvGrpSpPr>
        <p:grpSpPr>
          <a:xfrm>
            <a:off x="718654" y="1193424"/>
            <a:ext cx="2011946" cy="1811058"/>
            <a:chOff x="970904" y="1476932"/>
            <a:chExt cx="2682595" cy="2414744"/>
          </a:xfrm>
        </p:grpSpPr>
        <p:grpSp>
          <p:nvGrpSpPr>
            <p:cNvPr id="46" name="淘宝店chenying0907出品 45"/>
            <p:cNvGrpSpPr/>
            <p:nvPr/>
          </p:nvGrpSpPr>
          <p:grpSpPr>
            <a:xfrm>
              <a:off x="970904" y="1476932"/>
              <a:ext cx="2682595" cy="2414744"/>
              <a:chOff x="757631" y="1755286"/>
              <a:chExt cx="2682595" cy="2414744"/>
            </a:xfrm>
          </p:grpSpPr>
          <p:sp>
            <p:nvSpPr>
              <p:cNvPr id="48" name="淘宝店chenying0907出品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9" name="淘宝店chenying0907出品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47" name="淘宝店chenying0907出品 46"/>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50" name="淘宝店chenying0907出品 49"/>
          <p:cNvGrpSpPr/>
          <p:nvPr/>
        </p:nvGrpSpPr>
        <p:grpSpPr>
          <a:xfrm>
            <a:off x="677361" y="1243492"/>
            <a:ext cx="545988" cy="545988"/>
            <a:chOff x="1377884" y="1463694"/>
            <a:chExt cx="727984" cy="727984"/>
          </a:xfrm>
        </p:grpSpPr>
        <p:grpSp>
          <p:nvGrpSpPr>
            <p:cNvPr id="51" name="淘宝店chenying0907出品 50"/>
            <p:cNvGrpSpPr/>
            <p:nvPr/>
          </p:nvGrpSpPr>
          <p:grpSpPr>
            <a:xfrm>
              <a:off x="1377884" y="1463694"/>
              <a:ext cx="727984" cy="727984"/>
              <a:chOff x="372609" y="2524616"/>
              <a:chExt cx="2739344" cy="2739343"/>
            </a:xfrm>
          </p:grpSpPr>
          <p:sp>
            <p:nvSpPr>
              <p:cNvPr id="53" name="淘宝店chenying0907出品 52"/>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4" name="淘宝店chenying0907出品 53"/>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grpSp>
        <p:sp>
          <p:nvSpPr>
            <p:cNvPr id="52" name="TextBox 121"/>
            <p:cNvSpPr txBox="1"/>
            <p:nvPr/>
          </p:nvSpPr>
          <p:spPr>
            <a:xfrm>
              <a:off x="1507624" y="1590911"/>
              <a:ext cx="468505"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chemeClr val="accent1"/>
                  </a:solidFill>
                </a:rPr>
                <a:t>1</a:t>
              </a:r>
              <a:endParaRPr lang="zh-CN" altLang="en-US" sz="2100" dirty="0">
                <a:solidFill>
                  <a:schemeClr val="accent1"/>
                </a:solidFill>
              </a:endParaRPr>
            </a:p>
          </p:txBody>
        </p:sp>
      </p:grpSp>
      <p:grpSp>
        <p:nvGrpSpPr>
          <p:cNvPr id="55" name="淘宝店chenying0907出品 54"/>
          <p:cNvGrpSpPr/>
          <p:nvPr/>
        </p:nvGrpSpPr>
        <p:grpSpPr>
          <a:xfrm>
            <a:off x="2621023" y="2711481"/>
            <a:ext cx="2011946" cy="1811058"/>
            <a:chOff x="3431704" y="3501008"/>
            <a:chExt cx="2682595" cy="2414744"/>
          </a:xfrm>
        </p:grpSpPr>
        <p:grpSp>
          <p:nvGrpSpPr>
            <p:cNvPr id="56" name="淘宝店chenying0907出品 55"/>
            <p:cNvGrpSpPr/>
            <p:nvPr/>
          </p:nvGrpSpPr>
          <p:grpSpPr>
            <a:xfrm>
              <a:off x="3431704" y="3501008"/>
              <a:ext cx="2682595" cy="2414744"/>
              <a:chOff x="757631" y="1755286"/>
              <a:chExt cx="2682595" cy="2414744"/>
            </a:xfrm>
          </p:grpSpPr>
          <p:sp>
            <p:nvSpPr>
              <p:cNvPr id="59" name="淘宝店chenying0907出品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60" name="淘宝店chenying0907出品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57" name="淘宝店chenying0907出品 56"/>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61" name="淘宝店chenying0907出品 60"/>
          <p:cNvGrpSpPr/>
          <p:nvPr/>
        </p:nvGrpSpPr>
        <p:grpSpPr>
          <a:xfrm>
            <a:off x="2617762" y="2763569"/>
            <a:ext cx="545988" cy="545988"/>
            <a:chOff x="1377884" y="1463694"/>
            <a:chExt cx="727984" cy="727984"/>
          </a:xfrm>
        </p:grpSpPr>
        <p:grpSp>
          <p:nvGrpSpPr>
            <p:cNvPr id="62" name="淘宝店chenying0907出品 61"/>
            <p:cNvGrpSpPr/>
            <p:nvPr/>
          </p:nvGrpSpPr>
          <p:grpSpPr>
            <a:xfrm>
              <a:off x="1377884" y="1463694"/>
              <a:ext cx="727984" cy="727984"/>
              <a:chOff x="372609" y="2524616"/>
              <a:chExt cx="2739344" cy="2739343"/>
            </a:xfrm>
          </p:grpSpPr>
          <p:sp>
            <p:nvSpPr>
              <p:cNvPr id="64" name="淘宝店chenying0907出品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65" name="淘宝店chenying0907出品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grpSp>
        <p:sp>
          <p:nvSpPr>
            <p:cNvPr id="63" name="TextBox 124"/>
            <p:cNvSpPr txBox="1"/>
            <p:nvPr/>
          </p:nvSpPr>
          <p:spPr>
            <a:xfrm>
              <a:off x="1507624" y="1590911"/>
              <a:ext cx="468505"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chemeClr val="accent1"/>
                  </a:solidFill>
                </a:rPr>
                <a:t>2</a:t>
              </a:r>
              <a:endParaRPr lang="zh-CN" altLang="en-US" sz="2100" dirty="0">
                <a:solidFill>
                  <a:schemeClr val="accent1"/>
                </a:solidFill>
              </a:endParaRPr>
            </a:p>
          </p:txBody>
        </p:sp>
      </p:grpSp>
      <p:grpSp>
        <p:nvGrpSpPr>
          <p:cNvPr id="66" name="淘宝店chenying0907出品 65"/>
          <p:cNvGrpSpPr/>
          <p:nvPr/>
        </p:nvGrpSpPr>
        <p:grpSpPr>
          <a:xfrm>
            <a:off x="4562476" y="1193424"/>
            <a:ext cx="2011946" cy="1811058"/>
            <a:chOff x="6096000" y="1476932"/>
            <a:chExt cx="2682595" cy="2414744"/>
          </a:xfrm>
        </p:grpSpPr>
        <p:grpSp>
          <p:nvGrpSpPr>
            <p:cNvPr id="67" name="淘宝店chenying0907出品 66"/>
            <p:cNvGrpSpPr/>
            <p:nvPr/>
          </p:nvGrpSpPr>
          <p:grpSpPr>
            <a:xfrm>
              <a:off x="6096000" y="1476932"/>
              <a:ext cx="2682595" cy="2414744"/>
              <a:chOff x="757631" y="1755286"/>
              <a:chExt cx="2682595" cy="2414744"/>
            </a:xfrm>
          </p:grpSpPr>
          <p:sp>
            <p:nvSpPr>
              <p:cNvPr id="69" name="淘宝店chenying0907出品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70" name="淘宝店chenying0907出品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68" name="淘宝店chenying0907出品 67"/>
            <p:cNvSpPr/>
            <p:nvPr/>
          </p:nvSpPr>
          <p:spPr>
            <a:xfrm>
              <a:off x="6475617" y="1721195"/>
              <a:ext cx="1926218" cy="1926217"/>
            </a:xfrm>
            <a:prstGeom prst="ellipse">
              <a:avLst/>
            </a:prstGeom>
            <a:blipFill dpi="0" rotWithShape="1">
              <a:blip r:embed="rId7"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71" name="淘宝店chenying0907出品 70"/>
          <p:cNvGrpSpPr/>
          <p:nvPr/>
        </p:nvGrpSpPr>
        <p:grpSpPr>
          <a:xfrm>
            <a:off x="4531848" y="1243492"/>
            <a:ext cx="545988" cy="545988"/>
            <a:chOff x="1377884" y="1463694"/>
            <a:chExt cx="727984" cy="727984"/>
          </a:xfrm>
        </p:grpSpPr>
        <p:grpSp>
          <p:nvGrpSpPr>
            <p:cNvPr id="72" name="淘宝店chenying0907出品 71"/>
            <p:cNvGrpSpPr/>
            <p:nvPr/>
          </p:nvGrpSpPr>
          <p:grpSpPr>
            <a:xfrm>
              <a:off x="1377884" y="1463694"/>
              <a:ext cx="727984" cy="727984"/>
              <a:chOff x="372609" y="2524616"/>
              <a:chExt cx="2739344" cy="2739343"/>
            </a:xfrm>
          </p:grpSpPr>
          <p:sp>
            <p:nvSpPr>
              <p:cNvPr id="74" name="淘宝店chenying0907出品 7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75" name="淘宝店chenying0907出品 7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grpSp>
        <p:sp>
          <p:nvSpPr>
            <p:cNvPr id="73" name="TextBox 129"/>
            <p:cNvSpPr txBox="1"/>
            <p:nvPr/>
          </p:nvSpPr>
          <p:spPr>
            <a:xfrm>
              <a:off x="1507624" y="1590911"/>
              <a:ext cx="468505"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chemeClr val="accent1"/>
                  </a:solidFill>
                </a:rPr>
                <a:t>3</a:t>
              </a:r>
              <a:endParaRPr lang="zh-CN" altLang="en-US" sz="2100" dirty="0">
                <a:solidFill>
                  <a:schemeClr val="accent1"/>
                </a:solidFill>
              </a:endParaRPr>
            </a:p>
          </p:txBody>
        </p:sp>
      </p:grpSp>
      <p:grpSp>
        <p:nvGrpSpPr>
          <p:cNvPr id="76" name="淘宝店chenying0907出品 75"/>
          <p:cNvGrpSpPr/>
          <p:nvPr/>
        </p:nvGrpSpPr>
        <p:grpSpPr>
          <a:xfrm>
            <a:off x="6506692" y="2711481"/>
            <a:ext cx="2011946" cy="1811058"/>
            <a:chOff x="8688288" y="3501008"/>
            <a:chExt cx="2682595" cy="2414744"/>
          </a:xfrm>
        </p:grpSpPr>
        <p:grpSp>
          <p:nvGrpSpPr>
            <p:cNvPr id="77" name="淘宝店chenying0907出品 76"/>
            <p:cNvGrpSpPr/>
            <p:nvPr/>
          </p:nvGrpSpPr>
          <p:grpSpPr>
            <a:xfrm>
              <a:off x="8688288" y="3501008"/>
              <a:ext cx="2682595" cy="2414744"/>
              <a:chOff x="757631" y="1755286"/>
              <a:chExt cx="2682595" cy="2414744"/>
            </a:xfrm>
          </p:grpSpPr>
          <p:sp>
            <p:nvSpPr>
              <p:cNvPr id="79" name="淘宝店chenying0907出品 5"/>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80" name="淘宝店chenying0907出品 5"/>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78" name="淘宝店chenying0907出品 77"/>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81" name="淘宝店chenying0907出品 80"/>
          <p:cNvGrpSpPr/>
          <p:nvPr/>
        </p:nvGrpSpPr>
        <p:grpSpPr>
          <a:xfrm>
            <a:off x="6495712" y="2763569"/>
            <a:ext cx="545988" cy="545988"/>
            <a:chOff x="1377884" y="1463694"/>
            <a:chExt cx="727984" cy="727984"/>
          </a:xfrm>
        </p:grpSpPr>
        <p:grpSp>
          <p:nvGrpSpPr>
            <p:cNvPr id="82" name="淘宝店chenying0907出品 81"/>
            <p:cNvGrpSpPr/>
            <p:nvPr/>
          </p:nvGrpSpPr>
          <p:grpSpPr>
            <a:xfrm>
              <a:off x="1377884" y="1463694"/>
              <a:ext cx="727984" cy="727984"/>
              <a:chOff x="372609" y="2524616"/>
              <a:chExt cx="2739344" cy="2739343"/>
            </a:xfrm>
          </p:grpSpPr>
          <p:sp>
            <p:nvSpPr>
              <p:cNvPr id="84" name="淘宝店chenying0907出品 8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85" name="淘宝店chenying0907出品 8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grpSp>
        <p:sp>
          <p:nvSpPr>
            <p:cNvPr id="83" name="TextBox 134"/>
            <p:cNvSpPr txBox="1"/>
            <p:nvPr/>
          </p:nvSpPr>
          <p:spPr>
            <a:xfrm>
              <a:off x="1507624" y="1590911"/>
              <a:ext cx="468505"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chemeClr val="accent1"/>
                  </a:solidFill>
                </a:rPr>
                <a:t>4</a:t>
              </a:r>
              <a:endParaRPr lang="zh-CN" altLang="en-US" sz="2100" dirty="0">
                <a:solidFill>
                  <a:schemeClr val="accent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1+#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7"/>
                                        </p:tgtEl>
                                        <p:attrNameLst>
                                          <p:attrName>style.visibility</p:attrName>
                                        </p:attrNameLst>
                                      </p:cBhvr>
                                      <p:to>
                                        <p:strVal val="visible"/>
                                      </p:to>
                                    </p:set>
                                    <p:anim calcmode="lin" valueType="num">
                                      <p:cBhvr>
                                        <p:cTn id="25" dur="300" fill="hold"/>
                                        <p:tgtEl>
                                          <p:spTgt spid="37"/>
                                        </p:tgtEl>
                                        <p:attrNameLst>
                                          <p:attrName>ppt_w</p:attrName>
                                        </p:attrNameLst>
                                      </p:cBhvr>
                                      <p:tavLst>
                                        <p:tav tm="0">
                                          <p:val>
                                            <p:fltVal val="0"/>
                                          </p:val>
                                        </p:tav>
                                        <p:tav tm="100000">
                                          <p:val>
                                            <p:strVal val="#ppt_w"/>
                                          </p:val>
                                        </p:tav>
                                      </p:tavLst>
                                    </p:anim>
                                    <p:anim calcmode="lin" valueType="num">
                                      <p:cBhvr>
                                        <p:cTn id="26" dur="300" fill="hold"/>
                                        <p:tgtEl>
                                          <p:spTgt spid="37"/>
                                        </p:tgtEl>
                                        <p:attrNameLst>
                                          <p:attrName>ppt_h</p:attrName>
                                        </p:attrNameLst>
                                      </p:cBhvr>
                                      <p:tavLst>
                                        <p:tav tm="0">
                                          <p:val>
                                            <p:fltVal val="0"/>
                                          </p:val>
                                        </p:tav>
                                        <p:tav tm="100000">
                                          <p:val>
                                            <p:strVal val="#ppt_h"/>
                                          </p:val>
                                        </p:tav>
                                      </p:tavLst>
                                    </p:anim>
                                    <p:animEffect transition="in" filter="fade">
                                      <p:cBhvr>
                                        <p:cTn id="27" dur="300"/>
                                        <p:tgtEl>
                                          <p:spTgt spid="37"/>
                                        </p:tgtEl>
                                      </p:cBhvr>
                                    </p:animEffect>
                                  </p:childTnLst>
                                </p:cTn>
                              </p:par>
                            </p:childTnLst>
                          </p:cTn>
                        </p:par>
                        <p:par>
                          <p:cTn id="28" fill="hold">
                            <p:stCondLst>
                              <p:cond delay="1889"/>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par>
                          <p:cTn id="34" fill="hold">
                            <p:stCondLst>
                              <p:cond delay="2865"/>
                            </p:stCondLst>
                            <p:childTnLst>
                              <p:par>
                                <p:cTn id="35" presetID="2" presetClass="entr" presetSubtype="1" decel="10000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1000" fill="hold"/>
                                        <p:tgtEl>
                                          <p:spTgt spid="55"/>
                                        </p:tgtEl>
                                        <p:attrNameLst>
                                          <p:attrName>ppt_x</p:attrName>
                                        </p:attrNameLst>
                                      </p:cBhvr>
                                      <p:tavLst>
                                        <p:tav tm="0">
                                          <p:val>
                                            <p:strVal val="#ppt_x"/>
                                          </p:val>
                                        </p:tav>
                                        <p:tav tm="100000">
                                          <p:val>
                                            <p:strVal val="#ppt_x"/>
                                          </p:val>
                                        </p:tav>
                                      </p:tavLst>
                                    </p:anim>
                                    <p:anim calcmode="lin" valueType="num">
                                      <p:cBhvr additive="base">
                                        <p:cTn id="38" dur="1000" fill="hold"/>
                                        <p:tgtEl>
                                          <p:spTgt spid="55"/>
                                        </p:tgtEl>
                                        <p:attrNameLst>
                                          <p:attrName>ppt_y</p:attrName>
                                        </p:attrNameLst>
                                      </p:cBhvr>
                                      <p:tavLst>
                                        <p:tav tm="0">
                                          <p:val>
                                            <p:strVal val="0-#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childTnLst>
                                </p:cTn>
                              </p:par>
                            </p:childTnLst>
                          </p:cTn>
                        </p:par>
                        <p:par>
                          <p:cTn id="42" fill="hold">
                            <p:stCondLst>
                              <p:cond delay="3865"/>
                            </p:stCondLst>
                            <p:childTnLst>
                              <p:par>
                                <p:cTn id="43" presetID="42"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anim calcmode="lin" valueType="num">
                                      <p:cBhvr>
                                        <p:cTn id="46" dur="500" fill="hold"/>
                                        <p:tgtEl>
                                          <p:spTgt spid="61"/>
                                        </p:tgtEl>
                                        <p:attrNameLst>
                                          <p:attrName>ppt_x</p:attrName>
                                        </p:attrNameLst>
                                      </p:cBhvr>
                                      <p:tavLst>
                                        <p:tav tm="0">
                                          <p:val>
                                            <p:strVal val="#ppt_x"/>
                                          </p:val>
                                        </p:tav>
                                        <p:tav tm="100000">
                                          <p:val>
                                            <p:strVal val="#ppt_x"/>
                                          </p:val>
                                        </p:tav>
                                      </p:tavLst>
                                    </p:anim>
                                    <p:anim calcmode="lin" valueType="num">
                                      <p:cBhvr>
                                        <p:cTn id="47" dur="500" fill="hold"/>
                                        <p:tgtEl>
                                          <p:spTgt spid="61"/>
                                        </p:tgtEl>
                                        <p:attrNameLst>
                                          <p:attrName>ppt_y</p:attrName>
                                        </p:attrNameLst>
                                      </p:cBhvr>
                                      <p:tavLst>
                                        <p:tav tm="0">
                                          <p:val>
                                            <p:strVal val="#ppt_y+.1"/>
                                          </p:val>
                                        </p:tav>
                                        <p:tav tm="100000">
                                          <p:val>
                                            <p:strVal val="#ppt_y"/>
                                          </p:val>
                                        </p:tav>
                                      </p:tavLst>
                                    </p:anim>
                                  </p:childTnLst>
                                </p:cTn>
                              </p:par>
                            </p:childTnLst>
                          </p:cTn>
                        </p:par>
                        <p:par>
                          <p:cTn id="48" fill="hold">
                            <p:stCondLst>
                              <p:cond delay="4365"/>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39"/>
                                        </p:tgtEl>
                                        <p:attrNameLst>
                                          <p:attrName>style.visibility</p:attrName>
                                        </p:attrNameLst>
                                      </p:cBhvr>
                                      <p:to>
                                        <p:strVal val="visible"/>
                                      </p:to>
                                    </p:set>
                                    <p:anim calcmode="lin" valueType="num">
                                      <p:cBhvr>
                                        <p:cTn id="51" dur="300" fill="hold"/>
                                        <p:tgtEl>
                                          <p:spTgt spid="39"/>
                                        </p:tgtEl>
                                        <p:attrNameLst>
                                          <p:attrName>ppt_w</p:attrName>
                                        </p:attrNameLst>
                                      </p:cBhvr>
                                      <p:tavLst>
                                        <p:tav tm="0">
                                          <p:val>
                                            <p:fltVal val="0"/>
                                          </p:val>
                                        </p:tav>
                                        <p:tav tm="100000">
                                          <p:val>
                                            <p:strVal val="#ppt_w"/>
                                          </p:val>
                                        </p:tav>
                                      </p:tavLst>
                                    </p:anim>
                                    <p:anim calcmode="lin" valueType="num">
                                      <p:cBhvr>
                                        <p:cTn id="52" dur="300" fill="hold"/>
                                        <p:tgtEl>
                                          <p:spTgt spid="39"/>
                                        </p:tgtEl>
                                        <p:attrNameLst>
                                          <p:attrName>ppt_h</p:attrName>
                                        </p:attrNameLst>
                                      </p:cBhvr>
                                      <p:tavLst>
                                        <p:tav tm="0">
                                          <p:val>
                                            <p:fltVal val="0"/>
                                          </p:val>
                                        </p:tav>
                                        <p:tav tm="100000">
                                          <p:val>
                                            <p:strVal val="#ppt_h"/>
                                          </p:val>
                                        </p:tav>
                                      </p:tavLst>
                                    </p:anim>
                                    <p:animEffect transition="in" filter="fade">
                                      <p:cBhvr>
                                        <p:cTn id="53" dur="300"/>
                                        <p:tgtEl>
                                          <p:spTgt spid="39"/>
                                        </p:tgtEl>
                                      </p:cBhvr>
                                    </p:animEffect>
                                  </p:childTnLst>
                                </p:cTn>
                              </p:par>
                            </p:childTnLst>
                          </p:cTn>
                        </p:par>
                        <p:par>
                          <p:cTn id="54" fill="hold">
                            <p:stCondLst>
                              <p:cond delay="4755"/>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38"/>
                                        </p:tgtEl>
                                        <p:attrNameLst>
                                          <p:attrName>style.visibility</p:attrName>
                                        </p:attrNameLst>
                                      </p:cBhvr>
                                      <p:to>
                                        <p:strVal val="visible"/>
                                      </p:to>
                                    </p:set>
                                    <p:anim calcmode="lin" valueType="num">
                                      <p:cBhvr>
                                        <p:cTn id="57" dur="250" fill="hold"/>
                                        <p:tgtEl>
                                          <p:spTgt spid="38"/>
                                        </p:tgtEl>
                                        <p:attrNameLst>
                                          <p:attrName>ppt_w</p:attrName>
                                        </p:attrNameLst>
                                      </p:cBhvr>
                                      <p:tavLst>
                                        <p:tav tm="0">
                                          <p:val>
                                            <p:fltVal val="0"/>
                                          </p:val>
                                        </p:tav>
                                        <p:tav tm="100000">
                                          <p:val>
                                            <p:strVal val="#ppt_w"/>
                                          </p:val>
                                        </p:tav>
                                      </p:tavLst>
                                    </p:anim>
                                    <p:anim calcmode="lin" valueType="num">
                                      <p:cBhvr>
                                        <p:cTn id="58" dur="250" fill="hold"/>
                                        <p:tgtEl>
                                          <p:spTgt spid="38"/>
                                        </p:tgtEl>
                                        <p:attrNameLst>
                                          <p:attrName>ppt_h</p:attrName>
                                        </p:attrNameLst>
                                      </p:cBhvr>
                                      <p:tavLst>
                                        <p:tav tm="0">
                                          <p:val>
                                            <p:fltVal val="0"/>
                                          </p:val>
                                        </p:tav>
                                        <p:tav tm="100000">
                                          <p:val>
                                            <p:strVal val="#ppt_h"/>
                                          </p:val>
                                        </p:tav>
                                      </p:tavLst>
                                    </p:anim>
                                    <p:animEffect transition="in" filter="fade">
                                      <p:cBhvr>
                                        <p:cTn id="59" dur="250"/>
                                        <p:tgtEl>
                                          <p:spTgt spid="38"/>
                                        </p:tgtEl>
                                      </p:cBhvr>
                                    </p:animEffect>
                                  </p:childTnLst>
                                </p:cTn>
                              </p:par>
                            </p:childTnLst>
                          </p:cTn>
                        </p:par>
                        <p:par>
                          <p:cTn id="60" fill="hold">
                            <p:stCondLst>
                              <p:cond delay="5730"/>
                            </p:stCondLst>
                            <p:childTnLst>
                              <p:par>
                                <p:cTn id="61" presetID="2" presetClass="entr" presetSubtype="2" decel="10000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1000" fill="hold"/>
                                        <p:tgtEl>
                                          <p:spTgt spid="66"/>
                                        </p:tgtEl>
                                        <p:attrNameLst>
                                          <p:attrName>ppt_x</p:attrName>
                                        </p:attrNameLst>
                                      </p:cBhvr>
                                      <p:tavLst>
                                        <p:tav tm="0">
                                          <p:val>
                                            <p:strVal val="1+#ppt_w/2"/>
                                          </p:val>
                                        </p:tav>
                                        <p:tav tm="100000">
                                          <p:val>
                                            <p:strVal val="#ppt_x"/>
                                          </p:val>
                                        </p:tav>
                                      </p:tavLst>
                                    </p:anim>
                                    <p:anim calcmode="lin" valueType="num">
                                      <p:cBhvr additive="base">
                                        <p:cTn id="64" dur="1000" fill="hold"/>
                                        <p:tgtEl>
                                          <p:spTgt spid="66"/>
                                        </p:tgtEl>
                                        <p:attrNameLst>
                                          <p:attrName>ppt_y</p:attrName>
                                        </p:attrNameLst>
                                      </p:cBhvr>
                                      <p:tavLst>
                                        <p:tav tm="0">
                                          <p:val>
                                            <p:strVal val="#ppt_y"/>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childTnLst>
                                </p:cTn>
                              </p:par>
                            </p:childTnLst>
                          </p:cTn>
                        </p:par>
                        <p:par>
                          <p:cTn id="68" fill="hold">
                            <p:stCondLst>
                              <p:cond delay="6730"/>
                            </p:stCondLst>
                            <p:childTnLst>
                              <p:par>
                                <p:cTn id="69" presetID="42" presetClass="entr" presetSubtype="0" fill="hold"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anim calcmode="lin" valueType="num">
                                      <p:cBhvr>
                                        <p:cTn id="72" dur="500" fill="hold"/>
                                        <p:tgtEl>
                                          <p:spTgt spid="71"/>
                                        </p:tgtEl>
                                        <p:attrNameLst>
                                          <p:attrName>ppt_x</p:attrName>
                                        </p:attrNameLst>
                                      </p:cBhvr>
                                      <p:tavLst>
                                        <p:tav tm="0">
                                          <p:val>
                                            <p:strVal val="#ppt_x"/>
                                          </p:val>
                                        </p:tav>
                                        <p:tav tm="100000">
                                          <p:val>
                                            <p:strVal val="#ppt_x"/>
                                          </p:val>
                                        </p:tav>
                                      </p:tavLst>
                                    </p:anim>
                                    <p:anim calcmode="lin" valueType="num">
                                      <p:cBhvr>
                                        <p:cTn id="73" dur="500" fill="hold"/>
                                        <p:tgtEl>
                                          <p:spTgt spid="71"/>
                                        </p:tgtEl>
                                        <p:attrNameLst>
                                          <p:attrName>ppt_y</p:attrName>
                                        </p:attrNameLst>
                                      </p:cBhvr>
                                      <p:tavLst>
                                        <p:tav tm="0">
                                          <p:val>
                                            <p:strVal val="#ppt_y+.1"/>
                                          </p:val>
                                        </p:tav>
                                        <p:tav tm="100000">
                                          <p:val>
                                            <p:strVal val="#ppt_y"/>
                                          </p:val>
                                        </p:tav>
                                      </p:tavLst>
                                    </p:anim>
                                  </p:childTnLst>
                                </p:cTn>
                              </p:par>
                            </p:childTnLst>
                          </p:cTn>
                        </p:par>
                        <p:par>
                          <p:cTn id="74" fill="hold">
                            <p:stCondLst>
                              <p:cond delay="723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41"/>
                                        </p:tgtEl>
                                        <p:attrNameLst>
                                          <p:attrName>style.visibility</p:attrName>
                                        </p:attrNameLst>
                                      </p:cBhvr>
                                      <p:to>
                                        <p:strVal val="visible"/>
                                      </p:to>
                                    </p:set>
                                    <p:anim calcmode="lin" valueType="num">
                                      <p:cBhvr>
                                        <p:cTn id="77" dur="300" fill="hold"/>
                                        <p:tgtEl>
                                          <p:spTgt spid="41"/>
                                        </p:tgtEl>
                                        <p:attrNameLst>
                                          <p:attrName>ppt_w</p:attrName>
                                        </p:attrNameLst>
                                      </p:cBhvr>
                                      <p:tavLst>
                                        <p:tav tm="0">
                                          <p:val>
                                            <p:fltVal val="0"/>
                                          </p:val>
                                        </p:tav>
                                        <p:tav tm="100000">
                                          <p:val>
                                            <p:strVal val="#ppt_w"/>
                                          </p:val>
                                        </p:tav>
                                      </p:tavLst>
                                    </p:anim>
                                    <p:anim calcmode="lin" valueType="num">
                                      <p:cBhvr>
                                        <p:cTn id="78" dur="300" fill="hold"/>
                                        <p:tgtEl>
                                          <p:spTgt spid="41"/>
                                        </p:tgtEl>
                                        <p:attrNameLst>
                                          <p:attrName>ppt_h</p:attrName>
                                        </p:attrNameLst>
                                      </p:cBhvr>
                                      <p:tavLst>
                                        <p:tav tm="0">
                                          <p:val>
                                            <p:fltVal val="0"/>
                                          </p:val>
                                        </p:tav>
                                        <p:tav tm="100000">
                                          <p:val>
                                            <p:strVal val="#ppt_h"/>
                                          </p:val>
                                        </p:tav>
                                      </p:tavLst>
                                    </p:anim>
                                    <p:animEffect transition="in" filter="fade">
                                      <p:cBhvr>
                                        <p:cTn id="79" dur="300"/>
                                        <p:tgtEl>
                                          <p:spTgt spid="41"/>
                                        </p:tgtEl>
                                      </p:cBhvr>
                                    </p:animEffect>
                                  </p:childTnLst>
                                </p:cTn>
                              </p:par>
                            </p:childTnLst>
                          </p:cTn>
                        </p:par>
                        <p:par>
                          <p:cTn id="80" fill="hold">
                            <p:stCondLst>
                              <p:cond delay="7619"/>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250" fill="hold"/>
                                        <p:tgtEl>
                                          <p:spTgt spid="44"/>
                                        </p:tgtEl>
                                        <p:attrNameLst>
                                          <p:attrName>ppt_w</p:attrName>
                                        </p:attrNameLst>
                                      </p:cBhvr>
                                      <p:tavLst>
                                        <p:tav tm="0">
                                          <p:val>
                                            <p:fltVal val="0"/>
                                          </p:val>
                                        </p:tav>
                                        <p:tav tm="100000">
                                          <p:val>
                                            <p:strVal val="#ppt_w"/>
                                          </p:val>
                                        </p:tav>
                                      </p:tavLst>
                                    </p:anim>
                                    <p:anim calcmode="lin" valueType="num">
                                      <p:cBhvr>
                                        <p:cTn id="84" dur="250" fill="hold"/>
                                        <p:tgtEl>
                                          <p:spTgt spid="44"/>
                                        </p:tgtEl>
                                        <p:attrNameLst>
                                          <p:attrName>ppt_h</p:attrName>
                                        </p:attrNameLst>
                                      </p:cBhvr>
                                      <p:tavLst>
                                        <p:tav tm="0">
                                          <p:val>
                                            <p:fltVal val="0"/>
                                          </p:val>
                                        </p:tav>
                                        <p:tav tm="100000">
                                          <p:val>
                                            <p:strVal val="#ppt_h"/>
                                          </p:val>
                                        </p:tav>
                                      </p:tavLst>
                                    </p:anim>
                                    <p:animEffect transition="in" filter="fade">
                                      <p:cBhvr>
                                        <p:cTn id="85" dur="250"/>
                                        <p:tgtEl>
                                          <p:spTgt spid="44"/>
                                        </p:tgtEl>
                                      </p:cBhvr>
                                    </p:animEffect>
                                  </p:childTnLst>
                                </p:cTn>
                              </p:par>
                            </p:childTnLst>
                          </p:cTn>
                        </p:par>
                        <p:par>
                          <p:cTn id="86" fill="hold">
                            <p:stCondLst>
                              <p:cond delay="8594"/>
                            </p:stCondLst>
                            <p:childTnLst>
                              <p:par>
                                <p:cTn id="87" presetID="2" presetClass="entr" presetSubtype="8" decel="100000" fill="hold" nodeType="afterEffect">
                                  <p:stCondLst>
                                    <p:cond delay="0"/>
                                  </p:stCondLst>
                                  <p:childTnLst>
                                    <p:set>
                                      <p:cBhvr>
                                        <p:cTn id="88" dur="1" fill="hold">
                                          <p:stCondLst>
                                            <p:cond delay="0"/>
                                          </p:stCondLst>
                                        </p:cTn>
                                        <p:tgtEl>
                                          <p:spTgt spid="76"/>
                                        </p:tgtEl>
                                        <p:attrNameLst>
                                          <p:attrName>style.visibility</p:attrName>
                                        </p:attrNameLst>
                                      </p:cBhvr>
                                      <p:to>
                                        <p:strVal val="visible"/>
                                      </p:to>
                                    </p:set>
                                    <p:anim calcmode="lin" valueType="num">
                                      <p:cBhvr additive="base">
                                        <p:cTn id="89" dur="1000" fill="hold"/>
                                        <p:tgtEl>
                                          <p:spTgt spid="76"/>
                                        </p:tgtEl>
                                        <p:attrNameLst>
                                          <p:attrName>ppt_x</p:attrName>
                                        </p:attrNameLst>
                                      </p:cBhvr>
                                      <p:tavLst>
                                        <p:tav tm="0">
                                          <p:val>
                                            <p:strVal val="0-#ppt_w/2"/>
                                          </p:val>
                                        </p:tav>
                                        <p:tav tm="100000">
                                          <p:val>
                                            <p:strVal val="#ppt_x"/>
                                          </p:val>
                                        </p:tav>
                                      </p:tavLst>
                                    </p:anim>
                                    <p:anim calcmode="lin" valueType="num">
                                      <p:cBhvr additive="base">
                                        <p:cTn id="90" dur="1000" fill="hold"/>
                                        <p:tgtEl>
                                          <p:spTgt spid="76"/>
                                        </p:tgtEl>
                                        <p:attrNameLst>
                                          <p:attrName>ppt_y</p:attrName>
                                        </p:attrNameLst>
                                      </p:cBhvr>
                                      <p:tavLst>
                                        <p:tav tm="0">
                                          <p:val>
                                            <p:strVal val="#ppt_y"/>
                                          </p:val>
                                        </p:tav>
                                        <p:tav tm="100000">
                                          <p:val>
                                            <p:strVal val="#ppt_y"/>
                                          </p:val>
                                        </p:tav>
                                      </p:tavLst>
                                    </p:anim>
                                  </p:childTnLst>
                                </p:cTn>
                              </p:par>
                              <p:par>
                                <p:cTn id="91" presetID="10" presetClass="entr" presetSubtype="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childTnLst>
                                </p:cTn>
                              </p:par>
                            </p:childTnLst>
                          </p:cTn>
                        </p:par>
                        <p:par>
                          <p:cTn id="94" fill="hold">
                            <p:stCondLst>
                              <p:cond delay="9594"/>
                            </p:stCondLst>
                            <p:childTnLst>
                              <p:par>
                                <p:cTn id="95" presetID="42" presetClass="entr" presetSubtype="0" fill="hold" nodeType="after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500"/>
                                        <p:tgtEl>
                                          <p:spTgt spid="81"/>
                                        </p:tgtEl>
                                      </p:cBhvr>
                                    </p:animEffect>
                                    <p:anim calcmode="lin" valueType="num">
                                      <p:cBhvr>
                                        <p:cTn id="98" dur="500" fill="hold"/>
                                        <p:tgtEl>
                                          <p:spTgt spid="81"/>
                                        </p:tgtEl>
                                        <p:attrNameLst>
                                          <p:attrName>ppt_x</p:attrName>
                                        </p:attrNameLst>
                                      </p:cBhvr>
                                      <p:tavLst>
                                        <p:tav tm="0">
                                          <p:val>
                                            <p:strVal val="#ppt_x"/>
                                          </p:val>
                                        </p:tav>
                                        <p:tav tm="100000">
                                          <p:val>
                                            <p:strVal val="#ppt_x"/>
                                          </p:val>
                                        </p:tav>
                                      </p:tavLst>
                                    </p:anim>
                                    <p:anim calcmode="lin" valueType="num">
                                      <p:cBhvr>
                                        <p:cTn id="99" dur="500" fill="hold"/>
                                        <p:tgtEl>
                                          <p:spTgt spid="81"/>
                                        </p:tgtEl>
                                        <p:attrNameLst>
                                          <p:attrName>ppt_y</p:attrName>
                                        </p:attrNameLst>
                                      </p:cBhvr>
                                      <p:tavLst>
                                        <p:tav tm="0">
                                          <p:val>
                                            <p:strVal val="#ppt_y+.1"/>
                                          </p:val>
                                        </p:tav>
                                        <p:tav tm="100000">
                                          <p:val>
                                            <p:strVal val="#ppt_y"/>
                                          </p:val>
                                        </p:tav>
                                      </p:tavLst>
                                    </p:anim>
                                  </p:childTnLst>
                                </p:cTn>
                              </p:par>
                            </p:childTnLst>
                          </p:cTn>
                        </p:par>
                        <p:par>
                          <p:cTn id="100" fill="hold">
                            <p:stCondLst>
                              <p:cond delay="10094"/>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43"/>
                                        </p:tgtEl>
                                        <p:attrNameLst>
                                          <p:attrName>style.visibility</p:attrName>
                                        </p:attrNameLst>
                                      </p:cBhvr>
                                      <p:to>
                                        <p:strVal val="visible"/>
                                      </p:to>
                                    </p:set>
                                    <p:anim calcmode="lin" valueType="num">
                                      <p:cBhvr>
                                        <p:cTn id="103" dur="300" fill="hold"/>
                                        <p:tgtEl>
                                          <p:spTgt spid="43"/>
                                        </p:tgtEl>
                                        <p:attrNameLst>
                                          <p:attrName>ppt_w</p:attrName>
                                        </p:attrNameLst>
                                      </p:cBhvr>
                                      <p:tavLst>
                                        <p:tav tm="0">
                                          <p:val>
                                            <p:fltVal val="0"/>
                                          </p:val>
                                        </p:tav>
                                        <p:tav tm="100000">
                                          <p:val>
                                            <p:strVal val="#ppt_w"/>
                                          </p:val>
                                        </p:tav>
                                      </p:tavLst>
                                    </p:anim>
                                    <p:anim calcmode="lin" valueType="num">
                                      <p:cBhvr>
                                        <p:cTn id="104" dur="300" fill="hold"/>
                                        <p:tgtEl>
                                          <p:spTgt spid="43"/>
                                        </p:tgtEl>
                                        <p:attrNameLst>
                                          <p:attrName>ppt_h</p:attrName>
                                        </p:attrNameLst>
                                      </p:cBhvr>
                                      <p:tavLst>
                                        <p:tav tm="0">
                                          <p:val>
                                            <p:fltVal val="0"/>
                                          </p:val>
                                        </p:tav>
                                        <p:tav tm="100000">
                                          <p:val>
                                            <p:strVal val="#ppt_h"/>
                                          </p:val>
                                        </p:tav>
                                      </p:tavLst>
                                    </p:anim>
                                    <p:animEffect transition="in" filter="fade">
                                      <p:cBhvr>
                                        <p:cTn id="105" dur="300"/>
                                        <p:tgtEl>
                                          <p:spTgt spid="43"/>
                                        </p:tgtEl>
                                      </p:cBhvr>
                                    </p:animEffect>
                                  </p:childTnLst>
                                </p:cTn>
                              </p:par>
                            </p:childTnLst>
                          </p:cTn>
                        </p:par>
                        <p:par>
                          <p:cTn id="106" fill="hold">
                            <p:stCondLst>
                              <p:cond delay="10485"/>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42"/>
                                        </p:tgtEl>
                                        <p:attrNameLst>
                                          <p:attrName>style.visibility</p:attrName>
                                        </p:attrNameLst>
                                      </p:cBhvr>
                                      <p:to>
                                        <p:strVal val="visible"/>
                                      </p:to>
                                    </p:set>
                                    <p:anim calcmode="lin" valueType="num">
                                      <p:cBhvr>
                                        <p:cTn id="109" dur="250" fill="hold"/>
                                        <p:tgtEl>
                                          <p:spTgt spid="42"/>
                                        </p:tgtEl>
                                        <p:attrNameLst>
                                          <p:attrName>ppt_w</p:attrName>
                                        </p:attrNameLst>
                                      </p:cBhvr>
                                      <p:tavLst>
                                        <p:tav tm="0">
                                          <p:val>
                                            <p:fltVal val="0"/>
                                          </p:val>
                                        </p:tav>
                                        <p:tav tm="100000">
                                          <p:val>
                                            <p:strVal val="#ppt_w"/>
                                          </p:val>
                                        </p:tav>
                                      </p:tavLst>
                                    </p:anim>
                                    <p:anim calcmode="lin" valueType="num">
                                      <p:cBhvr>
                                        <p:cTn id="110" dur="250" fill="hold"/>
                                        <p:tgtEl>
                                          <p:spTgt spid="42"/>
                                        </p:tgtEl>
                                        <p:attrNameLst>
                                          <p:attrName>ppt_h</p:attrName>
                                        </p:attrNameLst>
                                      </p:cBhvr>
                                      <p:tavLst>
                                        <p:tav tm="0">
                                          <p:val>
                                            <p:fltVal val="0"/>
                                          </p:val>
                                        </p:tav>
                                        <p:tav tm="100000">
                                          <p:val>
                                            <p:strVal val="#ppt_h"/>
                                          </p:val>
                                        </p:tav>
                                      </p:tavLst>
                                    </p:anim>
                                    <p:animEffect transition="in" filter="fade">
                                      <p:cBhvr>
                                        <p:cTn id="111"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工作解决方法</a:t>
            </a:r>
          </a:p>
        </p:txBody>
      </p:sp>
      <p:grpSp>
        <p:nvGrpSpPr>
          <p:cNvPr id="86" name="淘宝店chenying0907出品 85"/>
          <p:cNvGrpSpPr/>
          <p:nvPr/>
        </p:nvGrpSpPr>
        <p:grpSpPr>
          <a:xfrm>
            <a:off x="3187153" y="1383618"/>
            <a:ext cx="2807283" cy="2807283"/>
            <a:chOff x="4574308" y="2169595"/>
            <a:chExt cx="3093502" cy="3093502"/>
          </a:xfrm>
        </p:grpSpPr>
        <p:sp>
          <p:nvSpPr>
            <p:cNvPr id="87" name="淘宝店chenying0907出品 86"/>
            <p:cNvSpPr/>
            <p:nvPr/>
          </p:nvSpPr>
          <p:spPr>
            <a:xfrm>
              <a:off x="4574308" y="2169595"/>
              <a:ext cx="3093502" cy="3093502"/>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88" name="淘宝店chenying0907出品 87"/>
            <p:cNvSpPr/>
            <p:nvPr/>
          </p:nvSpPr>
          <p:spPr>
            <a:xfrm>
              <a:off x="4649955" y="2245243"/>
              <a:ext cx="2942210" cy="2942208"/>
            </a:xfrm>
            <a:prstGeom prst="ellipse">
              <a:avLst/>
            </a:prstGeom>
            <a:gradFill flip="none" rotWithShape="1">
              <a:gsLst>
                <a:gs pos="1000">
                  <a:srgbClr val="DEDEDE"/>
                </a:gs>
                <a:gs pos="93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89" name="淘宝店chenying0907出品 88"/>
            <p:cNvSpPr/>
            <p:nvPr/>
          </p:nvSpPr>
          <p:spPr>
            <a:xfrm>
              <a:off x="4833174" y="2428460"/>
              <a:ext cx="2575772" cy="2575772"/>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12000"/>
                        </a14:imgEffect>
                        <a14:imgEffect>
                          <a14:saturation sat="70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90" name="淘宝店chenying0907出品 89"/>
          <p:cNvGrpSpPr/>
          <p:nvPr/>
        </p:nvGrpSpPr>
        <p:grpSpPr>
          <a:xfrm>
            <a:off x="3967043" y="2163509"/>
            <a:ext cx="1247502" cy="1247502"/>
            <a:chOff x="5289390" y="2884679"/>
            <a:chExt cx="1663336" cy="1663336"/>
          </a:xfrm>
        </p:grpSpPr>
        <p:grpSp>
          <p:nvGrpSpPr>
            <p:cNvPr id="91" name="淘宝店chenying0907出品 90"/>
            <p:cNvGrpSpPr/>
            <p:nvPr/>
          </p:nvGrpSpPr>
          <p:grpSpPr>
            <a:xfrm>
              <a:off x="5289390" y="2884679"/>
              <a:ext cx="1663336" cy="1663336"/>
              <a:chOff x="372609" y="2524616"/>
              <a:chExt cx="2739344" cy="2739344"/>
            </a:xfrm>
          </p:grpSpPr>
          <p:sp>
            <p:nvSpPr>
              <p:cNvPr id="93" name="淘宝店chenying0907出品 92"/>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94" name="淘宝店chenying0907出品 93"/>
              <p:cNvSpPr/>
              <p:nvPr/>
            </p:nvSpPr>
            <p:spPr>
              <a:xfrm rot="10800000">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92" name="TextBox 42"/>
            <p:cNvSpPr txBox="1"/>
            <p:nvPr/>
          </p:nvSpPr>
          <p:spPr>
            <a:xfrm>
              <a:off x="5382394" y="3489070"/>
              <a:ext cx="1477328" cy="603243"/>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CN" altLang="en-US" sz="1800" dirty="0">
                  <a:solidFill>
                    <a:schemeClr val="accent1"/>
                  </a:solidFill>
                </a:rPr>
                <a:t>添加标题</a:t>
              </a:r>
            </a:p>
          </p:txBody>
        </p:sp>
      </p:grpSp>
      <p:grpSp>
        <p:nvGrpSpPr>
          <p:cNvPr id="95" name="淘宝店chenying0907出品 94"/>
          <p:cNvGrpSpPr/>
          <p:nvPr/>
        </p:nvGrpSpPr>
        <p:grpSpPr>
          <a:xfrm>
            <a:off x="968452" y="1100728"/>
            <a:ext cx="2959559" cy="851177"/>
            <a:chOff x="1291269" y="1467637"/>
            <a:chExt cx="3946078" cy="1134902"/>
          </a:xfrm>
        </p:grpSpPr>
        <p:grpSp>
          <p:nvGrpSpPr>
            <p:cNvPr id="96" name="淘宝店chenying0907出品 95"/>
            <p:cNvGrpSpPr/>
            <p:nvPr/>
          </p:nvGrpSpPr>
          <p:grpSpPr>
            <a:xfrm>
              <a:off x="1291269" y="1467637"/>
              <a:ext cx="3946078" cy="1134902"/>
              <a:chOff x="4143851" y="532568"/>
              <a:chExt cx="4142700" cy="584449"/>
            </a:xfrm>
          </p:grpSpPr>
          <p:sp>
            <p:nvSpPr>
              <p:cNvPr id="99" name="圆角淘宝店chenying0907出品 98"/>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00" name="圆角淘宝店chenying0907出品 99"/>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97" name="TextBox 37"/>
            <p:cNvSpPr txBox="1"/>
            <p:nvPr/>
          </p:nvSpPr>
          <p:spPr>
            <a:xfrm>
              <a:off x="1810117" y="1971693"/>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98" name="TextBox 39"/>
            <p:cNvSpPr txBox="1"/>
            <p:nvPr/>
          </p:nvSpPr>
          <p:spPr>
            <a:xfrm>
              <a:off x="1810116" y="1539645"/>
              <a:ext cx="2064329" cy="484234"/>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grpSp>
        <p:nvGrpSpPr>
          <p:cNvPr id="101" name="淘宝店chenying0907出品 100"/>
          <p:cNvGrpSpPr/>
          <p:nvPr/>
        </p:nvGrpSpPr>
        <p:grpSpPr>
          <a:xfrm>
            <a:off x="5265831" y="1100728"/>
            <a:ext cx="2959559" cy="851177"/>
            <a:chOff x="7021108" y="1467637"/>
            <a:chExt cx="3946078" cy="1134902"/>
          </a:xfrm>
        </p:grpSpPr>
        <p:grpSp>
          <p:nvGrpSpPr>
            <p:cNvPr id="102" name="淘宝店chenying0907出品 101"/>
            <p:cNvGrpSpPr/>
            <p:nvPr/>
          </p:nvGrpSpPr>
          <p:grpSpPr>
            <a:xfrm>
              <a:off x="7021108" y="1467637"/>
              <a:ext cx="3946078" cy="1134902"/>
              <a:chOff x="4143851" y="532568"/>
              <a:chExt cx="4142700" cy="584449"/>
            </a:xfrm>
          </p:grpSpPr>
          <p:sp>
            <p:nvSpPr>
              <p:cNvPr id="105" name="圆角淘宝店chenying0907出品 10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06" name="圆角淘宝店chenying0907出品 10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103" name="TextBox 57"/>
            <p:cNvSpPr txBox="1"/>
            <p:nvPr/>
          </p:nvSpPr>
          <p:spPr>
            <a:xfrm>
              <a:off x="7593744" y="1971693"/>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104" name="TextBox 58"/>
            <p:cNvSpPr txBox="1"/>
            <p:nvPr/>
          </p:nvSpPr>
          <p:spPr>
            <a:xfrm>
              <a:off x="7593743" y="1539645"/>
              <a:ext cx="2064329" cy="523220"/>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grpSp>
        <p:nvGrpSpPr>
          <p:cNvPr id="107" name="淘宝店chenying0907出品 106"/>
          <p:cNvGrpSpPr/>
          <p:nvPr/>
        </p:nvGrpSpPr>
        <p:grpSpPr>
          <a:xfrm>
            <a:off x="5552312" y="2355726"/>
            <a:ext cx="2959559" cy="851177"/>
            <a:chOff x="7403083" y="3140968"/>
            <a:chExt cx="3946078" cy="1134902"/>
          </a:xfrm>
        </p:grpSpPr>
        <p:grpSp>
          <p:nvGrpSpPr>
            <p:cNvPr id="108" name="淘宝店chenying0907出品 107"/>
            <p:cNvGrpSpPr/>
            <p:nvPr/>
          </p:nvGrpSpPr>
          <p:grpSpPr>
            <a:xfrm>
              <a:off x="7403083" y="3140968"/>
              <a:ext cx="3946078" cy="1134902"/>
              <a:chOff x="4143851" y="532568"/>
              <a:chExt cx="4142700" cy="584449"/>
            </a:xfrm>
          </p:grpSpPr>
          <p:sp>
            <p:nvSpPr>
              <p:cNvPr id="111" name="圆角淘宝店chenying0907出品 11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12" name="圆角淘宝店chenying0907出品 11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109" name="TextBox 67"/>
            <p:cNvSpPr txBox="1"/>
            <p:nvPr/>
          </p:nvSpPr>
          <p:spPr>
            <a:xfrm>
              <a:off x="7975719" y="3645024"/>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110" name="TextBox 68"/>
            <p:cNvSpPr txBox="1"/>
            <p:nvPr/>
          </p:nvSpPr>
          <p:spPr>
            <a:xfrm>
              <a:off x="7975718" y="3212976"/>
              <a:ext cx="2064329" cy="523220"/>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grpSp>
        <p:nvGrpSpPr>
          <p:cNvPr id="113" name="淘宝店chenying0907出品 112"/>
          <p:cNvGrpSpPr/>
          <p:nvPr/>
        </p:nvGrpSpPr>
        <p:grpSpPr>
          <a:xfrm>
            <a:off x="968452" y="3597864"/>
            <a:ext cx="2959559" cy="851177"/>
            <a:chOff x="1291269" y="4797152"/>
            <a:chExt cx="3946078" cy="1134902"/>
          </a:xfrm>
        </p:grpSpPr>
        <p:grpSp>
          <p:nvGrpSpPr>
            <p:cNvPr id="114" name="淘宝店chenying0907出品 113"/>
            <p:cNvGrpSpPr/>
            <p:nvPr/>
          </p:nvGrpSpPr>
          <p:grpSpPr>
            <a:xfrm>
              <a:off x="1291269" y="4797152"/>
              <a:ext cx="3946078" cy="1134902"/>
              <a:chOff x="4143851" y="532568"/>
              <a:chExt cx="4142700" cy="584449"/>
            </a:xfrm>
          </p:grpSpPr>
          <p:sp>
            <p:nvSpPr>
              <p:cNvPr id="117" name="圆角淘宝店chenying0907出品 116"/>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18" name="圆角淘宝店chenying0907出品 117"/>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115" name="TextBox 72"/>
            <p:cNvSpPr txBox="1"/>
            <p:nvPr/>
          </p:nvSpPr>
          <p:spPr>
            <a:xfrm>
              <a:off x="1810117" y="5301208"/>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116" name="TextBox 73"/>
            <p:cNvSpPr txBox="1"/>
            <p:nvPr/>
          </p:nvSpPr>
          <p:spPr>
            <a:xfrm>
              <a:off x="1810116" y="4869160"/>
              <a:ext cx="2064329" cy="523220"/>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grpSp>
        <p:nvGrpSpPr>
          <p:cNvPr id="119" name="淘宝店chenying0907出品 118"/>
          <p:cNvGrpSpPr/>
          <p:nvPr/>
        </p:nvGrpSpPr>
        <p:grpSpPr>
          <a:xfrm>
            <a:off x="5265831" y="3597864"/>
            <a:ext cx="2959559" cy="851177"/>
            <a:chOff x="7021108" y="4797152"/>
            <a:chExt cx="3946078" cy="1134902"/>
          </a:xfrm>
        </p:grpSpPr>
        <p:grpSp>
          <p:nvGrpSpPr>
            <p:cNvPr id="120" name="淘宝店chenying0907出品 119"/>
            <p:cNvGrpSpPr/>
            <p:nvPr/>
          </p:nvGrpSpPr>
          <p:grpSpPr>
            <a:xfrm>
              <a:off x="7021108" y="4797152"/>
              <a:ext cx="3946078" cy="1134902"/>
              <a:chOff x="4143851" y="532568"/>
              <a:chExt cx="4142700" cy="584449"/>
            </a:xfrm>
          </p:grpSpPr>
          <p:sp>
            <p:nvSpPr>
              <p:cNvPr id="123" name="圆角淘宝店chenying0907出品 12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24" name="圆角淘宝店chenying0907出品 123"/>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121" name="TextBox 77"/>
            <p:cNvSpPr txBox="1"/>
            <p:nvPr/>
          </p:nvSpPr>
          <p:spPr>
            <a:xfrm>
              <a:off x="7593744" y="5301208"/>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122" name="TextBox 78"/>
            <p:cNvSpPr txBox="1"/>
            <p:nvPr/>
          </p:nvSpPr>
          <p:spPr>
            <a:xfrm>
              <a:off x="7593743" y="4869160"/>
              <a:ext cx="2064329" cy="523220"/>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grpSp>
        <p:nvGrpSpPr>
          <p:cNvPr id="125" name="淘宝店chenying0907出品 124"/>
          <p:cNvGrpSpPr/>
          <p:nvPr/>
        </p:nvGrpSpPr>
        <p:grpSpPr>
          <a:xfrm>
            <a:off x="681970" y="2355726"/>
            <a:ext cx="2959559" cy="851177"/>
            <a:chOff x="909294" y="3140968"/>
            <a:chExt cx="3946078" cy="1134902"/>
          </a:xfrm>
        </p:grpSpPr>
        <p:grpSp>
          <p:nvGrpSpPr>
            <p:cNvPr id="126" name="淘宝店chenying0907出品 125"/>
            <p:cNvGrpSpPr/>
            <p:nvPr/>
          </p:nvGrpSpPr>
          <p:grpSpPr>
            <a:xfrm>
              <a:off x="909294" y="3140968"/>
              <a:ext cx="3946078" cy="1134902"/>
              <a:chOff x="4143851" y="532568"/>
              <a:chExt cx="4142700" cy="584449"/>
            </a:xfrm>
          </p:grpSpPr>
          <p:sp>
            <p:nvSpPr>
              <p:cNvPr id="129" name="圆角淘宝店chenying0907出品 128"/>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130" name="圆角淘宝店chenying0907出品 129"/>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grpSp>
        <p:sp>
          <p:nvSpPr>
            <p:cNvPr id="127" name="TextBox 62"/>
            <p:cNvSpPr txBox="1"/>
            <p:nvPr/>
          </p:nvSpPr>
          <p:spPr>
            <a:xfrm>
              <a:off x="1428142" y="3645024"/>
              <a:ext cx="2749928" cy="553997"/>
            </a:xfrm>
            <a:prstGeom prst="rect">
              <a:avLst/>
            </a:prstGeom>
            <a:noFill/>
          </p:spPr>
          <p:txBody>
            <a:bodyPr wrap="square" rtlCol="0">
              <a:spAutoFit/>
            </a:bodyPr>
            <a:lstStyle/>
            <a:p>
              <a:pPr algn="just"/>
              <a:r>
                <a:rPr lang="zh-CN" altLang="en-US" sz="1050" dirty="0">
                  <a:solidFill>
                    <a:schemeClr val="bg2"/>
                  </a:solidFill>
                  <a:latin typeface="微软雅黑" panose="020B0503020204020204" pitchFamily="34" charset="-122"/>
                  <a:ea typeface="微软雅黑" panose="020B0503020204020204" pitchFamily="34" charset="-122"/>
                </a:rPr>
                <a:t>此处添加详细文本描述，此处添加详细文本描述</a:t>
              </a:r>
            </a:p>
          </p:txBody>
        </p:sp>
        <p:sp>
          <p:nvSpPr>
            <p:cNvPr id="128" name="TextBox 63"/>
            <p:cNvSpPr txBox="1"/>
            <p:nvPr/>
          </p:nvSpPr>
          <p:spPr>
            <a:xfrm>
              <a:off x="1428141" y="3212976"/>
              <a:ext cx="2064329" cy="523220"/>
            </a:xfrm>
            <a:prstGeom prst="rect">
              <a:avLst/>
            </a:prstGeom>
            <a:noFill/>
          </p:spPr>
          <p:txBody>
            <a:bodyPr wrap="square" rtlCol="0">
              <a:spAutoFit/>
            </a:bodyPr>
            <a:lstStyle/>
            <a:p>
              <a:pPr>
                <a:lnSpc>
                  <a:spcPct val="130000"/>
                </a:lnSpc>
              </a:pPr>
              <a:r>
                <a:rPr lang="zh-CN" altLang="en-US" sz="1500" b="1" dirty="0">
                  <a:solidFill>
                    <a:schemeClr val="bg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 calcmode="lin" valueType="num">
                                      <p:cBhvr additive="base">
                                        <p:cTn id="10" dur="1000" fill="hold"/>
                                        <p:tgtEl>
                                          <p:spTgt spid="86"/>
                                        </p:tgtEl>
                                        <p:attrNameLst>
                                          <p:attrName>ppt_x</p:attrName>
                                        </p:attrNameLst>
                                      </p:cBhvr>
                                      <p:tavLst>
                                        <p:tav tm="0">
                                          <p:val>
                                            <p:strVal val="#ppt_x"/>
                                          </p:val>
                                        </p:tav>
                                        <p:tav tm="100000">
                                          <p:val>
                                            <p:strVal val="#ppt_x"/>
                                          </p:val>
                                        </p:tav>
                                      </p:tavLst>
                                    </p:anim>
                                    <p:anim calcmode="lin" valueType="num">
                                      <p:cBhvr additive="base">
                                        <p:cTn id="11" dur="1000" fill="hold"/>
                                        <p:tgtEl>
                                          <p:spTgt spid="86"/>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1000"/>
                                        <p:tgtEl>
                                          <p:spTgt spid="86"/>
                                        </p:tgtEl>
                                      </p:cBhvr>
                                    </p:animEffect>
                                  </p:childTnLst>
                                </p:cTn>
                              </p:par>
                            </p:childTnLst>
                          </p:cTn>
                        </p:par>
                        <p:par>
                          <p:cTn id="15" fill="hold">
                            <p:stCondLst>
                              <p:cond delay="500"/>
                            </p:stCondLst>
                            <p:childTnLst>
                              <p:par>
                                <p:cTn id="16" presetID="2" presetClass="entr" presetSubtype="8" decel="10000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1000" fill="hold"/>
                                        <p:tgtEl>
                                          <p:spTgt spid="90"/>
                                        </p:tgtEl>
                                        <p:attrNameLst>
                                          <p:attrName>ppt_x</p:attrName>
                                        </p:attrNameLst>
                                      </p:cBhvr>
                                      <p:tavLst>
                                        <p:tav tm="0">
                                          <p:val>
                                            <p:strVal val="0-#ppt_w/2"/>
                                          </p:val>
                                        </p:tav>
                                        <p:tav tm="100000">
                                          <p:val>
                                            <p:strVal val="#ppt_x"/>
                                          </p:val>
                                        </p:tav>
                                      </p:tavLst>
                                    </p:anim>
                                    <p:anim calcmode="lin" valueType="num">
                                      <p:cBhvr additive="base">
                                        <p:cTn id="19" dur="1000" fill="hold"/>
                                        <p:tgtEl>
                                          <p:spTgt spid="90"/>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childTnLst>
                                </p:cTn>
                              </p:par>
                            </p:childTnLst>
                          </p:cTn>
                        </p:par>
                        <p:par>
                          <p:cTn id="23" fill="hold">
                            <p:stCondLst>
                              <p:cond delay="1500"/>
                            </p:stCondLst>
                            <p:childTnLst>
                              <p:par>
                                <p:cTn id="24" presetID="2" presetClass="entr" presetSubtype="1" decel="100000" fill="hold" nodeType="afterEffect">
                                  <p:stCondLst>
                                    <p:cond delay="0"/>
                                  </p:stCondLst>
                                  <p:childTnLst>
                                    <p:set>
                                      <p:cBhvr>
                                        <p:cTn id="25" dur="1" fill="hold">
                                          <p:stCondLst>
                                            <p:cond delay="0"/>
                                          </p:stCondLst>
                                        </p:cTn>
                                        <p:tgtEl>
                                          <p:spTgt spid="113"/>
                                        </p:tgtEl>
                                        <p:attrNameLst>
                                          <p:attrName>style.visibility</p:attrName>
                                        </p:attrNameLst>
                                      </p:cBhvr>
                                      <p:to>
                                        <p:strVal val="visible"/>
                                      </p:to>
                                    </p:set>
                                    <p:anim calcmode="lin" valueType="num">
                                      <p:cBhvr additive="base">
                                        <p:cTn id="26" dur="1000" fill="hold"/>
                                        <p:tgtEl>
                                          <p:spTgt spid="113"/>
                                        </p:tgtEl>
                                        <p:attrNameLst>
                                          <p:attrName>ppt_x</p:attrName>
                                        </p:attrNameLst>
                                      </p:cBhvr>
                                      <p:tavLst>
                                        <p:tav tm="0">
                                          <p:val>
                                            <p:strVal val="#ppt_x"/>
                                          </p:val>
                                        </p:tav>
                                        <p:tav tm="100000">
                                          <p:val>
                                            <p:strVal val="#ppt_x"/>
                                          </p:val>
                                        </p:tav>
                                      </p:tavLst>
                                    </p:anim>
                                    <p:anim calcmode="lin" valueType="num">
                                      <p:cBhvr additive="base">
                                        <p:cTn id="27" dur="1000" fill="hold"/>
                                        <p:tgtEl>
                                          <p:spTgt spid="113"/>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1000"/>
                                        <p:tgtEl>
                                          <p:spTgt spid="113"/>
                                        </p:tgtEl>
                                      </p:cBhvr>
                                    </p:animEffect>
                                  </p:childTnLst>
                                </p:cTn>
                              </p:par>
                              <p:par>
                                <p:cTn id="31" presetID="2" presetClass="entr" presetSubtype="8" decel="100000" fill="hold" nodeType="withEffect">
                                  <p:stCondLst>
                                    <p:cond delay="0"/>
                                  </p:stCondLst>
                                  <p:childTnLst>
                                    <p:set>
                                      <p:cBhvr>
                                        <p:cTn id="32" dur="1" fill="hold">
                                          <p:stCondLst>
                                            <p:cond delay="0"/>
                                          </p:stCondLst>
                                        </p:cTn>
                                        <p:tgtEl>
                                          <p:spTgt spid="107"/>
                                        </p:tgtEl>
                                        <p:attrNameLst>
                                          <p:attrName>style.visibility</p:attrName>
                                        </p:attrNameLst>
                                      </p:cBhvr>
                                      <p:to>
                                        <p:strVal val="visible"/>
                                      </p:to>
                                    </p:set>
                                    <p:anim calcmode="lin" valueType="num">
                                      <p:cBhvr additive="base">
                                        <p:cTn id="33" dur="1000" fill="hold"/>
                                        <p:tgtEl>
                                          <p:spTgt spid="107"/>
                                        </p:tgtEl>
                                        <p:attrNameLst>
                                          <p:attrName>ppt_x</p:attrName>
                                        </p:attrNameLst>
                                      </p:cBhvr>
                                      <p:tavLst>
                                        <p:tav tm="0">
                                          <p:val>
                                            <p:strVal val="0-#ppt_w/2"/>
                                          </p:val>
                                        </p:tav>
                                        <p:tav tm="100000">
                                          <p:val>
                                            <p:strVal val="#ppt_x"/>
                                          </p:val>
                                        </p:tav>
                                      </p:tavLst>
                                    </p:anim>
                                    <p:anim calcmode="lin" valueType="num">
                                      <p:cBhvr additive="base">
                                        <p:cTn id="34" dur="1000" fill="hold"/>
                                        <p:tgtEl>
                                          <p:spTgt spid="107"/>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1000"/>
                                        <p:tgtEl>
                                          <p:spTgt spid="107"/>
                                        </p:tgtEl>
                                      </p:cBhvr>
                                    </p:animEffect>
                                  </p:childTnLst>
                                </p:cTn>
                              </p:par>
                            </p:childTnLst>
                          </p:cTn>
                        </p:par>
                        <p:par>
                          <p:cTn id="38" fill="hold">
                            <p:stCondLst>
                              <p:cond delay="2500"/>
                            </p:stCondLst>
                            <p:childTnLst>
                              <p:par>
                                <p:cTn id="39" presetID="2" presetClass="entr" presetSubtype="2" decel="10000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additive="base">
                                        <p:cTn id="41" dur="1000" fill="hold"/>
                                        <p:tgtEl>
                                          <p:spTgt spid="95"/>
                                        </p:tgtEl>
                                        <p:attrNameLst>
                                          <p:attrName>ppt_x</p:attrName>
                                        </p:attrNameLst>
                                      </p:cBhvr>
                                      <p:tavLst>
                                        <p:tav tm="0">
                                          <p:val>
                                            <p:strVal val="1+#ppt_w/2"/>
                                          </p:val>
                                        </p:tav>
                                        <p:tav tm="100000">
                                          <p:val>
                                            <p:strVal val="#ppt_x"/>
                                          </p:val>
                                        </p:tav>
                                      </p:tavLst>
                                    </p:anim>
                                    <p:anim calcmode="lin" valueType="num">
                                      <p:cBhvr additive="base">
                                        <p:cTn id="42" dur="1000" fill="hold"/>
                                        <p:tgtEl>
                                          <p:spTgt spid="95"/>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childTnLst>
                                </p:cTn>
                              </p:par>
                              <p:par>
                                <p:cTn id="46" presetID="2" presetClass="entr" presetSubtype="4" decel="100000"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additive="base">
                                        <p:cTn id="48" dur="1000" fill="hold"/>
                                        <p:tgtEl>
                                          <p:spTgt spid="101"/>
                                        </p:tgtEl>
                                        <p:attrNameLst>
                                          <p:attrName>ppt_x</p:attrName>
                                        </p:attrNameLst>
                                      </p:cBhvr>
                                      <p:tavLst>
                                        <p:tav tm="0">
                                          <p:val>
                                            <p:strVal val="#ppt_x"/>
                                          </p:val>
                                        </p:tav>
                                        <p:tav tm="100000">
                                          <p:val>
                                            <p:strVal val="#ppt_x"/>
                                          </p:val>
                                        </p:tav>
                                      </p:tavLst>
                                    </p:anim>
                                    <p:anim calcmode="lin" valueType="num">
                                      <p:cBhvr additive="base">
                                        <p:cTn id="49" dur="1000" fill="hold"/>
                                        <p:tgtEl>
                                          <p:spTgt spid="101"/>
                                        </p:tgtEl>
                                        <p:attrNameLst>
                                          <p:attrName>ppt_y</p:attrName>
                                        </p:attrNameLst>
                                      </p:cBhvr>
                                      <p:tavLst>
                                        <p:tav tm="0">
                                          <p:val>
                                            <p:strVal val="1+#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childTnLst>
                                </p:cTn>
                              </p:par>
                            </p:childTnLst>
                          </p:cTn>
                        </p:par>
                        <p:par>
                          <p:cTn id="53" fill="hold">
                            <p:stCondLst>
                              <p:cond delay="3500"/>
                            </p:stCondLst>
                            <p:childTnLst>
                              <p:par>
                                <p:cTn id="54" presetID="2" presetClass="entr" presetSubtype="2" decel="100000" fill="hold" nodeType="afterEffect">
                                  <p:stCondLst>
                                    <p:cond delay="0"/>
                                  </p:stCondLst>
                                  <p:childTnLst>
                                    <p:set>
                                      <p:cBhvr>
                                        <p:cTn id="55" dur="1" fill="hold">
                                          <p:stCondLst>
                                            <p:cond delay="0"/>
                                          </p:stCondLst>
                                        </p:cTn>
                                        <p:tgtEl>
                                          <p:spTgt spid="125"/>
                                        </p:tgtEl>
                                        <p:attrNameLst>
                                          <p:attrName>style.visibility</p:attrName>
                                        </p:attrNameLst>
                                      </p:cBhvr>
                                      <p:to>
                                        <p:strVal val="visible"/>
                                      </p:to>
                                    </p:set>
                                    <p:anim calcmode="lin" valueType="num">
                                      <p:cBhvr additive="base">
                                        <p:cTn id="56" dur="1000" fill="hold"/>
                                        <p:tgtEl>
                                          <p:spTgt spid="125"/>
                                        </p:tgtEl>
                                        <p:attrNameLst>
                                          <p:attrName>ppt_x</p:attrName>
                                        </p:attrNameLst>
                                      </p:cBhvr>
                                      <p:tavLst>
                                        <p:tav tm="0">
                                          <p:val>
                                            <p:strVal val="1+#ppt_w/2"/>
                                          </p:val>
                                        </p:tav>
                                        <p:tav tm="100000">
                                          <p:val>
                                            <p:strVal val="#ppt_x"/>
                                          </p:val>
                                        </p:tav>
                                      </p:tavLst>
                                    </p:anim>
                                    <p:anim calcmode="lin" valueType="num">
                                      <p:cBhvr additive="base">
                                        <p:cTn id="57" dur="1000" fill="hold"/>
                                        <p:tgtEl>
                                          <p:spTgt spid="125"/>
                                        </p:tgtEl>
                                        <p:attrNameLst>
                                          <p:attrName>ppt_y</p:attrName>
                                        </p:attrNameLst>
                                      </p:cBhvr>
                                      <p:tavLst>
                                        <p:tav tm="0">
                                          <p:val>
                                            <p:strVal val="#ppt_y"/>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125"/>
                                        </p:tgtEl>
                                        <p:attrNameLst>
                                          <p:attrName>style.visibility</p:attrName>
                                        </p:attrNameLst>
                                      </p:cBhvr>
                                      <p:to>
                                        <p:strVal val="visible"/>
                                      </p:to>
                                    </p:set>
                                    <p:animEffect transition="in" filter="fade">
                                      <p:cBhvr>
                                        <p:cTn id="60" dur="1000"/>
                                        <p:tgtEl>
                                          <p:spTgt spid="125"/>
                                        </p:tgtEl>
                                      </p:cBhvr>
                                    </p:animEffect>
                                  </p:childTnLst>
                                </p:cTn>
                              </p:par>
                              <p:par>
                                <p:cTn id="61" presetID="2" presetClass="entr" presetSubtype="8" decel="10000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1000" fill="hold"/>
                                        <p:tgtEl>
                                          <p:spTgt spid="119"/>
                                        </p:tgtEl>
                                        <p:attrNameLst>
                                          <p:attrName>ppt_x</p:attrName>
                                        </p:attrNameLst>
                                      </p:cBhvr>
                                      <p:tavLst>
                                        <p:tav tm="0">
                                          <p:val>
                                            <p:strVal val="0-#ppt_w/2"/>
                                          </p:val>
                                        </p:tav>
                                        <p:tav tm="100000">
                                          <p:val>
                                            <p:strVal val="#ppt_x"/>
                                          </p:val>
                                        </p:tav>
                                      </p:tavLst>
                                    </p:anim>
                                    <p:anim calcmode="lin" valueType="num">
                                      <p:cBhvr additive="base">
                                        <p:cTn id="64" dur="1000" fill="hold"/>
                                        <p:tgtEl>
                                          <p:spTgt spid="119"/>
                                        </p:tgtEl>
                                        <p:attrNameLst>
                                          <p:attrName>ppt_y</p:attrName>
                                        </p:attrNameLst>
                                      </p:cBhvr>
                                      <p:tavLst>
                                        <p:tav tm="0">
                                          <p:val>
                                            <p:strVal val="#ppt_y"/>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淘宝店chenying0907出品 81"/>
          <p:cNvSpPr/>
          <p:nvPr/>
        </p:nvSpPr>
        <p:spPr bwMode="auto">
          <a:xfrm>
            <a:off x="1718118" y="2374721"/>
            <a:ext cx="5667879"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49" tIns="33774" rIns="67549" bIns="33774"/>
          <a:lstStyle/>
          <a:p>
            <a:endParaRPr lang="zh-CN" altLang="en-US" sz="1320">
              <a:solidFill>
                <a:schemeClr val="bg2"/>
              </a:solidFill>
              <a:latin typeface="微软雅黑" panose="020B0503020204020204" pitchFamily="34" charset="-122"/>
              <a:ea typeface="微软雅黑" panose="020B0503020204020204" pitchFamily="34" charset="-122"/>
            </a:endParaRPr>
          </a:p>
        </p:txBody>
      </p:sp>
      <p:grpSp>
        <p:nvGrpSpPr>
          <p:cNvPr id="16" name="淘宝店chenying0907出品 15"/>
          <p:cNvGrpSpPr/>
          <p:nvPr/>
        </p:nvGrpSpPr>
        <p:grpSpPr>
          <a:xfrm>
            <a:off x="981075" y="2348254"/>
            <a:ext cx="1323515" cy="570400"/>
            <a:chOff x="899592" y="2185916"/>
            <a:chExt cx="1355247" cy="570401"/>
          </a:xfrm>
        </p:grpSpPr>
        <p:sp>
          <p:nvSpPr>
            <p:cNvPr id="17" name="Text Box 16"/>
            <p:cNvSpPr txBox="1">
              <a:spLocks noChangeArrowheads="1"/>
            </p:cNvSpPr>
            <p:nvPr/>
          </p:nvSpPr>
          <p:spPr bwMode="auto">
            <a:xfrm>
              <a:off x="899592" y="2185916"/>
              <a:ext cx="1355247" cy="38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zh-CN" altLang="en-US" sz="2200" b="1" dirty="0">
                  <a:solidFill>
                    <a:schemeClr val="bg2"/>
                  </a:solidFill>
                  <a:latin typeface="微软雅黑" panose="020B0503020204020204" pitchFamily="34" charset="-122"/>
                  <a:ea typeface="微软雅黑" panose="020B0503020204020204" pitchFamily="34" charset="-122"/>
                </a:rPr>
                <a:t>工作概述</a:t>
              </a:r>
            </a:p>
          </p:txBody>
        </p:sp>
        <p:sp>
          <p:nvSpPr>
            <p:cNvPr id="18" name="Text Box 17"/>
            <p:cNvSpPr txBox="1">
              <a:spLocks noChangeArrowheads="1"/>
            </p:cNvSpPr>
            <p:nvPr/>
          </p:nvSpPr>
          <p:spPr bwMode="auto">
            <a:xfrm>
              <a:off x="991236" y="2570295"/>
              <a:ext cx="1171958" cy="1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880" dirty="0">
                  <a:solidFill>
                    <a:schemeClr val="bg2"/>
                  </a:solidFill>
                  <a:latin typeface="微软雅黑" panose="020B0503020204020204" pitchFamily="34" charset="-122"/>
                  <a:ea typeface="微软雅黑" panose="020B0503020204020204" pitchFamily="34" charset="-122"/>
                </a:rPr>
                <a:t>ANNUAL WORK</a:t>
              </a:r>
            </a:p>
          </p:txBody>
        </p:sp>
      </p:grpSp>
      <p:grpSp>
        <p:nvGrpSpPr>
          <p:cNvPr id="19" name="淘宝店chenying0907出品 18"/>
          <p:cNvGrpSpPr/>
          <p:nvPr/>
        </p:nvGrpSpPr>
        <p:grpSpPr>
          <a:xfrm>
            <a:off x="2427510" y="3244249"/>
            <a:ext cx="1425669" cy="580983"/>
            <a:chOff x="2517572" y="2957120"/>
            <a:chExt cx="1112593" cy="580982"/>
          </a:xfrm>
        </p:grpSpPr>
        <p:sp>
          <p:nvSpPr>
            <p:cNvPr id="20" name="Text Box 38"/>
            <p:cNvSpPr txBox="1">
              <a:spLocks noChangeArrowheads="1"/>
            </p:cNvSpPr>
            <p:nvPr/>
          </p:nvSpPr>
          <p:spPr bwMode="auto">
            <a:xfrm>
              <a:off x="2535333" y="2957120"/>
              <a:ext cx="1077071" cy="3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zh-CN" altLang="en-US" sz="2200" b="1" dirty="0">
                  <a:solidFill>
                    <a:schemeClr val="bg2"/>
                  </a:solidFill>
                  <a:latin typeface="30"/>
                  <a:ea typeface="微软雅黑" panose="020B0503020204020204" pitchFamily="34" charset="-122"/>
                </a:rPr>
                <a:t>完成情况</a:t>
              </a:r>
            </a:p>
          </p:txBody>
        </p:sp>
        <p:sp>
          <p:nvSpPr>
            <p:cNvPr id="21" name="Text Box 39"/>
            <p:cNvSpPr txBox="1">
              <a:spLocks noChangeArrowheads="1"/>
            </p:cNvSpPr>
            <p:nvPr/>
          </p:nvSpPr>
          <p:spPr bwMode="auto">
            <a:xfrm>
              <a:off x="2517572" y="3352080"/>
              <a:ext cx="1112593" cy="1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880" dirty="0">
                  <a:solidFill>
                    <a:schemeClr val="bg2"/>
                  </a:solidFill>
                  <a:latin typeface="微软雅黑" panose="020B0503020204020204" pitchFamily="34" charset="-122"/>
                  <a:ea typeface="微软雅黑" panose="020B0503020204020204" pitchFamily="34" charset="-122"/>
                </a:rPr>
                <a:t>WORK COMPLETED</a:t>
              </a:r>
            </a:p>
          </p:txBody>
        </p:sp>
      </p:grpSp>
      <p:grpSp>
        <p:nvGrpSpPr>
          <p:cNvPr id="22" name="淘宝店chenying0907出品 21"/>
          <p:cNvGrpSpPr/>
          <p:nvPr/>
        </p:nvGrpSpPr>
        <p:grpSpPr>
          <a:xfrm>
            <a:off x="3980342" y="2348254"/>
            <a:ext cx="1235417" cy="570399"/>
            <a:chOff x="3959840" y="2070981"/>
            <a:chExt cx="1265036" cy="570399"/>
          </a:xfrm>
        </p:grpSpPr>
        <p:sp>
          <p:nvSpPr>
            <p:cNvPr id="23" name="Text Box 40"/>
            <p:cNvSpPr txBox="1">
              <a:spLocks noChangeArrowheads="1"/>
            </p:cNvSpPr>
            <p:nvPr/>
          </p:nvSpPr>
          <p:spPr bwMode="auto">
            <a:xfrm>
              <a:off x="3966459" y="2070981"/>
              <a:ext cx="1251795" cy="3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zh-CN" altLang="en-US" sz="2200" b="1" dirty="0">
                  <a:solidFill>
                    <a:schemeClr val="bg2"/>
                  </a:solidFill>
                  <a:latin typeface="微软雅黑" panose="020B0503020204020204" pitchFamily="34" charset="-122"/>
                  <a:ea typeface="微软雅黑" panose="020B0503020204020204" pitchFamily="34" charset="-122"/>
                </a:rPr>
                <a:t>成果展示</a:t>
              </a:r>
            </a:p>
          </p:txBody>
        </p:sp>
        <p:sp>
          <p:nvSpPr>
            <p:cNvPr id="24" name="Text Box 41"/>
            <p:cNvSpPr txBox="1">
              <a:spLocks noChangeArrowheads="1"/>
            </p:cNvSpPr>
            <p:nvPr/>
          </p:nvSpPr>
          <p:spPr bwMode="auto">
            <a:xfrm>
              <a:off x="3959840" y="2455358"/>
              <a:ext cx="1265036" cy="1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880" dirty="0">
                  <a:solidFill>
                    <a:schemeClr val="bg2"/>
                  </a:solidFill>
                  <a:latin typeface="微软雅黑" panose="020B0503020204020204" pitchFamily="34" charset="-122"/>
                  <a:ea typeface="微软雅黑" panose="020B0503020204020204" pitchFamily="34" charset="-122"/>
                </a:rPr>
                <a:t>PROJECT RESULTS</a:t>
              </a:r>
            </a:p>
          </p:txBody>
        </p:sp>
      </p:grpSp>
      <p:grpSp>
        <p:nvGrpSpPr>
          <p:cNvPr id="25" name="淘宝店chenying0907出品 24"/>
          <p:cNvGrpSpPr/>
          <p:nvPr/>
        </p:nvGrpSpPr>
        <p:grpSpPr>
          <a:xfrm>
            <a:off x="5342922" y="3244247"/>
            <a:ext cx="1475028" cy="585471"/>
            <a:chOff x="5591815" y="3146763"/>
            <a:chExt cx="1198917" cy="585470"/>
          </a:xfrm>
        </p:grpSpPr>
        <p:sp>
          <p:nvSpPr>
            <p:cNvPr id="26" name="Text Box 42"/>
            <p:cNvSpPr txBox="1">
              <a:spLocks noChangeArrowheads="1"/>
            </p:cNvSpPr>
            <p:nvPr/>
          </p:nvSpPr>
          <p:spPr bwMode="auto">
            <a:xfrm>
              <a:off x="5652738" y="3146763"/>
              <a:ext cx="1077071" cy="3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zh-CN" altLang="en-US" sz="2200" b="1" dirty="0">
                  <a:solidFill>
                    <a:schemeClr val="bg2"/>
                  </a:solidFill>
                  <a:latin typeface="微软雅黑" panose="020B0503020204020204" pitchFamily="34" charset="-122"/>
                  <a:ea typeface="微软雅黑" panose="020B0503020204020204" pitchFamily="34" charset="-122"/>
                </a:rPr>
                <a:t>工作不足</a:t>
              </a:r>
            </a:p>
          </p:txBody>
        </p:sp>
        <p:sp>
          <p:nvSpPr>
            <p:cNvPr id="27" name="Text Box 43"/>
            <p:cNvSpPr txBox="1">
              <a:spLocks noChangeArrowheads="1"/>
            </p:cNvSpPr>
            <p:nvPr/>
          </p:nvSpPr>
          <p:spPr bwMode="auto">
            <a:xfrm>
              <a:off x="5591815" y="3546211"/>
              <a:ext cx="1198917" cy="1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en-US" altLang="zh-CN" sz="880" dirty="0">
                  <a:solidFill>
                    <a:schemeClr val="bg2"/>
                  </a:solidFill>
                  <a:latin typeface="微软雅黑" panose="020B0503020204020204" pitchFamily="34" charset="-122"/>
                  <a:ea typeface="微软雅黑" panose="020B0503020204020204" pitchFamily="34" charset="-122"/>
                </a:rPr>
                <a:t>INADEQUATE</a:t>
              </a:r>
            </a:p>
          </p:txBody>
        </p:sp>
      </p:grpSp>
      <p:grpSp>
        <p:nvGrpSpPr>
          <p:cNvPr id="28" name="淘宝店chenying0907出品 27"/>
          <p:cNvGrpSpPr/>
          <p:nvPr/>
        </p:nvGrpSpPr>
        <p:grpSpPr>
          <a:xfrm>
            <a:off x="6940870" y="2348254"/>
            <a:ext cx="1429011" cy="555261"/>
            <a:chOff x="6948264" y="2104313"/>
            <a:chExt cx="1463272" cy="555261"/>
          </a:xfrm>
        </p:grpSpPr>
        <p:sp>
          <p:nvSpPr>
            <p:cNvPr id="29" name="Text Box 44"/>
            <p:cNvSpPr txBox="1">
              <a:spLocks noChangeArrowheads="1"/>
            </p:cNvSpPr>
            <p:nvPr/>
          </p:nvSpPr>
          <p:spPr bwMode="auto">
            <a:xfrm>
              <a:off x="7002277" y="2104313"/>
              <a:ext cx="1355247" cy="3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237" tIns="25119" rIns="50237" bIns="25119">
              <a:spAutoFit/>
            </a:bodyPr>
            <a:lstStyle/>
            <a:p>
              <a:pPr algn="ctr"/>
              <a:r>
                <a:rPr lang="zh-CN" altLang="en-US" sz="2200" b="1" dirty="0">
                  <a:solidFill>
                    <a:schemeClr val="bg2"/>
                  </a:solidFill>
                  <a:latin typeface="微软雅黑" panose="020B0503020204020204" pitchFamily="34" charset="-122"/>
                  <a:ea typeface="微软雅黑" panose="020B0503020204020204" pitchFamily="34" charset="-122"/>
                </a:rPr>
                <a:t>明年计划</a:t>
              </a:r>
            </a:p>
          </p:txBody>
        </p:sp>
        <p:sp>
          <p:nvSpPr>
            <p:cNvPr id="30" name="Text Box 45"/>
            <p:cNvSpPr txBox="1">
              <a:spLocks noChangeArrowheads="1"/>
            </p:cNvSpPr>
            <p:nvPr/>
          </p:nvSpPr>
          <p:spPr bwMode="auto">
            <a:xfrm>
              <a:off x="6948264" y="2473552"/>
              <a:ext cx="1463272" cy="1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880" dirty="0">
                  <a:solidFill>
                    <a:schemeClr val="bg2"/>
                  </a:solidFill>
                  <a:latin typeface="微软雅黑" panose="020B0503020204020204" pitchFamily="34" charset="-122"/>
                  <a:ea typeface="微软雅黑" panose="020B0503020204020204" pitchFamily="34" charset="-122"/>
                </a:rPr>
                <a:t>NEXT YEAR PROGRAM</a:t>
              </a:r>
            </a:p>
          </p:txBody>
        </p:sp>
      </p:grpSp>
      <p:grpSp>
        <p:nvGrpSpPr>
          <p:cNvPr id="31" name="淘宝店chenying0907出品 30"/>
          <p:cNvGrpSpPr/>
          <p:nvPr/>
        </p:nvGrpSpPr>
        <p:grpSpPr>
          <a:xfrm>
            <a:off x="2545713" y="1960073"/>
            <a:ext cx="1011997" cy="1036518"/>
            <a:chOff x="2501743" y="1635646"/>
            <a:chExt cx="1036261" cy="1036518"/>
          </a:xfrm>
          <a:gradFill>
            <a:gsLst>
              <a:gs pos="0">
                <a:schemeClr val="bg1"/>
              </a:gs>
              <a:gs pos="51000">
                <a:schemeClr val="bg1">
                  <a:lumMod val="95000"/>
                </a:schemeClr>
              </a:gs>
              <a:gs pos="100000">
                <a:schemeClr val="bg1">
                  <a:lumMod val="75000"/>
                </a:schemeClr>
              </a:gs>
            </a:gsLst>
            <a:lin ang="18900000" scaled="0"/>
          </a:gradFill>
        </p:grpSpPr>
        <p:sp>
          <p:nvSpPr>
            <p:cNvPr id="32" name="Oval 53"/>
            <p:cNvSpPr>
              <a:spLocks noChangeArrowheads="1"/>
            </p:cNvSpPr>
            <p:nvPr/>
          </p:nvSpPr>
          <p:spPr bwMode="auto">
            <a:xfrm>
              <a:off x="2501743" y="1635646"/>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37" tIns="25119" rIns="50237" bIns="25119" anchor="ctr"/>
            <a:lstStyle/>
            <a:p>
              <a:pPr algn="ctr">
                <a:defRPr/>
              </a:pPr>
              <a:endParaRPr lang="zh-CN" altLang="en-US" sz="1320">
                <a:solidFill>
                  <a:schemeClr val="accent1"/>
                </a:solidFill>
                <a:latin typeface="微软雅黑" panose="020B0503020204020204" pitchFamily="34" charset="-122"/>
                <a:ea typeface="微软雅黑" panose="020B0503020204020204" pitchFamily="34" charset="-122"/>
              </a:endParaRPr>
            </a:p>
          </p:txBody>
        </p:sp>
        <p:sp>
          <p:nvSpPr>
            <p:cNvPr id="33" name="Text Box 59"/>
            <p:cNvSpPr txBox="1">
              <a:spLocks noChangeArrowheads="1"/>
            </p:cNvSpPr>
            <p:nvPr/>
          </p:nvSpPr>
          <p:spPr bwMode="auto">
            <a:xfrm>
              <a:off x="2628471" y="1841090"/>
              <a:ext cx="782803" cy="6256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3735" b="1" dirty="0">
                  <a:solidFill>
                    <a:schemeClr val="accent2"/>
                  </a:solidFill>
                  <a:latin typeface="微软雅黑" panose="020B0503020204020204" pitchFamily="34" charset="-122"/>
                  <a:ea typeface="微软雅黑" panose="020B0503020204020204" pitchFamily="34" charset="-122"/>
                </a:rPr>
                <a:t>02</a:t>
              </a:r>
            </a:p>
          </p:txBody>
        </p:sp>
      </p:grpSp>
      <p:grpSp>
        <p:nvGrpSpPr>
          <p:cNvPr id="34" name="淘宝店chenying0907出品 33"/>
          <p:cNvGrpSpPr/>
          <p:nvPr/>
        </p:nvGrpSpPr>
        <p:grpSpPr>
          <a:xfrm>
            <a:off x="4175691" y="3263424"/>
            <a:ext cx="1011997" cy="1036518"/>
            <a:chOff x="4170801" y="2938997"/>
            <a:chExt cx="1036261" cy="1036518"/>
          </a:xfrm>
          <a:gradFill>
            <a:gsLst>
              <a:gs pos="0">
                <a:schemeClr val="bg1"/>
              </a:gs>
              <a:gs pos="51000">
                <a:schemeClr val="bg1">
                  <a:lumMod val="95000"/>
                </a:schemeClr>
              </a:gs>
              <a:gs pos="100000">
                <a:schemeClr val="bg1">
                  <a:lumMod val="75000"/>
                </a:schemeClr>
              </a:gs>
            </a:gsLst>
            <a:lin ang="18900000" scaled="0"/>
          </a:gradFill>
        </p:grpSpPr>
        <p:sp>
          <p:nvSpPr>
            <p:cNvPr id="35" name="Oval 53"/>
            <p:cNvSpPr>
              <a:spLocks noChangeArrowheads="1"/>
            </p:cNvSpPr>
            <p:nvPr/>
          </p:nvSpPr>
          <p:spPr bwMode="auto">
            <a:xfrm>
              <a:off x="4170801" y="2938997"/>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37" tIns="25119" rIns="50237" bIns="25119" anchor="ctr"/>
            <a:lstStyle/>
            <a:p>
              <a:pPr algn="ctr">
                <a:defRPr/>
              </a:pPr>
              <a:endParaRPr lang="zh-CN" altLang="en-US" sz="1320">
                <a:solidFill>
                  <a:schemeClr val="accent1"/>
                </a:solidFill>
                <a:latin typeface="微软雅黑" panose="020B0503020204020204" pitchFamily="34" charset="-122"/>
                <a:ea typeface="微软雅黑" panose="020B0503020204020204" pitchFamily="34" charset="-122"/>
              </a:endParaRPr>
            </a:p>
          </p:txBody>
        </p:sp>
        <p:sp>
          <p:nvSpPr>
            <p:cNvPr id="36" name="Text Box 60"/>
            <p:cNvSpPr txBox="1">
              <a:spLocks noChangeArrowheads="1"/>
            </p:cNvSpPr>
            <p:nvPr/>
          </p:nvSpPr>
          <p:spPr bwMode="auto">
            <a:xfrm>
              <a:off x="4297529" y="3144441"/>
              <a:ext cx="782803" cy="625630"/>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3735" b="1" dirty="0">
                  <a:solidFill>
                    <a:schemeClr val="accent3"/>
                  </a:solidFill>
                  <a:latin typeface="微软雅黑" panose="020B0503020204020204" pitchFamily="34" charset="-122"/>
                  <a:ea typeface="微软雅黑" panose="020B0503020204020204" pitchFamily="34" charset="-122"/>
                </a:rPr>
                <a:t>03</a:t>
              </a:r>
            </a:p>
          </p:txBody>
        </p:sp>
      </p:grpSp>
      <p:grpSp>
        <p:nvGrpSpPr>
          <p:cNvPr id="37" name="淘宝店chenying0907出品 36"/>
          <p:cNvGrpSpPr/>
          <p:nvPr/>
        </p:nvGrpSpPr>
        <p:grpSpPr>
          <a:xfrm>
            <a:off x="5550846" y="1960073"/>
            <a:ext cx="1011997" cy="1036518"/>
            <a:chOff x="5578926" y="1635646"/>
            <a:chExt cx="1036261" cy="1036518"/>
          </a:xfrm>
          <a:gradFill>
            <a:gsLst>
              <a:gs pos="0">
                <a:schemeClr val="bg1"/>
              </a:gs>
              <a:gs pos="51000">
                <a:schemeClr val="bg1">
                  <a:lumMod val="95000"/>
                </a:schemeClr>
              </a:gs>
              <a:gs pos="100000">
                <a:schemeClr val="bg1">
                  <a:lumMod val="75000"/>
                </a:schemeClr>
              </a:gs>
            </a:gsLst>
            <a:lin ang="18900000" scaled="0"/>
          </a:gradFill>
        </p:grpSpPr>
        <p:sp>
          <p:nvSpPr>
            <p:cNvPr id="38" name="Oval 53"/>
            <p:cNvSpPr>
              <a:spLocks noChangeArrowheads="1"/>
            </p:cNvSpPr>
            <p:nvPr/>
          </p:nvSpPr>
          <p:spPr bwMode="auto">
            <a:xfrm>
              <a:off x="5578926" y="1635646"/>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37" tIns="25119" rIns="50237" bIns="25119" anchor="ctr"/>
            <a:lstStyle/>
            <a:p>
              <a:pPr algn="ctr">
                <a:defRPr/>
              </a:pPr>
              <a:endParaRPr lang="zh-CN" altLang="en-US" sz="1320">
                <a:solidFill>
                  <a:schemeClr val="accent1"/>
                </a:solidFill>
                <a:latin typeface="微软雅黑" panose="020B0503020204020204" pitchFamily="34" charset="-122"/>
                <a:ea typeface="微软雅黑" panose="020B0503020204020204" pitchFamily="34" charset="-122"/>
              </a:endParaRPr>
            </a:p>
          </p:txBody>
        </p:sp>
        <p:sp>
          <p:nvSpPr>
            <p:cNvPr id="39" name="Text Box 61"/>
            <p:cNvSpPr txBox="1">
              <a:spLocks noChangeArrowheads="1"/>
            </p:cNvSpPr>
            <p:nvPr/>
          </p:nvSpPr>
          <p:spPr bwMode="auto">
            <a:xfrm>
              <a:off x="5721148" y="1835816"/>
              <a:ext cx="782803" cy="6256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3735" b="1" dirty="0">
                  <a:solidFill>
                    <a:schemeClr val="accent4"/>
                  </a:solidFill>
                  <a:latin typeface="微软雅黑" panose="020B0503020204020204" pitchFamily="34" charset="-122"/>
                  <a:ea typeface="微软雅黑" panose="020B0503020204020204" pitchFamily="34" charset="-122"/>
                </a:rPr>
                <a:t>04</a:t>
              </a:r>
            </a:p>
          </p:txBody>
        </p:sp>
      </p:grpSp>
      <p:grpSp>
        <p:nvGrpSpPr>
          <p:cNvPr id="40" name="淘宝店chenying0907出品 39"/>
          <p:cNvGrpSpPr/>
          <p:nvPr/>
        </p:nvGrpSpPr>
        <p:grpSpPr>
          <a:xfrm>
            <a:off x="7027031" y="3217450"/>
            <a:ext cx="1011997" cy="1036518"/>
            <a:chOff x="7090504" y="2893023"/>
            <a:chExt cx="1036261" cy="1036518"/>
          </a:xfrm>
          <a:gradFill>
            <a:gsLst>
              <a:gs pos="0">
                <a:schemeClr val="bg1"/>
              </a:gs>
              <a:gs pos="51000">
                <a:schemeClr val="bg1">
                  <a:lumMod val="95000"/>
                </a:schemeClr>
              </a:gs>
              <a:gs pos="100000">
                <a:schemeClr val="bg1">
                  <a:lumMod val="75000"/>
                </a:schemeClr>
              </a:gs>
            </a:gsLst>
            <a:lin ang="18900000" scaled="0"/>
          </a:gradFill>
        </p:grpSpPr>
        <p:sp>
          <p:nvSpPr>
            <p:cNvPr id="41" name="Oval 53"/>
            <p:cNvSpPr>
              <a:spLocks noChangeArrowheads="1"/>
            </p:cNvSpPr>
            <p:nvPr/>
          </p:nvSpPr>
          <p:spPr bwMode="auto">
            <a:xfrm>
              <a:off x="7090504" y="2893023"/>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37" tIns="25119" rIns="50237" bIns="25119" anchor="ctr"/>
            <a:lstStyle/>
            <a:p>
              <a:pPr algn="ctr">
                <a:defRPr/>
              </a:pPr>
              <a:endParaRPr lang="zh-CN" altLang="en-US" sz="1320">
                <a:solidFill>
                  <a:schemeClr val="accent1"/>
                </a:solidFill>
                <a:latin typeface="微软雅黑" panose="020B0503020204020204" pitchFamily="34" charset="-122"/>
                <a:ea typeface="微软雅黑" panose="020B0503020204020204" pitchFamily="34" charset="-122"/>
              </a:endParaRPr>
            </a:p>
          </p:txBody>
        </p:sp>
        <p:sp>
          <p:nvSpPr>
            <p:cNvPr id="42" name="Text Box 62"/>
            <p:cNvSpPr txBox="1">
              <a:spLocks noChangeArrowheads="1"/>
            </p:cNvSpPr>
            <p:nvPr/>
          </p:nvSpPr>
          <p:spPr bwMode="auto">
            <a:xfrm>
              <a:off x="7225896" y="3105837"/>
              <a:ext cx="782803" cy="6256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3735" b="1" dirty="0">
                  <a:solidFill>
                    <a:schemeClr val="accent1"/>
                  </a:solidFill>
                  <a:latin typeface="微软雅黑" panose="020B0503020204020204" pitchFamily="34" charset="-122"/>
                  <a:ea typeface="微软雅黑" panose="020B0503020204020204" pitchFamily="34" charset="-122"/>
                </a:rPr>
                <a:t>05</a:t>
              </a:r>
            </a:p>
          </p:txBody>
        </p:sp>
      </p:grpSp>
      <p:grpSp>
        <p:nvGrpSpPr>
          <p:cNvPr id="43" name="淘宝店chenying0907出品 42"/>
          <p:cNvGrpSpPr/>
          <p:nvPr/>
        </p:nvGrpSpPr>
        <p:grpSpPr>
          <a:xfrm>
            <a:off x="1120043" y="3211704"/>
            <a:ext cx="1011997" cy="1036518"/>
            <a:chOff x="1041891" y="2887277"/>
            <a:chExt cx="1036261" cy="1036518"/>
          </a:xfrm>
          <a:gradFill>
            <a:gsLst>
              <a:gs pos="0">
                <a:schemeClr val="bg1"/>
              </a:gs>
              <a:gs pos="51000">
                <a:schemeClr val="bg1">
                  <a:lumMod val="95000"/>
                </a:schemeClr>
              </a:gs>
              <a:gs pos="100000">
                <a:schemeClr val="bg1">
                  <a:lumMod val="75000"/>
                </a:schemeClr>
              </a:gs>
            </a:gsLst>
            <a:lin ang="18900000" scaled="0"/>
          </a:gradFill>
        </p:grpSpPr>
        <p:sp>
          <p:nvSpPr>
            <p:cNvPr id="44" name="Oval 53"/>
            <p:cNvSpPr>
              <a:spLocks noChangeArrowheads="1"/>
            </p:cNvSpPr>
            <p:nvPr/>
          </p:nvSpPr>
          <p:spPr bwMode="auto">
            <a:xfrm>
              <a:off x="1041891" y="2887277"/>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37" tIns="25119" rIns="50237" bIns="25119" anchor="ctr"/>
            <a:lstStyle/>
            <a:p>
              <a:pPr algn="ctr">
                <a:defRPr/>
              </a:pPr>
              <a:endParaRPr lang="zh-CN" altLang="en-US" sz="1320">
                <a:solidFill>
                  <a:schemeClr val="accent1"/>
                </a:solidFill>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68619" y="3092721"/>
              <a:ext cx="782803" cy="6256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237" tIns="25119" rIns="50237" bIns="25119">
              <a:spAutoFit/>
            </a:bodyPr>
            <a:lstStyle/>
            <a:p>
              <a:pPr algn="ctr"/>
              <a:r>
                <a:rPr lang="en-US" altLang="zh-CN" sz="3735" b="1" dirty="0">
                  <a:solidFill>
                    <a:schemeClr val="accent1"/>
                  </a:solidFill>
                  <a:latin typeface="微软雅黑" panose="020B0503020204020204" pitchFamily="34" charset="-122"/>
                  <a:ea typeface="微软雅黑" panose="020B0503020204020204" pitchFamily="34" charset="-122"/>
                </a:rPr>
                <a:t>01</a:t>
              </a:r>
            </a:p>
          </p:txBody>
        </p:sp>
      </p:grpSp>
      <p:grpSp>
        <p:nvGrpSpPr>
          <p:cNvPr id="49" name="淘宝店chenying0907出品 48"/>
          <p:cNvGrpSpPr/>
          <p:nvPr/>
        </p:nvGrpSpPr>
        <p:grpSpPr>
          <a:xfrm>
            <a:off x="3457056" y="-1052420"/>
            <a:ext cx="2297886" cy="2352980"/>
            <a:chOff x="304800" y="673100"/>
            <a:chExt cx="4000500" cy="4000500"/>
          </a:xfrm>
          <a:effectLst>
            <a:outerShdw blurRad="444500" dist="254000" dir="684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solidFill>
                  <a:srgbClr val="C00000"/>
                </a:solidFill>
                <a:ea typeface="微软雅黑" panose="020B0503020204020204" pitchFamily="34" charset="-122"/>
              </a:endParaRPr>
            </a:p>
          </p:txBody>
        </p:sp>
        <p:sp>
          <p:nvSpPr>
            <p:cNvPr id="54" name="淘宝店chenying0907出品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solidFill>
                  <a:srgbClr val="C00000"/>
                </a:solidFill>
                <a:ea typeface="微软雅黑" panose="020B0503020204020204" pitchFamily="34" charset="-122"/>
              </a:endParaRPr>
            </a:p>
          </p:txBody>
        </p:sp>
      </p:grpSp>
      <p:sp>
        <p:nvSpPr>
          <p:cNvPr id="55" name="淘宝店chenying0907出品 54"/>
          <p:cNvSpPr/>
          <p:nvPr/>
        </p:nvSpPr>
        <p:spPr>
          <a:xfrm>
            <a:off x="4828310" y="1170975"/>
            <a:ext cx="268343" cy="274777"/>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56" name="淘宝店chenying0907出品 55"/>
          <p:cNvSpPr/>
          <p:nvPr/>
        </p:nvSpPr>
        <p:spPr>
          <a:xfrm>
            <a:off x="4538915" y="1289314"/>
            <a:ext cx="134172" cy="137389"/>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57" name="淘宝店chenying0907出品 56"/>
          <p:cNvSpPr/>
          <p:nvPr/>
        </p:nvSpPr>
        <p:spPr>
          <a:xfrm>
            <a:off x="5326350" y="1168130"/>
            <a:ext cx="134172" cy="137389"/>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58" name="淘宝店chenying0907出品 57"/>
          <p:cNvSpPr/>
          <p:nvPr/>
        </p:nvSpPr>
        <p:spPr>
          <a:xfrm>
            <a:off x="3834191" y="1038658"/>
            <a:ext cx="244590" cy="250454"/>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59" name="淘宝店chenying0907出品 58"/>
          <p:cNvSpPr/>
          <p:nvPr/>
        </p:nvSpPr>
        <p:spPr>
          <a:xfrm>
            <a:off x="4128361" y="1013307"/>
            <a:ext cx="268343" cy="274777"/>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0" name="淘宝店chenying0907出品 59"/>
          <p:cNvSpPr/>
          <p:nvPr/>
        </p:nvSpPr>
        <p:spPr>
          <a:xfrm>
            <a:off x="4357689" y="1299821"/>
            <a:ext cx="134172" cy="137389"/>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1" name="淘宝店chenying0907出品 60"/>
          <p:cNvSpPr/>
          <p:nvPr/>
        </p:nvSpPr>
        <p:spPr>
          <a:xfrm>
            <a:off x="5466770" y="1114775"/>
            <a:ext cx="314608" cy="322151"/>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2" name="淘宝店chenying0907出品 61"/>
          <p:cNvSpPr/>
          <p:nvPr/>
        </p:nvSpPr>
        <p:spPr>
          <a:xfrm>
            <a:off x="3514415" y="1170845"/>
            <a:ext cx="268343" cy="274777"/>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3" name="淘宝店chenying0907出品 62"/>
          <p:cNvSpPr/>
          <p:nvPr/>
        </p:nvSpPr>
        <p:spPr>
          <a:xfrm>
            <a:off x="5043243" y="987574"/>
            <a:ext cx="268343" cy="274777"/>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4" name="淘宝店chenying0907出品 63"/>
          <p:cNvSpPr/>
          <p:nvPr/>
        </p:nvSpPr>
        <p:spPr>
          <a:xfrm>
            <a:off x="3986866" y="1223908"/>
            <a:ext cx="134172" cy="137389"/>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5" name="淘宝店chenying0907出品 64"/>
          <p:cNvSpPr/>
          <p:nvPr/>
        </p:nvSpPr>
        <p:spPr>
          <a:xfrm>
            <a:off x="5888530" y="1299821"/>
            <a:ext cx="134172" cy="137389"/>
          </a:xfrm>
          <a:prstGeom prst="ellipse">
            <a:avLst/>
          </a:prstGeom>
          <a:gradFill>
            <a:gsLst>
              <a:gs pos="50000">
                <a:schemeClr val="bg1">
                  <a:lumMod val="95000"/>
                </a:schemeClr>
              </a:gs>
              <a:gs pos="0">
                <a:schemeClr val="bg1"/>
              </a:gs>
              <a:gs pos="100000">
                <a:schemeClr val="bg1">
                  <a:lumMod val="85000"/>
                </a:schemeClr>
              </a:gs>
            </a:gsLst>
            <a:lin ang="0" scaled="1"/>
          </a:gradFill>
          <a:ln>
            <a:gradFill>
              <a:gsLst>
                <a:gs pos="50000">
                  <a:schemeClr val="bg1">
                    <a:lumMod val="95000"/>
                  </a:schemeClr>
                </a:gs>
                <a:gs pos="0">
                  <a:schemeClr val="bg1">
                    <a:lumMod val="85000"/>
                  </a:schemeClr>
                </a:gs>
                <a:gs pos="100000">
                  <a:schemeClr val="bg1"/>
                </a:gs>
              </a:gsLst>
              <a:lin ang="5400000" scaled="1"/>
            </a:gra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65" tIns="45033" rIns="90065" bIns="45033" rtlCol="0" anchor="ctr"/>
          <a:lstStyle/>
          <a:p>
            <a:pPr algn="ctr"/>
            <a:endParaRPr lang="zh-CN" altLang="en-US" sz="1320"/>
          </a:p>
        </p:txBody>
      </p:sp>
      <p:sp>
        <p:nvSpPr>
          <p:cNvPr id="66" name="淘宝店chenying0907出品 65"/>
          <p:cNvSpPr/>
          <p:nvPr/>
        </p:nvSpPr>
        <p:spPr>
          <a:xfrm>
            <a:off x="3893911" y="79472"/>
            <a:ext cx="1424176" cy="644943"/>
          </a:xfrm>
          <a:prstGeom prst="rect">
            <a:avLst/>
          </a:prstGeom>
        </p:spPr>
        <p:txBody>
          <a:bodyPr wrap="square" lIns="90065" tIns="45033" rIns="90065" bIns="45033">
            <a:spAutoFit/>
          </a:bodyPr>
          <a:lstStyle/>
          <a:p>
            <a:pPr algn="ctr" defTabSz="920115">
              <a:defRPr/>
            </a:pPr>
            <a:r>
              <a:rPr lang="zh-CN" altLang="en-US" sz="3600" b="1" kern="0" dirty="0">
                <a:solidFill>
                  <a:schemeClr val="accent1"/>
                </a:solidFill>
                <a:latin typeface="微软雅黑" panose="020B0503020204020204" pitchFamily="34" charset="-122"/>
                <a:ea typeface="微软雅黑" panose="020B0503020204020204" pitchFamily="34" charset="-122"/>
              </a:rPr>
              <a:t>目 录</a:t>
            </a:r>
          </a:p>
        </p:txBody>
      </p:sp>
      <p:sp>
        <p:nvSpPr>
          <p:cNvPr id="67" name="淘宝店chenying0907出品 4"/>
          <p:cNvSpPr txBox="1">
            <a:spLocks noChangeArrowheads="1"/>
          </p:cNvSpPr>
          <p:nvPr/>
        </p:nvSpPr>
        <p:spPr bwMode="auto">
          <a:xfrm>
            <a:off x="3935838" y="614544"/>
            <a:ext cx="134032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40" tIns="33770" rIns="67540" bIns="3377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1200" kern="0" dirty="0">
                <a:solidFill>
                  <a:schemeClr val="bg2"/>
                </a:solidFill>
                <a:latin typeface="Arial" panose="020B0604020202020204"/>
                <a:ea typeface="微软雅黑" panose="020B0503020204020204" pitchFamily="34" charset="-122"/>
              </a:rPr>
              <a:t>CATALOG</a:t>
            </a:r>
            <a:endParaRPr lang="zh-CN" altLang="en-US" sz="1200" kern="0" dirty="0">
              <a:solidFill>
                <a:schemeClr val="bg2"/>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55000">
                                          <p:cBhvr additive="base">
                                            <p:cTn id="7" dur="2000" fill="hold"/>
                                            <p:tgtEl>
                                              <p:spTgt spid="49"/>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49"/>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66"/>
                                            </p:tgtEl>
                                            <p:attrNameLst>
                                              <p:attrName>style.visibility</p:attrName>
                                            </p:attrNameLst>
                                          </p:cBhvr>
                                          <p:to>
                                            <p:strVal val="visible"/>
                                          </p:to>
                                        </p:set>
                                        <p:anim by="(-#ppt_w*2)" calcmode="lin" valueType="num">
                                          <p:cBhvr rctx="PPT">
                                            <p:cTn id="11" dur="500" autoRev="1" fill="hold">
                                              <p:stCondLst>
                                                <p:cond delay="0"/>
                                              </p:stCondLst>
                                            </p:cTn>
                                            <p:tgtEl>
                                              <p:spTgt spid="66"/>
                                            </p:tgtEl>
                                            <p:attrNameLst>
                                              <p:attrName>ppt_w</p:attrName>
                                            </p:attrNameLst>
                                          </p:cBhvr>
                                        </p:anim>
                                        <p:anim by="(#ppt_w*0.50)" calcmode="lin" valueType="num">
                                          <p:cBhvr>
                                            <p:cTn id="12" dur="500" decel="50000" autoRev="1" fill="hold">
                                              <p:stCondLst>
                                                <p:cond delay="0"/>
                                              </p:stCondLst>
                                            </p:cTn>
                                            <p:tgtEl>
                                              <p:spTgt spid="66"/>
                                            </p:tgtEl>
                                            <p:attrNameLst>
                                              <p:attrName>ppt_x</p:attrName>
                                            </p:attrNameLst>
                                          </p:cBhvr>
                                        </p:anim>
                                        <p:anim from="(-#ppt_h/2)" to="(#ppt_y)" calcmode="lin" valueType="num">
                                          <p:cBhvr>
                                            <p:cTn id="13" dur="1000" fill="hold">
                                              <p:stCondLst>
                                                <p:cond delay="0"/>
                                              </p:stCondLst>
                                            </p:cTn>
                                            <p:tgtEl>
                                              <p:spTgt spid="66"/>
                                            </p:tgtEl>
                                            <p:attrNameLst>
                                              <p:attrName>ppt_y</p:attrName>
                                            </p:attrNameLst>
                                          </p:cBhvr>
                                        </p:anim>
                                        <p:animRot by="21600000">
                                          <p:cBhvr>
                                            <p:cTn id="14" dur="1000" fill="hold">
                                              <p:stCondLst>
                                                <p:cond delay="0"/>
                                              </p:stCondLst>
                                            </p:cTn>
                                            <p:tgtEl>
                                              <p:spTgt spid="6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ppt_w</p:attrName>
                                            </p:attrNameLst>
                                          </p:cBhvr>
                                          <p:tavLst>
                                            <p:tav tm="0">
                                              <p:val>
                                                <p:fltVal val="0"/>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animEffect transition="in" filter="fade">
                                          <p:cBhvr>
                                            <p:cTn id="53" dur="500"/>
                                            <p:tgtEl>
                                              <p:spTgt spid="6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animEffect transition="in" filter="fade">
                                          <p:cBhvr>
                                            <p:cTn id="58" dur="500"/>
                                            <p:tgtEl>
                                              <p:spTgt spid="62"/>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2500"/>
                                            <p:tgtEl>
                                              <p:spTgt spid="15"/>
                                            </p:tgtEl>
                                          </p:cBhvr>
                                        </p:animEffect>
                                      </p:childTnLst>
                                    </p:cTn>
                                  </p:par>
                                  <p:par>
                                    <p:cTn id="78" presetID="53" presetClass="entr" presetSubtype="16"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par>
                                    <p:cTn id="83" presetID="53" presetClass="entr" presetSubtype="16" fill="hold" nodeType="withEffect">
                                      <p:stCondLst>
                                        <p:cond delay="5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16" fill="hold" nodeType="withEffect">
                                      <p:stCondLst>
                                        <p:cond delay="100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nodeType="withEffect">
                                      <p:stCondLst>
                                        <p:cond delay="150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nodeType="withEffect">
                                      <p:stCondLst>
                                        <p:cond delay="20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3000"/>
                                </p:stCondLst>
                                <p:childTnLst>
                                  <p:par>
                                    <p:cTn id="104" presetID="42"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30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60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1000"/>
                                            <p:tgtEl>
                                              <p:spTgt spid="22"/>
                                            </p:tgtEl>
                                          </p:cBhvr>
                                        </p:animEffect>
                                        <p:anim calcmode="lin" valueType="num">
                                          <p:cBhvr>
                                            <p:cTn id="117" dur="1000" fill="hold"/>
                                            <p:tgtEl>
                                              <p:spTgt spid="22"/>
                                            </p:tgtEl>
                                            <p:attrNameLst>
                                              <p:attrName>ppt_x</p:attrName>
                                            </p:attrNameLst>
                                          </p:cBhvr>
                                          <p:tavLst>
                                            <p:tav tm="0">
                                              <p:val>
                                                <p:strVal val="#ppt_x"/>
                                              </p:val>
                                            </p:tav>
                                            <p:tav tm="100000">
                                              <p:val>
                                                <p:strVal val="#ppt_x"/>
                                              </p:val>
                                            </p:tav>
                                          </p:tavLst>
                                        </p:anim>
                                        <p:anim calcmode="lin" valueType="num">
                                          <p:cBhvr>
                                            <p:cTn id="118" dur="1000" fill="hold"/>
                                            <p:tgtEl>
                                              <p:spTgt spid="22"/>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90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1000" fill="hold"/>
                                            <p:tgtEl>
                                              <p:spTgt spid="2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120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0" fill="hold"/>
                                            <p:tgtEl>
                                              <p:spTgt spid="49"/>
                                            </p:tgtEl>
                                            <p:attrNameLst>
                                              <p:attrName>ppt_x</p:attrName>
                                            </p:attrNameLst>
                                          </p:cBhvr>
                                          <p:tavLst>
                                            <p:tav tm="0">
                                              <p:val>
                                                <p:strVal val="#ppt_x"/>
                                              </p:val>
                                            </p:tav>
                                            <p:tav tm="100000">
                                              <p:val>
                                                <p:strVal val="#ppt_x"/>
                                              </p:val>
                                            </p:tav>
                                          </p:tavLst>
                                        </p:anim>
                                        <p:anim calcmode="lin" valueType="num">
                                          <p:cBhvr additive="base">
                                            <p:cTn id="8" dur="2000" fill="hold"/>
                                            <p:tgtEl>
                                              <p:spTgt spid="49"/>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66"/>
                                            </p:tgtEl>
                                            <p:attrNameLst>
                                              <p:attrName>style.visibility</p:attrName>
                                            </p:attrNameLst>
                                          </p:cBhvr>
                                          <p:to>
                                            <p:strVal val="visible"/>
                                          </p:to>
                                        </p:set>
                                        <p:anim by="(-#ppt_w*2)" calcmode="lin" valueType="num">
                                          <p:cBhvr rctx="PPT">
                                            <p:cTn id="11" dur="500" autoRev="1" fill="hold">
                                              <p:stCondLst>
                                                <p:cond delay="0"/>
                                              </p:stCondLst>
                                            </p:cTn>
                                            <p:tgtEl>
                                              <p:spTgt spid="66"/>
                                            </p:tgtEl>
                                            <p:attrNameLst>
                                              <p:attrName>ppt_w</p:attrName>
                                            </p:attrNameLst>
                                          </p:cBhvr>
                                        </p:anim>
                                        <p:anim by="(#ppt_w*0.50)" calcmode="lin" valueType="num">
                                          <p:cBhvr>
                                            <p:cTn id="12" dur="500" decel="50000" autoRev="1" fill="hold">
                                              <p:stCondLst>
                                                <p:cond delay="0"/>
                                              </p:stCondLst>
                                            </p:cTn>
                                            <p:tgtEl>
                                              <p:spTgt spid="66"/>
                                            </p:tgtEl>
                                            <p:attrNameLst>
                                              <p:attrName>ppt_x</p:attrName>
                                            </p:attrNameLst>
                                          </p:cBhvr>
                                        </p:anim>
                                        <p:anim from="(-#ppt_h/2)" to="(#ppt_y)" calcmode="lin" valueType="num">
                                          <p:cBhvr>
                                            <p:cTn id="13" dur="1000" fill="hold">
                                              <p:stCondLst>
                                                <p:cond delay="0"/>
                                              </p:stCondLst>
                                            </p:cTn>
                                            <p:tgtEl>
                                              <p:spTgt spid="66"/>
                                            </p:tgtEl>
                                            <p:attrNameLst>
                                              <p:attrName>ppt_y</p:attrName>
                                            </p:attrNameLst>
                                          </p:cBhvr>
                                        </p:anim>
                                        <p:animRot by="21600000">
                                          <p:cBhvr>
                                            <p:cTn id="14" dur="1000" fill="hold">
                                              <p:stCondLst>
                                                <p:cond delay="0"/>
                                              </p:stCondLst>
                                            </p:cTn>
                                            <p:tgtEl>
                                              <p:spTgt spid="66"/>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ppt_w</p:attrName>
                                            </p:attrNameLst>
                                          </p:cBhvr>
                                          <p:tavLst>
                                            <p:tav tm="0">
                                              <p:val>
                                                <p:fltVal val="0"/>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animEffect transition="in" filter="fade">
                                          <p:cBhvr>
                                            <p:cTn id="53" dur="500"/>
                                            <p:tgtEl>
                                              <p:spTgt spid="6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animEffect transition="in" filter="fade">
                                          <p:cBhvr>
                                            <p:cTn id="58" dur="500"/>
                                            <p:tgtEl>
                                              <p:spTgt spid="62"/>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2500"/>
                                            <p:tgtEl>
                                              <p:spTgt spid="15"/>
                                            </p:tgtEl>
                                          </p:cBhvr>
                                        </p:animEffect>
                                      </p:childTnLst>
                                    </p:cTn>
                                  </p:par>
                                  <p:par>
                                    <p:cTn id="78" presetID="53" presetClass="entr" presetSubtype="16"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par>
                                    <p:cTn id="83" presetID="53" presetClass="entr" presetSubtype="16" fill="hold" nodeType="withEffect">
                                      <p:stCondLst>
                                        <p:cond delay="5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16" fill="hold" nodeType="withEffect">
                                      <p:stCondLst>
                                        <p:cond delay="100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nodeType="withEffect">
                                      <p:stCondLst>
                                        <p:cond delay="150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nodeType="withEffect">
                                      <p:stCondLst>
                                        <p:cond delay="20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3000"/>
                                </p:stCondLst>
                                <p:childTnLst>
                                  <p:par>
                                    <p:cTn id="104" presetID="42"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30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60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1000"/>
                                            <p:tgtEl>
                                              <p:spTgt spid="22"/>
                                            </p:tgtEl>
                                          </p:cBhvr>
                                        </p:animEffect>
                                        <p:anim calcmode="lin" valueType="num">
                                          <p:cBhvr>
                                            <p:cTn id="117" dur="1000" fill="hold"/>
                                            <p:tgtEl>
                                              <p:spTgt spid="22"/>
                                            </p:tgtEl>
                                            <p:attrNameLst>
                                              <p:attrName>ppt_x</p:attrName>
                                            </p:attrNameLst>
                                          </p:cBhvr>
                                          <p:tavLst>
                                            <p:tav tm="0">
                                              <p:val>
                                                <p:strVal val="#ppt_x"/>
                                              </p:val>
                                            </p:tav>
                                            <p:tav tm="100000">
                                              <p:val>
                                                <p:strVal val="#ppt_x"/>
                                              </p:val>
                                            </p:tav>
                                          </p:tavLst>
                                        </p:anim>
                                        <p:anim calcmode="lin" valueType="num">
                                          <p:cBhvr>
                                            <p:cTn id="118" dur="1000" fill="hold"/>
                                            <p:tgtEl>
                                              <p:spTgt spid="22"/>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90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1000" fill="hold"/>
                                            <p:tgtEl>
                                              <p:spTgt spid="2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120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项目成果展示</a:t>
            </a:r>
          </a:p>
        </p:txBody>
      </p:sp>
      <p:pic>
        <p:nvPicPr>
          <p:cNvPr id="48" name="图片 47"/>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2000"/>
                    </a14:imgEffect>
                  </a14:imgLayer>
                </a14:imgProps>
              </a:ext>
            </a:extLst>
          </a:blip>
          <a:srcRect/>
          <a:stretch>
            <a:fillRect/>
          </a:stretch>
        </p:blipFill>
        <p:spPr>
          <a:xfrm>
            <a:off x="6798682" y="2837992"/>
            <a:ext cx="2086256" cy="140251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9" name="图片 48"/>
          <p:cNvPicPr>
            <a:picLocks noChangeAspect="1"/>
          </p:cNvPicPr>
          <p:nvPr/>
        </p:nvPicPr>
        <p:blipFill>
          <a:blip r:embed="rId5" cstate="screen">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251520" y="1341286"/>
            <a:ext cx="2103834" cy="140552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0" name="图片 49"/>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Lst>
          </a:blip>
          <a:srcRect/>
          <a:stretch>
            <a:fillRect/>
          </a:stretch>
        </p:blipFill>
        <p:spPr>
          <a:xfrm>
            <a:off x="4617202" y="1343022"/>
            <a:ext cx="2108252" cy="140379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1" name="图片 50"/>
          <p:cNvPicPr>
            <a:picLocks noChangeAspect="1"/>
          </p:cNvPicPr>
          <p:nvPr/>
        </p:nvPicPr>
        <p:blipFill rotWithShape="1">
          <a:blip r:embed="rId9" cstate="screen">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a:xfrm>
            <a:off x="2434923" y="2845976"/>
            <a:ext cx="2108252" cy="139453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grpSp>
        <p:nvGrpSpPr>
          <p:cNvPr id="52" name="淘宝店chenying0907出品 51"/>
          <p:cNvGrpSpPr/>
          <p:nvPr/>
        </p:nvGrpSpPr>
        <p:grpSpPr>
          <a:xfrm>
            <a:off x="2434923" y="1343022"/>
            <a:ext cx="2108252" cy="1403792"/>
            <a:chOff x="3181434" y="1805261"/>
            <a:chExt cx="2970812" cy="1978134"/>
          </a:xfrm>
        </p:grpSpPr>
        <p:sp>
          <p:nvSpPr>
            <p:cNvPr id="53" name="圆角淘宝店chenying0907出品 52"/>
            <p:cNvSpPr/>
            <p:nvPr/>
          </p:nvSpPr>
          <p:spPr>
            <a:xfrm>
              <a:off x="3181434" y="1805261"/>
              <a:ext cx="2970812" cy="1978134"/>
            </a:xfrm>
            <a:prstGeom prst="roundRect">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54" name="TextBox 63"/>
            <p:cNvSpPr txBox="1"/>
            <p:nvPr/>
          </p:nvSpPr>
          <p:spPr>
            <a:xfrm>
              <a:off x="3445368" y="2514241"/>
              <a:ext cx="2407338" cy="715603"/>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55" name="TextBox 64"/>
            <p:cNvSpPr txBox="1"/>
            <p:nvPr/>
          </p:nvSpPr>
          <p:spPr>
            <a:xfrm>
              <a:off x="4048820" y="2114131"/>
              <a:ext cx="1236041" cy="422856"/>
            </a:xfrm>
            <a:prstGeom prst="rect">
              <a:avLst/>
            </a:prstGeom>
            <a:noFill/>
          </p:spPr>
          <p:txBody>
            <a:bodyPr wrap="non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rPr>
                <a:t>项目名称</a:t>
              </a:r>
            </a:p>
          </p:txBody>
        </p:sp>
      </p:grpSp>
      <p:grpSp>
        <p:nvGrpSpPr>
          <p:cNvPr id="56" name="淘宝店chenying0907出品 55"/>
          <p:cNvGrpSpPr/>
          <p:nvPr/>
        </p:nvGrpSpPr>
        <p:grpSpPr>
          <a:xfrm>
            <a:off x="6798682" y="1343022"/>
            <a:ext cx="2108252" cy="1403792"/>
            <a:chOff x="3181434" y="1805261"/>
            <a:chExt cx="2970812" cy="1978134"/>
          </a:xfrm>
        </p:grpSpPr>
        <p:sp>
          <p:nvSpPr>
            <p:cNvPr id="57" name="圆角淘宝店chenying0907出品 56"/>
            <p:cNvSpPr/>
            <p:nvPr/>
          </p:nvSpPr>
          <p:spPr>
            <a:xfrm>
              <a:off x="3181434" y="1805261"/>
              <a:ext cx="2970812" cy="1978134"/>
            </a:xfrm>
            <a:prstGeom prst="roundRect">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59" name="TextBox 30"/>
            <p:cNvSpPr txBox="1"/>
            <p:nvPr/>
          </p:nvSpPr>
          <p:spPr>
            <a:xfrm>
              <a:off x="3445368" y="2514241"/>
              <a:ext cx="2407338" cy="715603"/>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60" name="TextBox 31"/>
            <p:cNvSpPr txBox="1"/>
            <p:nvPr/>
          </p:nvSpPr>
          <p:spPr>
            <a:xfrm>
              <a:off x="4048820" y="2114131"/>
              <a:ext cx="1236041" cy="422856"/>
            </a:xfrm>
            <a:prstGeom prst="rect">
              <a:avLst/>
            </a:prstGeom>
            <a:noFill/>
          </p:spPr>
          <p:txBody>
            <a:bodyPr wrap="non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rPr>
                <a:t>项目名称</a:t>
              </a:r>
            </a:p>
          </p:txBody>
        </p:sp>
      </p:grpSp>
      <p:grpSp>
        <p:nvGrpSpPr>
          <p:cNvPr id="61" name="淘宝店chenying0907出品 60"/>
          <p:cNvGrpSpPr/>
          <p:nvPr/>
        </p:nvGrpSpPr>
        <p:grpSpPr>
          <a:xfrm>
            <a:off x="251520" y="2836718"/>
            <a:ext cx="2108252" cy="1403792"/>
            <a:chOff x="3181434" y="1805261"/>
            <a:chExt cx="2970812" cy="1978134"/>
          </a:xfrm>
        </p:grpSpPr>
        <p:sp>
          <p:nvSpPr>
            <p:cNvPr id="62" name="圆角淘宝店chenying0907出品 61"/>
            <p:cNvSpPr/>
            <p:nvPr/>
          </p:nvSpPr>
          <p:spPr>
            <a:xfrm>
              <a:off x="3181434" y="1805261"/>
              <a:ext cx="2970812" cy="1978134"/>
            </a:xfrm>
            <a:prstGeom prst="round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3" name="TextBox 33"/>
            <p:cNvSpPr txBox="1"/>
            <p:nvPr/>
          </p:nvSpPr>
          <p:spPr>
            <a:xfrm>
              <a:off x="3445368" y="2723985"/>
              <a:ext cx="2407338" cy="715603"/>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64" name="TextBox 37"/>
            <p:cNvSpPr txBox="1"/>
            <p:nvPr/>
          </p:nvSpPr>
          <p:spPr>
            <a:xfrm>
              <a:off x="4048820" y="2323877"/>
              <a:ext cx="1236041" cy="422856"/>
            </a:xfrm>
            <a:prstGeom prst="rect">
              <a:avLst/>
            </a:prstGeom>
            <a:noFill/>
          </p:spPr>
          <p:txBody>
            <a:bodyPr wrap="non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rPr>
                <a:t>项目名称</a:t>
              </a:r>
            </a:p>
          </p:txBody>
        </p:sp>
      </p:grpSp>
      <p:grpSp>
        <p:nvGrpSpPr>
          <p:cNvPr id="65" name="淘宝店chenying0907出品 64"/>
          <p:cNvGrpSpPr/>
          <p:nvPr/>
        </p:nvGrpSpPr>
        <p:grpSpPr>
          <a:xfrm>
            <a:off x="4617202" y="2836718"/>
            <a:ext cx="2108252" cy="1403792"/>
            <a:chOff x="3181434" y="1805261"/>
            <a:chExt cx="2970812" cy="1978134"/>
          </a:xfrm>
        </p:grpSpPr>
        <p:sp>
          <p:nvSpPr>
            <p:cNvPr id="66" name="圆角淘宝店chenying0907出品 65"/>
            <p:cNvSpPr/>
            <p:nvPr/>
          </p:nvSpPr>
          <p:spPr>
            <a:xfrm>
              <a:off x="3181434" y="1805261"/>
              <a:ext cx="2970812" cy="1978134"/>
            </a:xfrm>
            <a:prstGeom prst="roundRect">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7" name="TextBox 42"/>
            <p:cNvSpPr txBox="1"/>
            <p:nvPr/>
          </p:nvSpPr>
          <p:spPr>
            <a:xfrm>
              <a:off x="3445368" y="2754764"/>
              <a:ext cx="2407338" cy="715603"/>
            </a:xfrm>
            <a:prstGeom prst="rect">
              <a:avLst/>
            </a:prstGeom>
            <a:noFill/>
          </p:spPr>
          <p:txBody>
            <a:bodyPr wrap="square" rtlCol="0">
              <a:spAutoFit/>
            </a:bodyPr>
            <a:lstStyle/>
            <a:p>
              <a:pPr algn="just"/>
              <a:r>
                <a:rPr lang="zh-CN" altLang="en-US" sz="9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68" name="TextBox 43"/>
            <p:cNvSpPr txBox="1"/>
            <p:nvPr/>
          </p:nvSpPr>
          <p:spPr>
            <a:xfrm>
              <a:off x="4048820" y="2354654"/>
              <a:ext cx="1236041" cy="422856"/>
            </a:xfrm>
            <a:prstGeom prst="rect">
              <a:avLst/>
            </a:prstGeom>
            <a:noFill/>
          </p:spPr>
          <p:txBody>
            <a:bodyPr wrap="none" rtlCol="0">
              <a:spAutoFit/>
            </a:bodyPr>
            <a:lstStyle/>
            <a:p>
              <a:pPr algn="ctr"/>
              <a:r>
                <a:rPr lang="zh-CN" altLang="en-US" sz="1350" b="1" dirty="0">
                  <a:solidFill>
                    <a:schemeClr val="bg1"/>
                  </a:solidFill>
                  <a:latin typeface="微软雅黑" panose="020B0503020204020204" pitchFamily="34" charset="-122"/>
                  <a:ea typeface="微软雅黑" panose="020B0503020204020204" pitchFamily="34" charset="-122"/>
                </a:rPr>
                <a:t>项目名称</a:t>
              </a:r>
            </a:p>
          </p:txBody>
        </p:sp>
      </p:grpSp>
      <p:grpSp>
        <p:nvGrpSpPr>
          <p:cNvPr id="69" name="淘宝店chenying0907出品 68"/>
          <p:cNvGrpSpPr/>
          <p:nvPr/>
        </p:nvGrpSpPr>
        <p:grpSpPr>
          <a:xfrm>
            <a:off x="945355" y="2420952"/>
            <a:ext cx="720582" cy="720582"/>
            <a:chOff x="1685658" y="3209869"/>
            <a:chExt cx="960776" cy="960776"/>
          </a:xfrm>
        </p:grpSpPr>
        <p:sp>
          <p:nvSpPr>
            <p:cNvPr id="70" name="淘宝店chenying0907出品 69"/>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48"/>
            <p:cNvSpPr txBox="1"/>
            <p:nvPr/>
          </p:nvSpPr>
          <p:spPr>
            <a:xfrm>
              <a:off x="1707373" y="3508758"/>
              <a:ext cx="917345" cy="430887"/>
            </a:xfrm>
            <a:prstGeom prst="rect">
              <a:avLst/>
            </a:prstGeom>
            <a:noFill/>
          </p:spPr>
          <p:txBody>
            <a:bodyPr wrap="none" rtlCol="0">
              <a:spAutoFit/>
            </a:bodyPr>
            <a:lstStyle>
              <a:defPPr>
                <a:defRPr lang="zh-CN"/>
              </a:defPPr>
              <a:lvl1pPr algn="ctr">
                <a:defRPr sz="24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项目</a:t>
              </a:r>
              <a:r>
                <a:rPr lang="en-US" altLang="zh-CN" sz="1500" dirty="0">
                  <a:solidFill>
                    <a:schemeClr val="tx1">
                      <a:lumMod val="65000"/>
                      <a:lumOff val="35000"/>
                    </a:schemeClr>
                  </a:solidFill>
                </a:rPr>
                <a:t>1</a:t>
              </a:r>
              <a:endParaRPr lang="zh-CN" altLang="en-US" sz="1500" dirty="0">
                <a:solidFill>
                  <a:schemeClr val="tx1">
                    <a:lumMod val="65000"/>
                    <a:lumOff val="35000"/>
                  </a:schemeClr>
                </a:solidFill>
              </a:endParaRPr>
            </a:p>
          </p:txBody>
        </p:sp>
      </p:grpSp>
      <p:grpSp>
        <p:nvGrpSpPr>
          <p:cNvPr id="72" name="淘宝店chenying0907出品 71"/>
          <p:cNvGrpSpPr/>
          <p:nvPr/>
        </p:nvGrpSpPr>
        <p:grpSpPr>
          <a:xfrm>
            <a:off x="3127124" y="2420952"/>
            <a:ext cx="720582" cy="720582"/>
            <a:chOff x="1685658" y="3209869"/>
            <a:chExt cx="960776" cy="960776"/>
          </a:xfrm>
        </p:grpSpPr>
        <p:sp>
          <p:nvSpPr>
            <p:cNvPr id="73" name="淘宝店chenying0907出品 72"/>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62"/>
            <p:cNvSpPr txBox="1"/>
            <p:nvPr/>
          </p:nvSpPr>
          <p:spPr>
            <a:xfrm>
              <a:off x="1707373" y="3490202"/>
              <a:ext cx="917345" cy="430887"/>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项目</a:t>
              </a:r>
              <a:r>
                <a:rPr lang="en-US" altLang="zh-CN" sz="1500" dirty="0">
                  <a:solidFill>
                    <a:schemeClr val="tx1">
                      <a:lumMod val="65000"/>
                      <a:lumOff val="35000"/>
                    </a:schemeClr>
                  </a:solidFill>
                </a:rPr>
                <a:t>2</a:t>
              </a:r>
              <a:endParaRPr lang="zh-CN" altLang="en-US" sz="1500" dirty="0">
                <a:solidFill>
                  <a:schemeClr val="tx1">
                    <a:lumMod val="65000"/>
                    <a:lumOff val="35000"/>
                  </a:schemeClr>
                </a:solidFill>
              </a:endParaRPr>
            </a:p>
          </p:txBody>
        </p:sp>
      </p:grpSp>
      <p:grpSp>
        <p:nvGrpSpPr>
          <p:cNvPr id="75" name="淘宝店chenying0907出品 74"/>
          <p:cNvGrpSpPr/>
          <p:nvPr/>
        </p:nvGrpSpPr>
        <p:grpSpPr>
          <a:xfrm>
            <a:off x="5287364" y="2420952"/>
            <a:ext cx="720582" cy="720582"/>
            <a:chOff x="1685658" y="3209869"/>
            <a:chExt cx="960776" cy="960776"/>
          </a:xfrm>
        </p:grpSpPr>
        <p:sp>
          <p:nvSpPr>
            <p:cNvPr id="76" name="淘宝店chenying0907出品 75"/>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67"/>
            <p:cNvSpPr txBox="1"/>
            <p:nvPr/>
          </p:nvSpPr>
          <p:spPr>
            <a:xfrm>
              <a:off x="1707373" y="3508758"/>
              <a:ext cx="917345" cy="430887"/>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项目</a:t>
              </a:r>
              <a:r>
                <a:rPr lang="en-US" altLang="zh-CN" sz="1500" dirty="0">
                  <a:solidFill>
                    <a:schemeClr val="tx1">
                      <a:lumMod val="65000"/>
                      <a:lumOff val="35000"/>
                    </a:schemeClr>
                  </a:solidFill>
                </a:rPr>
                <a:t>3</a:t>
              </a:r>
              <a:endParaRPr lang="zh-CN" altLang="en-US" sz="1500" dirty="0">
                <a:solidFill>
                  <a:schemeClr val="tx1">
                    <a:lumMod val="65000"/>
                    <a:lumOff val="35000"/>
                  </a:schemeClr>
                </a:solidFill>
              </a:endParaRPr>
            </a:p>
          </p:txBody>
        </p:sp>
      </p:grpSp>
      <p:grpSp>
        <p:nvGrpSpPr>
          <p:cNvPr id="78" name="淘宝店chenying0907出品 77"/>
          <p:cNvGrpSpPr/>
          <p:nvPr/>
        </p:nvGrpSpPr>
        <p:grpSpPr>
          <a:xfrm>
            <a:off x="7501610" y="2420952"/>
            <a:ext cx="720582" cy="720582"/>
            <a:chOff x="1685658" y="3209869"/>
            <a:chExt cx="960776" cy="960776"/>
          </a:xfrm>
        </p:grpSpPr>
        <p:sp>
          <p:nvSpPr>
            <p:cNvPr id="79" name="淘宝店chenying0907出品 78"/>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0"/>
            <p:cNvSpPr txBox="1"/>
            <p:nvPr/>
          </p:nvSpPr>
          <p:spPr>
            <a:xfrm>
              <a:off x="1707373" y="3490202"/>
              <a:ext cx="917345" cy="430887"/>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CN" altLang="en-US" sz="1500" dirty="0">
                  <a:solidFill>
                    <a:schemeClr val="tx1">
                      <a:lumMod val="65000"/>
                      <a:lumOff val="35000"/>
                    </a:schemeClr>
                  </a:solidFill>
                </a:rPr>
                <a:t>项目</a:t>
              </a:r>
              <a:r>
                <a:rPr lang="en-US" altLang="zh-CN" sz="1500" dirty="0">
                  <a:solidFill>
                    <a:schemeClr val="tx1">
                      <a:lumMod val="65000"/>
                      <a:lumOff val="35000"/>
                    </a:schemeClr>
                  </a:solidFill>
                </a:rPr>
                <a:t>4</a:t>
              </a:r>
              <a:endParaRPr lang="zh-CN" altLang="en-US" sz="1500" dirty="0">
                <a:solidFill>
                  <a:schemeClr val="tx1">
                    <a:lumMod val="65000"/>
                    <a:lumOff val="35000"/>
                  </a:schemeClr>
                </a:solidFill>
              </a:endParaRPr>
            </a:p>
          </p:txBody>
        </p:sp>
      </p:grpSp>
      <p:sp>
        <p:nvSpPr>
          <p:cNvPr id="81" name="TextBox 72"/>
          <p:cNvSpPr txBox="1"/>
          <p:nvPr/>
        </p:nvSpPr>
        <p:spPr>
          <a:xfrm>
            <a:off x="1380590" y="4511914"/>
            <a:ext cx="6382820" cy="276999"/>
          </a:xfrm>
          <a:prstGeom prst="rect">
            <a:avLst/>
          </a:prstGeom>
          <a:noFill/>
        </p:spPr>
        <p:txBody>
          <a:bodyPr wrap="square" rtlCol="0">
            <a:spAutoFit/>
          </a:bodyPr>
          <a:lstStyle/>
          <a:p>
            <a:pPr algn="ctr"/>
            <a:r>
              <a:rPr lang="zh-CN" altLang="en-US" sz="1200" dirty="0">
                <a:solidFill>
                  <a:schemeClr val="bg2"/>
                </a:solidFill>
                <a:latin typeface="微软雅黑" panose="020B0503020204020204" pitchFamily="34" charset="-122"/>
                <a:ea typeface="微软雅黑" panose="020B0503020204020204" pitchFamily="34" charset="-122"/>
              </a:rPr>
              <a:t>此处添加详细文本描述此处添加详细文本描述此处添加详细文本描述此处添加详细文本描述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ppt_y</p:attrName>
                                        </p:attrNameLst>
                                      </p:cBhvr>
                                      <p:tavLst>
                                        <p:tav tm="0">
                                          <p:val>
                                            <p:strVal val="#ppt_y+#ppt_h*1.125000"/>
                                          </p:val>
                                        </p:tav>
                                        <p:tav tm="100000">
                                          <p:val>
                                            <p:strVal val="#ppt_y"/>
                                          </p:val>
                                        </p:tav>
                                      </p:tavLst>
                                    </p:anim>
                                    <p:animEffect transition="in" filter="wipe(up)">
                                      <p:cBhvr>
                                        <p:cTn id="12" dur="500"/>
                                        <p:tgtEl>
                                          <p:spTgt spid="49"/>
                                        </p:tgtEl>
                                      </p:cBhvr>
                                    </p:animEffect>
                                  </p:childTnLst>
                                </p:cTn>
                              </p:par>
                              <p:par>
                                <p:cTn id="13" presetID="12" presetClass="entr" presetSubtype="1"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down)">
                                      <p:cBhvr>
                                        <p:cTn id="16" dur="500"/>
                                        <p:tgtEl>
                                          <p:spTgt spid="61"/>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par>
                          <p:cTn id="23" fill="hold">
                            <p:stCondLst>
                              <p:cond delay="1500"/>
                            </p:stCondLst>
                            <p:childTnLst>
                              <p:par>
                                <p:cTn id="24" presetID="12" presetClass="entr" presetSubtype="1"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p:tgtEl>
                                          <p:spTgt spid="52"/>
                                        </p:tgtEl>
                                        <p:attrNameLst>
                                          <p:attrName>ppt_y</p:attrName>
                                        </p:attrNameLst>
                                      </p:cBhvr>
                                      <p:tavLst>
                                        <p:tav tm="0">
                                          <p:val>
                                            <p:strVal val="#ppt_y-#ppt_h*1.125000"/>
                                          </p:val>
                                        </p:tav>
                                        <p:tav tm="100000">
                                          <p:val>
                                            <p:strVal val="#ppt_y"/>
                                          </p:val>
                                        </p:tav>
                                      </p:tavLst>
                                    </p:anim>
                                    <p:animEffect transition="in" filter="wipe(down)">
                                      <p:cBhvr>
                                        <p:cTn id="27" dur="500"/>
                                        <p:tgtEl>
                                          <p:spTgt spid="52"/>
                                        </p:tgtEl>
                                      </p:cBhvr>
                                    </p:animEffect>
                                  </p:childTnLst>
                                </p:cTn>
                              </p:par>
                              <p:par>
                                <p:cTn id="28" presetID="12" presetClass="entr" presetSubtype="4"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p:tgtEl>
                                          <p:spTgt spid="51"/>
                                        </p:tgtEl>
                                        <p:attrNameLst>
                                          <p:attrName>ppt_y</p:attrName>
                                        </p:attrNameLst>
                                      </p:cBhvr>
                                      <p:tavLst>
                                        <p:tav tm="0">
                                          <p:val>
                                            <p:strVal val="#ppt_y+#ppt_h*1.125000"/>
                                          </p:val>
                                        </p:tav>
                                        <p:tav tm="100000">
                                          <p:val>
                                            <p:strVal val="#ppt_y"/>
                                          </p:val>
                                        </p:tav>
                                      </p:tavLst>
                                    </p:anim>
                                    <p:animEffect transition="in" filter="wipe(up)">
                                      <p:cBhvr>
                                        <p:cTn id="31" dur="500"/>
                                        <p:tgtEl>
                                          <p:spTgt spid="5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Effect transition="in" filter="fade">
                                      <p:cBhvr>
                                        <p:cTn id="37" dur="500"/>
                                        <p:tgtEl>
                                          <p:spTgt spid="72"/>
                                        </p:tgtEl>
                                      </p:cBhvr>
                                    </p:animEffect>
                                  </p:childTnLst>
                                </p:cTn>
                              </p:par>
                            </p:childTnLst>
                          </p:cTn>
                        </p:par>
                        <p:par>
                          <p:cTn id="38" fill="hold">
                            <p:stCondLst>
                              <p:cond delay="2500"/>
                            </p:stCondLst>
                            <p:childTnLst>
                              <p:par>
                                <p:cTn id="39" presetID="12" presetClass="entr" presetSubtype="4"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p:tgtEl>
                                          <p:spTgt spid="50"/>
                                        </p:tgtEl>
                                        <p:attrNameLst>
                                          <p:attrName>ppt_y</p:attrName>
                                        </p:attrNameLst>
                                      </p:cBhvr>
                                      <p:tavLst>
                                        <p:tav tm="0">
                                          <p:val>
                                            <p:strVal val="#ppt_y+#ppt_h*1.125000"/>
                                          </p:val>
                                        </p:tav>
                                        <p:tav tm="100000">
                                          <p:val>
                                            <p:strVal val="#ppt_y"/>
                                          </p:val>
                                        </p:tav>
                                      </p:tavLst>
                                    </p:anim>
                                    <p:animEffect transition="in" filter="wipe(up)">
                                      <p:cBhvr>
                                        <p:cTn id="42" dur="500"/>
                                        <p:tgtEl>
                                          <p:spTgt spid="50"/>
                                        </p:tgtEl>
                                      </p:cBhvr>
                                    </p:animEffect>
                                  </p:childTnLst>
                                </p:cTn>
                              </p:par>
                              <p:par>
                                <p:cTn id="43" presetID="12" presetClass="entr" presetSubtype="1"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p:tgtEl>
                                          <p:spTgt spid="65"/>
                                        </p:tgtEl>
                                        <p:attrNameLst>
                                          <p:attrName>ppt_y</p:attrName>
                                        </p:attrNameLst>
                                      </p:cBhvr>
                                      <p:tavLst>
                                        <p:tav tm="0">
                                          <p:val>
                                            <p:strVal val="#ppt_y-#ppt_h*1.125000"/>
                                          </p:val>
                                        </p:tav>
                                        <p:tav tm="100000">
                                          <p:val>
                                            <p:strVal val="#ppt_y"/>
                                          </p:val>
                                        </p:tav>
                                      </p:tavLst>
                                    </p:anim>
                                    <p:animEffect transition="in" filter="wipe(down)">
                                      <p:cBhvr>
                                        <p:cTn id="46" dur="500"/>
                                        <p:tgtEl>
                                          <p:spTgt spid="65"/>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ppt_w</p:attrName>
                                        </p:attrNameLst>
                                      </p:cBhvr>
                                      <p:tavLst>
                                        <p:tav tm="0">
                                          <p:val>
                                            <p:fltVal val="0"/>
                                          </p:val>
                                        </p:tav>
                                        <p:tav tm="100000">
                                          <p:val>
                                            <p:strVal val="#ppt_w"/>
                                          </p:val>
                                        </p:tav>
                                      </p:tavLst>
                                    </p:anim>
                                    <p:anim calcmode="lin" valueType="num">
                                      <p:cBhvr>
                                        <p:cTn id="51" dur="500" fill="hold"/>
                                        <p:tgtEl>
                                          <p:spTgt spid="75"/>
                                        </p:tgtEl>
                                        <p:attrNameLst>
                                          <p:attrName>ppt_h</p:attrName>
                                        </p:attrNameLst>
                                      </p:cBhvr>
                                      <p:tavLst>
                                        <p:tav tm="0">
                                          <p:val>
                                            <p:fltVal val="0"/>
                                          </p:val>
                                        </p:tav>
                                        <p:tav tm="100000">
                                          <p:val>
                                            <p:strVal val="#ppt_h"/>
                                          </p:val>
                                        </p:tav>
                                      </p:tavLst>
                                    </p:anim>
                                    <p:animEffect transition="in" filter="fade">
                                      <p:cBhvr>
                                        <p:cTn id="52" dur="500"/>
                                        <p:tgtEl>
                                          <p:spTgt spid="75"/>
                                        </p:tgtEl>
                                      </p:cBhvr>
                                    </p:animEffect>
                                  </p:childTnLst>
                                </p:cTn>
                              </p:par>
                            </p:childTnLst>
                          </p:cTn>
                        </p:par>
                        <p:par>
                          <p:cTn id="53" fill="hold">
                            <p:stCondLst>
                              <p:cond delay="3500"/>
                            </p:stCondLst>
                            <p:childTnLst>
                              <p:par>
                                <p:cTn id="54" presetID="12" presetClass="entr" presetSubtype="1"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500"/>
                                        <p:tgtEl>
                                          <p:spTgt spid="56"/>
                                        </p:tgtEl>
                                        <p:attrNameLst>
                                          <p:attrName>ppt_y</p:attrName>
                                        </p:attrNameLst>
                                      </p:cBhvr>
                                      <p:tavLst>
                                        <p:tav tm="0">
                                          <p:val>
                                            <p:strVal val="#ppt_y-#ppt_h*1.125000"/>
                                          </p:val>
                                        </p:tav>
                                        <p:tav tm="100000">
                                          <p:val>
                                            <p:strVal val="#ppt_y"/>
                                          </p:val>
                                        </p:tav>
                                      </p:tavLst>
                                    </p:anim>
                                    <p:animEffect transition="in" filter="wipe(down)">
                                      <p:cBhvr>
                                        <p:cTn id="57" dur="500"/>
                                        <p:tgtEl>
                                          <p:spTgt spid="56"/>
                                        </p:tgtEl>
                                      </p:cBhvr>
                                    </p:animEffect>
                                  </p:childTnLst>
                                </p:cTn>
                              </p:par>
                              <p:par>
                                <p:cTn id="58" presetID="12" presetClass="entr" presetSubtype="4"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p:tgtEl>
                                          <p:spTgt spid="48"/>
                                        </p:tgtEl>
                                        <p:attrNameLst>
                                          <p:attrName>ppt_y</p:attrName>
                                        </p:attrNameLst>
                                      </p:cBhvr>
                                      <p:tavLst>
                                        <p:tav tm="0">
                                          <p:val>
                                            <p:strVal val="#ppt_y+#ppt_h*1.125000"/>
                                          </p:val>
                                        </p:tav>
                                        <p:tav tm="100000">
                                          <p:val>
                                            <p:strVal val="#ppt_y"/>
                                          </p:val>
                                        </p:tav>
                                      </p:tavLst>
                                    </p:anim>
                                    <p:animEffect transition="in" filter="wipe(up)">
                                      <p:cBhvr>
                                        <p:cTn id="61" dur="500"/>
                                        <p:tgtEl>
                                          <p:spTgt spid="48"/>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ppt_w</p:attrName>
                                        </p:attrNameLst>
                                      </p:cBhvr>
                                      <p:tavLst>
                                        <p:tav tm="0">
                                          <p:val>
                                            <p:fltVal val="0"/>
                                          </p:val>
                                        </p:tav>
                                        <p:tav tm="100000">
                                          <p:val>
                                            <p:strVal val="#ppt_w"/>
                                          </p:val>
                                        </p:tav>
                                      </p:tavLst>
                                    </p:anim>
                                    <p:anim calcmode="lin" valueType="num">
                                      <p:cBhvr>
                                        <p:cTn id="66" dur="500" fill="hold"/>
                                        <p:tgtEl>
                                          <p:spTgt spid="78"/>
                                        </p:tgtEl>
                                        <p:attrNameLst>
                                          <p:attrName>ppt_h</p:attrName>
                                        </p:attrNameLst>
                                      </p:cBhvr>
                                      <p:tavLst>
                                        <p:tav tm="0">
                                          <p:val>
                                            <p:fltVal val="0"/>
                                          </p:val>
                                        </p:tav>
                                        <p:tav tm="100000">
                                          <p:val>
                                            <p:strVal val="#ppt_h"/>
                                          </p:val>
                                        </p:tav>
                                      </p:tavLst>
                                    </p:anim>
                                    <p:animEffect transition="in" filter="fade">
                                      <p:cBhvr>
                                        <p:cTn id="67" dur="500"/>
                                        <p:tgtEl>
                                          <p:spTgt spid="78"/>
                                        </p:tgtEl>
                                      </p:cBhvr>
                                    </p:animEffect>
                                  </p:childTnLst>
                                </p:cTn>
                              </p:par>
                            </p:childTnLst>
                          </p:cTn>
                        </p:par>
                        <p:par>
                          <p:cTn id="68" fill="hold">
                            <p:stCondLst>
                              <p:cond delay="45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81"/>
                                        </p:tgtEl>
                                        <p:attrNameLst>
                                          <p:attrName>style.visibility</p:attrName>
                                        </p:attrNameLst>
                                      </p:cBhvr>
                                      <p:to>
                                        <p:strVal val="visible"/>
                                      </p:to>
                                    </p:set>
                                    <p:anim calcmode="lin" valueType="num">
                                      <p:cBhvr>
                                        <p:cTn id="71" dur="250" fill="hold"/>
                                        <p:tgtEl>
                                          <p:spTgt spid="81"/>
                                        </p:tgtEl>
                                        <p:attrNameLst>
                                          <p:attrName>ppt_w</p:attrName>
                                        </p:attrNameLst>
                                      </p:cBhvr>
                                      <p:tavLst>
                                        <p:tav tm="0">
                                          <p:val>
                                            <p:fltVal val="0"/>
                                          </p:val>
                                        </p:tav>
                                        <p:tav tm="100000">
                                          <p:val>
                                            <p:strVal val="#ppt_w"/>
                                          </p:val>
                                        </p:tav>
                                      </p:tavLst>
                                    </p:anim>
                                    <p:anim calcmode="lin" valueType="num">
                                      <p:cBhvr>
                                        <p:cTn id="72" dur="250" fill="hold"/>
                                        <p:tgtEl>
                                          <p:spTgt spid="81"/>
                                        </p:tgtEl>
                                        <p:attrNameLst>
                                          <p:attrName>ppt_h</p:attrName>
                                        </p:attrNameLst>
                                      </p:cBhvr>
                                      <p:tavLst>
                                        <p:tav tm="0">
                                          <p:val>
                                            <p:fltVal val="0"/>
                                          </p:val>
                                        </p:tav>
                                        <p:tav tm="100000">
                                          <p:val>
                                            <p:strVal val="#ppt_h"/>
                                          </p:val>
                                        </p:tav>
                                      </p:tavLst>
                                    </p:anim>
                                    <p:animEffect transition="in" filter="fade">
                                      <p:cBhvr>
                                        <p:cTn id="73"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工作执行过程</a:t>
            </a:r>
          </a:p>
        </p:txBody>
      </p:sp>
      <p:sp>
        <p:nvSpPr>
          <p:cNvPr id="36" name="圆角淘宝店chenying0907出品 35"/>
          <p:cNvSpPr/>
          <p:nvPr/>
        </p:nvSpPr>
        <p:spPr>
          <a:xfrm>
            <a:off x="5177368" y="3295707"/>
            <a:ext cx="633589" cy="633359"/>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37" name="淘宝店chenying0907出品 36"/>
          <p:cNvGrpSpPr/>
          <p:nvPr/>
        </p:nvGrpSpPr>
        <p:grpSpPr>
          <a:xfrm>
            <a:off x="5312098" y="3450601"/>
            <a:ext cx="382782" cy="375989"/>
            <a:chOff x="5037571" y="856343"/>
            <a:chExt cx="715006" cy="702571"/>
          </a:xfrm>
          <a:solidFill>
            <a:schemeClr val="accent3"/>
          </a:solidFill>
        </p:grpSpPr>
        <p:sp>
          <p:nvSpPr>
            <p:cNvPr id="38" name="淘宝店chenying0907出品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39" name="淘宝店chenying0907出品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40" name="淘宝店chenying0907出品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grpSp>
      <p:sp>
        <p:nvSpPr>
          <p:cNvPr id="41" name="圆角淘宝店chenying0907出品 40"/>
          <p:cNvSpPr/>
          <p:nvPr/>
        </p:nvSpPr>
        <p:spPr>
          <a:xfrm>
            <a:off x="7051167" y="3295707"/>
            <a:ext cx="633589" cy="633359"/>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42" name="淘宝店chenying0907出品 41"/>
          <p:cNvGrpSpPr/>
          <p:nvPr/>
        </p:nvGrpSpPr>
        <p:grpSpPr>
          <a:xfrm>
            <a:off x="7174300" y="3443978"/>
            <a:ext cx="380400" cy="359082"/>
            <a:chOff x="6460269" y="872801"/>
            <a:chExt cx="709154" cy="669655"/>
          </a:xfrm>
          <a:solidFill>
            <a:schemeClr val="accent4"/>
          </a:solidFill>
        </p:grpSpPr>
        <p:sp>
          <p:nvSpPr>
            <p:cNvPr id="43" name="淘宝店chenying0907出品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44" name="淘宝店chenying0907出品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grpSp>
      <p:sp>
        <p:nvSpPr>
          <p:cNvPr id="45" name="圆角淘宝店chenying0907出品 44"/>
          <p:cNvSpPr/>
          <p:nvPr/>
        </p:nvSpPr>
        <p:spPr>
          <a:xfrm>
            <a:off x="3303568" y="3295707"/>
            <a:ext cx="633589" cy="633359"/>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46" name="淘宝店chenying0907出品 45"/>
          <p:cNvGrpSpPr/>
          <p:nvPr/>
        </p:nvGrpSpPr>
        <p:grpSpPr>
          <a:xfrm>
            <a:off x="3438128" y="3438984"/>
            <a:ext cx="360162" cy="362466"/>
            <a:chOff x="5042691" y="2273920"/>
            <a:chExt cx="702937" cy="707692"/>
          </a:xfrm>
          <a:solidFill>
            <a:schemeClr val="accent2"/>
          </a:solidFill>
        </p:grpSpPr>
        <p:sp>
          <p:nvSpPr>
            <p:cNvPr id="47" name="淘宝店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82" name="淘宝店chenying0907出品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grpSp>
      <p:sp>
        <p:nvSpPr>
          <p:cNvPr id="83" name="圆角淘宝店chenying0907出品 82"/>
          <p:cNvSpPr/>
          <p:nvPr/>
        </p:nvSpPr>
        <p:spPr>
          <a:xfrm>
            <a:off x="1429768" y="3306839"/>
            <a:ext cx="633589" cy="633359"/>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84" name="淘宝店chenying0907出品 83"/>
          <p:cNvGrpSpPr/>
          <p:nvPr/>
        </p:nvGrpSpPr>
        <p:grpSpPr>
          <a:xfrm>
            <a:off x="1588059" y="3465232"/>
            <a:ext cx="318830" cy="316574"/>
            <a:chOff x="6463926" y="2278309"/>
            <a:chExt cx="708057" cy="703302"/>
          </a:xfrm>
          <a:solidFill>
            <a:schemeClr val="accent1"/>
          </a:solidFill>
        </p:grpSpPr>
        <p:sp>
          <p:nvSpPr>
            <p:cNvPr id="85" name="淘宝店chenying0907出品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86" name="淘宝店chenying0907出品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87" name="淘宝店chenying0907出品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sp>
          <p:nvSpPr>
            <p:cNvPr id="88" name="淘宝店chenying0907出品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350">
                <a:solidFill>
                  <a:schemeClr val="bg2"/>
                </a:solidFill>
                <a:ea typeface="微软雅黑" panose="020B0503020204020204" pitchFamily="34" charset="-122"/>
              </a:endParaRPr>
            </a:p>
          </p:txBody>
        </p:sp>
      </p:grpSp>
      <p:grpSp>
        <p:nvGrpSpPr>
          <p:cNvPr id="89" name="淘宝店chenying0907出品 88"/>
          <p:cNvGrpSpPr/>
          <p:nvPr/>
        </p:nvGrpSpPr>
        <p:grpSpPr>
          <a:xfrm>
            <a:off x="1053869" y="1773489"/>
            <a:ext cx="1317722" cy="1317244"/>
            <a:chOff x="1405159" y="2364652"/>
            <a:chExt cx="1756962" cy="1756325"/>
          </a:xfrm>
        </p:grpSpPr>
        <p:sp>
          <p:nvSpPr>
            <p:cNvPr id="90" name="圆角淘宝店chenying0907出品 89"/>
            <p:cNvSpPr/>
            <p:nvPr/>
          </p:nvSpPr>
          <p:spPr>
            <a:xfrm>
              <a:off x="1405159" y="2364652"/>
              <a:ext cx="1756962" cy="175632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91" name="淘宝店chenying0907出品 56"/>
            <p:cNvSpPr txBox="1"/>
            <p:nvPr/>
          </p:nvSpPr>
          <p:spPr>
            <a:xfrm>
              <a:off x="1727266" y="2699099"/>
              <a:ext cx="1128365" cy="369332"/>
            </a:xfrm>
            <a:prstGeom prst="rect">
              <a:avLst/>
            </a:prstGeom>
            <a:noFill/>
          </p:spPr>
          <p:txBody>
            <a:bodyPr wrap="square" rtlCol="0">
              <a:spAutoFit/>
            </a:bodyPr>
            <a:lstStyle/>
            <a:p>
              <a:pPr algn="ctr"/>
              <a:r>
                <a:rPr lang="zh-CN" altLang="en-US" sz="1200" b="1" dirty="0">
                  <a:solidFill>
                    <a:schemeClr val="bg2"/>
                  </a:solidFill>
                  <a:latin typeface="微软雅黑" panose="020B0503020204020204" pitchFamily="34" charset="-122"/>
                  <a:ea typeface="微软雅黑" panose="020B0503020204020204" pitchFamily="34" charset="-122"/>
                </a:rPr>
                <a:t>添加标题</a:t>
              </a:r>
            </a:p>
          </p:txBody>
        </p:sp>
        <p:sp>
          <p:nvSpPr>
            <p:cNvPr id="92" name="淘宝店chenying0907出品 149"/>
            <p:cNvSpPr txBox="1"/>
            <p:nvPr/>
          </p:nvSpPr>
          <p:spPr>
            <a:xfrm>
              <a:off x="1572786" y="3133807"/>
              <a:ext cx="1437327" cy="723275"/>
            </a:xfrm>
            <a:prstGeom prst="rect">
              <a:avLst/>
            </a:prstGeom>
            <a:noFill/>
          </p:spPr>
          <p:txBody>
            <a:bodyPr wrap="square" rtlCol="0">
              <a:spAutoFit/>
            </a:bodyPr>
            <a:lstStyle/>
            <a:p>
              <a:pPr algn="just">
                <a:lnSpc>
                  <a:spcPct val="130000"/>
                </a:lnSpc>
              </a:pPr>
              <a:r>
                <a:rPr lang="zh-CN" altLang="en-US" sz="7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3" name="淘宝店chenying0907出品 92"/>
          <p:cNvGrpSpPr/>
          <p:nvPr/>
        </p:nvGrpSpPr>
        <p:grpSpPr>
          <a:xfrm>
            <a:off x="2937523" y="1773488"/>
            <a:ext cx="1317722" cy="1317245"/>
            <a:chOff x="3916697" y="2364651"/>
            <a:chExt cx="1756962" cy="1756326"/>
          </a:xfrm>
        </p:grpSpPr>
        <p:sp>
          <p:nvSpPr>
            <p:cNvPr id="94" name="圆角淘宝店chenying0907出品 93"/>
            <p:cNvSpPr/>
            <p:nvPr/>
          </p:nvSpPr>
          <p:spPr>
            <a:xfrm>
              <a:off x="3916697" y="2364651"/>
              <a:ext cx="1756962" cy="1756326"/>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95" name="淘宝店chenying0907出品 59"/>
            <p:cNvSpPr txBox="1"/>
            <p:nvPr/>
          </p:nvSpPr>
          <p:spPr>
            <a:xfrm>
              <a:off x="4189408" y="2699098"/>
              <a:ext cx="1128365" cy="369332"/>
            </a:xfrm>
            <a:prstGeom prst="rect">
              <a:avLst/>
            </a:prstGeom>
            <a:noFill/>
          </p:spPr>
          <p:txBody>
            <a:bodyPr wrap="square" rtlCol="0">
              <a:spAutoFit/>
            </a:bodyPr>
            <a:lstStyle/>
            <a:p>
              <a:pPr algn="ctr"/>
              <a:r>
                <a:rPr lang="zh-CN" altLang="en-US" sz="1200" b="1" dirty="0">
                  <a:solidFill>
                    <a:schemeClr val="bg2"/>
                  </a:solidFill>
                  <a:latin typeface="微软雅黑" panose="020B0503020204020204" pitchFamily="34" charset="-122"/>
                  <a:ea typeface="微软雅黑" panose="020B0503020204020204" pitchFamily="34" charset="-122"/>
                </a:rPr>
                <a:t>添加标题</a:t>
              </a:r>
            </a:p>
          </p:txBody>
        </p:sp>
        <p:sp>
          <p:nvSpPr>
            <p:cNvPr id="96" name="淘宝店chenying0907出品 149"/>
            <p:cNvSpPr txBox="1"/>
            <p:nvPr/>
          </p:nvSpPr>
          <p:spPr>
            <a:xfrm>
              <a:off x="4076514" y="3133805"/>
              <a:ext cx="1437327" cy="723274"/>
            </a:xfrm>
            <a:prstGeom prst="rect">
              <a:avLst/>
            </a:prstGeom>
            <a:noFill/>
          </p:spPr>
          <p:txBody>
            <a:bodyPr wrap="square" rtlCol="0">
              <a:spAutoFit/>
            </a:bodyPr>
            <a:lstStyle/>
            <a:p>
              <a:pPr algn="just">
                <a:lnSpc>
                  <a:spcPct val="130000"/>
                </a:lnSpc>
              </a:pPr>
              <a:r>
                <a:rPr lang="zh-CN" altLang="en-US" sz="7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97" name="淘宝店chenying0907出品 96"/>
          <p:cNvGrpSpPr/>
          <p:nvPr/>
        </p:nvGrpSpPr>
        <p:grpSpPr>
          <a:xfrm>
            <a:off x="4821176" y="1773488"/>
            <a:ext cx="1317722" cy="1317245"/>
            <a:chOff x="6428235" y="2364651"/>
            <a:chExt cx="1756962" cy="1756326"/>
          </a:xfrm>
        </p:grpSpPr>
        <p:sp>
          <p:nvSpPr>
            <p:cNvPr id="98" name="圆角淘宝店chenying0907出品 97"/>
            <p:cNvSpPr/>
            <p:nvPr/>
          </p:nvSpPr>
          <p:spPr>
            <a:xfrm>
              <a:off x="6428235" y="2364651"/>
              <a:ext cx="1756962" cy="1756326"/>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99" name="淘宝店chenying0907出品 68"/>
            <p:cNvSpPr txBox="1"/>
            <p:nvPr/>
          </p:nvSpPr>
          <p:spPr>
            <a:xfrm>
              <a:off x="6750342" y="2699098"/>
              <a:ext cx="1128365" cy="369332"/>
            </a:xfrm>
            <a:prstGeom prst="rect">
              <a:avLst/>
            </a:prstGeom>
            <a:noFill/>
          </p:spPr>
          <p:txBody>
            <a:bodyPr wrap="square" rtlCol="0">
              <a:spAutoFit/>
            </a:bodyPr>
            <a:lstStyle/>
            <a:p>
              <a:pPr algn="ctr"/>
              <a:r>
                <a:rPr lang="zh-CN" altLang="en-US" sz="1200" b="1" dirty="0">
                  <a:solidFill>
                    <a:schemeClr val="bg2"/>
                  </a:solidFill>
                  <a:latin typeface="微软雅黑" panose="020B0503020204020204" pitchFamily="34" charset="-122"/>
                  <a:ea typeface="微软雅黑" panose="020B0503020204020204" pitchFamily="34" charset="-122"/>
                </a:rPr>
                <a:t>添加标题</a:t>
              </a:r>
            </a:p>
          </p:txBody>
        </p:sp>
        <p:sp>
          <p:nvSpPr>
            <p:cNvPr id="100" name="淘宝店chenying0907出品 149"/>
            <p:cNvSpPr txBox="1"/>
            <p:nvPr/>
          </p:nvSpPr>
          <p:spPr>
            <a:xfrm>
              <a:off x="6595944" y="3133805"/>
              <a:ext cx="1437327" cy="723274"/>
            </a:xfrm>
            <a:prstGeom prst="rect">
              <a:avLst/>
            </a:prstGeom>
            <a:noFill/>
          </p:spPr>
          <p:txBody>
            <a:bodyPr wrap="square" rtlCol="0">
              <a:spAutoFit/>
            </a:bodyPr>
            <a:lstStyle/>
            <a:p>
              <a:pPr algn="just">
                <a:lnSpc>
                  <a:spcPct val="130000"/>
                </a:lnSpc>
              </a:pPr>
              <a:r>
                <a:rPr lang="zh-CN" altLang="en-US" sz="7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01" name="淘宝店chenying0907出品 100"/>
          <p:cNvGrpSpPr/>
          <p:nvPr/>
        </p:nvGrpSpPr>
        <p:grpSpPr>
          <a:xfrm>
            <a:off x="6704830" y="1773488"/>
            <a:ext cx="1317722" cy="1317245"/>
            <a:chOff x="8939773" y="2364651"/>
            <a:chExt cx="1756962" cy="1756326"/>
          </a:xfrm>
        </p:grpSpPr>
        <p:sp>
          <p:nvSpPr>
            <p:cNvPr id="102" name="圆角淘宝店chenying0907出品 101"/>
            <p:cNvSpPr/>
            <p:nvPr/>
          </p:nvSpPr>
          <p:spPr>
            <a:xfrm>
              <a:off x="8939773" y="2364651"/>
              <a:ext cx="1756962" cy="1756326"/>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03" name="淘宝店chenying0907出品 65"/>
            <p:cNvSpPr txBox="1"/>
            <p:nvPr/>
          </p:nvSpPr>
          <p:spPr>
            <a:xfrm>
              <a:off x="9212484" y="2699098"/>
              <a:ext cx="1128365" cy="369332"/>
            </a:xfrm>
            <a:prstGeom prst="rect">
              <a:avLst/>
            </a:prstGeom>
            <a:noFill/>
          </p:spPr>
          <p:txBody>
            <a:bodyPr wrap="square" rtlCol="0">
              <a:spAutoFit/>
            </a:bodyPr>
            <a:lstStyle/>
            <a:p>
              <a:pPr algn="ctr"/>
              <a:r>
                <a:rPr lang="zh-CN" altLang="en-US" sz="1200" b="1" dirty="0">
                  <a:solidFill>
                    <a:schemeClr val="bg2"/>
                  </a:solidFill>
                  <a:latin typeface="微软雅黑" panose="020B0503020204020204" pitchFamily="34" charset="-122"/>
                  <a:ea typeface="微软雅黑" panose="020B0503020204020204" pitchFamily="34" charset="-122"/>
                </a:rPr>
                <a:t>添加标题</a:t>
              </a:r>
            </a:p>
          </p:txBody>
        </p:sp>
        <p:sp>
          <p:nvSpPr>
            <p:cNvPr id="104" name="淘宝店chenying0907出品 149"/>
            <p:cNvSpPr txBox="1"/>
            <p:nvPr/>
          </p:nvSpPr>
          <p:spPr>
            <a:xfrm>
              <a:off x="9099673" y="3133805"/>
              <a:ext cx="1437327" cy="723274"/>
            </a:xfrm>
            <a:prstGeom prst="rect">
              <a:avLst/>
            </a:prstGeom>
            <a:noFill/>
          </p:spPr>
          <p:txBody>
            <a:bodyPr wrap="square" rtlCol="0">
              <a:spAutoFit/>
            </a:bodyPr>
            <a:lstStyle/>
            <a:p>
              <a:pPr algn="just">
                <a:lnSpc>
                  <a:spcPct val="130000"/>
                </a:lnSpc>
              </a:pPr>
              <a:r>
                <a:rPr lang="zh-CN" altLang="en-US" sz="7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05" name="淘宝店chenying0907出品 129"/>
          <p:cNvSpPr txBox="1"/>
          <p:nvPr/>
        </p:nvSpPr>
        <p:spPr>
          <a:xfrm>
            <a:off x="1016704" y="3990527"/>
            <a:ext cx="7147697" cy="819455"/>
          </a:xfrm>
          <a:prstGeom prst="rect">
            <a:avLst/>
          </a:prstGeom>
          <a:noFill/>
        </p:spPr>
        <p:txBody>
          <a:bodyPr wrap="square" rtlCol="0">
            <a:spAutoFit/>
          </a:bodyPr>
          <a:lstStyle/>
          <a:p>
            <a:pPr algn="ctr">
              <a:lnSpc>
                <a:spcPct val="150000"/>
              </a:lnSpc>
            </a:pPr>
            <a:r>
              <a:rPr lang="zh-CN" altLang="en-US" sz="10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endParaRPr lang="en-US" altLang="zh-CN" sz="1050"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a:t>
            </a:r>
          </a:p>
        </p:txBody>
      </p:sp>
      <p:grpSp>
        <p:nvGrpSpPr>
          <p:cNvPr id="106" name="淘宝店chenying0907出品 105"/>
          <p:cNvGrpSpPr/>
          <p:nvPr/>
        </p:nvGrpSpPr>
        <p:grpSpPr>
          <a:xfrm>
            <a:off x="1341137" y="1094876"/>
            <a:ext cx="762482" cy="762207"/>
            <a:chOff x="2135898" y="1485578"/>
            <a:chExt cx="1016511" cy="1016511"/>
          </a:xfrm>
        </p:grpSpPr>
        <p:sp>
          <p:nvSpPr>
            <p:cNvPr id="107" name="淘宝店chenying0907出品 106"/>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08" name="淘宝店chenying0907出品 107"/>
            <p:cNvSpPr/>
            <p:nvPr/>
          </p:nvSpPr>
          <p:spPr>
            <a:xfrm>
              <a:off x="2288503" y="1638183"/>
              <a:ext cx="711301" cy="711301"/>
            </a:xfrm>
            <a:prstGeom prst="ellipse">
              <a:avLst/>
            </a:prstGeom>
            <a:solidFill>
              <a:schemeClr val="accent1"/>
            </a:solidFill>
            <a:ln w="15875">
              <a:solidFill>
                <a:schemeClr val="bg1">
                  <a:lumMod val="95000"/>
                </a:schemeClr>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09" name="淘宝店chenying0907出品 17"/>
            <p:cNvSpPr txBox="1"/>
            <p:nvPr/>
          </p:nvSpPr>
          <p:spPr>
            <a:xfrm>
              <a:off x="2403079" y="1803865"/>
              <a:ext cx="482148" cy="430986"/>
            </a:xfrm>
            <a:prstGeom prst="rect">
              <a:avLst/>
            </a:prstGeom>
            <a:noFill/>
          </p:spPr>
          <p:txBody>
            <a:bodyPr wrap="square" rtlCol="0">
              <a:spAutoFit/>
            </a:bodyPr>
            <a:lstStyle/>
            <a:p>
              <a:pPr algn="ctr"/>
              <a:r>
                <a:rPr lang="en-US" altLang="zh-CN" sz="1500" dirty="0">
                  <a:solidFill>
                    <a:prstClr val="white"/>
                  </a:solidFill>
                  <a:latin typeface="Impact" panose="020B0806030902050204" pitchFamily="34" charset="0"/>
                  <a:ea typeface="微软雅黑" panose="020B0503020204020204" pitchFamily="34" charset="-122"/>
                </a:rPr>
                <a:t>01</a:t>
              </a:r>
              <a:endParaRPr lang="zh-CN" altLang="en-US" sz="1500" dirty="0">
                <a:solidFill>
                  <a:prstClr val="white"/>
                </a:solidFill>
                <a:latin typeface="Impact" panose="020B0806030902050204" pitchFamily="34" charset="0"/>
                <a:ea typeface="微软雅黑" panose="020B0503020204020204" pitchFamily="34" charset="-122"/>
              </a:endParaRPr>
            </a:p>
          </p:txBody>
        </p:sp>
      </p:grpSp>
      <p:grpSp>
        <p:nvGrpSpPr>
          <p:cNvPr id="110" name="淘宝店chenying0907出品 109"/>
          <p:cNvGrpSpPr/>
          <p:nvPr/>
        </p:nvGrpSpPr>
        <p:grpSpPr>
          <a:xfrm>
            <a:off x="5102516" y="1094876"/>
            <a:ext cx="762482" cy="762207"/>
            <a:chOff x="3881858" y="5509627"/>
            <a:chExt cx="1016511" cy="1016511"/>
          </a:xfrm>
        </p:grpSpPr>
        <p:sp>
          <p:nvSpPr>
            <p:cNvPr id="111" name="淘宝店chenying0907出品 110"/>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12" name="淘宝店chenying0907出品 111"/>
            <p:cNvSpPr/>
            <p:nvPr/>
          </p:nvSpPr>
          <p:spPr>
            <a:xfrm>
              <a:off x="4034463" y="5662232"/>
              <a:ext cx="711301" cy="711301"/>
            </a:xfrm>
            <a:prstGeom prst="ellipse">
              <a:avLst/>
            </a:prstGeom>
            <a:solidFill>
              <a:schemeClr val="accent3"/>
            </a:solidFill>
            <a:ln w="15875">
              <a:solidFill>
                <a:schemeClr val="bg1">
                  <a:lumMod val="95000"/>
                </a:schemeClr>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13" name="淘宝店chenying0907出品 22"/>
            <p:cNvSpPr txBox="1"/>
            <p:nvPr/>
          </p:nvSpPr>
          <p:spPr>
            <a:xfrm>
              <a:off x="4149039" y="5822609"/>
              <a:ext cx="522535" cy="430987"/>
            </a:xfrm>
            <a:prstGeom prst="rect">
              <a:avLst/>
            </a:prstGeom>
            <a:noFill/>
          </p:spPr>
          <p:txBody>
            <a:bodyPr wrap="square" rtlCol="0">
              <a:spAutoFit/>
            </a:bodyPr>
            <a:lstStyle/>
            <a:p>
              <a:pPr algn="ctr"/>
              <a:r>
                <a:rPr lang="en-US" altLang="zh-CN" sz="1500" dirty="0">
                  <a:solidFill>
                    <a:prstClr val="white"/>
                  </a:solidFill>
                  <a:latin typeface="Impact" panose="020B0806030902050204" pitchFamily="34" charset="0"/>
                  <a:ea typeface="微软雅黑" panose="020B0503020204020204" pitchFamily="34" charset="-122"/>
                </a:rPr>
                <a:t>03</a:t>
              </a:r>
              <a:endParaRPr lang="zh-CN" altLang="en-US" sz="1500" dirty="0">
                <a:solidFill>
                  <a:prstClr val="white"/>
                </a:solidFill>
                <a:latin typeface="Impact" panose="020B0806030902050204" pitchFamily="34" charset="0"/>
                <a:ea typeface="微软雅黑" panose="020B0503020204020204" pitchFamily="34" charset="-122"/>
              </a:endParaRPr>
            </a:p>
          </p:txBody>
        </p:sp>
      </p:grpSp>
      <p:grpSp>
        <p:nvGrpSpPr>
          <p:cNvPr id="114" name="淘宝店chenying0907出品 113"/>
          <p:cNvGrpSpPr/>
          <p:nvPr/>
        </p:nvGrpSpPr>
        <p:grpSpPr>
          <a:xfrm>
            <a:off x="3221827" y="1094876"/>
            <a:ext cx="762482" cy="762207"/>
            <a:chOff x="6699927" y="981522"/>
            <a:chExt cx="1016511" cy="1016511"/>
          </a:xfrm>
        </p:grpSpPr>
        <p:sp>
          <p:nvSpPr>
            <p:cNvPr id="115" name="淘宝店chenying0907出品 114"/>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16" name="淘宝店chenying0907出品 115"/>
            <p:cNvSpPr/>
            <p:nvPr/>
          </p:nvSpPr>
          <p:spPr>
            <a:xfrm>
              <a:off x="6852533" y="1145215"/>
              <a:ext cx="711301" cy="711300"/>
            </a:xfrm>
            <a:prstGeom prst="ellipse">
              <a:avLst/>
            </a:prstGeom>
            <a:solidFill>
              <a:schemeClr val="accent2"/>
            </a:solidFill>
            <a:ln w="15875">
              <a:solidFill>
                <a:schemeClr val="bg1">
                  <a:lumMod val="95000"/>
                </a:schemeClr>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17" name="淘宝店chenying0907出品 23"/>
            <p:cNvSpPr txBox="1"/>
            <p:nvPr/>
          </p:nvSpPr>
          <p:spPr>
            <a:xfrm>
              <a:off x="6909820" y="1295081"/>
              <a:ext cx="596725" cy="430986"/>
            </a:xfrm>
            <a:prstGeom prst="rect">
              <a:avLst/>
            </a:prstGeom>
            <a:noFill/>
          </p:spPr>
          <p:txBody>
            <a:bodyPr wrap="square" rtlCol="0">
              <a:spAutoFit/>
            </a:bodyPr>
            <a:lstStyle/>
            <a:p>
              <a:pPr algn="ctr"/>
              <a:r>
                <a:rPr lang="en-US" altLang="zh-CN" sz="1500" dirty="0">
                  <a:solidFill>
                    <a:prstClr val="white"/>
                  </a:solidFill>
                  <a:latin typeface="Impact" panose="020B0806030902050204" pitchFamily="34" charset="0"/>
                  <a:ea typeface="微软雅黑" panose="020B0503020204020204" pitchFamily="34" charset="-122"/>
                </a:rPr>
                <a:t>02</a:t>
              </a:r>
              <a:endParaRPr lang="zh-CN" altLang="en-US" sz="1500" dirty="0">
                <a:solidFill>
                  <a:prstClr val="white"/>
                </a:solidFill>
                <a:latin typeface="Impact" panose="020B0806030902050204" pitchFamily="34" charset="0"/>
                <a:ea typeface="微软雅黑" panose="020B0503020204020204" pitchFamily="34" charset="-122"/>
              </a:endParaRPr>
            </a:p>
          </p:txBody>
        </p:sp>
      </p:grpSp>
      <p:grpSp>
        <p:nvGrpSpPr>
          <p:cNvPr id="118" name="淘宝店chenying0907出品 117"/>
          <p:cNvGrpSpPr/>
          <p:nvPr/>
        </p:nvGrpSpPr>
        <p:grpSpPr>
          <a:xfrm>
            <a:off x="6983206" y="1094876"/>
            <a:ext cx="762482" cy="762207"/>
            <a:chOff x="5201861" y="3625236"/>
            <a:chExt cx="1016511" cy="1016511"/>
          </a:xfrm>
        </p:grpSpPr>
        <p:sp>
          <p:nvSpPr>
            <p:cNvPr id="119" name="淘宝店chenying0907出品 118"/>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20" name="淘宝店chenying0907出品 119"/>
            <p:cNvSpPr/>
            <p:nvPr/>
          </p:nvSpPr>
          <p:spPr>
            <a:xfrm>
              <a:off x="5354467" y="3777841"/>
              <a:ext cx="711301" cy="711300"/>
            </a:xfrm>
            <a:prstGeom prst="ellipse">
              <a:avLst/>
            </a:prstGeom>
            <a:solidFill>
              <a:schemeClr val="accent4"/>
            </a:solidFill>
            <a:ln w="15875">
              <a:solidFill>
                <a:schemeClr val="bg1">
                  <a:lumMod val="95000"/>
                </a:schemeClr>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21" name="淘宝店chenying0907出品 24"/>
            <p:cNvSpPr txBox="1"/>
            <p:nvPr/>
          </p:nvSpPr>
          <p:spPr>
            <a:xfrm>
              <a:off x="5411754" y="3943522"/>
              <a:ext cx="596725" cy="430988"/>
            </a:xfrm>
            <a:prstGeom prst="rect">
              <a:avLst/>
            </a:prstGeom>
            <a:noFill/>
          </p:spPr>
          <p:txBody>
            <a:bodyPr wrap="square" rtlCol="0">
              <a:spAutoFit/>
            </a:bodyPr>
            <a:lstStyle/>
            <a:p>
              <a:pPr algn="ctr"/>
              <a:r>
                <a:rPr lang="en-US" altLang="zh-CN" sz="1500" dirty="0">
                  <a:solidFill>
                    <a:prstClr val="white"/>
                  </a:solidFill>
                  <a:latin typeface="Impact" panose="020B0806030902050204" pitchFamily="34" charset="0"/>
                  <a:ea typeface="微软雅黑" panose="020B0503020204020204" pitchFamily="34" charset="-122"/>
                </a:rPr>
                <a:t>04</a:t>
              </a:r>
              <a:endParaRPr lang="zh-CN" altLang="en-US" sz="1500" dirty="0">
                <a:solidFill>
                  <a:prstClr val="white"/>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750"/>
                                        <p:tgtEl>
                                          <p:spTgt spid="89"/>
                                        </p:tgtEl>
                                      </p:cBhvr>
                                    </p:animEffect>
                                    <p:anim calcmode="lin" valueType="num">
                                      <p:cBhvr>
                                        <p:cTn id="12" dur="750" fill="hold"/>
                                        <p:tgtEl>
                                          <p:spTgt spid="89"/>
                                        </p:tgtEl>
                                        <p:attrNameLst>
                                          <p:attrName>ppt_x</p:attrName>
                                        </p:attrNameLst>
                                      </p:cBhvr>
                                      <p:tavLst>
                                        <p:tav tm="0">
                                          <p:val>
                                            <p:strVal val="#ppt_x"/>
                                          </p:val>
                                        </p:tav>
                                        <p:tav tm="100000">
                                          <p:val>
                                            <p:strVal val="#ppt_x"/>
                                          </p:val>
                                        </p:tav>
                                      </p:tavLst>
                                    </p:anim>
                                    <p:anim calcmode="lin" valueType="num">
                                      <p:cBhvr>
                                        <p:cTn id="13" dur="750" fill="hold"/>
                                        <p:tgtEl>
                                          <p:spTgt spid="8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750"/>
                                        <p:tgtEl>
                                          <p:spTgt spid="93"/>
                                        </p:tgtEl>
                                      </p:cBhvr>
                                    </p:animEffect>
                                    <p:anim calcmode="lin" valueType="num">
                                      <p:cBhvr>
                                        <p:cTn id="18" dur="750" fill="hold"/>
                                        <p:tgtEl>
                                          <p:spTgt spid="93"/>
                                        </p:tgtEl>
                                        <p:attrNameLst>
                                          <p:attrName>ppt_x</p:attrName>
                                        </p:attrNameLst>
                                      </p:cBhvr>
                                      <p:tavLst>
                                        <p:tav tm="0">
                                          <p:val>
                                            <p:strVal val="#ppt_x"/>
                                          </p:val>
                                        </p:tav>
                                        <p:tav tm="100000">
                                          <p:val>
                                            <p:strVal val="#ppt_x"/>
                                          </p:val>
                                        </p:tav>
                                      </p:tavLst>
                                    </p:anim>
                                    <p:anim calcmode="lin" valueType="num">
                                      <p:cBhvr>
                                        <p:cTn id="19" dur="750" fill="hold"/>
                                        <p:tgtEl>
                                          <p:spTgt spid="9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750"/>
                                        <p:tgtEl>
                                          <p:spTgt spid="97"/>
                                        </p:tgtEl>
                                      </p:cBhvr>
                                    </p:animEffect>
                                    <p:anim calcmode="lin" valueType="num">
                                      <p:cBhvr>
                                        <p:cTn id="24" dur="750" fill="hold"/>
                                        <p:tgtEl>
                                          <p:spTgt spid="97"/>
                                        </p:tgtEl>
                                        <p:attrNameLst>
                                          <p:attrName>ppt_x</p:attrName>
                                        </p:attrNameLst>
                                      </p:cBhvr>
                                      <p:tavLst>
                                        <p:tav tm="0">
                                          <p:val>
                                            <p:strVal val="#ppt_x"/>
                                          </p:val>
                                        </p:tav>
                                        <p:tav tm="100000">
                                          <p:val>
                                            <p:strVal val="#ppt_x"/>
                                          </p:val>
                                        </p:tav>
                                      </p:tavLst>
                                    </p:anim>
                                    <p:anim calcmode="lin" valueType="num">
                                      <p:cBhvr>
                                        <p:cTn id="25" dur="750" fill="hold"/>
                                        <p:tgtEl>
                                          <p:spTgt spid="9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750"/>
                                        <p:tgtEl>
                                          <p:spTgt spid="101"/>
                                        </p:tgtEl>
                                      </p:cBhvr>
                                    </p:animEffect>
                                    <p:anim calcmode="lin" valueType="num">
                                      <p:cBhvr>
                                        <p:cTn id="30" dur="750" fill="hold"/>
                                        <p:tgtEl>
                                          <p:spTgt spid="101"/>
                                        </p:tgtEl>
                                        <p:attrNameLst>
                                          <p:attrName>ppt_x</p:attrName>
                                        </p:attrNameLst>
                                      </p:cBhvr>
                                      <p:tavLst>
                                        <p:tav tm="0">
                                          <p:val>
                                            <p:strVal val="#ppt_x"/>
                                          </p:val>
                                        </p:tav>
                                        <p:tav tm="100000">
                                          <p:val>
                                            <p:strVal val="#ppt_x"/>
                                          </p:val>
                                        </p:tav>
                                      </p:tavLst>
                                    </p:anim>
                                    <p:anim calcmode="lin" valueType="num">
                                      <p:cBhvr>
                                        <p:cTn id="31" dur="750" fill="hold"/>
                                        <p:tgtEl>
                                          <p:spTgt spid="10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3" presetClass="entr" presetSubtype="32"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ppt_w</p:attrName>
                                        </p:attrNameLst>
                                      </p:cBhvr>
                                      <p:tavLst>
                                        <p:tav tm="0">
                                          <p:val>
                                            <p:strVal val="4*#ppt_w"/>
                                          </p:val>
                                        </p:tav>
                                        <p:tav tm="100000">
                                          <p:val>
                                            <p:strVal val="#ppt_w"/>
                                          </p:val>
                                        </p:tav>
                                      </p:tavLst>
                                    </p:anim>
                                    <p:anim calcmode="lin" valueType="num">
                                      <p:cBhvr>
                                        <p:cTn id="36" dur="500" fill="hold"/>
                                        <p:tgtEl>
                                          <p:spTgt spid="106"/>
                                        </p:tgtEl>
                                        <p:attrNameLst>
                                          <p:attrName>ppt_h</p:attrName>
                                        </p:attrNameLst>
                                      </p:cBhvr>
                                      <p:tavLst>
                                        <p:tav tm="0">
                                          <p:val>
                                            <p:strVal val="4*#ppt_h"/>
                                          </p:val>
                                        </p:tav>
                                        <p:tav tm="100000">
                                          <p:val>
                                            <p:strVal val="#ppt_h"/>
                                          </p:val>
                                        </p:tav>
                                      </p:tavLst>
                                    </p:anim>
                                  </p:childTnLst>
                                </p:cTn>
                              </p:par>
                            </p:childTnLst>
                          </p:cTn>
                        </p:par>
                        <p:par>
                          <p:cTn id="37" fill="hold">
                            <p:stCondLst>
                              <p:cond delay="5000"/>
                            </p:stCondLst>
                            <p:childTnLst>
                              <p:par>
                                <p:cTn id="38" presetID="23" presetClass="entr" presetSubtype="32"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p:cTn id="40" dur="500" fill="hold"/>
                                        <p:tgtEl>
                                          <p:spTgt spid="114"/>
                                        </p:tgtEl>
                                        <p:attrNameLst>
                                          <p:attrName>ppt_w</p:attrName>
                                        </p:attrNameLst>
                                      </p:cBhvr>
                                      <p:tavLst>
                                        <p:tav tm="0">
                                          <p:val>
                                            <p:strVal val="4*#ppt_w"/>
                                          </p:val>
                                        </p:tav>
                                        <p:tav tm="100000">
                                          <p:val>
                                            <p:strVal val="#ppt_w"/>
                                          </p:val>
                                        </p:tav>
                                      </p:tavLst>
                                    </p:anim>
                                    <p:anim calcmode="lin" valueType="num">
                                      <p:cBhvr>
                                        <p:cTn id="41" dur="500" fill="hold"/>
                                        <p:tgtEl>
                                          <p:spTgt spid="114"/>
                                        </p:tgtEl>
                                        <p:attrNameLst>
                                          <p:attrName>ppt_h</p:attrName>
                                        </p:attrNameLst>
                                      </p:cBhvr>
                                      <p:tavLst>
                                        <p:tav tm="0">
                                          <p:val>
                                            <p:strVal val="4*#ppt_h"/>
                                          </p:val>
                                        </p:tav>
                                        <p:tav tm="100000">
                                          <p:val>
                                            <p:strVal val="#ppt_h"/>
                                          </p:val>
                                        </p:tav>
                                      </p:tavLst>
                                    </p:anim>
                                  </p:childTnLst>
                                </p:cTn>
                              </p:par>
                            </p:childTnLst>
                          </p:cTn>
                        </p:par>
                        <p:par>
                          <p:cTn id="42" fill="hold">
                            <p:stCondLst>
                              <p:cond delay="5500"/>
                            </p:stCondLst>
                            <p:childTnLst>
                              <p:par>
                                <p:cTn id="43" presetID="23" presetClass="entr" presetSubtype="32"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 calcmode="lin" valueType="num">
                                      <p:cBhvr>
                                        <p:cTn id="45" dur="500" fill="hold"/>
                                        <p:tgtEl>
                                          <p:spTgt spid="110"/>
                                        </p:tgtEl>
                                        <p:attrNameLst>
                                          <p:attrName>ppt_w</p:attrName>
                                        </p:attrNameLst>
                                      </p:cBhvr>
                                      <p:tavLst>
                                        <p:tav tm="0">
                                          <p:val>
                                            <p:strVal val="4*#ppt_w"/>
                                          </p:val>
                                        </p:tav>
                                        <p:tav tm="100000">
                                          <p:val>
                                            <p:strVal val="#ppt_w"/>
                                          </p:val>
                                        </p:tav>
                                      </p:tavLst>
                                    </p:anim>
                                    <p:anim calcmode="lin" valueType="num">
                                      <p:cBhvr>
                                        <p:cTn id="46" dur="500" fill="hold"/>
                                        <p:tgtEl>
                                          <p:spTgt spid="110"/>
                                        </p:tgtEl>
                                        <p:attrNameLst>
                                          <p:attrName>ppt_h</p:attrName>
                                        </p:attrNameLst>
                                      </p:cBhvr>
                                      <p:tavLst>
                                        <p:tav tm="0">
                                          <p:val>
                                            <p:strVal val="4*#ppt_h"/>
                                          </p:val>
                                        </p:tav>
                                        <p:tav tm="100000">
                                          <p:val>
                                            <p:strVal val="#ppt_h"/>
                                          </p:val>
                                        </p:tav>
                                      </p:tavLst>
                                    </p:anim>
                                  </p:childTnLst>
                                </p:cTn>
                              </p:par>
                            </p:childTnLst>
                          </p:cTn>
                        </p:par>
                        <p:par>
                          <p:cTn id="47" fill="hold">
                            <p:stCondLst>
                              <p:cond delay="6000"/>
                            </p:stCondLst>
                            <p:childTnLst>
                              <p:par>
                                <p:cTn id="48" presetID="23" presetClass="entr" presetSubtype="32" fill="hold" nodeType="afterEffect">
                                  <p:stCondLst>
                                    <p:cond delay="0"/>
                                  </p:stCondLst>
                                  <p:childTnLst>
                                    <p:set>
                                      <p:cBhvr>
                                        <p:cTn id="49" dur="1" fill="hold">
                                          <p:stCondLst>
                                            <p:cond delay="0"/>
                                          </p:stCondLst>
                                        </p:cTn>
                                        <p:tgtEl>
                                          <p:spTgt spid="118"/>
                                        </p:tgtEl>
                                        <p:attrNameLst>
                                          <p:attrName>style.visibility</p:attrName>
                                        </p:attrNameLst>
                                      </p:cBhvr>
                                      <p:to>
                                        <p:strVal val="visible"/>
                                      </p:to>
                                    </p:set>
                                    <p:anim calcmode="lin" valueType="num">
                                      <p:cBhvr>
                                        <p:cTn id="50" dur="500" fill="hold"/>
                                        <p:tgtEl>
                                          <p:spTgt spid="118"/>
                                        </p:tgtEl>
                                        <p:attrNameLst>
                                          <p:attrName>ppt_w</p:attrName>
                                        </p:attrNameLst>
                                      </p:cBhvr>
                                      <p:tavLst>
                                        <p:tav tm="0">
                                          <p:val>
                                            <p:strVal val="4*#ppt_w"/>
                                          </p:val>
                                        </p:tav>
                                        <p:tav tm="100000">
                                          <p:val>
                                            <p:strVal val="#ppt_w"/>
                                          </p:val>
                                        </p:tav>
                                      </p:tavLst>
                                    </p:anim>
                                    <p:anim calcmode="lin" valueType="num">
                                      <p:cBhvr>
                                        <p:cTn id="51" dur="500" fill="hold"/>
                                        <p:tgtEl>
                                          <p:spTgt spid="118"/>
                                        </p:tgtEl>
                                        <p:attrNameLst>
                                          <p:attrName>ppt_h</p:attrName>
                                        </p:attrNameLst>
                                      </p:cBhvr>
                                      <p:tavLst>
                                        <p:tav tm="0">
                                          <p:val>
                                            <p:strVal val="4*#ppt_h"/>
                                          </p:val>
                                        </p:tav>
                                        <p:tav tm="100000">
                                          <p:val>
                                            <p:strVal val="#ppt_h"/>
                                          </p:val>
                                        </p:tav>
                                      </p:tavLst>
                                    </p:anim>
                                  </p:childTnLst>
                                </p:cTn>
                              </p:par>
                            </p:childTnLst>
                          </p:cTn>
                        </p:par>
                        <p:par>
                          <p:cTn id="52" fill="hold">
                            <p:stCondLst>
                              <p:cond delay="6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5"/>
                                        </p:tgtEl>
                                        <p:attrNameLst>
                                          <p:attrName>style.visibility</p:attrName>
                                        </p:attrNameLst>
                                      </p:cBhvr>
                                      <p:to>
                                        <p:strVal val="visible"/>
                                      </p:to>
                                    </p:set>
                                    <p:anim calcmode="lin" valueType="num">
                                      <p:cBhvr>
                                        <p:cTn id="55" dur="2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05"/>
                                        </p:tgtEl>
                                        <p:attrNameLst>
                                          <p:attrName>ppt_y</p:attrName>
                                        </p:attrNameLst>
                                      </p:cBhvr>
                                      <p:tavLst>
                                        <p:tav tm="0">
                                          <p:val>
                                            <p:strVal val="#ppt_y"/>
                                          </p:val>
                                        </p:tav>
                                        <p:tav tm="100000">
                                          <p:val>
                                            <p:strVal val="#ppt_y"/>
                                          </p:val>
                                        </p:tav>
                                      </p:tavLst>
                                    </p:anim>
                                    <p:anim calcmode="lin" valueType="num">
                                      <p:cBhvr>
                                        <p:cTn id="57" dur="2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工作存在问题</a:t>
            </a:r>
          </a:p>
        </p:txBody>
      </p:sp>
      <p:sp>
        <p:nvSpPr>
          <p:cNvPr id="128" name="淘宝店chenying0907出品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29" name="淘宝店chenying0907出品 5"/>
          <p:cNvSpPr/>
          <p:nvPr/>
        </p:nvSpPr>
        <p:spPr bwMode="auto">
          <a:xfrm rot="5400000">
            <a:off x="1096935"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0" name="淘宝店chenying0907出品 5"/>
          <p:cNvSpPr/>
          <p:nvPr/>
        </p:nvSpPr>
        <p:spPr bwMode="auto">
          <a:xfrm rot="5400000">
            <a:off x="1286842"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1" name="淘宝店chenying0907出品 15"/>
          <p:cNvSpPr txBox="1"/>
          <p:nvPr/>
        </p:nvSpPr>
        <p:spPr>
          <a:xfrm>
            <a:off x="1507406" y="1678219"/>
            <a:ext cx="579255" cy="507831"/>
          </a:xfrm>
          <a:prstGeom prst="rect">
            <a:avLst/>
          </a:prstGeom>
          <a:noFill/>
        </p:spPr>
        <p:txBody>
          <a:bodyPr wrap="square" rtlCol="0">
            <a:spAutoFit/>
          </a:bodyPr>
          <a:lstStyle/>
          <a:p>
            <a:pPr algn="ctr"/>
            <a:r>
              <a:rPr lang="en-US" altLang="zh-CN" sz="2700" dirty="0">
                <a:solidFill>
                  <a:prstClr val="white"/>
                </a:solidFill>
                <a:latin typeface="Impact" panose="020B0806030902050204" pitchFamily="34" charset="0"/>
                <a:ea typeface="微软雅黑" panose="020B0503020204020204" pitchFamily="34" charset="-122"/>
              </a:rPr>
              <a:t>01</a:t>
            </a:r>
            <a:endParaRPr lang="zh-CN" altLang="en-US" sz="2700" dirty="0">
              <a:solidFill>
                <a:prstClr val="white"/>
              </a:solidFill>
              <a:latin typeface="Impact" panose="020B0806030902050204" pitchFamily="34" charset="0"/>
              <a:ea typeface="微软雅黑" panose="020B0503020204020204" pitchFamily="34" charset="-122"/>
            </a:endParaRPr>
          </a:p>
        </p:txBody>
      </p:sp>
      <p:sp>
        <p:nvSpPr>
          <p:cNvPr id="132" name="淘宝店chenying0907出品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3" name="淘宝店chenying0907出品 5"/>
          <p:cNvSpPr/>
          <p:nvPr/>
        </p:nvSpPr>
        <p:spPr bwMode="auto">
          <a:xfrm rot="5400000">
            <a:off x="2937829" y="3273858"/>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4" name="淘宝店chenying0907出品 5"/>
          <p:cNvSpPr/>
          <p:nvPr/>
        </p:nvSpPr>
        <p:spPr bwMode="auto">
          <a:xfrm rot="5400000">
            <a:off x="3127735"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5" name="淘宝店chenying0907出品 54"/>
          <p:cNvSpPr txBox="1"/>
          <p:nvPr/>
        </p:nvSpPr>
        <p:spPr>
          <a:xfrm>
            <a:off x="3348299" y="3621950"/>
            <a:ext cx="579255" cy="507831"/>
          </a:xfrm>
          <a:prstGeom prst="rect">
            <a:avLst/>
          </a:prstGeom>
          <a:noFill/>
        </p:spPr>
        <p:txBody>
          <a:bodyPr wrap="square" rtlCol="0">
            <a:spAutoFit/>
          </a:bodyPr>
          <a:lstStyle/>
          <a:p>
            <a:pPr algn="ctr"/>
            <a:r>
              <a:rPr lang="en-US" altLang="zh-CN" sz="2700" dirty="0">
                <a:solidFill>
                  <a:prstClr val="white"/>
                </a:solidFill>
                <a:latin typeface="Impact" panose="020B0806030902050204" pitchFamily="34" charset="0"/>
                <a:ea typeface="微软雅黑" panose="020B0503020204020204" pitchFamily="34" charset="-122"/>
              </a:rPr>
              <a:t>02</a:t>
            </a:r>
            <a:endParaRPr lang="zh-CN" altLang="en-US" sz="2700" dirty="0">
              <a:solidFill>
                <a:prstClr val="white"/>
              </a:solidFill>
              <a:latin typeface="Impact" panose="020B0806030902050204" pitchFamily="34" charset="0"/>
              <a:ea typeface="微软雅黑" panose="020B0503020204020204" pitchFamily="34" charset="-122"/>
            </a:endParaRPr>
          </a:p>
        </p:txBody>
      </p:sp>
      <p:sp>
        <p:nvSpPr>
          <p:cNvPr id="136" name="淘宝店chenying0907出品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7" name="淘宝店chenying0907出品 5"/>
          <p:cNvSpPr/>
          <p:nvPr/>
        </p:nvSpPr>
        <p:spPr bwMode="auto">
          <a:xfrm rot="5400000">
            <a:off x="4789083"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8" name="淘宝店chenying0907出品 5"/>
          <p:cNvSpPr/>
          <p:nvPr/>
        </p:nvSpPr>
        <p:spPr bwMode="auto">
          <a:xfrm rot="5400000">
            <a:off x="4978989"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39" name="淘宝店chenying0907出品 59"/>
          <p:cNvSpPr txBox="1"/>
          <p:nvPr/>
        </p:nvSpPr>
        <p:spPr>
          <a:xfrm>
            <a:off x="5148665" y="1678219"/>
            <a:ext cx="710048" cy="507831"/>
          </a:xfrm>
          <a:prstGeom prst="rect">
            <a:avLst/>
          </a:prstGeom>
          <a:noFill/>
        </p:spPr>
        <p:txBody>
          <a:bodyPr wrap="square" rtlCol="0">
            <a:spAutoFit/>
          </a:bodyPr>
          <a:lstStyle/>
          <a:p>
            <a:pPr algn="ctr"/>
            <a:r>
              <a:rPr lang="en-US" altLang="zh-CN" sz="2700" dirty="0">
                <a:solidFill>
                  <a:prstClr val="white"/>
                </a:solidFill>
                <a:latin typeface="Impact" panose="020B0806030902050204" pitchFamily="34" charset="0"/>
                <a:ea typeface="微软雅黑" panose="020B0503020204020204" pitchFamily="34" charset="-122"/>
              </a:rPr>
              <a:t>03</a:t>
            </a:r>
            <a:endParaRPr lang="zh-CN" altLang="en-US" sz="2700" dirty="0">
              <a:solidFill>
                <a:prstClr val="white"/>
              </a:solidFill>
              <a:latin typeface="Impact" panose="020B0806030902050204" pitchFamily="34" charset="0"/>
              <a:ea typeface="微软雅黑" panose="020B0503020204020204" pitchFamily="34" charset="-122"/>
            </a:endParaRPr>
          </a:p>
        </p:txBody>
      </p:sp>
      <p:sp>
        <p:nvSpPr>
          <p:cNvPr id="140" name="淘宝店chenying0907出品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41" name="淘宝店chenying0907出品 5"/>
          <p:cNvSpPr/>
          <p:nvPr/>
        </p:nvSpPr>
        <p:spPr bwMode="auto">
          <a:xfrm rot="5400000">
            <a:off x="6646869" y="3273858"/>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42" name="淘宝店chenying0907出品 5"/>
          <p:cNvSpPr/>
          <p:nvPr/>
        </p:nvSpPr>
        <p:spPr bwMode="auto">
          <a:xfrm rot="5400000">
            <a:off x="6836775"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43" name="淘宝店chenying0907出品 87"/>
          <p:cNvSpPr txBox="1"/>
          <p:nvPr/>
        </p:nvSpPr>
        <p:spPr>
          <a:xfrm>
            <a:off x="7057339" y="3621950"/>
            <a:ext cx="579255" cy="507831"/>
          </a:xfrm>
          <a:prstGeom prst="rect">
            <a:avLst/>
          </a:prstGeom>
          <a:noFill/>
        </p:spPr>
        <p:txBody>
          <a:bodyPr wrap="square" rtlCol="0">
            <a:spAutoFit/>
          </a:bodyPr>
          <a:lstStyle/>
          <a:p>
            <a:pPr algn="ctr"/>
            <a:r>
              <a:rPr lang="en-US" altLang="zh-CN" sz="2700" dirty="0">
                <a:solidFill>
                  <a:prstClr val="white"/>
                </a:solidFill>
                <a:latin typeface="Impact" panose="020B0806030902050204" pitchFamily="34" charset="0"/>
                <a:ea typeface="微软雅黑" panose="020B0503020204020204" pitchFamily="34" charset="-122"/>
              </a:rPr>
              <a:t>04</a:t>
            </a:r>
            <a:endParaRPr lang="zh-CN" altLang="en-US" sz="2700" dirty="0">
              <a:solidFill>
                <a:prstClr val="white"/>
              </a:solidFill>
              <a:latin typeface="Impact" panose="020B0806030902050204" pitchFamily="34" charset="0"/>
              <a:ea typeface="微软雅黑" panose="020B0503020204020204" pitchFamily="34" charset="-122"/>
            </a:endParaRPr>
          </a:p>
        </p:txBody>
      </p:sp>
      <p:sp>
        <p:nvSpPr>
          <p:cNvPr id="144" name="淘宝店chenying0907出品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schemeClr val="tx1">
                  <a:lumMod val="65000"/>
                  <a:lumOff val="35000"/>
                </a:schemeClr>
              </a:solidFill>
              <a:ea typeface="微软雅黑" panose="020B0503020204020204" pitchFamily="34" charset="-122"/>
            </a:endParaRPr>
          </a:p>
        </p:txBody>
      </p:sp>
      <p:sp>
        <p:nvSpPr>
          <p:cNvPr id="145" name="淘宝店chenying0907出品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46" name="淘宝店chenying0907出品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47" name="淘宝店chenying0907出品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grpSp>
        <p:nvGrpSpPr>
          <p:cNvPr id="148" name="淘宝店chenying0907出品 147"/>
          <p:cNvGrpSpPr/>
          <p:nvPr/>
        </p:nvGrpSpPr>
        <p:grpSpPr>
          <a:xfrm>
            <a:off x="4842522" y="3339383"/>
            <a:ext cx="1267376" cy="1072142"/>
            <a:chOff x="6455856" y="4453542"/>
            <a:chExt cx="1689614" cy="1429854"/>
          </a:xfrm>
        </p:grpSpPr>
        <p:sp>
          <p:nvSpPr>
            <p:cNvPr id="149" name="淘宝店chenying0907出品 38"/>
            <p:cNvSpPr txBox="1"/>
            <p:nvPr/>
          </p:nvSpPr>
          <p:spPr>
            <a:xfrm>
              <a:off x="6671673" y="4453542"/>
              <a:ext cx="1277281" cy="430986"/>
            </a:xfrm>
            <a:prstGeom prst="rect">
              <a:avLst/>
            </a:prstGeom>
            <a:noFill/>
          </p:spPr>
          <p:txBody>
            <a:bodyPr wrap="squar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50" name="淘宝店chenying0907出品 47"/>
            <p:cNvSpPr>
              <a:spLocks noChangeArrowheads="1"/>
            </p:cNvSpPr>
            <p:nvPr/>
          </p:nvSpPr>
          <p:spPr bwMode="auto">
            <a:xfrm>
              <a:off x="6455856" y="4853652"/>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1" name="淘宝店chenying0907出品 150"/>
          <p:cNvGrpSpPr/>
          <p:nvPr/>
        </p:nvGrpSpPr>
        <p:grpSpPr>
          <a:xfrm>
            <a:off x="1198093" y="3335143"/>
            <a:ext cx="1267376" cy="1072141"/>
            <a:chOff x="1597250" y="4447889"/>
            <a:chExt cx="1689614" cy="1429853"/>
          </a:xfrm>
        </p:grpSpPr>
        <p:sp>
          <p:nvSpPr>
            <p:cNvPr id="152" name="淘宝店chenying0907出品 27"/>
            <p:cNvSpPr txBox="1"/>
            <p:nvPr/>
          </p:nvSpPr>
          <p:spPr>
            <a:xfrm>
              <a:off x="1793588" y="4447889"/>
              <a:ext cx="1277281" cy="430987"/>
            </a:xfrm>
            <a:prstGeom prst="rect">
              <a:avLst/>
            </a:prstGeom>
            <a:noFill/>
          </p:spPr>
          <p:txBody>
            <a:bodyPr wrap="squar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53" name="淘宝店chenying0907出品 47"/>
            <p:cNvSpPr>
              <a:spLocks noChangeArrowheads="1"/>
            </p:cNvSpPr>
            <p:nvPr/>
          </p:nvSpPr>
          <p:spPr bwMode="auto">
            <a:xfrm>
              <a:off x="1597250" y="4847998"/>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4" name="淘宝店chenying0907出品 153"/>
          <p:cNvGrpSpPr/>
          <p:nvPr/>
        </p:nvGrpSpPr>
        <p:grpSpPr>
          <a:xfrm>
            <a:off x="3008599" y="1385064"/>
            <a:ext cx="1267376" cy="1072141"/>
            <a:chOff x="4010943" y="1847180"/>
            <a:chExt cx="1689614" cy="1429853"/>
          </a:xfrm>
        </p:grpSpPr>
        <p:sp>
          <p:nvSpPr>
            <p:cNvPr id="155" name="淘宝店chenying0907出品 29"/>
            <p:cNvSpPr txBox="1"/>
            <p:nvPr/>
          </p:nvSpPr>
          <p:spPr>
            <a:xfrm>
              <a:off x="4196909" y="1847180"/>
              <a:ext cx="1277281" cy="430987"/>
            </a:xfrm>
            <a:prstGeom prst="rect">
              <a:avLst/>
            </a:prstGeom>
            <a:noFill/>
          </p:spPr>
          <p:txBody>
            <a:bodyPr wrap="squar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56" name="淘宝店chenying0907出品 47"/>
            <p:cNvSpPr>
              <a:spLocks noChangeArrowheads="1"/>
            </p:cNvSpPr>
            <p:nvPr/>
          </p:nvSpPr>
          <p:spPr bwMode="auto">
            <a:xfrm>
              <a:off x="4010943" y="2247289"/>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7" name="淘宝店chenying0907出品 156"/>
          <p:cNvGrpSpPr/>
          <p:nvPr/>
        </p:nvGrpSpPr>
        <p:grpSpPr>
          <a:xfrm>
            <a:off x="6703694" y="1383894"/>
            <a:ext cx="1267376" cy="1072140"/>
            <a:chOff x="8937096" y="1845618"/>
            <a:chExt cx="1689614" cy="1429852"/>
          </a:xfrm>
        </p:grpSpPr>
        <p:sp>
          <p:nvSpPr>
            <p:cNvPr id="158" name="淘宝店chenying0907出品 41"/>
            <p:cNvSpPr txBox="1"/>
            <p:nvPr/>
          </p:nvSpPr>
          <p:spPr>
            <a:xfrm>
              <a:off x="9138404" y="1845618"/>
              <a:ext cx="1277281" cy="430987"/>
            </a:xfrm>
            <a:prstGeom prst="rect">
              <a:avLst/>
            </a:prstGeom>
            <a:noFill/>
          </p:spPr>
          <p:txBody>
            <a:bodyPr wrap="squar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59" name="淘宝店chenying0907出品 47"/>
            <p:cNvSpPr>
              <a:spLocks noChangeArrowheads="1"/>
            </p:cNvSpPr>
            <p:nvPr/>
          </p:nvSpPr>
          <p:spPr bwMode="auto">
            <a:xfrm>
              <a:off x="8937096" y="2245726"/>
              <a:ext cx="1689614" cy="1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animEffect transition="in" filter="fade">
                                      <p:cBhvr>
                                        <p:cTn id="13" dur="500"/>
                                        <p:tgtEl>
                                          <p:spTgt spid="128"/>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29"/>
                                        </p:tgtEl>
                                        <p:attrNameLst>
                                          <p:attrName>style.visibility</p:attrName>
                                        </p:attrNameLst>
                                      </p:cBhvr>
                                      <p:to>
                                        <p:strVal val="visible"/>
                                      </p:to>
                                    </p:set>
                                    <p:anim calcmode="lin" valueType="num">
                                      <p:cBhvr>
                                        <p:cTn id="16" dur="500" fill="hold"/>
                                        <p:tgtEl>
                                          <p:spTgt spid="129"/>
                                        </p:tgtEl>
                                        <p:attrNameLst>
                                          <p:attrName>ppt_w</p:attrName>
                                        </p:attrNameLst>
                                      </p:cBhvr>
                                      <p:tavLst>
                                        <p:tav tm="0">
                                          <p:val>
                                            <p:fltVal val="0"/>
                                          </p:val>
                                        </p:tav>
                                        <p:tav tm="100000">
                                          <p:val>
                                            <p:strVal val="#ppt_w"/>
                                          </p:val>
                                        </p:tav>
                                      </p:tavLst>
                                    </p:anim>
                                    <p:anim calcmode="lin" valueType="num">
                                      <p:cBhvr>
                                        <p:cTn id="17" dur="500" fill="hold"/>
                                        <p:tgtEl>
                                          <p:spTgt spid="129"/>
                                        </p:tgtEl>
                                        <p:attrNameLst>
                                          <p:attrName>ppt_h</p:attrName>
                                        </p:attrNameLst>
                                      </p:cBhvr>
                                      <p:tavLst>
                                        <p:tav tm="0">
                                          <p:val>
                                            <p:fltVal val="0"/>
                                          </p:val>
                                        </p:tav>
                                        <p:tav tm="100000">
                                          <p:val>
                                            <p:strVal val="#ppt_h"/>
                                          </p:val>
                                        </p:tav>
                                      </p:tavLst>
                                    </p:anim>
                                    <p:animEffect transition="in" filter="fade">
                                      <p:cBhvr>
                                        <p:cTn id="18" dur="500"/>
                                        <p:tgtEl>
                                          <p:spTgt spid="129"/>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30"/>
                                        </p:tgtEl>
                                        <p:attrNameLst>
                                          <p:attrName>style.visibility</p:attrName>
                                        </p:attrNameLst>
                                      </p:cBhvr>
                                      <p:to>
                                        <p:strVal val="visible"/>
                                      </p:to>
                                    </p:set>
                                    <p:anim calcmode="lin" valueType="num">
                                      <p:cBhvr>
                                        <p:cTn id="21" dur="500" fill="hold"/>
                                        <p:tgtEl>
                                          <p:spTgt spid="130"/>
                                        </p:tgtEl>
                                        <p:attrNameLst>
                                          <p:attrName>ppt_w</p:attrName>
                                        </p:attrNameLst>
                                      </p:cBhvr>
                                      <p:tavLst>
                                        <p:tav tm="0">
                                          <p:val>
                                            <p:fltVal val="0"/>
                                          </p:val>
                                        </p:tav>
                                        <p:tav tm="100000">
                                          <p:val>
                                            <p:strVal val="#ppt_w"/>
                                          </p:val>
                                        </p:tav>
                                      </p:tavLst>
                                    </p:anim>
                                    <p:anim calcmode="lin" valueType="num">
                                      <p:cBhvr>
                                        <p:cTn id="22" dur="500" fill="hold"/>
                                        <p:tgtEl>
                                          <p:spTgt spid="130"/>
                                        </p:tgtEl>
                                        <p:attrNameLst>
                                          <p:attrName>ppt_h</p:attrName>
                                        </p:attrNameLst>
                                      </p:cBhvr>
                                      <p:tavLst>
                                        <p:tav tm="0">
                                          <p:val>
                                            <p:fltVal val="0"/>
                                          </p:val>
                                        </p:tav>
                                        <p:tav tm="100000">
                                          <p:val>
                                            <p:strVal val="#ppt_h"/>
                                          </p:val>
                                        </p:tav>
                                      </p:tavLst>
                                    </p:anim>
                                    <p:animEffect transition="in" filter="fade">
                                      <p:cBhvr>
                                        <p:cTn id="23" dur="500"/>
                                        <p:tgtEl>
                                          <p:spTgt spid="130"/>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131"/>
                                        </p:tgtEl>
                                        <p:attrNameLst>
                                          <p:attrName>style.visibility</p:attrName>
                                        </p:attrNameLst>
                                      </p:cBhvr>
                                      <p:to>
                                        <p:strVal val="visible"/>
                                      </p:to>
                                    </p:set>
                                    <p:anim calcmode="lin" valueType="num">
                                      <p:cBhvr>
                                        <p:cTn id="26" dur="500" fill="hold"/>
                                        <p:tgtEl>
                                          <p:spTgt spid="131"/>
                                        </p:tgtEl>
                                        <p:attrNameLst>
                                          <p:attrName>ppt_w</p:attrName>
                                        </p:attrNameLst>
                                      </p:cBhvr>
                                      <p:tavLst>
                                        <p:tav tm="0">
                                          <p:val>
                                            <p:fltVal val="0"/>
                                          </p:val>
                                        </p:tav>
                                        <p:tav tm="100000">
                                          <p:val>
                                            <p:strVal val="#ppt_w"/>
                                          </p:val>
                                        </p:tav>
                                      </p:tavLst>
                                    </p:anim>
                                    <p:anim calcmode="lin" valueType="num">
                                      <p:cBhvr>
                                        <p:cTn id="27" dur="500" fill="hold"/>
                                        <p:tgtEl>
                                          <p:spTgt spid="131"/>
                                        </p:tgtEl>
                                        <p:attrNameLst>
                                          <p:attrName>ppt_h</p:attrName>
                                        </p:attrNameLst>
                                      </p:cBhvr>
                                      <p:tavLst>
                                        <p:tav tm="0">
                                          <p:val>
                                            <p:fltVal val="0"/>
                                          </p:val>
                                        </p:tav>
                                        <p:tav tm="100000">
                                          <p:val>
                                            <p:strVal val="#ppt_h"/>
                                          </p:val>
                                        </p:tav>
                                      </p:tavLst>
                                    </p:anim>
                                    <p:animEffect transition="in" filter="fade">
                                      <p:cBhvr>
                                        <p:cTn id="28" dur="500"/>
                                        <p:tgtEl>
                                          <p:spTgt spid="131"/>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500" fill="hold"/>
                                        <p:tgtEl>
                                          <p:spTgt spid="132"/>
                                        </p:tgtEl>
                                        <p:attrNameLst>
                                          <p:attrName>ppt_w</p:attrName>
                                        </p:attrNameLst>
                                      </p:cBhvr>
                                      <p:tavLst>
                                        <p:tav tm="0">
                                          <p:val>
                                            <p:fltVal val="0"/>
                                          </p:val>
                                        </p:tav>
                                        <p:tav tm="100000">
                                          <p:val>
                                            <p:strVal val="#ppt_w"/>
                                          </p:val>
                                        </p:tav>
                                      </p:tavLst>
                                    </p:anim>
                                    <p:anim calcmode="lin" valueType="num">
                                      <p:cBhvr>
                                        <p:cTn id="32" dur="500" fill="hold"/>
                                        <p:tgtEl>
                                          <p:spTgt spid="132"/>
                                        </p:tgtEl>
                                        <p:attrNameLst>
                                          <p:attrName>ppt_h</p:attrName>
                                        </p:attrNameLst>
                                      </p:cBhvr>
                                      <p:tavLst>
                                        <p:tav tm="0">
                                          <p:val>
                                            <p:fltVal val="0"/>
                                          </p:val>
                                        </p:tav>
                                        <p:tav tm="100000">
                                          <p:val>
                                            <p:strVal val="#ppt_h"/>
                                          </p:val>
                                        </p:tav>
                                      </p:tavLst>
                                    </p:anim>
                                    <p:animEffect transition="in" filter="fade">
                                      <p:cBhvr>
                                        <p:cTn id="33" dur="500"/>
                                        <p:tgtEl>
                                          <p:spTgt spid="132"/>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133"/>
                                        </p:tgtEl>
                                        <p:attrNameLst>
                                          <p:attrName>style.visibility</p:attrName>
                                        </p:attrNameLst>
                                      </p:cBhvr>
                                      <p:to>
                                        <p:strVal val="visible"/>
                                      </p:to>
                                    </p:set>
                                    <p:anim calcmode="lin" valueType="num">
                                      <p:cBhvr>
                                        <p:cTn id="36" dur="500" fill="hold"/>
                                        <p:tgtEl>
                                          <p:spTgt spid="133"/>
                                        </p:tgtEl>
                                        <p:attrNameLst>
                                          <p:attrName>ppt_w</p:attrName>
                                        </p:attrNameLst>
                                      </p:cBhvr>
                                      <p:tavLst>
                                        <p:tav tm="0">
                                          <p:val>
                                            <p:fltVal val="0"/>
                                          </p:val>
                                        </p:tav>
                                        <p:tav tm="100000">
                                          <p:val>
                                            <p:strVal val="#ppt_w"/>
                                          </p:val>
                                        </p:tav>
                                      </p:tavLst>
                                    </p:anim>
                                    <p:anim calcmode="lin" valueType="num">
                                      <p:cBhvr>
                                        <p:cTn id="37" dur="500" fill="hold"/>
                                        <p:tgtEl>
                                          <p:spTgt spid="133"/>
                                        </p:tgtEl>
                                        <p:attrNameLst>
                                          <p:attrName>ppt_h</p:attrName>
                                        </p:attrNameLst>
                                      </p:cBhvr>
                                      <p:tavLst>
                                        <p:tav tm="0">
                                          <p:val>
                                            <p:fltVal val="0"/>
                                          </p:val>
                                        </p:tav>
                                        <p:tav tm="100000">
                                          <p:val>
                                            <p:strVal val="#ppt_h"/>
                                          </p:val>
                                        </p:tav>
                                      </p:tavLst>
                                    </p:anim>
                                    <p:animEffect transition="in" filter="fade">
                                      <p:cBhvr>
                                        <p:cTn id="38" dur="500"/>
                                        <p:tgtEl>
                                          <p:spTgt spid="133"/>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134"/>
                                        </p:tgtEl>
                                        <p:attrNameLst>
                                          <p:attrName>style.visibility</p:attrName>
                                        </p:attrNameLst>
                                      </p:cBhvr>
                                      <p:to>
                                        <p:strVal val="visible"/>
                                      </p:to>
                                    </p:set>
                                    <p:anim calcmode="lin" valueType="num">
                                      <p:cBhvr>
                                        <p:cTn id="41" dur="500" fill="hold"/>
                                        <p:tgtEl>
                                          <p:spTgt spid="134"/>
                                        </p:tgtEl>
                                        <p:attrNameLst>
                                          <p:attrName>ppt_w</p:attrName>
                                        </p:attrNameLst>
                                      </p:cBhvr>
                                      <p:tavLst>
                                        <p:tav tm="0">
                                          <p:val>
                                            <p:fltVal val="0"/>
                                          </p:val>
                                        </p:tav>
                                        <p:tav tm="100000">
                                          <p:val>
                                            <p:strVal val="#ppt_w"/>
                                          </p:val>
                                        </p:tav>
                                      </p:tavLst>
                                    </p:anim>
                                    <p:anim calcmode="lin" valueType="num">
                                      <p:cBhvr>
                                        <p:cTn id="42" dur="500" fill="hold"/>
                                        <p:tgtEl>
                                          <p:spTgt spid="134"/>
                                        </p:tgtEl>
                                        <p:attrNameLst>
                                          <p:attrName>ppt_h</p:attrName>
                                        </p:attrNameLst>
                                      </p:cBhvr>
                                      <p:tavLst>
                                        <p:tav tm="0">
                                          <p:val>
                                            <p:fltVal val="0"/>
                                          </p:val>
                                        </p:tav>
                                        <p:tav tm="100000">
                                          <p:val>
                                            <p:strVal val="#ppt_h"/>
                                          </p:val>
                                        </p:tav>
                                      </p:tavLst>
                                    </p:anim>
                                    <p:animEffect transition="in" filter="fade">
                                      <p:cBhvr>
                                        <p:cTn id="43" dur="500"/>
                                        <p:tgtEl>
                                          <p:spTgt spid="134"/>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35"/>
                                        </p:tgtEl>
                                        <p:attrNameLst>
                                          <p:attrName>style.visibility</p:attrName>
                                        </p:attrNameLst>
                                      </p:cBhvr>
                                      <p:to>
                                        <p:strVal val="visible"/>
                                      </p:to>
                                    </p:set>
                                    <p:anim calcmode="lin" valueType="num">
                                      <p:cBhvr>
                                        <p:cTn id="46" dur="500" fill="hold"/>
                                        <p:tgtEl>
                                          <p:spTgt spid="135"/>
                                        </p:tgtEl>
                                        <p:attrNameLst>
                                          <p:attrName>ppt_w</p:attrName>
                                        </p:attrNameLst>
                                      </p:cBhvr>
                                      <p:tavLst>
                                        <p:tav tm="0">
                                          <p:val>
                                            <p:fltVal val="0"/>
                                          </p:val>
                                        </p:tav>
                                        <p:tav tm="100000">
                                          <p:val>
                                            <p:strVal val="#ppt_w"/>
                                          </p:val>
                                        </p:tav>
                                      </p:tavLst>
                                    </p:anim>
                                    <p:anim calcmode="lin" valueType="num">
                                      <p:cBhvr>
                                        <p:cTn id="47" dur="500" fill="hold"/>
                                        <p:tgtEl>
                                          <p:spTgt spid="135"/>
                                        </p:tgtEl>
                                        <p:attrNameLst>
                                          <p:attrName>ppt_h</p:attrName>
                                        </p:attrNameLst>
                                      </p:cBhvr>
                                      <p:tavLst>
                                        <p:tav tm="0">
                                          <p:val>
                                            <p:fltVal val="0"/>
                                          </p:val>
                                        </p:tav>
                                        <p:tav tm="100000">
                                          <p:val>
                                            <p:strVal val="#ppt_h"/>
                                          </p:val>
                                        </p:tav>
                                      </p:tavLst>
                                    </p:anim>
                                    <p:animEffect transition="in" filter="fade">
                                      <p:cBhvr>
                                        <p:cTn id="48" dur="500"/>
                                        <p:tgtEl>
                                          <p:spTgt spid="135"/>
                                        </p:tgtEl>
                                      </p:cBhvr>
                                    </p:animEffect>
                                  </p:childTnLst>
                                </p:cTn>
                              </p:par>
                              <p:par>
                                <p:cTn id="49" presetID="53" presetClass="entr" presetSubtype="16" fill="hold" grpId="0" nodeType="withEffect">
                                  <p:stCondLst>
                                    <p:cond delay="2000"/>
                                  </p:stCondLst>
                                  <p:childTnLst>
                                    <p:set>
                                      <p:cBhvr>
                                        <p:cTn id="50" dur="1" fill="hold">
                                          <p:stCondLst>
                                            <p:cond delay="0"/>
                                          </p:stCondLst>
                                        </p:cTn>
                                        <p:tgtEl>
                                          <p:spTgt spid="136"/>
                                        </p:tgtEl>
                                        <p:attrNameLst>
                                          <p:attrName>style.visibility</p:attrName>
                                        </p:attrNameLst>
                                      </p:cBhvr>
                                      <p:to>
                                        <p:strVal val="visible"/>
                                      </p:to>
                                    </p:set>
                                    <p:anim calcmode="lin" valueType="num">
                                      <p:cBhvr>
                                        <p:cTn id="51" dur="500" fill="hold"/>
                                        <p:tgtEl>
                                          <p:spTgt spid="136"/>
                                        </p:tgtEl>
                                        <p:attrNameLst>
                                          <p:attrName>ppt_w</p:attrName>
                                        </p:attrNameLst>
                                      </p:cBhvr>
                                      <p:tavLst>
                                        <p:tav tm="0">
                                          <p:val>
                                            <p:fltVal val="0"/>
                                          </p:val>
                                        </p:tav>
                                        <p:tav tm="100000">
                                          <p:val>
                                            <p:strVal val="#ppt_w"/>
                                          </p:val>
                                        </p:tav>
                                      </p:tavLst>
                                    </p:anim>
                                    <p:anim calcmode="lin" valueType="num">
                                      <p:cBhvr>
                                        <p:cTn id="52" dur="500" fill="hold"/>
                                        <p:tgtEl>
                                          <p:spTgt spid="136"/>
                                        </p:tgtEl>
                                        <p:attrNameLst>
                                          <p:attrName>ppt_h</p:attrName>
                                        </p:attrNameLst>
                                      </p:cBhvr>
                                      <p:tavLst>
                                        <p:tav tm="0">
                                          <p:val>
                                            <p:fltVal val="0"/>
                                          </p:val>
                                        </p:tav>
                                        <p:tav tm="100000">
                                          <p:val>
                                            <p:strVal val="#ppt_h"/>
                                          </p:val>
                                        </p:tav>
                                      </p:tavLst>
                                    </p:anim>
                                    <p:animEffect transition="in" filter="fade">
                                      <p:cBhvr>
                                        <p:cTn id="53" dur="500"/>
                                        <p:tgtEl>
                                          <p:spTgt spid="136"/>
                                        </p:tgtEl>
                                      </p:cBhvr>
                                    </p:animEffect>
                                  </p:childTnLst>
                                </p:cTn>
                              </p:par>
                              <p:par>
                                <p:cTn id="54" presetID="53" presetClass="entr" presetSubtype="16" fill="hold" grpId="0" nodeType="withEffect">
                                  <p:stCondLst>
                                    <p:cond delay="2250"/>
                                  </p:stCondLst>
                                  <p:childTnLst>
                                    <p:set>
                                      <p:cBhvr>
                                        <p:cTn id="55" dur="1" fill="hold">
                                          <p:stCondLst>
                                            <p:cond delay="0"/>
                                          </p:stCondLst>
                                        </p:cTn>
                                        <p:tgtEl>
                                          <p:spTgt spid="137"/>
                                        </p:tgtEl>
                                        <p:attrNameLst>
                                          <p:attrName>style.visibility</p:attrName>
                                        </p:attrNameLst>
                                      </p:cBhvr>
                                      <p:to>
                                        <p:strVal val="visible"/>
                                      </p:to>
                                    </p:set>
                                    <p:anim calcmode="lin" valueType="num">
                                      <p:cBhvr>
                                        <p:cTn id="56" dur="500" fill="hold"/>
                                        <p:tgtEl>
                                          <p:spTgt spid="137"/>
                                        </p:tgtEl>
                                        <p:attrNameLst>
                                          <p:attrName>ppt_w</p:attrName>
                                        </p:attrNameLst>
                                      </p:cBhvr>
                                      <p:tavLst>
                                        <p:tav tm="0">
                                          <p:val>
                                            <p:fltVal val="0"/>
                                          </p:val>
                                        </p:tav>
                                        <p:tav tm="100000">
                                          <p:val>
                                            <p:strVal val="#ppt_w"/>
                                          </p:val>
                                        </p:tav>
                                      </p:tavLst>
                                    </p:anim>
                                    <p:anim calcmode="lin" valueType="num">
                                      <p:cBhvr>
                                        <p:cTn id="57" dur="500" fill="hold"/>
                                        <p:tgtEl>
                                          <p:spTgt spid="137"/>
                                        </p:tgtEl>
                                        <p:attrNameLst>
                                          <p:attrName>ppt_h</p:attrName>
                                        </p:attrNameLst>
                                      </p:cBhvr>
                                      <p:tavLst>
                                        <p:tav tm="0">
                                          <p:val>
                                            <p:fltVal val="0"/>
                                          </p:val>
                                        </p:tav>
                                        <p:tav tm="100000">
                                          <p:val>
                                            <p:strVal val="#ppt_h"/>
                                          </p:val>
                                        </p:tav>
                                      </p:tavLst>
                                    </p:anim>
                                    <p:animEffect transition="in" filter="fade">
                                      <p:cBhvr>
                                        <p:cTn id="58" dur="500"/>
                                        <p:tgtEl>
                                          <p:spTgt spid="137"/>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138"/>
                                        </p:tgtEl>
                                        <p:attrNameLst>
                                          <p:attrName>style.visibility</p:attrName>
                                        </p:attrNameLst>
                                      </p:cBhvr>
                                      <p:to>
                                        <p:strVal val="visible"/>
                                      </p:to>
                                    </p:set>
                                    <p:anim calcmode="lin" valueType="num">
                                      <p:cBhvr>
                                        <p:cTn id="61" dur="500" fill="hold"/>
                                        <p:tgtEl>
                                          <p:spTgt spid="138"/>
                                        </p:tgtEl>
                                        <p:attrNameLst>
                                          <p:attrName>ppt_w</p:attrName>
                                        </p:attrNameLst>
                                      </p:cBhvr>
                                      <p:tavLst>
                                        <p:tav tm="0">
                                          <p:val>
                                            <p:fltVal val="0"/>
                                          </p:val>
                                        </p:tav>
                                        <p:tav tm="100000">
                                          <p:val>
                                            <p:strVal val="#ppt_w"/>
                                          </p:val>
                                        </p:tav>
                                      </p:tavLst>
                                    </p:anim>
                                    <p:anim calcmode="lin" valueType="num">
                                      <p:cBhvr>
                                        <p:cTn id="62" dur="500" fill="hold"/>
                                        <p:tgtEl>
                                          <p:spTgt spid="138"/>
                                        </p:tgtEl>
                                        <p:attrNameLst>
                                          <p:attrName>ppt_h</p:attrName>
                                        </p:attrNameLst>
                                      </p:cBhvr>
                                      <p:tavLst>
                                        <p:tav tm="0">
                                          <p:val>
                                            <p:fltVal val="0"/>
                                          </p:val>
                                        </p:tav>
                                        <p:tav tm="100000">
                                          <p:val>
                                            <p:strVal val="#ppt_h"/>
                                          </p:val>
                                        </p:tav>
                                      </p:tavLst>
                                    </p:anim>
                                    <p:animEffect transition="in" filter="fade">
                                      <p:cBhvr>
                                        <p:cTn id="63" dur="500"/>
                                        <p:tgtEl>
                                          <p:spTgt spid="138"/>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39"/>
                                        </p:tgtEl>
                                        <p:attrNameLst>
                                          <p:attrName>style.visibility</p:attrName>
                                        </p:attrNameLst>
                                      </p:cBhvr>
                                      <p:to>
                                        <p:strVal val="visible"/>
                                      </p:to>
                                    </p:set>
                                    <p:anim calcmode="lin" valueType="num">
                                      <p:cBhvr>
                                        <p:cTn id="66" dur="500" fill="hold"/>
                                        <p:tgtEl>
                                          <p:spTgt spid="139"/>
                                        </p:tgtEl>
                                        <p:attrNameLst>
                                          <p:attrName>ppt_w</p:attrName>
                                        </p:attrNameLst>
                                      </p:cBhvr>
                                      <p:tavLst>
                                        <p:tav tm="0">
                                          <p:val>
                                            <p:fltVal val="0"/>
                                          </p:val>
                                        </p:tav>
                                        <p:tav tm="100000">
                                          <p:val>
                                            <p:strVal val="#ppt_w"/>
                                          </p:val>
                                        </p:tav>
                                      </p:tavLst>
                                    </p:anim>
                                    <p:anim calcmode="lin" valueType="num">
                                      <p:cBhvr>
                                        <p:cTn id="67" dur="500" fill="hold"/>
                                        <p:tgtEl>
                                          <p:spTgt spid="139"/>
                                        </p:tgtEl>
                                        <p:attrNameLst>
                                          <p:attrName>ppt_h</p:attrName>
                                        </p:attrNameLst>
                                      </p:cBhvr>
                                      <p:tavLst>
                                        <p:tav tm="0">
                                          <p:val>
                                            <p:fltVal val="0"/>
                                          </p:val>
                                        </p:tav>
                                        <p:tav tm="100000">
                                          <p:val>
                                            <p:strVal val="#ppt_h"/>
                                          </p:val>
                                        </p:tav>
                                      </p:tavLst>
                                    </p:anim>
                                    <p:animEffect transition="in" filter="fade">
                                      <p:cBhvr>
                                        <p:cTn id="68" dur="500"/>
                                        <p:tgtEl>
                                          <p:spTgt spid="139"/>
                                        </p:tgtEl>
                                      </p:cBhvr>
                                    </p:animEffect>
                                  </p:childTnLst>
                                </p:cTn>
                              </p:par>
                              <p:par>
                                <p:cTn id="69" presetID="53" presetClass="entr" presetSubtype="16" fill="hold" grpId="0" nodeType="withEffect">
                                  <p:stCondLst>
                                    <p:cond delay="3000"/>
                                  </p:stCondLst>
                                  <p:childTnLst>
                                    <p:set>
                                      <p:cBhvr>
                                        <p:cTn id="70" dur="1" fill="hold">
                                          <p:stCondLst>
                                            <p:cond delay="0"/>
                                          </p:stCondLst>
                                        </p:cTn>
                                        <p:tgtEl>
                                          <p:spTgt spid="140"/>
                                        </p:tgtEl>
                                        <p:attrNameLst>
                                          <p:attrName>style.visibility</p:attrName>
                                        </p:attrNameLst>
                                      </p:cBhvr>
                                      <p:to>
                                        <p:strVal val="visible"/>
                                      </p:to>
                                    </p:set>
                                    <p:anim calcmode="lin" valueType="num">
                                      <p:cBhvr>
                                        <p:cTn id="71" dur="500" fill="hold"/>
                                        <p:tgtEl>
                                          <p:spTgt spid="140"/>
                                        </p:tgtEl>
                                        <p:attrNameLst>
                                          <p:attrName>ppt_w</p:attrName>
                                        </p:attrNameLst>
                                      </p:cBhvr>
                                      <p:tavLst>
                                        <p:tav tm="0">
                                          <p:val>
                                            <p:fltVal val="0"/>
                                          </p:val>
                                        </p:tav>
                                        <p:tav tm="100000">
                                          <p:val>
                                            <p:strVal val="#ppt_w"/>
                                          </p:val>
                                        </p:tav>
                                      </p:tavLst>
                                    </p:anim>
                                    <p:anim calcmode="lin" valueType="num">
                                      <p:cBhvr>
                                        <p:cTn id="72" dur="500" fill="hold"/>
                                        <p:tgtEl>
                                          <p:spTgt spid="140"/>
                                        </p:tgtEl>
                                        <p:attrNameLst>
                                          <p:attrName>ppt_h</p:attrName>
                                        </p:attrNameLst>
                                      </p:cBhvr>
                                      <p:tavLst>
                                        <p:tav tm="0">
                                          <p:val>
                                            <p:fltVal val="0"/>
                                          </p:val>
                                        </p:tav>
                                        <p:tav tm="100000">
                                          <p:val>
                                            <p:strVal val="#ppt_h"/>
                                          </p:val>
                                        </p:tav>
                                      </p:tavLst>
                                    </p:anim>
                                    <p:animEffect transition="in" filter="fade">
                                      <p:cBhvr>
                                        <p:cTn id="73" dur="500"/>
                                        <p:tgtEl>
                                          <p:spTgt spid="140"/>
                                        </p:tgtEl>
                                      </p:cBhvr>
                                    </p:animEffect>
                                  </p:childTnLst>
                                </p:cTn>
                              </p:par>
                              <p:par>
                                <p:cTn id="74" presetID="53" presetClass="entr" presetSubtype="16" fill="hold" grpId="0" nodeType="withEffect">
                                  <p:stCondLst>
                                    <p:cond delay="3250"/>
                                  </p:stCondLst>
                                  <p:childTnLst>
                                    <p:set>
                                      <p:cBhvr>
                                        <p:cTn id="75" dur="1" fill="hold">
                                          <p:stCondLst>
                                            <p:cond delay="0"/>
                                          </p:stCondLst>
                                        </p:cTn>
                                        <p:tgtEl>
                                          <p:spTgt spid="141"/>
                                        </p:tgtEl>
                                        <p:attrNameLst>
                                          <p:attrName>style.visibility</p:attrName>
                                        </p:attrNameLst>
                                      </p:cBhvr>
                                      <p:to>
                                        <p:strVal val="visible"/>
                                      </p:to>
                                    </p:set>
                                    <p:anim calcmode="lin" valueType="num">
                                      <p:cBhvr>
                                        <p:cTn id="76" dur="500" fill="hold"/>
                                        <p:tgtEl>
                                          <p:spTgt spid="141"/>
                                        </p:tgtEl>
                                        <p:attrNameLst>
                                          <p:attrName>ppt_w</p:attrName>
                                        </p:attrNameLst>
                                      </p:cBhvr>
                                      <p:tavLst>
                                        <p:tav tm="0">
                                          <p:val>
                                            <p:fltVal val="0"/>
                                          </p:val>
                                        </p:tav>
                                        <p:tav tm="100000">
                                          <p:val>
                                            <p:strVal val="#ppt_w"/>
                                          </p:val>
                                        </p:tav>
                                      </p:tavLst>
                                    </p:anim>
                                    <p:anim calcmode="lin" valueType="num">
                                      <p:cBhvr>
                                        <p:cTn id="77" dur="500" fill="hold"/>
                                        <p:tgtEl>
                                          <p:spTgt spid="141"/>
                                        </p:tgtEl>
                                        <p:attrNameLst>
                                          <p:attrName>ppt_h</p:attrName>
                                        </p:attrNameLst>
                                      </p:cBhvr>
                                      <p:tavLst>
                                        <p:tav tm="0">
                                          <p:val>
                                            <p:fltVal val="0"/>
                                          </p:val>
                                        </p:tav>
                                        <p:tav tm="100000">
                                          <p:val>
                                            <p:strVal val="#ppt_h"/>
                                          </p:val>
                                        </p:tav>
                                      </p:tavLst>
                                    </p:anim>
                                    <p:animEffect transition="in" filter="fade">
                                      <p:cBhvr>
                                        <p:cTn id="78" dur="500"/>
                                        <p:tgtEl>
                                          <p:spTgt spid="141"/>
                                        </p:tgtEl>
                                      </p:cBhvr>
                                    </p:animEffect>
                                  </p:childTnLst>
                                </p:cTn>
                              </p:par>
                              <p:par>
                                <p:cTn id="79" presetID="53" presetClass="entr" presetSubtype="16" fill="hold" grpId="0" nodeType="withEffect">
                                  <p:stCondLst>
                                    <p:cond delay="3500"/>
                                  </p:stCondLst>
                                  <p:childTnLst>
                                    <p:set>
                                      <p:cBhvr>
                                        <p:cTn id="80" dur="1" fill="hold">
                                          <p:stCondLst>
                                            <p:cond delay="0"/>
                                          </p:stCondLst>
                                        </p:cTn>
                                        <p:tgtEl>
                                          <p:spTgt spid="142"/>
                                        </p:tgtEl>
                                        <p:attrNameLst>
                                          <p:attrName>style.visibility</p:attrName>
                                        </p:attrNameLst>
                                      </p:cBhvr>
                                      <p:to>
                                        <p:strVal val="visible"/>
                                      </p:to>
                                    </p:set>
                                    <p:anim calcmode="lin" valueType="num">
                                      <p:cBhvr>
                                        <p:cTn id="81" dur="500" fill="hold"/>
                                        <p:tgtEl>
                                          <p:spTgt spid="142"/>
                                        </p:tgtEl>
                                        <p:attrNameLst>
                                          <p:attrName>ppt_w</p:attrName>
                                        </p:attrNameLst>
                                      </p:cBhvr>
                                      <p:tavLst>
                                        <p:tav tm="0">
                                          <p:val>
                                            <p:fltVal val="0"/>
                                          </p:val>
                                        </p:tav>
                                        <p:tav tm="100000">
                                          <p:val>
                                            <p:strVal val="#ppt_w"/>
                                          </p:val>
                                        </p:tav>
                                      </p:tavLst>
                                    </p:anim>
                                    <p:anim calcmode="lin" valueType="num">
                                      <p:cBhvr>
                                        <p:cTn id="82" dur="500" fill="hold"/>
                                        <p:tgtEl>
                                          <p:spTgt spid="142"/>
                                        </p:tgtEl>
                                        <p:attrNameLst>
                                          <p:attrName>ppt_h</p:attrName>
                                        </p:attrNameLst>
                                      </p:cBhvr>
                                      <p:tavLst>
                                        <p:tav tm="0">
                                          <p:val>
                                            <p:fltVal val="0"/>
                                          </p:val>
                                        </p:tav>
                                        <p:tav tm="100000">
                                          <p:val>
                                            <p:strVal val="#ppt_h"/>
                                          </p:val>
                                        </p:tav>
                                      </p:tavLst>
                                    </p:anim>
                                    <p:animEffect transition="in" filter="fade">
                                      <p:cBhvr>
                                        <p:cTn id="83" dur="500"/>
                                        <p:tgtEl>
                                          <p:spTgt spid="142"/>
                                        </p:tgtEl>
                                      </p:cBhvr>
                                    </p:animEffect>
                                  </p:childTnLst>
                                </p:cTn>
                              </p:par>
                              <p:par>
                                <p:cTn id="84" presetID="53" presetClass="entr" presetSubtype="16" fill="hold" grpId="0" nodeType="withEffect">
                                  <p:stCondLst>
                                    <p:cond delay="3750"/>
                                  </p:stCondLst>
                                  <p:childTnLst>
                                    <p:set>
                                      <p:cBhvr>
                                        <p:cTn id="85" dur="1" fill="hold">
                                          <p:stCondLst>
                                            <p:cond delay="0"/>
                                          </p:stCondLst>
                                        </p:cTn>
                                        <p:tgtEl>
                                          <p:spTgt spid="143"/>
                                        </p:tgtEl>
                                        <p:attrNameLst>
                                          <p:attrName>style.visibility</p:attrName>
                                        </p:attrNameLst>
                                      </p:cBhvr>
                                      <p:to>
                                        <p:strVal val="visible"/>
                                      </p:to>
                                    </p:set>
                                    <p:anim calcmode="lin" valueType="num">
                                      <p:cBhvr>
                                        <p:cTn id="86" dur="500" fill="hold"/>
                                        <p:tgtEl>
                                          <p:spTgt spid="143"/>
                                        </p:tgtEl>
                                        <p:attrNameLst>
                                          <p:attrName>ppt_w</p:attrName>
                                        </p:attrNameLst>
                                      </p:cBhvr>
                                      <p:tavLst>
                                        <p:tav tm="0">
                                          <p:val>
                                            <p:fltVal val="0"/>
                                          </p:val>
                                        </p:tav>
                                        <p:tav tm="100000">
                                          <p:val>
                                            <p:strVal val="#ppt_w"/>
                                          </p:val>
                                        </p:tav>
                                      </p:tavLst>
                                    </p:anim>
                                    <p:anim calcmode="lin" valueType="num">
                                      <p:cBhvr>
                                        <p:cTn id="87" dur="500" fill="hold"/>
                                        <p:tgtEl>
                                          <p:spTgt spid="143"/>
                                        </p:tgtEl>
                                        <p:attrNameLst>
                                          <p:attrName>ppt_h</p:attrName>
                                        </p:attrNameLst>
                                      </p:cBhvr>
                                      <p:tavLst>
                                        <p:tav tm="0">
                                          <p:val>
                                            <p:fltVal val="0"/>
                                          </p:val>
                                        </p:tav>
                                        <p:tav tm="100000">
                                          <p:val>
                                            <p:strVal val="#ppt_h"/>
                                          </p:val>
                                        </p:tav>
                                      </p:tavLst>
                                    </p:anim>
                                    <p:animEffect transition="in" filter="fade">
                                      <p:cBhvr>
                                        <p:cTn id="88" dur="500"/>
                                        <p:tgtEl>
                                          <p:spTgt spid="143"/>
                                        </p:tgtEl>
                                      </p:cBhvr>
                                    </p:animEffect>
                                  </p:childTnLst>
                                </p:cTn>
                              </p:par>
                            </p:childTnLst>
                          </p:cTn>
                        </p:par>
                        <p:par>
                          <p:cTn id="89" fill="hold">
                            <p:stCondLst>
                              <p:cond delay="1000"/>
                            </p:stCondLst>
                            <p:childTnLst>
                              <p:par>
                                <p:cTn id="90" presetID="53" presetClass="entr" presetSubtype="16" fill="hold" grpId="0" nodeType="afterEffect">
                                  <p:stCondLst>
                                    <p:cond delay="0"/>
                                  </p:stCondLst>
                                  <p:childTnLst>
                                    <p:set>
                                      <p:cBhvr>
                                        <p:cTn id="91" dur="1" fill="hold">
                                          <p:stCondLst>
                                            <p:cond delay="0"/>
                                          </p:stCondLst>
                                        </p:cTn>
                                        <p:tgtEl>
                                          <p:spTgt spid="145"/>
                                        </p:tgtEl>
                                        <p:attrNameLst>
                                          <p:attrName>style.visibility</p:attrName>
                                        </p:attrNameLst>
                                      </p:cBhvr>
                                      <p:to>
                                        <p:strVal val="visible"/>
                                      </p:to>
                                    </p:set>
                                    <p:anim calcmode="lin" valueType="num">
                                      <p:cBhvr>
                                        <p:cTn id="92" dur="100" fill="hold"/>
                                        <p:tgtEl>
                                          <p:spTgt spid="145"/>
                                        </p:tgtEl>
                                        <p:attrNameLst>
                                          <p:attrName>ppt_w</p:attrName>
                                        </p:attrNameLst>
                                      </p:cBhvr>
                                      <p:tavLst>
                                        <p:tav tm="0">
                                          <p:val>
                                            <p:fltVal val="0"/>
                                          </p:val>
                                        </p:tav>
                                        <p:tav tm="100000">
                                          <p:val>
                                            <p:strVal val="#ppt_w"/>
                                          </p:val>
                                        </p:tav>
                                      </p:tavLst>
                                    </p:anim>
                                    <p:anim calcmode="lin" valueType="num">
                                      <p:cBhvr>
                                        <p:cTn id="93" dur="100" fill="hold"/>
                                        <p:tgtEl>
                                          <p:spTgt spid="145"/>
                                        </p:tgtEl>
                                        <p:attrNameLst>
                                          <p:attrName>ppt_h</p:attrName>
                                        </p:attrNameLst>
                                      </p:cBhvr>
                                      <p:tavLst>
                                        <p:tav tm="0">
                                          <p:val>
                                            <p:fltVal val="0"/>
                                          </p:val>
                                        </p:tav>
                                        <p:tav tm="100000">
                                          <p:val>
                                            <p:strVal val="#ppt_h"/>
                                          </p:val>
                                        </p:tav>
                                      </p:tavLst>
                                    </p:anim>
                                    <p:animEffect transition="in" filter="fade">
                                      <p:cBhvr>
                                        <p:cTn id="94" dur="100"/>
                                        <p:tgtEl>
                                          <p:spTgt spid="145"/>
                                        </p:tgtEl>
                                      </p:cBhvr>
                                    </p:animEffect>
                                  </p:childTnLst>
                                </p:cTn>
                              </p:par>
                              <p:par>
                                <p:cTn id="95" presetID="6" presetClass="emph" presetSubtype="0" fill="hold" grpId="1" nodeType="withEffect">
                                  <p:stCondLst>
                                    <p:cond delay="100"/>
                                  </p:stCondLst>
                                  <p:childTnLst>
                                    <p:animScale>
                                      <p:cBhvr>
                                        <p:cTn id="96" dur="100" fill="hold"/>
                                        <p:tgtEl>
                                          <p:spTgt spid="145"/>
                                        </p:tgtEl>
                                      </p:cBhvr>
                                      <p:by x="110000" y="110000"/>
                                    </p:animScale>
                                  </p:childTnLst>
                                </p:cTn>
                              </p:par>
                              <p:par>
                                <p:cTn id="97" presetID="6" presetClass="emph" presetSubtype="0" fill="hold" grpId="2" nodeType="withEffect">
                                  <p:stCondLst>
                                    <p:cond delay="200"/>
                                  </p:stCondLst>
                                  <p:childTnLst>
                                    <p:animScale>
                                      <p:cBhvr>
                                        <p:cTn id="98" dur="200" fill="hold"/>
                                        <p:tgtEl>
                                          <p:spTgt spid="145"/>
                                        </p:tgtEl>
                                      </p:cBhvr>
                                      <p:by x="90000" y="90000"/>
                                    </p:animScale>
                                  </p:childTnLst>
                                </p:cTn>
                              </p:par>
                              <p:par>
                                <p:cTn id="99" presetID="6" presetClass="emph" presetSubtype="0" fill="hold" grpId="3" nodeType="withEffect">
                                  <p:stCondLst>
                                    <p:cond delay="400"/>
                                  </p:stCondLst>
                                  <p:childTnLst>
                                    <p:animScale>
                                      <p:cBhvr>
                                        <p:cTn id="100" dur="100" fill="hold"/>
                                        <p:tgtEl>
                                          <p:spTgt spid="145"/>
                                        </p:tgtEl>
                                      </p:cBhvr>
                                      <p:by x="105000" y="105000"/>
                                    </p:animScale>
                                  </p:childTnLst>
                                </p:cTn>
                              </p:par>
                              <p:par>
                                <p:cTn id="101" presetID="6" presetClass="emph" presetSubtype="0" fill="hold" grpId="4" nodeType="withEffect">
                                  <p:stCondLst>
                                    <p:cond delay="500"/>
                                  </p:stCondLst>
                                  <p:childTnLst>
                                    <p:animScale>
                                      <p:cBhvr>
                                        <p:cTn id="102" dur="200" fill="hold"/>
                                        <p:tgtEl>
                                          <p:spTgt spid="145"/>
                                        </p:tgtEl>
                                      </p:cBhvr>
                                      <p:by x="95000" y="95000"/>
                                    </p:animScale>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100" fill="hold"/>
                                        <p:tgtEl>
                                          <p:spTgt spid="146"/>
                                        </p:tgtEl>
                                        <p:attrNameLst>
                                          <p:attrName>ppt_w</p:attrName>
                                        </p:attrNameLst>
                                      </p:cBhvr>
                                      <p:tavLst>
                                        <p:tav tm="0">
                                          <p:val>
                                            <p:fltVal val="0"/>
                                          </p:val>
                                        </p:tav>
                                        <p:tav tm="100000">
                                          <p:val>
                                            <p:strVal val="#ppt_w"/>
                                          </p:val>
                                        </p:tav>
                                      </p:tavLst>
                                    </p:anim>
                                    <p:anim calcmode="lin" valueType="num">
                                      <p:cBhvr>
                                        <p:cTn id="107" dur="100" fill="hold"/>
                                        <p:tgtEl>
                                          <p:spTgt spid="146"/>
                                        </p:tgtEl>
                                        <p:attrNameLst>
                                          <p:attrName>ppt_h</p:attrName>
                                        </p:attrNameLst>
                                      </p:cBhvr>
                                      <p:tavLst>
                                        <p:tav tm="0">
                                          <p:val>
                                            <p:fltVal val="0"/>
                                          </p:val>
                                        </p:tav>
                                        <p:tav tm="100000">
                                          <p:val>
                                            <p:strVal val="#ppt_h"/>
                                          </p:val>
                                        </p:tav>
                                      </p:tavLst>
                                    </p:anim>
                                    <p:animEffect transition="in" filter="fade">
                                      <p:cBhvr>
                                        <p:cTn id="108" dur="100"/>
                                        <p:tgtEl>
                                          <p:spTgt spid="146"/>
                                        </p:tgtEl>
                                      </p:cBhvr>
                                    </p:animEffect>
                                  </p:childTnLst>
                                </p:cTn>
                              </p:par>
                              <p:par>
                                <p:cTn id="109" presetID="6" presetClass="emph" presetSubtype="0" fill="hold" grpId="1" nodeType="withEffect">
                                  <p:stCondLst>
                                    <p:cond delay="100"/>
                                  </p:stCondLst>
                                  <p:childTnLst>
                                    <p:animScale>
                                      <p:cBhvr>
                                        <p:cTn id="110" dur="100" fill="hold"/>
                                        <p:tgtEl>
                                          <p:spTgt spid="146"/>
                                        </p:tgtEl>
                                      </p:cBhvr>
                                      <p:by x="110000" y="110000"/>
                                    </p:animScale>
                                  </p:childTnLst>
                                </p:cTn>
                              </p:par>
                              <p:par>
                                <p:cTn id="111" presetID="6" presetClass="emph" presetSubtype="0" fill="hold" grpId="2" nodeType="withEffect">
                                  <p:stCondLst>
                                    <p:cond delay="200"/>
                                  </p:stCondLst>
                                  <p:childTnLst>
                                    <p:animScale>
                                      <p:cBhvr>
                                        <p:cTn id="112" dur="200" fill="hold"/>
                                        <p:tgtEl>
                                          <p:spTgt spid="146"/>
                                        </p:tgtEl>
                                      </p:cBhvr>
                                      <p:by x="90000" y="90000"/>
                                    </p:animScale>
                                  </p:childTnLst>
                                </p:cTn>
                              </p:par>
                              <p:par>
                                <p:cTn id="113" presetID="6" presetClass="emph" presetSubtype="0" fill="hold" grpId="3" nodeType="withEffect">
                                  <p:stCondLst>
                                    <p:cond delay="400"/>
                                  </p:stCondLst>
                                  <p:childTnLst>
                                    <p:animScale>
                                      <p:cBhvr>
                                        <p:cTn id="114" dur="100" fill="hold"/>
                                        <p:tgtEl>
                                          <p:spTgt spid="146"/>
                                        </p:tgtEl>
                                      </p:cBhvr>
                                      <p:by x="105000" y="105000"/>
                                    </p:animScale>
                                  </p:childTnLst>
                                </p:cTn>
                              </p:par>
                              <p:par>
                                <p:cTn id="115" presetID="6" presetClass="emph" presetSubtype="0" fill="hold" grpId="4" nodeType="withEffect">
                                  <p:stCondLst>
                                    <p:cond delay="500"/>
                                  </p:stCondLst>
                                  <p:childTnLst>
                                    <p:animScale>
                                      <p:cBhvr>
                                        <p:cTn id="116" dur="200" fill="hold"/>
                                        <p:tgtEl>
                                          <p:spTgt spid="146"/>
                                        </p:tgtEl>
                                      </p:cBhvr>
                                      <p:by x="95000" y="95000"/>
                                    </p:animScale>
                                  </p:childTnLst>
                                </p:cTn>
                              </p:par>
                            </p:childTnLst>
                          </p:cTn>
                        </p:par>
                        <p:par>
                          <p:cTn id="117" fill="hold">
                            <p:stCondLst>
                              <p:cond delay="2000"/>
                            </p:stCondLst>
                            <p:childTnLst>
                              <p:par>
                                <p:cTn id="118" presetID="53" presetClass="entr" presetSubtype="16" fill="hold" grpId="0" nodeType="afterEffect">
                                  <p:stCondLst>
                                    <p:cond delay="0"/>
                                  </p:stCondLst>
                                  <p:childTnLst>
                                    <p:set>
                                      <p:cBhvr>
                                        <p:cTn id="119" dur="1" fill="hold">
                                          <p:stCondLst>
                                            <p:cond delay="0"/>
                                          </p:stCondLst>
                                        </p:cTn>
                                        <p:tgtEl>
                                          <p:spTgt spid="144"/>
                                        </p:tgtEl>
                                        <p:attrNameLst>
                                          <p:attrName>style.visibility</p:attrName>
                                        </p:attrNameLst>
                                      </p:cBhvr>
                                      <p:to>
                                        <p:strVal val="visible"/>
                                      </p:to>
                                    </p:set>
                                    <p:anim calcmode="lin" valueType="num">
                                      <p:cBhvr>
                                        <p:cTn id="120" dur="100" fill="hold"/>
                                        <p:tgtEl>
                                          <p:spTgt spid="144"/>
                                        </p:tgtEl>
                                        <p:attrNameLst>
                                          <p:attrName>ppt_w</p:attrName>
                                        </p:attrNameLst>
                                      </p:cBhvr>
                                      <p:tavLst>
                                        <p:tav tm="0">
                                          <p:val>
                                            <p:fltVal val="0"/>
                                          </p:val>
                                        </p:tav>
                                        <p:tav tm="100000">
                                          <p:val>
                                            <p:strVal val="#ppt_w"/>
                                          </p:val>
                                        </p:tav>
                                      </p:tavLst>
                                    </p:anim>
                                    <p:anim calcmode="lin" valueType="num">
                                      <p:cBhvr>
                                        <p:cTn id="121" dur="100" fill="hold"/>
                                        <p:tgtEl>
                                          <p:spTgt spid="144"/>
                                        </p:tgtEl>
                                        <p:attrNameLst>
                                          <p:attrName>ppt_h</p:attrName>
                                        </p:attrNameLst>
                                      </p:cBhvr>
                                      <p:tavLst>
                                        <p:tav tm="0">
                                          <p:val>
                                            <p:fltVal val="0"/>
                                          </p:val>
                                        </p:tav>
                                        <p:tav tm="100000">
                                          <p:val>
                                            <p:strVal val="#ppt_h"/>
                                          </p:val>
                                        </p:tav>
                                      </p:tavLst>
                                    </p:anim>
                                    <p:animEffect transition="in" filter="fade">
                                      <p:cBhvr>
                                        <p:cTn id="122" dur="100"/>
                                        <p:tgtEl>
                                          <p:spTgt spid="144"/>
                                        </p:tgtEl>
                                      </p:cBhvr>
                                    </p:animEffect>
                                  </p:childTnLst>
                                </p:cTn>
                              </p:par>
                              <p:par>
                                <p:cTn id="123" presetID="6" presetClass="emph" presetSubtype="0" fill="hold" grpId="1" nodeType="withEffect">
                                  <p:stCondLst>
                                    <p:cond delay="100"/>
                                  </p:stCondLst>
                                  <p:childTnLst>
                                    <p:animScale>
                                      <p:cBhvr>
                                        <p:cTn id="124" dur="100" fill="hold"/>
                                        <p:tgtEl>
                                          <p:spTgt spid="144"/>
                                        </p:tgtEl>
                                      </p:cBhvr>
                                      <p:by x="110000" y="110000"/>
                                    </p:animScale>
                                  </p:childTnLst>
                                </p:cTn>
                              </p:par>
                              <p:par>
                                <p:cTn id="125" presetID="6" presetClass="emph" presetSubtype="0" fill="hold" grpId="2" nodeType="withEffect">
                                  <p:stCondLst>
                                    <p:cond delay="200"/>
                                  </p:stCondLst>
                                  <p:childTnLst>
                                    <p:animScale>
                                      <p:cBhvr>
                                        <p:cTn id="126" dur="200" fill="hold"/>
                                        <p:tgtEl>
                                          <p:spTgt spid="144"/>
                                        </p:tgtEl>
                                      </p:cBhvr>
                                      <p:by x="90000" y="90000"/>
                                    </p:animScale>
                                  </p:childTnLst>
                                </p:cTn>
                              </p:par>
                              <p:par>
                                <p:cTn id="127" presetID="6" presetClass="emph" presetSubtype="0" fill="hold" grpId="3" nodeType="withEffect">
                                  <p:stCondLst>
                                    <p:cond delay="400"/>
                                  </p:stCondLst>
                                  <p:childTnLst>
                                    <p:animScale>
                                      <p:cBhvr>
                                        <p:cTn id="128" dur="100" fill="hold"/>
                                        <p:tgtEl>
                                          <p:spTgt spid="144"/>
                                        </p:tgtEl>
                                      </p:cBhvr>
                                      <p:by x="105000" y="105000"/>
                                    </p:animScale>
                                  </p:childTnLst>
                                </p:cTn>
                              </p:par>
                              <p:par>
                                <p:cTn id="129" presetID="6" presetClass="emph" presetSubtype="0" fill="hold" grpId="4" nodeType="withEffect">
                                  <p:stCondLst>
                                    <p:cond delay="500"/>
                                  </p:stCondLst>
                                  <p:childTnLst>
                                    <p:animScale>
                                      <p:cBhvr>
                                        <p:cTn id="130" dur="200" fill="hold"/>
                                        <p:tgtEl>
                                          <p:spTgt spid="144"/>
                                        </p:tgtEl>
                                      </p:cBhvr>
                                      <p:by x="95000" y="95000"/>
                                    </p:animScale>
                                  </p:childTnLst>
                                </p:cTn>
                              </p:par>
                            </p:childTnLst>
                          </p:cTn>
                        </p:par>
                        <p:par>
                          <p:cTn id="131" fill="hold">
                            <p:stCondLst>
                              <p:cond delay="2500"/>
                            </p:stCondLst>
                            <p:childTnLst>
                              <p:par>
                                <p:cTn id="132" presetID="53" presetClass="entr" presetSubtype="16" fill="hold" grpId="0" nodeType="afterEffect">
                                  <p:stCondLst>
                                    <p:cond delay="0"/>
                                  </p:stCondLst>
                                  <p:childTnLst>
                                    <p:set>
                                      <p:cBhvr>
                                        <p:cTn id="133" dur="1" fill="hold">
                                          <p:stCondLst>
                                            <p:cond delay="0"/>
                                          </p:stCondLst>
                                        </p:cTn>
                                        <p:tgtEl>
                                          <p:spTgt spid="147"/>
                                        </p:tgtEl>
                                        <p:attrNameLst>
                                          <p:attrName>style.visibility</p:attrName>
                                        </p:attrNameLst>
                                      </p:cBhvr>
                                      <p:to>
                                        <p:strVal val="visible"/>
                                      </p:to>
                                    </p:set>
                                    <p:anim calcmode="lin" valueType="num">
                                      <p:cBhvr>
                                        <p:cTn id="134" dur="100" fill="hold"/>
                                        <p:tgtEl>
                                          <p:spTgt spid="147"/>
                                        </p:tgtEl>
                                        <p:attrNameLst>
                                          <p:attrName>ppt_w</p:attrName>
                                        </p:attrNameLst>
                                      </p:cBhvr>
                                      <p:tavLst>
                                        <p:tav tm="0">
                                          <p:val>
                                            <p:fltVal val="0"/>
                                          </p:val>
                                        </p:tav>
                                        <p:tav tm="100000">
                                          <p:val>
                                            <p:strVal val="#ppt_w"/>
                                          </p:val>
                                        </p:tav>
                                      </p:tavLst>
                                    </p:anim>
                                    <p:anim calcmode="lin" valueType="num">
                                      <p:cBhvr>
                                        <p:cTn id="135" dur="100" fill="hold"/>
                                        <p:tgtEl>
                                          <p:spTgt spid="147"/>
                                        </p:tgtEl>
                                        <p:attrNameLst>
                                          <p:attrName>ppt_h</p:attrName>
                                        </p:attrNameLst>
                                      </p:cBhvr>
                                      <p:tavLst>
                                        <p:tav tm="0">
                                          <p:val>
                                            <p:fltVal val="0"/>
                                          </p:val>
                                        </p:tav>
                                        <p:tav tm="100000">
                                          <p:val>
                                            <p:strVal val="#ppt_h"/>
                                          </p:val>
                                        </p:tav>
                                      </p:tavLst>
                                    </p:anim>
                                    <p:animEffect transition="in" filter="fade">
                                      <p:cBhvr>
                                        <p:cTn id="136" dur="100"/>
                                        <p:tgtEl>
                                          <p:spTgt spid="147"/>
                                        </p:tgtEl>
                                      </p:cBhvr>
                                    </p:animEffect>
                                  </p:childTnLst>
                                </p:cTn>
                              </p:par>
                              <p:par>
                                <p:cTn id="137" presetID="6" presetClass="emph" presetSubtype="0" fill="hold" grpId="1" nodeType="withEffect">
                                  <p:stCondLst>
                                    <p:cond delay="100"/>
                                  </p:stCondLst>
                                  <p:childTnLst>
                                    <p:animScale>
                                      <p:cBhvr>
                                        <p:cTn id="138" dur="100" fill="hold"/>
                                        <p:tgtEl>
                                          <p:spTgt spid="147"/>
                                        </p:tgtEl>
                                      </p:cBhvr>
                                      <p:by x="110000" y="110000"/>
                                    </p:animScale>
                                  </p:childTnLst>
                                </p:cTn>
                              </p:par>
                              <p:par>
                                <p:cTn id="139" presetID="6" presetClass="emph" presetSubtype="0" fill="hold" grpId="2" nodeType="withEffect">
                                  <p:stCondLst>
                                    <p:cond delay="200"/>
                                  </p:stCondLst>
                                  <p:childTnLst>
                                    <p:animScale>
                                      <p:cBhvr>
                                        <p:cTn id="140" dur="200" fill="hold"/>
                                        <p:tgtEl>
                                          <p:spTgt spid="147"/>
                                        </p:tgtEl>
                                      </p:cBhvr>
                                      <p:by x="90000" y="90000"/>
                                    </p:animScale>
                                  </p:childTnLst>
                                </p:cTn>
                              </p:par>
                              <p:par>
                                <p:cTn id="141" presetID="6" presetClass="emph" presetSubtype="0" fill="hold" grpId="3" nodeType="withEffect">
                                  <p:stCondLst>
                                    <p:cond delay="400"/>
                                  </p:stCondLst>
                                  <p:childTnLst>
                                    <p:animScale>
                                      <p:cBhvr>
                                        <p:cTn id="142" dur="100" fill="hold"/>
                                        <p:tgtEl>
                                          <p:spTgt spid="147"/>
                                        </p:tgtEl>
                                      </p:cBhvr>
                                      <p:by x="105000" y="105000"/>
                                    </p:animScale>
                                  </p:childTnLst>
                                </p:cTn>
                              </p:par>
                              <p:par>
                                <p:cTn id="143" presetID="6" presetClass="emph" presetSubtype="0" fill="hold" grpId="4" nodeType="withEffect">
                                  <p:stCondLst>
                                    <p:cond delay="500"/>
                                  </p:stCondLst>
                                  <p:childTnLst>
                                    <p:animScale>
                                      <p:cBhvr>
                                        <p:cTn id="144" dur="200" fill="hold"/>
                                        <p:tgtEl>
                                          <p:spTgt spid="147"/>
                                        </p:tgtEl>
                                      </p:cBhvr>
                                      <p:by x="95000" y="95000"/>
                                    </p:animScale>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154"/>
                                        </p:tgtEl>
                                        <p:attrNameLst>
                                          <p:attrName>style.visibility</p:attrName>
                                        </p:attrNameLst>
                                      </p:cBhvr>
                                      <p:to>
                                        <p:strVal val="visible"/>
                                      </p:to>
                                    </p:set>
                                    <p:animEffect transition="in" filter="randombar(vertical)">
                                      <p:cBhvr>
                                        <p:cTn id="148" dur="250"/>
                                        <p:tgtEl>
                                          <p:spTgt spid="154"/>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randombar(vertical)">
                                      <p:cBhvr>
                                        <p:cTn id="152" dur="250"/>
                                        <p:tgtEl>
                                          <p:spTgt spid="157"/>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148"/>
                                        </p:tgtEl>
                                        <p:attrNameLst>
                                          <p:attrName>style.visibility</p:attrName>
                                        </p:attrNameLst>
                                      </p:cBhvr>
                                      <p:to>
                                        <p:strVal val="visible"/>
                                      </p:to>
                                    </p:set>
                                    <p:animEffect transition="in" filter="randombar(vertical)">
                                      <p:cBhvr>
                                        <p:cTn id="156" dur="250"/>
                                        <p:tgtEl>
                                          <p:spTgt spid="148"/>
                                        </p:tgtEl>
                                      </p:cBhvr>
                                    </p:animEffect>
                                  </p:childTnLst>
                                </p:cTn>
                              </p:par>
                            </p:childTnLst>
                          </p:cTn>
                        </p:par>
                        <p:par>
                          <p:cTn id="157" fill="hold">
                            <p:stCondLst>
                              <p:cond delay="4500"/>
                            </p:stCondLst>
                            <p:childTnLst>
                              <p:par>
                                <p:cTn id="158" presetID="14" presetClass="entr" presetSubtype="5" fill="hold" nodeType="afterEffect">
                                  <p:stCondLst>
                                    <p:cond delay="0"/>
                                  </p:stCondLst>
                                  <p:childTnLst>
                                    <p:set>
                                      <p:cBhvr>
                                        <p:cTn id="159" dur="1" fill="hold">
                                          <p:stCondLst>
                                            <p:cond delay="0"/>
                                          </p:stCondLst>
                                        </p:cTn>
                                        <p:tgtEl>
                                          <p:spTgt spid="151"/>
                                        </p:tgtEl>
                                        <p:attrNameLst>
                                          <p:attrName>style.visibility</p:attrName>
                                        </p:attrNameLst>
                                      </p:cBhvr>
                                      <p:to>
                                        <p:strVal val="visible"/>
                                      </p:to>
                                    </p:set>
                                    <p:animEffect transition="in" filter="randombar(vertical)">
                                      <p:cBhvr>
                                        <p:cTn id="160" dur="2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28" grpId="0" animBg="1"/>
      <p:bldP spid="129" grpId="0" animBg="1"/>
      <p:bldP spid="130" grpId="0" animBg="1"/>
      <p:bldP spid="131" grpId="0"/>
      <p:bldP spid="132" grpId="0" animBg="1"/>
      <p:bldP spid="133" grpId="0" animBg="1"/>
      <p:bldP spid="134" grpId="0" animBg="1"/>
      <p:bldP spid="135" grpId="0"/>
      <p:bldP spid="136" grpId="0" animBg="1"/>
      <p:bldP spid="137" grpId="0" animBg="1"/>
      <p:bldP spid="138" grpId="0" animBg="1"/>
      <p:bldP spid="139" grpId="0"/>
      <p:bldP spid="140" grpId="0" animBg="1"/>
      <p:bldP spid="141" grpId="0" animBg="1"/>
      <p:bldP spid="142" grpId="0" animBg="1"/>
      <p:bldP spid="143" grpId="0"/>
      <p:bldP spid="144" grpId="0" animBg="1"/>
      <p:bldP spid="144" grpId="1" animBg="1"/>
      <p:bldP spid="144" grpId="2" animBg="1"/>
      <p:bldP spid="144" grpId="3" animBg="1"/>
      <p:bldP spid="144" grpId="4" animBg="1"/>
      <p:bldP spid="145" grpId="0" animBg="1"/>
      <p:bldP spid="145" grpId="1" animBg="1"/>
      <p:bldP spid="145" grpId="2" animBg="1"/>
      <p:bldP spid="145" grpId="3" animBg="1"/>
      <p:bldP spid="145" grpId="4" animBg="1"/>
      <p:bldP spid="146" grpId="0" animBg="1"/>
      <p:bldP spid="146" grpId="1" animBg="1"/>
      <p:bldP spid="146" grpId="2" animBg="1"/>
      <p:bldP spid="146" grpId="3" animBg="1"/>
      <p:bldP spid="146" grpId="4" animBg="1"/>
      <p:bldP spid="147" grpId="0" animBg="1"/>
      <p:bldP spid="147" grpId="1" animBg="1"/>
      <p:bldP spid="147" grpId="2" animBg="1"/>
      <p:bldP spid="147" grpId="3" animBg="1"/>
      <p:bldP spid="147" grpId="4"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年度收益增长</a:t>
            </a:r>
          </a:p>
        </p:txBody>
      </p:sp>
      <p:grpSp>
        <p:nvGrpSpPr>
          <p:cNvPr id="35" name="淘宝店chenying0907出品 34"/>
          <p:cNvGrpSpPr/>
          <p:nvPr/>
        </p:nvGrpSpPr>
        <p:grpSpPr>
          <a:xfrm>
            <a:off x="786399" y="1440495"/>
            <a:ext cx="4194292" cy="3060187"/>
            <a:chOff x="811655" y="1440494"/>
            <a:chExt cx="4194292" cy="3060188"/>
          </a:xfrm>
        </p:grpSpPr>
        <p:sp>
          <p:nvSpPr>
            <p:cNvPr id="36" name="Line 6"/>
            <p:cNvSpPr>
              <a:spLocks noChangeShapeType="1"/>
            </p:cNvSpPr>
            <p:nvPr/>
          </p:nvSpPr>
          <p:spPr bwMode="auto">
            <a:xfrm>
              <a:off x="1212586" y="1590152"/>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37" name="Line 7"/>
            <p:cNvSpPr>
              <a:spLocks noChangeShapeType="1"/>
            </p:cNvSpPr>
            <p:nvPr/>
          </p:nvSpPr>
          <p:spPr bwMode="auto">
            <a:xfrm>
              <a:off x="1212586" y="1952289"/>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38" name="Line 8"/>
            <p:cNvSpPr>
              <a:spLocks noChangeShapeType="1"/>
            </p:cNvSpPr>
            <p:nvPr/>
          </p:nvSpPr>
          <p:spPr bwMode="auto">
            <a:xfrm>
              <a:off x="1212586" y="230590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39" name="Line 9"/>
            <p:cNvSpPr>
              <a:spLocks noChangeShapeType="1"/>
            </p:cNvSpPr>
            <p:nvPr/>
          </p:nvSpPr>
          <p:spPr bwMode="auto">
            <a:xfrm>
              <a:off x="1212586" y="266804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0" name="Line 10"/>
            <p:cNvSpPr>
              <a:spLocks noChangeShapeType="1"/>
            </p:cNvSpPr>
            <p:nvPr/>
          </p:nvSpPr>
          <p:spPr bwMode="auto">
            <a:xfrm>
              <a:off x="1212586" y="3030180"/>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1" name="Line 11"/>
            <p:cNvSpPr>
              <a:spLocks noChangeShapeType="1"/>
            </p:cNvSpPr>
            <p:nvPr/>
          </p:nvSpPr>
          <p:spPr bwMode="auto">
            <a:xfrm>
              <a:off x="1212586" y="3392316"/>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2" name="Line 12"/>
            <p:cNvSpPr>
              <a:spLocks noChangeShapeType="1"/>
            </p:cNvSpPr>
            <p:nvPr/>
          </p:nvSpPr>
          <p:spPr bwMode="auto">
            <a:xfrm>
              <a:off x="1212586" y="3745933"/>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3" name="Line 13"/>
            <p:cNvSpPr>
              <a:spLocks noChangeShapeType="1"/>
            </p:cNvSpPr>
            <p:nvPr/>
          </p:nvSpPr>
          <p:spPr bwMode="auto">
            <a:xfrm>
              <a:off x="1212586" y="4108071"/>
              <a:ext cx="3793361" cy="0"/>
            </a:xfrm>
            <a:prstGeom prst="line">
              <a:avLst/>
            </a:prstGeom>
            <a:noFill/>
            <a:ln w="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77245" tIns="38623" rIns="77245" bIns="38623" numCol="1" anchor="t" anchorCtr="0" compatLnSpc="1"/>
            <a:lstStyle/>
            <a:p>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4" name="淘宝店chenying0907出品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5" name="淘宝店chenying0907出品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6" name="淘宝店chenying0907出品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7" name="淘宝店chenying0907出品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8" name="TextBox 24"/>
            <p:cNvSpPr txBox="1"/>
            <p:nvPr/>
          </p:nvSpPr>
          <p:spPr>
            <a:xfrm>
              <a:off x="1001195" y="3958412"/>
              <a:ext cx="245767"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49" name="TextBox 25"/>
            <p:cNvSpPr txBox="1"/>
            <p:nvPr/>
          </p:nvSpPr>
          <p:spPr>
            <a:xfrm>
              <a:off x="811655" y="3598712"/>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100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0" name="TextBox 26"/>
            <p:cNvSpPr txBox="1"/>
            <p:nvPr/>
          </p:nvSpPr>
          <p:spPr>
            <a:xfrm>
              <a:off x="811655" y="3239008"/>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200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811655" y="2879306"/>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300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2" name="TextBox 28"/>
            <p:cNvSpPr txBox="1"/>
            <p:nvPr/>
          </p:nvSpPr>
          <p:spPr>
            <a:xfrm>
              <a:off x="811655" y="2519603"/>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400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3" name="TextBox 29"/>
            <p:cNvSpPr txBox="1"/>
            <p:nvPr/>
          </p:nvSpPr>
          <p:spPr>
            <a:xfrm>
              <a:off x="811655" y="2159900"/>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500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4" name="TextBox 30"/>
            <p:cNvSpPr txBox="1"/>
            <p:nvPr/>
          </p:nvSpPr>
          <p:spPr>
            <a:xfrm>
              <a:off x="811655" y="1800197"/>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600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5" name="TextBox 31"/>
            <p:cNvSpPr txBox="1"/>
            <p:nvPr/>
          </p:nvSpPr>
          <p:spPr>
            <a:xfrm>
              <a:off x="811655" y="1440494"/>
              <a:ext cx="425303" cy="262666"/>
            </a:xfrm>
            <a:prstGeom prst="rect">
              <a:avLst/>
            </a:prstGeom>
            <a:noFill/>
          </p:spPr>
          <p:txBody>
            <a:bodyPr wrap="none" lIns="77245" tIns="38623" rIns="77245" bIns="38623" rtlCol="0">
              <a:spAutoFit/>
            </a:bodyPr>
            <a:lstStyle/>
            <a:p>
              <a:r>
                <a:rPr lang="en-US" altLang="zh-CN" sz="1200">
                  <a:solidFill>
                    <a:schemeClr val="bg2"/>
                  </a:solidFill>
                  <a:latin typeface="微软雅黑" panose="020B0503020204020204" pitchFamily="34" charset="-122"/>
                  <a:ea typeface="微软雅黑" panose="020B0503020204020204" pitchFamily="34" charset="-122"/>
                </a:rPr>
                <a:t>700</a:t>
              </a:r>
              <a:endParaRPr lang="zh-CN" altLang="en-US" sz="1200">
                <a:solidFill>
                  <a:schemeClr val="bg2"/>
                </a:solidFill>
                <a:latin typeface="微软雅黑" panose="020B0503020204020204" pitchFamily="34" charset="-122"/>
                <a:ea typeface="微软雅黑" panose="020B0503020204020204" pitchFamily="34" charset="-122"/>
              </a:endParaRPr>
            </a:p>
          </p:txBody>
        </p:sp>
        <p:sp>
          <p:nvSpPr>
            <p:cNvPr id="56" name="TextBox 32"/>
            <p:cNvSpPr txBox="1"/>
            <p:nvPr/>
          </p:nvSpPr>
          <p:spPr>
            <a:xfrm>
              <a:off x="1482010" y="4238016"/>
              <a:ext cx="463775" cy="262666"/>
            </a:xfrm>
            <a:prstGeom prst="rect">
              <a:avLst/>
            </a:prstGeom>
            <a:noFill/>
          </p:spPr>
          <p:txBody>
            <a:bodyPr wrap="none" lIns="77245" tIns="38623" rIns="77245" bIns="38623" rtlCol="0">
              <a:spAutoFit/>
            </a:bodyPr>
            <a:lstStyle/>
            <a:p>
              <a:r>
                <a:rPr lang="zh-CN" altLang="en-US" sz="1200">
                  <a:solidFill>
                    <a:schemeClr val="bg2"/>
                  </a:solidFill>
                  <a:latin typeface="微软雅黑" panose="020B0503020204020204" pitchFamily="34" charset="-122"/>
                  <a:ea typeface="微软雅黑" panose="020B0503020204020204" pitchFamily="34" charset="-122"/>
                </a:rPr>
                <a:t>标题</a:t>
              </a:r>
            </a:p>
          </p:txBody>
        </p:sp>
        <p:sp>
          <p:nvSpPr>
            <p:cNvPr id="57" name="TextBox 33"/>
            <p:cNvSpPr txBox="1"/>
            <p:nvPr/>
          </p:nvSpPr>
          <p:spPr>
            <a:xfrm>
              <a:off x="2420772" y="4238016"/>
              <a:ext cx="463775" cy="262666"/>
            </a:xfrm>
            <a:prstGeom prst="rect">
              <a:avLst/>
            </a:prstGeom>
            <a:noFill/>
          </p:spPr>
          <p:txBody>
            <a:bodyPr wrap="none" lIns="77245" tIns="38623" rIns="77245" bIns="38623" rtlCol="0">
              <a:spAutoFit/>
            </a:bodyPr>
            <a:lstStyle/>
            <a:p>
              <a:r>
                <a:rPr lang="zh-CN" altLang="en-US" sz="1200">
                  <a:solidFill>
                    <a:schemeClr val="bg2"/>
                  </a:solidFill>
                  <a:latin typeface="微软雅黑" panose="020B0503020204020204" pitchFamily="34" charset="-122"/>
                  <a:ea typeface="微软雅黑" panose="020B0503020204020204" pitchFamily="34" charset="-122"/>
                </a:rPr>
                <a:t>标题</a:t>
              </a:r>
            </a:p>
          </p:txBody>
        </p:sp>
        <p:sp>
          <p:nvSpPr>
            <p:cNvPr id="59" name="TextBox 34"/>
            <p:cNvSpPr txBox="1"/>
            <p:nvPr/>
          </p:nvSpPr>
          <p:spPr>
            <a:xfrm>
              <a:off x="3393593" y="4238016"/>
              <a:ext cx="463775" cy="262666"/>
            </a:xfrm>
            <a:prstGeom prst="rect">
              <a:avLst/>
            </a:prstGeom>
            <a:noFill/>
          </p:spPr>
          <p:txBody>
            <a:bodyPr wrap="none" lIns="77245" tIns="38623" rIns="77245" bIns="38623" rtlCol="0">
              <a:spAutoFit/>
            </a:bodyPr>
            <a:lstStyle/>
            <a:p>
              <a:r>
                <a:rPr lang="zh-CN" altLang="en-US" sz="1200">
                  <a:solidFill>
                    <a:schemeClr val="bg2"/>
                  </a:solidFill>
                  <a:latin typeface="微软雅黑" panose="020B0503020204020204" pitchFamily="34" charset="-122"/>
                  <a:ea typeface="微软雅黑" panose="020B0503020204020204" pitchFamily="34" charset="-122"/>
                </a:rPr>
                <a:t>标题</a:t>
              </a:r>
            </a:p>
          </p:txBody>
        </p:sp>
        <p:sp>
          <p:nvSpPr>
            <p:cNvPr id="60" name="TextBox 35"/>
            <p:cNvSpPr txBox="1"/>
            <p:nvPr/>
          </p:nvSpPr>
          <p:spPr>
            <a:xfrm>
              <a:off x="4328096" y="4238016"/>
              <a:ext cx="463775" cy="262666"/>
            </a:xfrm>
            <a:prstGeom prst="rect">
              <a:avLst/>
            </a:prstGeom>
            <a:noFill/>
          </p:spPr>
          <p:txBody>
            <a:bodyPr wrap="none" lIns="77245" tIns="38623" rIns="77245" bIns="38623" rtlCol="0">
              <a:spAutoFit/>
            </a:bodyPr>
            <a:lstStyle/>
            <a:p>
              <a:r>
                <a:rPr lang="zh-CN" altLang="en-US" sz="1200">
                  <a:solidFill>
                    <a:schemeClr val="bg2"/>
                  </a:solidFill>
                  <a:latin typeface="微软雅黑" panose="020B0503020204020204" pitchFamily="34" charset="-122"/>
                  <a:ea typeface="微软雅黑" panose="020B0503020204020204" pitchFamily="34" charset="-122"/>
                </a:rPr>
                <a:t>标题</a:t>
              </a:r>
            </a:p>
          </p:txBody>
        </p:sp>
      </p:grpSp>
      <p:grpSp>
        <p:nvGrpSpPr>
          <p:cNvPr id="61" name="淘宝店chenying0907出品 60"/>
          <p:cNvGrpSpPr/>
          <p:nvPr/>
        </p:nvGrpSpPr>
        <p:grpSpPr>
          <a:xfrm>
            <a:off x="6027328" y="1396165"/>
            <a:ext cx="2583272" cy="3013494"/>
            <a:chOff x="5402981" y="1396164"/>
            <a:chExt cx="2583272" cy="3013494"/>
          </a:xfrm>
        </p:grpSpPr>
        <p:sp>
          <p:nvSpPr>
            <p:cNvPr id="62" name="TextBox 37"/>
            <p:cNvSpPr txBox="1"/>
            <p:nvPr/>
          </p:nvSpPr>
          <p:spPr>
            <a:xfrm>
              <a:off x="5409445" y="1751262"/>
              <a:ext cx="2576808" cy="678165"/>
            </a:xfrm>
            <a:prstGeom prst="rect">
              <a:avLst/>
            </a:prstGeom>
            <a:noFill/>
          </p:spPr>
          <p:txBody>
            <a:bodyPr wrap="square" lIns="77245" tIns="38623" rIns="77245" bIns="38623" rtlCol="0">
              <a:spAutoFit/>
            </a:bodyPr>
            <a:lstStyle/>
            <a:p>
              <a:pPr algn="just">
                <a:lnSpc>
                  <a:spcPct val="130000"/>
                </a:lnSpc>
              </a:pPr>
              <a:r>
                <a:rPr lang="zh-CN" altLang="en-US" sz="1000" dirty="0">
                  <a:solidFill>
                    <a:schemeClr val="bg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p>
          </p:txBody>
        </p:sp>
        <p:sp>
          <p:nvSpPr>
            <p:cNvPr id="63" name="TextBox 38"/>
            <p:cNvSpPr txBox="1"/>
            <p:nvPr/>
          </p:nvSpPr>
          <p:spPr>
            <a:xfrm>
              <a:off x="5409444" y="1396164"/>
              <a:ext cx="1867656" cy="369332"/>
            </a:xfrm>
            <a:prstGeom prst="rect">
              <a:avLst/>
            </a:prstGeom>
            <a:noFill/>
          </p:spPr>
          <p:txBody>
            <a:bodyPr wrap="square" lIns="77245" tIns="0" rIns="77245" bIns="0" rtlCol="0" anchor="t">
              <a:spAutoFit/>
            </a:bodyPr>
            <a:lstStyle/>
            <a:p>
              <a:pPr>
                <a:lnSpc>
                  <a:spcPct val="150000"/>
                </a:lnSpc>
              </a:pPr>
              <a:r>
                <a:rPr lang="zh-CN" altLang="en-US" sz="16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64" name="TextBox 39"/>
            <p:cNvSpPr txBox="1"/>
            <p:nvPr/>
          </p:nvSpPr>
          <p:spPr>
            <a:xfrm>
              <a:off x="5402981" y="2550534"/>
              <a:ext cx="2183798" cy="539665"/>
            </a:xfrm>
            <a:prstGeom prst="rect">
              <a:avLst/>
            </a:prstGeom>
            <a:noFill/>
          </p:spPr>
          <p:txBody>
            <a:bodyPr wrap="none" lIns="77245" tIns="38623" rIns="77245" bIns="38623" rtlCol="0">
              <a:spAutoFit/>
            </a:bodyPr>
            <a:lstStyle/>
            <a:p>
              <a:r>
                <a:rPr lang="en-US" altLang="zh-CN" sz="3000" dirty="0">
                  <a:solidFill>
                    <a:schemeClr val="accent1"/>
                  </a:solidFill>
                  <a:latin typeface="Bebas" pitchFamily="2" charset="0"/>
                  <a:ea typeface="微软雅黑" panose="020B0503020204020204" pitchFamily="34" charset="-122"/>
                </a:rPr>
                <a:t>192,058,166</a:t>
              </a:r>
              <a:endParaRPr lang="zh-CN" altLang="en-US" sz="3000" dirty="0">
                <a:solidFill>
                  <a:schemeClr val="accent1"/>
                </a:solidFill>
                <a:latin typeface="Bebas" pitchFamily="2" charset="0"/>
                <a:ea typeface="微软雅黑" panose="020B0503020204020204" pitchFamily="34" charset="-122"/>
              </a:endParaRPr>
            </a:p>
          </p:txBody>
        </p:sp>
        <p:sp>
          <p:nvSpPr>
            <p:cNvPr id="65" name="TextBox 40"/>
            <p:cNvSpPr txBox="1"/>
            <p:nvPr/>
          </p:nvSpPr>
          <p:spPr>
            <a:xfrm>
              <a:off x="5859736" y="3275411"/>
              <a:ext cx="1540993" cy="354999"/>
            </a:xfrm>
            <a:prstGeom prst="rect">
              <a:avLst/>
            </a:prstGeom>
            <a:noFill/>
          </p:spPr>
          <p:txBody>
            <a:bodyPr wrap="none" lIns="77245" tIns="38623" rIns="77245" bIns="38623" rtlCol="0">
              <a:spAutoFit/>
            </a:bodyPr>
            <a:lstStyle/>
            <a:p>
              <a:r>
                <a:rPr lang="zh-CN" altLang="en-US" dirty="0">
                  <a:solidFill>
                    <a:schemeClr val="bg2"/>
                  </a:solidFill>
                  <a:latin typeface="微软雅黑" panose="020B0503020204020204" pitchFamily="34" charset="-122"/>
                  <a:ea typeface="微软雅黑" panose="020B0503020204020204" pitchFamily="34" charset="-122"/>
                </a:rPr>
                <a:t>此处输入标题</a:t>
              </a:r>
            </a:p>
          </p:txBody>
        </p:sp>
        <p:sp>
          <p:nvSpPr>
            <p:cNvPr id="66" name="TextBox 41"/>
            <p:cNvSpPr txBox="1"/>
            <p:nvPr/>
          </p:nvSpPr>
          <p:spPr>
            <a:xfrm>
              <a:off x="5859735" y="3647837"/>
              <a:ext cx="1079328" cy="354999"/>
            </a:xfrm>
            <a:prstGeom prst="rect">
              <a:avLst/>
            </a:prstGeom>
            <a:noFill/>
          </p:spPr>
          <p:txBody>
            <a:bodyPr wrap="none" lIns="77245" tIns="38623" rIns="77245" bIns="38623" rtlCol="0">
              <a:spAutoFit/>
            </a:bodyPr>
            <a:lstStyle/>
            <a:p>
              <a:r>
                <a:rPr lang="zh-CN" altLang="en-US">
                  <a:solidFill>
                    <a:schemeClr val="bg2"/>
                  </a:solidFill>
                  <a:latin typeface="微软雅黑" panose="020B0503020204020204" pitchFamily="34" charset="-122"/>
                  <a:ea typeface="微软雅黑" panose="020B0503020204020204" pitchFamily="34" charset="-122"/>
                </a:rPr>
                <a:t>添加标题</a:t>
              </a:r>
            </a:p>
          </p:txBody>
        </p:sp>
        <p:sp>
          <p:nvSpPr>
            <p:cNvPr id="67" name="TextBox 42"/>
            <p:cNvSpPr txBox="1"/>
            <p:nvPr/>
          </p:nvSpPr>
          <p:spPr>
            <a:xfrm>
              <a:off x="5859738" y="4054659"/>
              <a:ext cx="2002658" cy="354999"/>
            </a:xfrm>
            <a:prstGeom prst="rect">
              <a:avLst/>
            </a:prstGeom>
            <a:noFill/>
          </p:spPr>
          <p:txBody>
            <a:bodyPr wrap="none" lIns="77245" tIns="38623" rIns="77245" bIns="38623" rtlCol="0">
              <a:spAutoFit/>
            </a:bodyPr>
            <a:lstStyle/>
            <a:p>
              <a:r>
                <a:rPr lang="zh-CN" altLang="en-US" dirty="0">
                  <a:solidFill>
                    <a:schemeClr val="bg2"/>
                  </a:solidFill>
                  <a:latin typeface="微软雅黑" panose="020B0503020204020204" pitchFamily="34" charset="-122"/>
                  <a:ea typeface="微软雅黑" panose="020B0503020204020204" pitchFamily="34" charset="-122"/>
                </a:rPr>
                <a:t>点击此处添加标题</a:t>
              </a:r>
            </a:p>
          </p:txBody>
        </p:sp>
        <p:sp>
          <p:nvSpPr>
            <p:cNvPr id="68" name="淘宝店chenying0907出品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77245" tIns="38623" rIns="77245" bIns="38623" numCol="1" anchor="t" anchorCtr="0" compatLnSpc="1"/>
            <a:lstStyle/>
            <a:p>
              <a:endParaRPr lang="zh-CN" altLang="en-US">
                <a:solidFill>
                  <a:srgbClr val="7F7F7F"/>
                </a:solidFill>
                <a:ea typeface="微软雅黑" panose="020B0503020204020204" pitchFamily="34" charset="-122"/>
              </a:endParaRPr>
            </a:p>
          </p:txBody>
        </p:sp>
        <p:sp>
          <p:nvSpPr>
            <p:cNvPr id="69" name="淘宝店chenying0907出品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77245" tIns="38623" rIns="77245" bIns="38623" numCol="1" anchor="t" anchorCtr="0" compatLnSpc="1"/>
            <a:lstStyle/>
            <a:p>
              <a:endParaRPr lang="zh-CN" altLang="en-US">
                <a:solidFill>
                  <a:schemeClr val="bg2"/>
                </a:solidFill>
                <a:ea typeface="微软雅黑" panose="020B0503020204020204" pitchFamily="34" charset="-122"/>
              </a:endParaRPr>
            </a:p>
          </p:txBody>
        </p:sp>
        <p:sp>
          <p:nvSpPr>
            <p:cNvPr id="70" name="淘宝店chenying0907出品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1" name="淘宝店chenying0907出品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2" name="淘宝店chenying0907出品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fill="hold"/>
                                        <p:tgtEl>
                                          <p:spTgt spid="61"/>
                                        </p:tgtEl>
                                        <p:attrNameLst>
                                          <p:attrName>ppt_x</p:attrName>
                                        </p:attrNameLst>
                                      </p:cBhvr>
                                      <p:tavLst>
                                        <p:tav tm="0">
                                          <p:val>
                                            <p:strVal val="1+#ppt_w/2"/>
                                          </p:val>
                                        </p:tav>
                                        <p:tav tm="100000">
                                          <p:val>
                                            <p:strVal val="#ppt_x"/>
                                          </p:val>
                                        </p:tav>
                                      </p:tavLst>
                                    </p:anim>
                                    <p:anim calcmode="lin" valueType="num">
                                      <p:cBhvr additive="base">
                                        <p:cTn id="1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淘宝店chenying0907出品 49"/>
          <p:cNvSpPr/>
          <p:nvPr/>
        </p:nvSpPr>
        <p:spPr>
          <a:xfrm>
            <a:off x="0" y="1347613"/>
            <a:ext cx="9144000" cy="2643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1"/>
          <p:cNvSpPr txBox="1"/>
          <p:nvPr/>
        </p:nvSpPr>
        <p:spPr>
          <a:xfrm>
            <a:off x="4139954" y="1704976"/>
            <a:ext cx="2185214" cy="954107"/>
          </a:xfrm>
          <a:prstGeom prst="rect">
            <a:avLst/>
          </a:prstGeom>
          <a:noFill/>
        </p:spPr>
        <p:txBody>
          <a:bodyPr wrap="none" rtlCol="0">
            <a:spAutoFit/>
          </a:bodyPr>
          <a:lstStyle/>
          <a:p>
            <a:pPr marL="0" lvl="1"/>
            <a:r>
              <a:rPr lang="zh-CN" altLang="en-US" sz="1400" b="1" dirty="0">
                <a:solidFill>
                  <a:schemeClr val="bg1"/>
                </a:solidFill>
                <a:latin typeface="方正正大黑简体" panose="02000000000000000000" pitchFamily="2" charset="-122"/>
                <a:ea typeface="方正正大黑简体" panose="02000000000000000000" pitchFamily="2" charset="-122"/>
              </a:rPr>
              <a:t> </a:t>
            </a:r>
            <a:r>
              <a:rPr lang="zh-CN" altLang="en-US" sz="2000" dirty="0">
                <a:solidFill>
                  <a:schemeClr val="bg1"/>
                </a:solidFill>
                <a:latin typeface="方正正大黑简体" panose="02000000000000000000" pitchFamily="2" charset="-122"/>
                <a:ea typeface="方正正大黑简体" panose="02000000000000000000" pitchFamily="2" charset="-122"/>
              </a:rPr>
              <a:t>第四部分</a:t>
            </a:r>
            <a:endParaRPr lang="en-US" altLang="zh-CN" sz="2000" dirty="0">
              <a:solidFill>
                <a:schemeClr val="bg1"/>
              </a:solidFill>
              <a:latin typeface="方正正大黑简体" panose="02000000000000000000" pitchFamily="2" charset="-122"/>
              <a:ea typeface="方正正大黑简体" panose="02000000000000000000" pitchFamily="2" charset="-122"/>
            </a:endParaRPr>
          </a:p>
          <a:p>
            <a:pPr marL="0" lvl="1"/>
            <a:r>
              <a:rPr lang="zh-CN" altLang="en-US" sz="3600" b="1" spc="300" dirty="0">
                <a:solidFill>
                  <a:schemeClr val="bg1"/>
                </a:solidFill>
                <a:latin typeface="微软雅黑" panose="020B0503020204020204" pitchFamily="34" charset="-122"/>
                <a:ea typeface="微软雅黑" panose="020B0503020204020204" pitchFamily="34" charset="-122"/>
              </a:rPr>
              <a:t>工作不足</a:t>
            </a:r>
          </a:p>
        </p:txBody>
      </p:sp>
      <p:cxnSp>
        <p:nvCxnSpPr>
          <p:cNvPr id="52" name="淘宝店chenying0907出品 51"/>
          <p:cNvCxnSpPr/>
          <p:nvPr/>
        </p:nvCxnSpPr>
        <p:spPr>
          <a:xfrm flipV="1">
            <a:off x="3923928" y="1707251"/>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13"/>
          <p:cNvSpPr txBox="1"/>
          <p:nvPr/>
        </p:nvSpPr>
        <p:spPr>
          <a:xfrm>
            <a:off x="2447767"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淘宝店chenying0907出品 68"/>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淘宝店chenying0907出品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2" name="淘宝店chenying0907出品 71"/>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淘宝店chenying0907出品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5" name="淘宝店chenying0907出品 74"/>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7" name="淘宝店chenying0907出品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8" name="淘宝店chenying0907出品 77"/>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淘宝店chenying0907出品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1" name="淘宝店chenying0907出品 80"/>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3" name="淘宝店chenying0907出品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4" name="淘宝店chenying0907出品 83"/>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淘宝店chenying0907出品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7" name="淘宝店chenying0907出品 86"/>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淘宝店chenying0907出品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0" name="淘宝店chenying0907出品 89"/>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淘宝店chenying0907出品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淘宝店chenying0907出品 92"/>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淘宝店chenying0907出品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6" name="淘宝店chenying0907出品 95"/>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淘宝店chenying0907出品 9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淘宝店chenying0907出品 98"/>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淘宝店chenying0907出品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2" name="淘宝店chenying0907出品 101"/>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淘宝店chenying0907出品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5" name="淘宝店chenying0907出品 104"/>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淘宝店chenying0907出品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淘宝店chenying0907出品 107"/>
          <p:cNvGrpSpPr/>
          <p:nvPr/>
        </p:nvGrpSpPr>
        <p:grpSpPr>
          <a:xfrm>
            <a:off x="2376545" y="2067694"/>
            <a:ext cx="1045291" cy="1045291"/>
            <a:chOff x="3688998" y="918307"/>
            <a:chExt cx="1146646" cy="1146646"/>
          </a:xfrm>
        </p:grpSpPr>
        <p:grpSp>
          <p:nvGrpSpPr>
            <p:cNvPr id="109" name="淘宝店chenying0907出品 3"/>
            <p:cNvGrpSpPr/>
            <p:nvPr/>
          </p:nvGrpSpPr>
          <p:grpSpPr bwMode="auto">
            <a:xfrm>
              <a:off x="3688998" y="918307"/>
              <a:ext cx="1146646" cy="1146646"/>
              <a:chOff x="13242434" y="4083685"/>
              <a:chExt cx="2642282" cy="2642282"/>
            </a:xfrm>
          </p:grpSpPr>
          <p:sp>
            <p:nvSpPr>
              <p:cNvPr id="111" name="淘宝店chenying0907出品 110"/>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112"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113" name="淘宝店chenying0907出品 112"/>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110" name="TextBox 76"/>
            <p:cNvSpPr txBox="1"/>
            <p:nvPr/>
          </p:nvSpPr>
          <p:spPr>
            <a:xfrm>
              <a:off x="3790353" y="1165389"/>
              <a:ext cx="943935" cy="709001"/>
            </a:xfrm>
            <a:prstGeom prst="rect">
              <a:avLst/>
            </a:prstGeom>
            <a:noFill/>
          </p:spPr>
          <p:txBody>
            <a:bodyPr wrap="square" rtlCol="0">
              <a:spAutoFit/>
            </a:bodyPr>
            <a:lstStyle/>
            <a:p>
              <a:pPr algn="ctr"/>
              <a:r>
                <a:rPr lang="en-US" altLang="zh-CN" sz="3600" dirty="0">
                  <a:solidFill>
                    <a:schemeClr val="accent1"/>
                  </a:solidFill>
                  <a:latin typeface="方正正大黑简体" panose="02000000000000000000" pitchFamily="2" charset="-122"/>
                  <a:ea typeface="方正正大黑简体" panose="02000000000000000000" pitchFamily="2" charset="-122"/>
                </a:rPr>
                <a:t>4</a:t>
              </a:r>
              <a:endParaRPr lang="zh-CN" altLang="en-US" sz="3600" dirty="0">
                <a:solidFill>
                  <a:schemeClr val="accent1"/>
                </a:solidFill>
                <a:latin typeface="方正正大黑简体" panose="02000000000000000000" pitchFamily="2" charset="-122"/>
                <a:ea typeface="方正正大黑简体" panose="02000000000000000000" pitchFamily="2" charset="-122"/>
              </a:endParaRPr>
            </a:p>
          </p:txBody>
        </p:sp>
      </p:grpSp>
      <p:sp>
        <p:nvSpPr>
          <p:cNvPr id="114" name="淘宝店chenying0907出品 9"/>
          <p:cNvSpPr txBox="1"/>
          <p:nvPr/>
        </p:nvSpPr>
        <p:spPr>
          <a:xfrm>
            <a:off x="4253502" y="271308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5" name="淘宝店chenying0907出品 9"/>
          <p:cNvSpPr txBox="1"/>
          <p:nvPr/>
        </p:nvSpPr>
        <p:spPr>
          <a:xfrm>
            <a:off x="4253501" y="303852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6" name="淘宝店chenying0907出品 9"/>
          <p:cNvSpPr txBox="1"/>
          <p:nvPr/>
        </p:nvSpPr>
        <p:spPr>
          <a:xfrm>
            <a:off x="4253502" y="336441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8" name="淘宝店chenying0907出品 9"/>
          <p:cNvSpPr txBox="1"/>
          <p:nvPr/>
        </p:nvSpPr>
        <p:spPr>
          <a:xfrm>
            <a:off x="5804419" y="271634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9" name="淘宝店chenying0907出品 9"/>
          <p:cNvSpPr txBox="1"/>
          <p:nvPr/>
        </p:nvSpPr>
        <p:spPr>
          <a:xfrm>
            <a:off x="5804420" y="304223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0" name="淘宝店chenying0907出品 9"/>
          <p:cNvSpPr txBox="1"/>
          <p:nvPr/>
        </p:nvSpPr>
        <p:spPr>
          <a:xfrm>
            <a:off x="5804419" y="3363615"/>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anim calcmode="lin" valueType="num">
                                      <p:cBhvr>
                                        <p:cTn id="19" dur="500" fill="hold"/>
                                        <p:tgtEl>
                                          <p:spTgt spid="68"/>
                                        </p:tgtEl>
                                        <p:attrNameLst>
                                          <p:attrName>ppt_x</p:attrName>
                                        </p:attrNameLst>
                                      </p:cBhvr>
                                      <p:tavLst>
                                        <p:tav tm="0">
                                          <p:val>
                                            <p:strVal val="#ppt_x"/>
                                          </p:val>
                                        </p:tav>
                                        <p:tav tm="100000">
                                          <p:val>
                                            <p:strVal val="#ppt_x"/>
                                          </p:val>
                                        </p:tav>
                                      </p:tavLst>
                                    </p:anim>
                                    <p:anim calcmode="lin" valueType="num">
                                      <p:cBhvr>
                                        <p:cTn id="20" dur="500" fill="hold"/>
                                        <p:tgtEl>
                                          <p:spTgt spid="6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3" presetClass="entr" presetSubtype="52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 calcmode="lin" valueType="num">
                                      <p:cBhvr>
                                        <p:cTn id="56" dur="500" fill="hold"/>
                                        <p:tgtEl>
                                          <p:spTgt spid="69"/>
                                        </p:tgtEl>
                                        <p:attrNameLst>
                                          <p:attrName>ppt_x</p:attrName>
                                        </p:attrNameLst>
                                      </p:cBhvr>
                                      <p:tavLst>
                                        <p:tav tm="0">
                                          <p:val>
                                            <p:fltVal val="0.5"/>
                                          </p:val>
                                        </p:tav>
                                        <p:tav tm="100000">
                                          <p:val>
                                            <p:strVal val="#ppt_x"/>
                                          </p:val>
                                        </p:tav>
                                      </p:tavLst>
                                    </p:anim>
                                    <p:anim calcmode="lin" valueType="num">
                                      <p:cBhvr>
                                        <p:cTn id="57" dur="500" fill="hold"/>
                                        <p:tgtEl>
                                          <p:spTgt spid="6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 calcmode="lin" valueType="num">
                                      <p:cBhvr>
                                        <p:cTn id="62" dur="500" fill="hold"/>
                                        <p:tgtEl>
                                          <p:spTgt spid="72"/>
                                        </p:tgtEl>
                                        <p:attrNameLst>
                                          <p:attrName>ppt_x</p:attrName>
                                        </p:attrNameLst>
                                      </p:cBhvr>
                                      <p:tavLst>
                                        <p:tav tm="0">
                                          <p:val>
                                            <p:fltVal val="0.5"/>
                                          </p:val>
                                        </p:tav>
                                        <p:tav tm="100000">
                                          <p:val>
                                            <p:strVal val="#ppt_x"/>
                                          </p:val>
                                        </p:tav>
                                      </p:tavLst>
                                    </p:anim>
                                    <p:anim calcmode="lin" valueType="num">
                                      <p:cBhvr>
                                        <p:cTn id="63" dur="500" fill="hold"/>
                                        <p:tgtEl>
                                          <p:spTgt spid="72"/>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0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 calcmode="lin" valueType="num">
                                      <p:cBhvr>
                                        <p:cTn id="68" dur="500" fill="hold"/>
                                        <p:tgtEl>
                                          <p:spTgt spid="75"/>
                                        </p:tgtEl>
                                        <p:attrNameLst>
                                          <p:attrName>ppt_x</p:attrName>
                                        </p:attrNameLst>
                                      </p:cBhvr>
                                      <p:tavLst>
                                        <p:tav tm="0">
                                          <p:val>
                                            <p:fltVal val="0.5"/>
                                          </p:val>
                                        </p:tav>
                                        <p:tav tm="100000">
                                          <p:val>
                                            <p:strVal val="#ppt_x"/>
                                          </p:val>
                                        </p:tav>
                                      </p:tavLst>
                                    </p:anim>
                                    <p:anim calcmode="lin" valueType="num">
                                      <p:cBhvr>
                                        <p:cTn id="69" dur="500" fill="hold"/>
                                        <p:tgtEl>
                                          <p:spTgt spid="75"/>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 calcmode="lin" valueType="num">
                                      <p:cBhvr>
                                        <p:cTn id="80" dur="500" fill="hold"/>
                                        <p:tgtEl>
                                          <p:spTgt spid="81"/>
                                        </p:tgtEl>
                                        <p:attrNameLst>
                                          <p:attrName>ppt_x</p:attrName>
                                        </p:attrNameLst>
                                      </p:cBhvr>
                                      <p:tavLst>
                                        <p:tav tm="0">
                                          <p:val>
                                            <p:fltVal val="0.5"/>
                                          </p:val>
                                        </p:tav>
                                        <p:tav tm="100000">
                                          <p:val>
                                            <p:strVal val="#ppt_x"/>
                                          </p:val>
                                        </p:tav>
                                      </p:tavLst>
                                    </p:anim>
                                    <p:anim calcmode="lin" valueType="num">
                                      <p:cBhvr>
                                        <p:cTn id="81" dur="500" fill="hold"/>
                                        <p:tgtEl>
                                          <p:spTgt spid="81"/>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 calcmode="lin" valueType="num">
                                      <p:cBhvr>
                                        <p:cTn id="86" dur="500" fill="hold"/>
                                        <p:tgtEl>
                                          <p:spTgt spid="84"/>
                                        </p:tgtEl>
                                        <p:attrNameLst>
                                          <p:attrName>ppt_x</p:attrName>
                                        </p:attrNameLst>
                                      </p:cBhvr>
                                      <p:tavLst>
                                        <p:tav tm="0">
                                          <p:val>
                                            <p:fltVal val="0.5"/>
                                          </p:val>
                                        </p:tav>
                                        <p:tav tm="100000">
                                          <p:val>
                                            <p:strVal val="#ppt_x"/>
                                          </p:val>
                                        </p:tav>
                                      </p:tavLst>
                                    </p:anim>
                                    <p:anim calcmode="lin" valueType="num">
                                      <p:cBhvr>
                                        <p:cTn id="87" dur="500" fill="hold"/>
                                        <p:tgtEl>
                                          <p:spTgt spid="84"/>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87"/>
                                        </p:tgtEl>
                                        <p:attrNameLst>
                                          <p:attrName>style.visibility</p:attrName>
                                        </p:attrNameLst>
                                      </p:cBhvr>
                                      <p:to>
                                        <p:strVal val="visible"/>
                                      </p:to>
                                    </p:set>
                                    <p:anim calcmode="lin" valueType="num">
                                      <p:cBhvr>
                                        <p:cTn id="90" dur="500" fill="hold"/>
                                        <p:tgtEl>
                                          <p:spTgt spid="87"/>
                                        </p:tgtEl>
                                        <p:attrNameLst>
                                          <p:attrName>ppt_w</p:attrName>
                                        </p:attrNameLst>
                                      </p:cBhvr>
                                      <p:tavLst>
                                        <p:tav tm="0">
                                          <p:val>
                                            <p:fltVal val="0"/>
                                          </p:val>
                                        </p:tav>
                                        <p:tav tm="100000">
                                          <p:val>
                                            <p:strVal val="#ppt_w"/>
                                          </p:val>
                                        </p:tav>
                                      </p:tavLst>
                                    </p:anim>
                                    <p:anim calcmode="lin" valueType="num">
                                      <p:cBhvr>
                                        <p:cTn id="91" dur="500" fill="hold"/>
                                        <p:tgtEl>
                                          <p:spTgt spid="87"/>
                                        </p:tgtEl>
                                        <p:attrNameLst>
                                          <p:attrName>ppt_h</p:attrName>
                                        </p:attrNameLst>
                                      </p:cBhvr>
                                      <p:tavLst>
                                        <p:tav tm="0">
                                          <p:val>
                                            <p:fltVal val="0"/>
                                          </p:val>
                                        </p:tav>
                                        <p:tav tm="100000">
                                          <p:val>
                                            <p:strVal val="#ppt_h"/>
                                          </p:val>
                                        </p:tav>
                                      </p:tavLst>
                                    </p:anim>
                                    <p:anim calcmode="lin" valueType="num">
                                      <p:cBhvr>
                                        <p:cTn id="92" dur="500" fill="hold"/>
                                        <p:tgtEl>
                                          <p:spTgt spid="87"/>
                                        </p:tgtEl>
                                        <p:attrNameLst>
                                          <p:attrName>ppt_x</p:attrName>
                                        </p:attrNameLst>
                                      </p:cBhvr>
                                      <p:tavLst>
                                        <p:tav tm="0">
                                          <p:val>
                                            <p:fltVal val="0.5"/>
                                          </p:val>
                                        </p:tav>
                                        <p:tav tm="100000">
                                          <p:val>
                                            <p:strVal val="#ppt_x"/>
                                          </p:val>
                                        </p:tav>
                                      </p:tavLst>
                                    </p:anim>
                                    <p:anim calcmode="lin" valueType="num">
                                      <p:cBhvr>
                                        <p:cTn id="93" dur="500" fill="hold"/>
                                        <p:tgtEl>
                                          <p:spTgt spid="87"/>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 calcmode="lin" valueType="num">
                                      <p:cBhvr>
                                        <p:cTn id="98" dur="500" fill="hold"/>
                                        <p:tgtEl>
                                          <p:spTgt spid="90"/>
                                        </p:tgtEl>
                                        <p:attrNameLst>
                                          <p:attrName>ppt_x</p:attrName>
                                        </p:attrNameLst>
                                      </p:cBhvr>
                                      <p:tavLst>
                                        <p:tav tm="0">
                                          <p:val>
                                            <p:fltVal val="0.5"/>
                                          </p:val>
                                        </p:tav>
                                        <p:tav tm="100000">
                                          <p:val>
                                            <p:strVal val="#ppt_x"/>
                                          </p:val>
                                        </p:tav>
                                      </p:tavLst>
                                    </p:anim>
                                    <p:anim calcmode="lin" valueType="num">
                                      <p:cBhvr>
                                        <p:cTn id="99" dur="500" fill="hold"/>
                                        <p:tgtEl>
                                          <p:spTgt spid="90"/>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ppt_x</p:attrName>
                                        </p:attrNameLst>
                                      </p:cBhvr>
                                      <p:tavLst>
                                        <p:tav tm="0">
                                          <p:val>
                                            <p:fltVal val="0.5"/>
                                          </p:val>
                                        </p:tav>
                                        <p:tav tm="100000">
                                          <p:val>
                                            <p:strVal val="#ppt_x"/>
                                          </p:val>
                                        </p:tav>
                                      </p:tavLst>
                                    </p:anim>
                                    <p:anim calcmode="lin" valueType="num">
                                      <p:cBhvr>
                                        <p:cTn id="105" dur="500" fill="hold"/>
                                        <p:tgtEl>
                                          <p:spTgt spid="93"/>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ppt_w</p:attrName>
                                        </p:attrNameLst>
                                      </p:cBhvr>
                                      <p:tavLst>
                                        <p:tav tm="0">
                                          <p:val>
                                            <p:fltVal val="0"/>
                                          </p:val>
                                        </p:tav>
                                        <p:tav tm="100000">
                                          <p:val>
                                            <p:strVal val="#ppt_w"/>
                                          </p:val>
                                        </p:tav>
                                      </p:tavLst>
                                    </p:anim>
                                    <p:anim calcmode="lin" valueType="num">
                                      <p:cBhvr>
                                        <p:cTn id="109" dur="500" fill="hold"/>
                                        <p:tgtEl>
                                          <p:spTgt spid="96"/>
                                        </p:tgtEl>
                                        <p:attrNameLst>
                                          <p:attrName>ppt_h</p:attrName>
                                        </p:attrNameLst>
                                      </p:cBhvr>
                                      <p:tavLst>
                                        <p:tav tm="0">
                                          <p:val>
                                            <p:fltVal val="0"/>
                                          </p:val>
                                        </p:tav>
                                        <p:tav tm="100000">
                                          <p:val>
                                            <p:strVal val="#ppt_h"/>
                                          </p:val>
                                        </p:tav>
                                      </p:tavLst>
                                    </p:anim>
                                    <p:anim calcmode="lin" valueType="num">
                                      <p:cBhvr>
                                        <p:cTn id="110" dur="500" fill="hold"/>
                                        <p:tgtEl>
                                          <p:spTgt spid="96"/>
                                        </p:tgtEl>
                                        <p:attrNameLst>
                                          <p:attrName>ppt_x</p:attrName>
                                        </p:attrNameLst>
                                      </p:cBhvr>
                                      <p:tavLst>
                                        <p:tav tm="0">
                                          <p:val>
                                            <p:fltVal val="0.5"/>
                                          </p:val>
                                        </p:tav>
                                        <p:tav tm="100000">
                                          <p:val>
                                            <p:strVal val="#ppt_x"/>
                                          </p:val>
                                        </p:tav>
                                      </p:tavLst>
                                    </p:anim>
                                    <p:anim calcmode="lin" valueType="num">
                                      <p:cBhvr>
                                        <p:cTn id="111" dur="500" fill="hold"/>
                                        <p:tgtEl>
                                          <p:spTgt spid="96"/>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300"/>
                                  </p:stCondLst>
                                  <p:childTnLst>
                                    <p:set>
                                      <p:cBhvr>
                                        <p:cTn id="113" dur="1" fill="hold">
                                          <p:stCondLst>
                                            <p:cond delay="0"/>
                                          </p:stCondLst>
                                        </p:cTn>
                                        <p:tgtEl>
                                          <p:spTgt spid="99"/>
                                        </p:tgtEl>
                                        <p:attrNameLst>
                                          <p:attrName>style.visibility</p:attrName>
                                        </p:attrNameLst>
                                      </p:cBhvr>
                                      <p:to>
                                        <p:strVal val="visible"/>
                                      </p:to>
                                    </p:set>
                                    <p:anim calcmode="lin" valueType="num">
                                      <p:cBhvr>
                                        <p:cTn id="114" dur="500" fill="hold"/>
                                        <p:tgtEl>
                                          <p:spTgt spid="99"/>
                                        </p:tgtEl>
                                        <p:attrNameLst>
                                          <p:attrName>ppt_w</p:attrName>
                                        </p:attrNameLst>
                                      </p:cBhvr>
                                      <p:tavLst>
                                        <p:tav tm="0">
                                          <p:val>
                                            <p:fltVal val="0"/>
                                          </p:val>
                                        </p:tav>
                                        <p:tav tm="100000">
                                          <p:val>
                                            <p:strVal val="#ppt_w"/>
                                          </p:val>
                                        </p:tav>
                                      </p:tavLst>
                                    </p:anim>
                                    <p:anim calcmode="lin" valueType="num">
                                      <p:cBhvr>
                                        <p:cTn id="115" dur="500" fill="hold"/>
                                        <p:tgtEl>
                                          <p:spTgt spid="99"/>
                                        </p:tgtEl>
                                        <p:attrNameLst>
                                          <p:attrName>ppt_h</p:attrName>
                                        </p:attrNameLst>
                                      </p:cBhvr>
                                      <p:tavLst>
                                        <p:tav tm="0">
                                          <p:val>
                                            <p:fltVal val="0"/>
                                          </p:val>
                                        </p:tav>
                                        <p:tav tm="100000">
                                          <p:val>
                                            <p:strVal val="#ppt_h"/>
                                          </p:val>
                                        </p:tav>
                                      </p:tavLst>
                                    </p:anim>
                                    <p:anim calcmode="lin" valueType="num">
                                      <p:cBhvr>
                                        <p:cTn id="116" dur="500" fill="hold"/>
                                        <p:tgtEl>
                                          <p:spTgt spid="99"/>
                                        </p:tgtEl>
                                        <p:attrNameLst>
                                          <p:attrName>ppt_x</p:attrName>
                                        </p:attrNameLst>
                                      </p:cBhvr>
                                      <p:tavLst>
                                        <p:tav tm="0">
                                          <p:val>
                                            <p:fltVal val="0.5"/>
                                          </p:val>
                                        </p:tav>
                                        <p:tav tm="100000">
                                          <p:val>
                                            <p:strVal val="#ppt_x"/>
                                          </p:val>
                                        </p:tav>
                                      </p:tavLst>
                                    </p:anim>
                                    <p:anim calcmode="lin" valueType="num">
                                      <p:cBhvr>
                                        <p:cTn id="117" dur="500" fill="hold"/>
                                        <p:tgtEl>
                                          <p:spTgt spid="99"/>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600"/>
                                  </p:stCondLst>
                                  <p:childTnLst>
                                    <p:set>
                                      <p:cBhvr>
                                        <p:cTn id="119" dur="1" fill="hold">
                                          <p:stCondLst>
                                            <p:cond delay="0"/>
                                          </p:stCondLst>
                                        </p:cTn>
                                        <p:tgtEl>
                                          <p:spTgt spid="102"/>
                                        </p:tgtEl>
                                        <p:attrNameLst>
                                          <p:attrName>style.visibility</p:attrName>
                                        </p:attrNameLst>
                                      </p:cBhvr>
                                      <p:to>
                                        <p:strVal val="visible"/>
                                      </p:to>
                                    </p:set>
                                    <p:anim calcmode="lin" valueType="num">
                                      <p:cBhvr>
                                        <p:cTn id="120" dur="500" fill="hold"/>
                                        <p:tgtEl>
                                          <p:spTgt spid="102"/>
                                        </p:tgtEl>
                                        <p:attrNameLst>
                                          <p:attrName>ppt_w</p:attrName>
                                        </p:attrNameLst>
                                      </p:cBhvr>
                                      <p:tavLst>
                                        <p:tav tm="0">
                                          <p:val>
                                            <p:fltVal val="0"/>
                                          </p:val>
                                        </p:tav>
                                        <p:tav tm="100000">
                                          <p:val>
                                            <p:strVal val="#ppt_w"/>
                                          </p:val>
                                        </p:tav>
                                      </p:tavLst>
                                    </p:anim>
                                    <p:anim calcmode="lin" valueType="num">
                                      <p:cBhvr>
                                        <p:cTn id="121" dur="500" fill="hold"/>
                                        <p:tgtEl>
                                          <p:spTgt spid="102"/>
                                        </p:tgtEl>
                                        <p:attrNameLst>
                                          <p:attrName>ppt_h</p:attrName>
                                        </p:attrNameLst>
                                      </p:cBhvr>
                                      <p:tavLst>
                                        <p:tav tm="0">
                                          <p:val>
                                            <p:fltVal val="0"/>
                                          </p:val>
                                        </p:tav>
                                        <p:tav tm="100000">
                                          <p:val>
                                            <p:strVal val="#ppt_h"/>
                                          </p:val>
                                        </p:tav>
                                      </p:tavLst>
                                    </p:anim>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600"/>
                                  </p:stCondLst>
                                  <p:childTnLst>
                                    <p:set>
                                      <p:cBhvr>
                                        <p:cTn id="125" dur="1" fill="hold">
                                          <p:stCondLst>
                                            <p:cond delay="0"/>
                                          </p:stCondLst>
                                        </p:cTn>
                                        <p:tgtEl>
                                          <p:spTgt spid="105"/>
                                        </p:tgtEl>
                                        <p:attrNameLst>
                                          <p:attrName>style.visibility</p:attrName>
                                        </p:attrNameLst>
                                      </p:cBhvr>
                                      <p:to>
                                        <p:strVal val="visible"/>
                                      </p:to>
                                    </p:set>
                                    <p:anim calcmode="lin" valueType="num">
                                      <p:cBhvr>
                                        <p:cTn id="126" dur="500" fill="hold"/>
                                        <p:tgtEl>
                                          <p:spTgt spid="105"/>
                                        </p:tgtEl>
                                        <p:attrNameLst>
                                          <p:attrName>ppt_w</p:attrName>
                                        </p:attrNameLst>
                                      </p:cBhvr>
                                      <p:tavLst>
                                        <p:tav tm="0">
                                          <p:val>
                                            <p:fltVal val="0"/>
                                          </p:val>
                                        </p:tav>
                                        <p:tav tm="100000">
                                          <p:val>
                                            <p:strVal val="#ppt_w"/>
                                          </p:val>
                                        </p:tav>
                                      </p:tavLst>
                                    </p:anim>
                                    <p:anim calcmode="lin" valueType="num">
                                      <p:cBhvr>
                                        <p:cTn id="127" dur="500" fill="hold"/>
                                        <p:tgtEl>
                                          <p:spTgt spid="105"/>
                                        </p:tgtEl>
                                        <p:attrNameLst>
                                          <p:attrName>ppt_h</p:attrName>
                                        </p:attrNameLst>
                                      </p:cBhvr>
                                      <p:tavLst>
                                        <p:tav tm="0">
                                          <p:val>
                                            <p:fltVal val="0"/>
                                          </p:val>
                                        </p:tav>
                                        <p:tav tm="100000">
                                          <p:val>
                                            <p:strVal val="#ppt_h"/>
                                          </p:val>
                                        </p:tav>
                                      </p:tavLst>
                                    </p:anim>
                                    <p:anim calcmode="lin" valueType="num">
                                      <p:cBhvr>
                                        <p:cTn id="128" dur="500" fill="hold"/>
                                        <p:tgtEl>
                                          <p:spTgt spid="105"/>
                                        </p:tgtEl>
                                        <p:attrNameLst>
                                          <p:attrName>ppt_x</p:attrName>
                                        </p:attrNameLst>
                                      </p:cBhvr>
                                      <p:tavLst>
                                        <p:tav tm="0">
                                          <p:val>
                                            <p:fltVal val="0.5"/>
                                          </p:val>
                                        </p:tav>
                                        <p:tav tm="100000">
                                          <p:val>
                                            <p:strVal val="#ppt_x"/>
                                          </p:val>
                                        </p:tav>
                                      </p:tavLst>
                                    </p:anim>
                                    <p:anim calcmode="lin" valueType="num">
                                      <p:cBhvr>
                                        <p:cTn id="129" dur="500" fill="hold"/>
                                        <p:tgtEl>
                                          <p:spTgt spid="105"/>
                                        </p:tgtEl>
                                        <p:attrNameLst>
                                          <p:attrName>ppt_y</p:attrName>
                                        </p:attrNameLst>
                                      </p:cBhvr>
                                      <p:tavLst>
                                        <p:tav tm="0">
                                          <p:val>
                                            <p:fltVal val="0.5"/>
                                          </p:val>
                                        </p:tav>
                                        <p:tav tm="100000">
                                          <p:val>
                                            <p:strVal val="#ppt_y"/>
                                          </p:val>
                                        </p:tav>
                                      </p:tavLst>
                                    </p:anim>
                                  </p:childTnLst>
                                </p:cTn>
                              </p:par>
                              <p:par>
                                <p:cTn id="130" presetID="26" presetClass="emph" presetSubtype="0" repeatCount="3000" fill="hold" nodeType="withEffect">
                                  <p:stCondLst>
                                    <p:cond delay="600"/>
                                  </p:stCondLst>
                                  <p:childTnLst>
                                    <p:animEffect transition="out" filter="fade">
                                      <p:cBhvr>
                                        <p:cTn id="131" dur="500" tmFilter="0, 0; .2, .5; .8, .5; 1, 0"/>
                                        <p:tgtEl>
                                          <p:spTgt spid="69"/>
                                        </p:tgtEl>
                                      </p:cBhvr>
                                    </p:animEffect>
                                    <p:animScale>
                                      <p:cBhvr>
                                        <p:cTn id="132" dur="250" autoRev="1" fill="hold"/>
                                        <p:tgtEl>
                                          <p:spTgt spid="69"/>
                                        </p:tgtEl>
                                      </p:cBhvr>
                                      <p:by x="105000" y="105000"/>
                                    </p:animScale>
                                  </p:childTnLst>
                                </p:cTn>
                              </p:par>
                              <p:par>
                                <p:cTn id="133" presetID="26" presetClass="emph" presetSubtype="0" repeatCount="3000" fill="hold" nodeType="withEffect">
                                  <p:stCondLst>
                                    <p:cond delay="710"/>
                                  </p:stCondLst>
                                  <p:childTnLst>
                                    <p:animEffect transition="out" filter="fade">
                                      <p:cBhvr>
                                        <p:cTn id="134" dur="500" tmFilter="0, 0; .2, .5; .8, .5; 1, 0"/>
                                        <p:tgtEl>
                                          <p:spTgt spid="90"/>
                                        </p:tgtEl>
                                      </p:cBhvr>
                                    </p:animEffect>
                                    <p:animScale>
                                      <p:cBhvr>
                                        <p:cTn id="135" dur="250" autoRev="1" fill="hold"/>
                                        <p:tgtEl>
                                          <p:spTgt spid="90"/>
                                        </p:tgtEl>
                                      </p:cBhvr>
                                      <p:by x="105000" y="105000"/>
                                    </p:animScale>
                                  </p:childTnLst>
                                </p:cTn>
                              </p:par>
                              <p:par>
                                <p:cTn id="136" presetID="26" presetClass="emph" presetSubtype="0" repeatCount="3000" fill="hold" nodeType="withEffect">
                                  <p:stCondLst>
                                    <p:cond delay="410"/>
                                  </p:stCondLst>
                                  <p:childTnLst>
                                    <p:animEffect transition="out" filter="fade">
                                      <p:cBhvr>
                                        <p:cTn id="137" dur="500" tmFilter="0, 0; .2, .5; .8, .5; 1, 0"/>
                                        <p:tgtEl>
                                          <p:spTgt spid="96"/>
                                        </p:tgtEl>
                                      </p:cBhvr>
                                    </p:animEffect>
                                    <p:animScale>
                                      <p:cBhvr>
                                        <p:cTn id="138" dur="250" autoRev="1" fill="hold"/>
                                        <p:tgtEl>
                                          <p:spTgt spid="96"/>
                                        </p:tgtEl>
                                      </p:cBhvr>
                                      <p:by x="105000" y="105000"/>
                                    </p:animScale>
                                  </p:childTnLst>
                                </p:cTn>
                              </p:par>
                              <p:par>
                                <p:cTn id="139" presetID="26" presetClass="emph" presetSubtype="0" repeatCount="3000" fill="hold" nodeType="withEffect">
                                  <p:stCondLst>
                                    <p:cond delay="810"/>
                                  </p:stCondLst>
                                  <p:childTnLst>
                                    <p:animEffect transition="out" filter="fade">
                                      <p:cBhvr>
                                        <p:cTn id="140" dur="500" tmFilter="0, 0; .2, .5; .8, .5; 1, 0"/>
                                        <p:tgtEl>
                                          <p:spTgt spid="99"/>
                                        </p:tgtEl>
                                      </p:cBhvr>
                                    </p:animEffect>
                                    <p:animScale>
                                      <p:cBhvr>
                                        <p:cTn id="141"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8" grpId="0"/>
      <p:bldP spid="114" grpId="0"/>
      <p:bldP spid="115" grpId="0"/>
      <p:bldP spid="116" grpId="0"/>
      <p:bldP spid="118" grpId="0"/>
      <p:bldP spid="119" grpId="0"/>
      <p:bldP spid="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工作努力方向</a:t>
            </a:r>
          </a:p>
        </p:txBody>
      </p:sp>
      <p:grpSp>
        <p:nvGrpSpPr>
          <p:cNvPr id="89" name="淘宝店chenying0907出品 88"/>
          <p:cNvGrpSpPr/>
          <p:nvPr/>
        </p:nvGrpSpPr>
        <p:grpSpPr>
          <a:xfrm>
            <a:off x="1458943" y="1277925"/>
            <a:ext cx="1690113" cy="958811"/>
            <a:chOff x="1193092" y="2758124"/>
            <a:chExt cx="2253191" cy="1278711"/>
          </a:xfrm>
        </p:grpSpPr>
        <p:sp>
          <p:nvSpPr>
            <p:cNvPr id="90" name="淘宝店chenying0907出品 88"/>
            <p:cNvSpPr txBox="1"/>
            <p:nvPr/>
          </p:nvSpPr>
          <p:spPr>
            <a:xfrm>
              <a:off x="1558702" y="2853730"/>
              <a:ext cx="1142307" cy="369417"/>
            </a:xfrm>
            <a:prstGeom prst="rect">
              <a:avLst/>
            </a:prstGeom>
            <a:noFill/>
          </p:spPr>
          <p:txBody>
            <a:bodyPr wrap="square"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添加标题</a:t>
              </a:r>
            </a:p>
          </p:txBody>
        </p:sp>
        <p:sp>
          <p:nvSpPr>
            <p:cNvPr id="91" name="淘宝店chenying0907出品 90"/>
            <p:cNvSpPr txBox="1"/>
            <p:nvPr/>
          </p:nvSpPr>
          <p:spPr>
            <a:xfrm>
              <a:off x="1193092" y="2758124"/>
              <a:ext cx="553587" cy="492557"/>
            </a:xfrm>
            <a:prstGeom prst="rect">
              <a:avLst/>
            </a:prstGeom>
            <a:noFill/>
          </p:spPr>
          <p:txBody>
            <a:bodyPr wrap="square" rtlCol="0">
              <a:spAutoFit/>
            </a:bodyPr>
            <a:lstStyle/>
            <a:p>
              <a:r>
                <a:rPr lang="en-US" altLang="zh-CN" dirty="0">
                  <a:solidFill>
                    <a:schemeClr val="accent1"/>
                  </a:solidFill>
                  <a:latin typeface="Impact" panose="020B0806030902050204" pitchFamily="34" charset="0"/>
                  <a:ea typeface="微软雅黑" panose="020B0503020204020204" pitchFamily="34" charset="-122"/>
                </a:rPr>
                <a:t>01</a:t>
              </a:r>
              <a:endParaRPr lang="zh-CN" altLang="en-US" dirty="0">
                <a:solidFill>
                  <a:schemeClr val="accent1"/>
                </a:solidFill>
                <a:latin typeface="Impact" panose="020B0806030902050204" pitchFamily="34" charset="0"/>
                <a:ea typeface="微软雅黑" panose="020B0503020204020204" pitchFamily="34" charset="-122"/>
              </a:endParaRPr>
            </a:p>
          </p:txBody>
        </p:sp>
        <p:sp>
          <p:nvSpPr>
            <p:cNvPr id="92" name="淘宝店chenying0907出品 113"/>
            <p:cNvSpPr txBox="1"/>
            <p:nvPr/>
          </p:nvSpPr>
          <p:spPr>
            <a:xfrm>
              <a:off x="1198662" y="3174861"/>
              <a:ext cx="2247621" cy="861974"/>
            </a:xfrm>
            <a:prstGeom prst="rect">
              <a:avLst/>
            </a:prstGeom>
            <a:noFill/>
          </p:spPr>
          <p:txBody>
            <a:bodyPr wrap="square" rtlCol="0">
              <a:spAutoFit/>
            </a:bodyPr>
            <a:lstStyle/>
            <a:p>
              <a:pPr>
                <a:lnSpc>
                  <a:spcPct val="120000"/>
                </a:lnSpc>
              </a:pPr>
              <a:r>
                <a:rPr lang="zh-CN" altLang="en-US" sz="750" dirty="0">
                  <a:solidFill>
                    <a:schemeClr val="bg2"/>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93" name="淘宝店chenying0907出品 92"/>
          <p:cNvGrpSpPr/>
          <p:nvPr/>
        </p:nvGrpSpPr>
        <p:grpSpPr>
          <a:xfrm>
            <a:off x="2965009" y="3670720"/>
            <a:ext cx="1711683" cy="960105"/>
            <a:chOff x="2589123" y="4376361"/>
            <a:chExt cx="2281947" cy="1280436"/>
          </a:xfrm>
        </p:grpSpPr>
        <p:sp>
          <p:nvSpPr>
            <p:cNvPr id="94" name="淘宝店chenying0907出品 111"/>
            <p:cNvSpPr txBox="1"/>
            <p:nvPr/>
          </p:nvSpPr>
          <p:spPr>
            <a:xfrm>
              <a:off x="3008683" y="4459392"/>
              <a:ext cx="1142307" cy="369417"/>
            </a:xfrm>
            <a:prstGeom prst="rect">
              <a:avLst/>
            </a:prstGeom>
            <a:noFill/>
          </p:spPr>
          <p:txBody>
            <a:bodyPr wrap="squar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添加标题</a:t>
              </a:r>
            </a:p>
          </p:txBody>
        </p:sp>
        <p:sp>
          <p:nvSpPr>
            <p:cNvPr id="95" name="淘宝店chenying0907出品 113"/>
            <p:cNvSpPr txBox="1"/>
            <p:nvPr/>
          </p:nvSpPr>
          <p:spPr>
            <a:xfrm>
              <a:off x="2589123" y="4376361"/>
              <a:ext cx="606405" cy="492557"/>
            </a:xfrm>
            <a:prstGeom prst="rect">
              <a:avLst/>
            </a:prstGeom>
            <a:noFill/>
          </p:spPr>
          <p:txBody>
            <a:bodyPr wrap="square" rtlCol="0">
              <a:spAutoFit/>
            </a:bodyPr>
            <a:lstStyle/>
            <a:p>
              <a:r>
                <a:rPr lang="en-US" altLang="zh-CN" dirty="0">
                  <a:solidFill>
                    <a:schemeClr val="accent2"/>
                  </a:solidFill>
                  <a:latin typeface="Impact" panose="020B0806030902050204" pitchFamily="34" charset="0"/>
                  <a:ea typeface="微软雅黑" panose="020B0503020204020204" pitchFamily="34" charset="-122"/>
                </a:rPr>
                <a:t>02</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96" name="淘宝店chenying0907出品 113"/>
            <p:cNvSpPr txBox="1"/>
            <p:nvPr/>
          </p:nvSpPr>
          <p:spPr>
            <a:xfrm>
              <a:off x="2623449" y="4794823"/>
              <a:ext cx="2247621" cy="861974"/>
            </a:xfrm>
            <a:prstGeom prst="rect">
              <a:avLst/>
            </a:prstGeom>
            <a:noFill/>
          </p:spPr>
          <p:txBody>
            <a:bodyPr wrap="square" rtlCol="0">
              <a:spAutoFit/>
            </a:bodyPr>
            <a:lstStyle/>
            <a:p>
              <a:pPr>
                <a:lnSpc>
                  <a:spcPct val="120000"/>
                </a:lnSpc>
              </a:pPr>
              <a:r>
                <a:rPr lang="zh-CN" altLang="en-US" sz="750" dirty="0">
                  <a:solidFill>
                    <a:schemeClr val="bg2"/>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97" name="淘宝店chenying0907出品 96"/>
          <p:cNvGrpSpPr/>
          <p:nvPr/>
        </p:nvGrpSpPr>
        <p:grpSpPr>
          <a:xfrm>
            <a:off x="4497369" y="1279375"/>
            <a:ext cx="1706616" cy="957363"/>
            <a:chOff x="6931731" y="1797007"/>
            <a:chExt cx="2275192" cy="1276779"/>
          </a:xfrm>
        </p:grpSpPr>
        <p:sp>
          <p:nvSpPr>
            <p:cNvPr id="98" name="淘宝店chenying0907出品 115"/>
            <p:cNvSpPr txBox="1"/>
            <p:nvPr/>
          </p:nvSpPr>
          <p:spPr>
            <a:xfrm>
              <a:off x="7401171" y="1867105"/>
              <a:ext cx="1142308" cy="369417"/>
            </a:xfrm>
            <a:prstGeom prst="rect">
              <a:avLst/>
            </a:prstGeom>
            <a:noFill/>
          </p:spPr>
          <p:txBody>
            <a:bodyPr wrap="square" rtlCol="0">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添加标题</a:t>
              </a:r>
            </a:p>
          </p:txBody>
        </p:sp>
        <p:sp>
          <p:nvSpPr>
            <p:cNvPr id="99" name="淘宝店chenying0907出品 117"/>
            <p:cNvSpPr txBox="1"/>
            <p:nvPr/>
          </p:nvSpPr>
          <p:spPr>
            <a:xfrm>
              <a:off x="6931731" y="1797007"/>
              <a:ext cx="579486" cy="492556"/>
            </a:xfrm>
            <a:prstGeom prst="rect">
              <a:avLst/>
            </a:prstGeom>
            <a:noFill/>
          </p:spPr>
          <p:txBody>
            <a:bodyPr wrap="square" rtlCol="0">
              <a:spAutoFit/>
            </a:bodyPr>
            <a:lstStyle/>
            <a:p>
              <a:r>
                <a:rPr lang="en-US" altLang="zh-CN" dirty="0">
                  <a:solidFill>
                    <a:schemeClr val="accent3"/>
                  </a:solidFill>
                  <a:latin typeface="Impact" panose="020B0806030902050204" pitchFamily="34" charset="0"/>
                  <a:ea typeface="微软雅黑" panose="020B0503020204020204" pitchFamily="34" charset="-122"/>
                </a:rPr>
                <a:t>03</a:t>
              </a:r>
              <a:endParaRPr lang="zh-CN" altLang="en-US" dirty="0">
                <a:solidFill>
                  <a:schemeClr val="accent3"/>
                </a:solidFill>
                <a:latin typeface="Impact" panose="020B0806030902050204" pitchFamily="34" charset="0"/>
                <a:ea typeface="微软雅黑" panose="020B0503020204020204" pitchFamily="34" charset="-122"/>
              </a:endParaRPr>
            </a:p>
          </p:txBody>
        </p:sp>
        <p:sp>
          <p:nvSpPr>
            <p:cNvPr id="100" name="淘宝店chenying0907出品 113"/>
            <p:cNvSpPr txBox="1"/>
            <p:nvPr/>
          </p:nvSpPr>
          <p:spPr>
            <a:xfrm>
              <a:off x="6959302" y="2211812"/>
              <a:ext cx="2247621" cy="861974"/>
            </a:xfrm>
            <a:prstGeom prst="rect">
              <a:avLst/>
            </a:prstGeom>
            <a:noFill/>
          </p:spPr>
          <p:txBody>
            <a:bodyPr wrap="square" rtlCol="0">
              <a:spAutoFit/>
            </a:bodyPr>
            <a:lstStyle/>
            <a:p>
              <a:pPr>
                <a:lnSpc>
                  <a:spcPct val="120000"/>
                </a:lnSpc>
              </a:pPr>
              <a:r>
                <a:rPr lang="zh-CN" altLang="en-US" sz="750" dirty="0">
                  <a:solidFill>
                    <a:schemeClr val="bg2"/>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101" name="淘宝店chenying0907出品 100"/>
          <p:cNvGrpSpPr/>
          <p:nvPr/>
        </p:nvGrpSpPr>
        <p:grpSpPr>
          <a:xfrm>
            <a:off x="6119900" y="3670720"/>
            <a:ext cx="1720157" cy="973470"/>
            <a:chOff x="8482482" y="3314639"/>
            <a:chExt cx="2293244" cy="1298260"/>
          </a:xfrm>
        </p:grpSpPr>
        <p:sp>
          <p:nvSpPr>
            <p:cNvPr id="102" name="淘宝店chenying0907出品 119"/>
            <p:cNvSpPr txBox="1"/>
            <p:nvPr/>
          </p:nvSpPr>
          <p:spPr>
            <a:xfrm>
              <a:off x="8913339" y="3379273"/>
              <a:ext cx="1142307" cy="369417"/>
            </a:xfrm>
            <a:prstGeom prst="rect">
              <a:avLst/>
            </a:prstGeom>
            <a:noFill/>
          </p:spPr>
          <p:txBody>
            <a:bodyPr wrap="square" rtlCol="0">
              <a:spAutoFit/>
            </a:bodyPr>
            <a:lstStyle/>
            <a:p>
              <a:r>
                <a:rPr lang="zh-CN" altLang="en-US" sz="1200" b="1" dirty="0">
                  <a:solidFill>
                    <a:schemeClr val="accent4"/>
                  </a:solidFill>
                  <a:latin typeface="微软雅黑" panose="020B0503020204020204" pitchFamily="34" charset="-122"/>
                  <a:ea typeface="微软雅黑" panose="020B0503020204020204" pitchFamily="34" charset="-122"/>
                </a:rPr>
                <a:t>添加标题</a:t>
              </a:r>
            </a:p>
          </p:txBody>
        </p:sp>
        <p:sp>
          <p:nvSpPr>
            <p:cNvPr id="103" name="淘宝店chenying0907出品 121"/>
            <p:cNvSpPr txBox="1"/>
            <p:nvPr/>
          </p:nvSpPr>
          <p:spPr>
            <a:xfrm>
              <a:off x="8482482" y="3314639"/>
              <a:ext cx="624351" cy="492556"/>
            </a:xfrm>
            <a:prstGeom prst="rect">
              <a:avLst/>
            </a:prstGeom>
            <a:noFill/>
          </p:spPr>
          <p:txBody>
            <a:bodyPr wrap="square" rtlCol="0">
              <a:spAutoFit/>
            </a:bodyPr>
            <a:lstStyle/>
            <a:p>
              <a:r>
                <a:rPr lang="en-US" altLang="zh-CN" dirty="0">
                  <a:solidFill>
                    <a:schemeClr val="accent4"/>
                  </a:solidFill>
                  <a:latin typeface="Impact" panose="020B0806030902050204" pitchFamily="34" charset="0"/>
                  <a:ea typeface="微软雅黑" panose="020B0503020204020204" pitchFamily="34" charset="-122"/>
                </a:rPr>
                <a:t>04</a:t>
              </a:r>
              <a:endParaRPr lang="zh-CN" altLang="en-US" dirty="0">
                <a:solidFill>
                  <a:schemeClr val="accent4"/>
                </a:solidFill>
                <a:latin typeface="Impact" panose="020B0806030902050204" pitchFamily="34" charset="0"/>
                <a:ea typeface="微软雅黑" panose="020B0503020204020204" pitchFamily="34" charset="-122"/>
              </a:endParaRPr>
            </a:p>
          </p:txBody>
        </p:sp>
        <p:sp>
          <p:nvSpPr>
            <p:cNvPr id="104" name="淘宝店chenying0907出品 113"/>
            <p:cNvSpPr txBox="1"/>
            <p:nvPr/>
          </p:nvSpPr>
          <p:spPr>
            <a:xfrm>
              <a:off x="8528105" y="3750925"/>
              <a:ext cx="2247621" cy="861974"/>
            </a:xfrm>
            <a:prstGeom prst="rect">
              <a:avLst/>
            </a:prstGeom>
            <a:noFill/>
          </p:spPr>
          <p:txBody>
            <a:bodyPr wrap="square" rtlCol="0">
              <a:spAutoFit/>
            </a:bodyPr>
            <a:lstStyle/>
            <a:p>
              <a:pPr>
                <a:lnSpc>
                  <a:spcPct val="120000"/>
                </a:lnSpc>
              </a:pPr>
              <a:r>
                <a:rPr lang="zh-CN" altLang="en-US" sz="750" dirty="0">
                  <a:solidFill>
                    <a:schemeClr val="bg2"/>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105" name="淘宝店chenying0907出品 104"/>
          <p:cNvGrpSpPr/>
          <p:nvPr/>
        </p:nvGrpSpPr>
        <p:grpSpPr>
          <a:xfrm>
            <a:off x="1920412" y="987574"/>
            <a:ext cx="5346054" cy="3875615"/>
            <a:chOff x="2560549" y="1050825"/>
            <a:chExt cx="7128072" cy="5167487"/>
          </a:xfrm>
        </p:grpSpPr>
        <p:sp>
          <p:nvSpPr>
            <p:cNvPr id="106" name="淘宝店chenying0907出品 105"/>
            <p:cNvSpPr/>
            <p:nvPr/>
          </p:nvSpPr>
          <p:spPr>
            <a:xfrm rot="19188192" flipH="1">
              <a:off x="3162793" y="1050825"/>
              <a:ext cx="5910043" cy="5167487"/>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lumMod val="95000"/>
              </a:schemeClr>
            </a:solidFill>
            <a:ln w="22225">
              <a:gradFill flip="none" rotWithShape="1">
                <a:gsLst>
                  <a:gs pos="100000">
                    <a:schemeClr val="bg1"/>
                  </a:gs>
                  <a:gs pos="0">
                    <a:schemeClr val="bg1">
                      <a:lumMod val="85000"/>
                    </a:schemeClr>
                  </a:gs>
                </a:gsLst>
                <a:lin ang="0" scaled="0"/>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07" name="圆角淘宝店chenying0907出品 106"/>
            <p:cNvSpPr/>
            <p:nvPr/>
          </p:nvSpPr>
          <p:spPr>
            <a:xfrm rot="19178164">
              <a:off x="2560549" y="3090326"/>
              <a:ext cx="1108272" cy="1107872"/>
            </a:xfrm>
            <a:prstGeom prst="roundRect">
              <a:avLst>
                <a:gd name="adj" fmla="val 9103"/>
              </a:avLst>
            </a:prstGeom>
            <a:solidFill>
              <a:schemeClr val="accent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08" name="圆角淘宝店chenying0907出品 107"/>
            <p:cNvSpPr/>
            <p:nvPr/>
          </p:nvSpPr>
          <p:spPr>
            <a:xfrm rot="19178164">
              <a:off x="4560798" y="3080801"/>
              <a:ext cx="1108272" cy="1107872"/>
            </a:xfrm>
            <a:prstGeom prst="roundRect">
              <a:avLst>
                <a:gd name="adj" fmla="val 9103"/>
              </a:avLst>
            </a:prstGeom>
            <a:solidFill>
              <a:schemeClr val="accent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09" name="圆角淘宝店chenying0907出品 108"/>
            <p:cNvSpPr/>
            <p:nvPr/>
          </p:nvSpPr>
          <p:spPr>
            <a:xfrm rot="19178164">
              <a:off x="6580099" y="3067464"/>
              <a:ext cx="1108272" cy="1107872"/>
            </a:xfrm>
            <a:prstGeom prst="roundRect">
              <a:avLst>
                <a:gd name="adj" fmla="val 9103"/>
              </a:avLst>
            </a:prstGeom>
            <a:solidFill>
              <a:schemeClr val="accent3"/>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110" name="圆角淘宝店chenying0907出品 109"/>
            <p:cNvSpPr/>
            <p:nvPr/>
          </p:nvSpPr>
          <p:spPr>
            <a:xfrm rot="19178164">
              <a:off x="8580349" y="3067463"/>
              <a:ext cx="1108272" cy="1107872"/>
            </a:xfrm>
            <a:prstGeom prst="roundRect">
              <a:avLst>
                <a:gd name="adj" fmla="val 910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nvGrpSpPr>
            <p:cNvPr id="111" name="淘宝店chenying0907出品 110"/>
            <p:cNvGrpSpPr/>
            <p:nvPr/>
          </p:nvGrpSpPr>
          <p:grpSpPr>
            <a:xfrm>
              <a:off x="2836934" y="3337829"/>
              <a:ext cx="555501" cy="599725"/>
              <a:chOff x="79836" y="1653714"/>
              <a:chExt cx="555501" cy="599725"/>
            </a:xfrm>
            <a:solidFill>
              <a:schemeClr val="bg1"/>
            </a:solidFill>
          </p:grpSpPr>
          <p:sp>
            <p:nvSpPr>
              <p:cNvPr id="154" name="淘宝店chenying0907出品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5" name="淘宝店chenying0907出品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6" name="淘宝店chenying0907出品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7" name="淘宝店chenying0907出品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8" name="淘宝店chenying0907出品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9" name="淘宝店chenying0907出品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0" name="淘宝店chenying0907出品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1" name="淘宝店chenying0907出品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2" name="淘宝店chenying0907出品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3" name="淘宝店chenying0907出品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4" name="淘宝店chenying0907出品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5" name="淘宝店chenying0907出品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6" name="淘宝店chenying0907出品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7" name="淘宝店chenying0907出品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8" name="淘宝店chenying0907出品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69" name="淘宝店chenying0907出品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70" name="淘宝店chenying0907出品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71" name="淘宝店chenying0907出品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72" name="淘宝店chenying0907出品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73" name="淘宝店chenying0907出品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112" name="淘宝店chenying0907出品 111"/>
            <p:cNvGrpSpPr/>
            <p:nvPr/>
          </p:nvGrpSpPr>
          <p:grpSpPr>
            <a:xfrm>
              <a:off x="4867004" y="3416155"/>
              <a:ext cx="495859" cy="502693"/>
              <a:chOff x="112581" y="2716334"/>
              <a:chExt cx="495859" cy="502693"/>
            </a:xfrm>
            <a:solidFill>
              <a:schemeClr val="bg1"/>
            </a:solidFill>
          </p:grpSpPr>
          <p:sp>
            <p:nvSpPr>
              <p:cNvPr id="138" name="淘宝店chenying0907出品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9" name="淘宝店chenying0907出品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0" name="淘宝店chenying0907出品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1" name="淘宝店chenying0907出品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2" name="淘宝店chenying0907出品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3" name="淘宝店chenying0907出品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4" name="淘宝店chenying0907出品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5"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6" name="淘宝店chenying0907出品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7"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8" name="淘宝店chenying0907出品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49"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0" name="淘宝店chenying0907出品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1" name="淘宝店chenying0907出品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2" name="淘宝店chenying0907出品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53" name="淘宝店chenying0907出品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113" name="淘宝店chenying0907出品 112"/>
            <p:cNvGrpSpPr/>
            <p:nvPr/>
          </p:nvGrpSpPr>
          <p:grpSpPr>
            <a:xfrm>
              <a:off x="8899660" y="3284637"/>
              <a:ext cx="508721" cy="533088"/>
              <a:chOff x="140649" y="3641210"/>
              <a:chExt cx="508721" cy="533088"/>
            </a:xfrm>
            <a:solidFill>
              <a:schemeClr val="bg1"/>
            </a:solidFill>
          </p:grpSpPr>
          <p:sp>
            <p:nvSpPr>
              <p:cNvPr id="120" name="淘宝店chenying0907出品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1" name="淘宝店chenying0907出品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2" name="淘宝店chenying0907出品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3" name="淘宝店chenying0907出品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4" name="淘宝店chenying0907出品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5" name="淘宝店chenying0907出品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6" name="淘宝店chenying0907出品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7" name="淘宝店chenying0907出品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8" name="淘宝店chenying0907出品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29" name="淘宝店chenying0907出品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0" name="淘宝店chenying0907出品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1" name="淘宝店chenying0907出品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2" name="淘宝店chenying0907出品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3" name="淘宝店chenying0907出品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4" name="淘宝店chenying0907出品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5" name="淘宝店chenying0907出品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6" name="淘宝店chenying0907出品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37" name="淘宝店chenying0907出品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114" name="淘宝店chenying0907出品 113"/>
            <p:cNvGrpSpPr/>
            <p:nvPr/>
          </p:nvGrpSpPr>
          <p:grpSpPr>
            <a:xfrm>
              <a:off x="6883967" y="3285206"/>
              <a:ext cx="500535" cy="616092"/>
              <a:chOff x="110242" y="4666624"/>
              <a:chExt cx="500535" cy="616092"/>
            </a:xfrm>
            <a:solidFill>
              <a:schemeClr val="bg1"/>
            </a:solidFill>
          </p:grpSpPr>
          <p:sp>
            <p:nvSpPr>
              <p:cNvPr id="115" name="淘宝店chenying0907出品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16" name="淘宝店chenying0907出品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17" name="淘宝店chenying0907出品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18" name="淘宝店chenying0907出品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19" name="淘宝店chenying0907出品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1000"/>
                                        <p:tgtEl>
                                          <p:spTgt spid="105"/>
                                        </p:tgtEl>
                                      </p:cBhvr>
                                    </p:animEffect>
                                    <p:anim calcmode="lin" valueType="num">
                                      <p:cBhvr>
                                        <p:cTn id="12" dur="1000" fill="hold"/>
                                        <p:tgtEl>
                                          <p:spTgt spid="105"/>
                                        </p:tgtEl>
                                        <p:attrNameLst>
                                          <p:attrName>ppt_x</p:attrName>
                                        </p:attrNameLst>
                                      </p:cBhvr>
                                      <p:tavLst>
                                        <p:tav tm="0">
                                          <p:val>
                                            <p:strVal val="#ppt_x"/>
                                          </p:val>
                                        </p:tav>
                                        <p:tav tm="100000">
                                          <p:val>
                                            <p:strVal val="#ppt_x"/>
                                          </p:val>
                                        </p:tav>
                                      </p:tavLst>
                                    </p:anim>
                                    <p:anim calcmode="lin" valueType="num">
                                      <p:cBhvr>
                                        <p:cTn id="13" dur="1000" fill="hold"/>
                                        <p:tgtEl>
                                          <p:spTgt spid="10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randombar(horizontal)">
                                      <p:cBhvr>
                                        <p:cTn id="17" dur="500"/>
                                        <p:tgtEl>
                                          <p:spTgt spid="89"/>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randombar(horizontal)">
                                      <p:cBhvr>
                                        <p:cTn id="21" dur="500"/>
                                        <p:tgtEl>
                                          <p:spTgt spid="93"/>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randombar(horizontal)">
                                      <p:cBhvr>
                                        <p:cTn id="25" dur="500"/>
                                        <p:tgtEl>
                                          <p:spTgt spid="97"/>
                                        </p:tgtEl>
                                      </p:cBhvr>
                                    </p:animEffect>
                                  </p:childTnLst>
                                </p:cTn>
                              </p:par>
                            </p:childTnLst>
                          </p:cTn>
                        </p:par>
                        <p:par>
                          <p:cTn id="26" fill="hold">
                            <p:stCondLst>
                              <p:cond delay="3000"/>
                            </p:stCondLst>
                            <p:childTnLst>
                              <p:par>
                                <p:cTn id="27" presetID="14" presetClass="entr" presetSubtype="10" fill="hold"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randombar(horizontal)">
                                      <p:cBhvr>
                                        <p:cTn id="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工作效率提高</a:t>
            </a:r>
          </a:p>
        </p:txBody>
      </p:sp>
      <p:pic>
        <p:nvPicPr>
          <p:cNvPr id="88"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112" y="925995"/>
            <a:ext cx="2907128" cy="409402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4" name="淘宝店chenying0907出品 173"/>
          <p:cNvGrpSpPr/>
          <p:nvPr/>
        </p:nvGrpSpPr>
        <p:grpSpPr>
          <a:xfrm>
            <a:off x="3955330" y="4212687"/>
            <a:ext cx="764693" cy="764970"/>
            <a:chOff x="3832873" y="2297208"/>
            <a:chExt cx="1516550" cy="1516550"/>
          </a:xfrm>
        </p:grpSpPr>
        <p:grpSp>
          <p:nvGrpSpPr>
            <p:cNvPr id="175" name="淘宝店chenying0907出品 17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77" name="同心圆 1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178" name="淘宝店chenying0907出品 17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176" name="淘宝店chenying0907出品 175"/>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179" name="淘宝店chenying0907出品 178"/>
          <p:cNvGrpSpPr/>
          <p:nvPr/>
        </p:nvGrpSpPr>
        <p:grpSpPr>
          <a:xfrm>
            <a:off x="3197986" y="3396662"/>
            <a:ext cx="764693" cy="764970"/>
            <a:chOff x="3832873" y="2297208"/>
            <a:chExt cx="1516550" cy="1516550"/>
          </a:xfrm>
        </p:grpSpPr>
        <p:grpSp>
          <p:nvGrpSpPr>
            <p:cNvPr id="180" name="淘宝店chenying0907出品 17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2" name="同心圆 1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183" name="淘宝店chenying0907出品 18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181" name="淘宝店chenying0907出品 180"/>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184" name="淘宝店chenying0907出品 183"/>
          <p:cNvGrpSpPr/>
          <p:nvPr/>
        </p:nvGrpSpPr>
        <p:grpSpPr>
          <a:xfrm>
            <a:off x="4724580" y="2897932"/>
            <a:ext cx="764693" cy="764970"/>
            <a:chOff x="3832873" y="2297208"/>
            <a:chExt cx="1516550" cy="1516550"/>
          </a:xfrm>
        </p:grpSpPr>
        <p:grpSp>
          <p:nvGrpSpPr>
            <p:cNvPr id="185" name="淘宝店chenying0907出品 18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7" name="同心圆 1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188" name="淘宝店chenying0907出品 1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186" name="淘宝店chenying0907出品 185"/>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189" name="淘宝店chenying0907出品 188"/>
          <p:cNvGrpSpPr/>
          <p:nvPr/>
        </p:nvGrpSpPr>
        <p:grpSpPr>
          <a:xfrm>
            <a:off x="3197986" y="2424887"/>
            <a:ext cx="764693" cy="764970"/>
            <a:chOff x="3832873" y="2297208"/>
            <a:chExt cx="1516550" cy="1516550"/>
          </a:xfrm>
        </p:grpSpPr>
        <p:grpSp>
          <p:nvGrpSpPr>
            <p:cNvPr id="190" name="淘宝店chenying0907出品 18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92" name="同心圆 1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193" name="淘宝店chenying0907出品 19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191" name="淘宝店chenying0907出品 190"/>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194" name="淘宝店chenying0907出品 193"/>
          <p:cNvGrpSpPr/>
          <p:nvPr/>
        </p:nvGrpSpPr>
        <p:grpSpPr>
          <a:xfrm>
            <a:off x="4724580" y="1914725"/>
            <a:ext cx="764693" cy="764970"/>
            <a:chOff x="3832873" y="2297208"/>
            <a:chExt cx="1516550" cy="1516550"/>
          </a:xfrm>
        </p:grpSpPr>
        <p:grpSp>
          <p:nvGrpSpPr>
            <p:cNvPr id="195" name="淘宝店chenying0907出品 19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198" name="淘宝店chenying0907出品 1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196" name="淘宝店chenying0907出品 195"/>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199" name="淘宝店chenying0907出品 198"/>
          <p:cNvGrpSpPr/>
          <p:nvPr/>
        </p:nvGrpSpPr>
        <p:grpSpPr>
          <a:xfrm>
            <a:off x="3955330" y="1068709"/>
            <a:ext cx="764693" cy="764970"/>
            <a:chOff x="3832873" y="2297208"/>
            <a:chExt cx="1516550" cy="1516550"/>
          </a:xfrm>
        </p:grpSpPr>
        <p:grpSp>
          <p:nvGrpSpPr>
            <p:cNvPr id="200" name="淘宝店chenying0907出品 19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sp>
            <p:nvSpPr>
              <p:cNvPr id="203" name="淘宝店chenying0907出品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chemeClr val="bg2"/>
                  </a:solidFill>
                  <a:latin typeface="Calibri" panose="020F0502020204030204"/>
                  <a:ea typeface="微软雅黑" panose="020B0503020204020204" pitchFamily="34" charset="-122"/>
                </a:endParaRPr>
              </a:p>
            </p:txBody>
          </p:sp>
        </p:grpSp>
        <p:sp>
          <p:nvSpPr>
            <p:cNvPr id="201" name="淘宝店chenying0907出品 200"/>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204" name="Group 34"/>
          <p:cNvGrpSpPr/>
          <p:nvPr/>
        </p:nvGrpSpPr>
        <p:grpSpPr>
          <a:xfrm>
            <a:off x="4196554" y="1281508"/>
            <a:ext cx="299455" cy="243763"/>
            <a:chOff x="1550139" y="1314466"/>
            <a:chExt cx="509139" cy="414300"/>
          </a:xfrm>
          <a:solidFill>
            <a:schemeClr val="bg1"/>
          </a:solidFill>
        </p:grpSpPr>
        <p:sp>
          <p:nvSpPr>
            <p:cNvPr id="205" name="淘宝店chenying0907出品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06" name="淘宝店chenying0907出品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0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grpSp>
      <p:sp>
        <p:nvSpPr>
          <p:cNvPr id="208" name="淘宝店chenying0907出品 3"/>
          <p:cNvSpPr>
            <a:spLocks noChangeArrowheads="1"/>
          </p:cNvSpPr>
          <p:nvPr/>
        </p:nvSpPr>
        <p:spPr bwMode="auto">
          <a:xfrm>
            <a:off x="4864169" y="1302076"/>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标题一</a:t>
            </a:r>
          </a:p>
        </p:txBody>
      </p:sp>
      <p:sp>
        <p:nvSpPr>
          <p:cNvPr id="209" name="淘宝店chenying0907出品 13"/>
          <p:cNvSpPr txBox="1"/>
          <p:nvPr/>
        </p:nvSpPr>
        <p:spPr>
          <a:xfrm>
            <a:off x="5736778" y="1219624"/>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0" name="淘宝店chenying0907出品 3"/>
          <p:cNvSpPr>
            <a:spLocks noChangeArrowheads="1"/>
          </p:cNvSpPr>
          <p:nvPr/>
        </p:nvSpPr>
        <p:spPr bwMode="auto">
          <a:xfrm>
            <a:off x="5743276" y="1961530"/>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标题二</a:t>
            </a:r>
          </a:p>
        </p:txBody>
      </p:sp>
      <p:sp>
        <p:nvSpPr>
          <p:cNvPr id="211" name="淘宝店chenying0907出品 13"/>
          <p:cNvSpPr txBox="1"/>
          <p:nvPr/>
        </p:nvSpPr>
        <p:spPr>
          <a:xfrm>
            <a:off x="5736778" y="2244630"/>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2" name="淘宝店chenying0907出品 20"/>
          <p:cNvSpPr>
            <a:spLocks noEditPoints="1"/>
          </p:cNvSpPr>
          <p:nvPr/>
        </p:nvSpPr>
        <p:spPr bwMode="auto">
          <a:xfrm>
            <a:off x="4950126" y="2186783"/>
            <a:ext cx="298355" cy="202817"/>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38" tIns="45719" rIns="91438" bIns="45719" numCol="1" anchor="t" anchorCtr="0" compatLnSpc="1"/>
          <a:lstStyle/>
          <a:p>
            <a:endParaRPr lang="en-US" sz="1350">
              <a:solidFill>
                <a:schemeClr val="bg2"/>
              </a:solidFill>
              <a:ea typeface="微软雅黑" panose="020B0503020204020204" pitchFamily="34" charset="-122"/>
            </a:endParaRPr>
          </a:p>
        </p:txBody>
      </p:sp>
      <p:sp>
        <p:nvSpPr>
          <p:cNvPr id="213" name="淘宝店chenying0907出品 3"/>
          <p:cNvSpPr>
            <a:spLocks noChangeArrowheads="1"/>
          </p:cNvSpPr>
          <p:nvPr/>
        </p:nvSpPr>
        <p:spPr bwMode="auto">
          <a:xfrm>
            <a:off x="2297915" y="2288191"/>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标题三</a:t>
            </a:r>
          </a:p>
        </p:txBody>
      </p:sp>
      <p:sp>
        <p:nvSpPr>
          <p:cNvPr id="214" name="淘宝店chenying0907出品 13"/>
          <p:cNvSpPr txBox="1"/>
          <p:nvPr/>
        </p:nvSpPr>
        <p:spPr>
          <a:xfrm>
            <a:off x="1030253" y="2603968"/>
            <a:ext cx="1989605" cy="447336"/>
          </a:xfrm>
          <a:prstGeom prst="rect">
            <a:avLst/>
          </a:prstGeom>
          <a:noFill/>
        </p:spPr>
        <p:txBody>
          <a:bodyPr wrap="square" lIns="65822" tIns="32910" rIns="65822" bIns="32910" rtlCol="0">
            <a:spAutoFit/>
          </a:bodyPr>
          <a:lstStyle/>
          <a:p>
            <a:pPr algn="r">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15" name="Group 20"/>
          <p:cNvGrpSpPr/>
          <p:nvPr/>
        </p:nvGrpSpPr>
        <p:grpSpPr>
          <a:xfrm>
            <a:off x="3418023" y="2684030"/>
            <a:ext cx="309373" cy="214361"/>
            <a:chOff x="7416800" y="1122363"/>
            <a:chExt cx="366713" cy="254000"/>
          </a:xfrm>
          <a:solidFill>
            <a:schemeClr val="bg1"/>
          </a:solidFill>
        </p:grpSpPr>
        <p:sp>
          <p:nvSpPr>
            <p:cNvPr id="216" name="淘宝店chenying0907出品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17" name="淘宝店chenying0907出品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grpSp>
      <p:sp>
        <p:nvSpPr>
          <p:cNvPr id="218" name="淘宝店chenying0907出品 3"/>
          <p:cNvSpPr>
            <a:spLocks noChangeArrowheads="1"/>
          </p:cNvSpPr>
          <p:nvPr/>
        </p:nvSpPr>
        <p:spPr bwMode="auto">
          <a:xfrm>
            <a:off x="5736822" y="2952360"/>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标题四</a:t>
            </a:r>
          </a:p>
        </p:txBody>
      </p:sp>
      <p:sp>
        <p:nvSpPr>
          <p:cNvPr id="219" name="淘宝店chenying0907出品 13"/>
          <p:cNvSpPr txBox="1"/>
          <p:nvPr/>
        </p:nvSpPr>
        <p:spPr>
          <a:xfrm>
            <a:off x="5736778" y="3222757"/>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20" name="淘宝店chenying0907出品 219"/>
          <p:cNvGrpSpPr/>
          <p:nvPr/>
        </p:nvGrpSpPr>
        <p:grpSpPr>
          <a:xfrm>
            <a:off x="4951607" y="3096599"/>
            <a:ext cx="316677" cy="302824"/>
            <a:chOff x="3294063" y="754063"/>
            <a:chExt cx="5600701" cy="5353051"/>
          </a:xfrm>
          <a:solidFill>
            <a:schemeClr val="bg1"/>
          </a:solidFill>
        </p:grpSpPr>
        <p:sp>
          <p:nvSpPr>
            <p:cNvPr id="221" name="淘宝店chenying0907出品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2" name="淘宝店chenying0907出品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3" name="淘宝店chenying0907出品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4" name="淘宝店chenying0907出品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5" name="淘宝店chenying0907出品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6" name="淘宝店chenying0907出品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7" name="淘宝店chenying0907出品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8" name="淘宝店chenying0907出品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29" name="淘宝店chenying0907出品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30" name="淘宝店chenying0907出品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sp>
          <p:nvSpPr>
            <p:cNvPr id="231" name="淘宝店chenying0907出品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4530"/>
              <a:endParaRPr lang="zh-CN" altLang="en-US" sz="1425">
                <a:solidFill>
                  <a:schemeClr val="bg2"/>
                </a:solidFill>
                <a:latin typeface="Calibri" panose="020F0502020204030204"/>
                <a:ea typeface="微软雅黑" panose="020B0503020204020204" pitchFamily="34" charset="-122"/>
              </a:endParaRPr>
            </a:p>
          </p:txBody>
        </p:sp>
      </p:grpSp>
      <p:sp>
        <p:nvSpPr>
          <p:cNvPr id="232" name="淘宝店chenying0907出品 3"/>
          <p:cNvSpPr>
            <a:spLocks noChangeArrowheads="1"/>
          </p:cNvSpPr>
          <p:nvPr/>
        </p:nvSpPr>
        <p:spPr bwMode="auto">
          <a:xfrm>
            <a:off x="2297915" y="3450510"/>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标题五</a:t>
            </a:r>
          </a:p>
        </p:txBody>
      </p:sp>
      <p:sp>
        <p:nvSpPr>
          <p:cNvPr id="233" name="淘宝店chenying0907出品 13"/>
          <p:cNvSpPr txBox="1"/>
          <p:nvPr/>
        </p:nvSpPr>
        <p:spPr>
          <a:xfrm>
            <a:off x="1030253" y="3737705"/>
            <a:ext cx="1989605" cy="447336"/>
          </a:xfrm>
          <a:prstGeom prst="rect">
            <a:avLst/>
          </a:prstGeom>
          <a:noFill/>
        </p:spPr>
        <p:txBody>
          <a:bodyPr wrap="square" lIns="65822" tIns="32910" rIns="65822" bIns="32910" rtlCol="0">
            <a:spAutoFit/>
          </a:bodyPr>
          <a:lstStyle/>
          <a:p>
            <a:pPr algn="r">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34" name="Group 23"/>
          <p:cNvGrpSpPr/>
          <p:nvPr/>
        </p:nvGrpSpPr>
        <p:grpSpPr>
          <a:xfrm>
            <a:off x="3477197" y="3660108"/>
            <a:ext cx="256912" cy="224055"/>
            <a:chOff x="7540014" y="4306907"/>
            <a:chExt cx="389342" cy="339426"/>
          </a:xfrm>
          <a:solidFill>
            <a:schemeClr val="bg1"/>
          </a:solidFill>
        </p:grpSpPr>
        <p:sp>
          <p:nvSpPr>
            <p:cNvPr id="235" name="淘宝店chenying0907出品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36" name="淘宝店chenying0907出品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37" name="淘宝店chenying0907出品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38" name="淘宝店chenying0907出品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39" name="淘宝店chenying0907出品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0" name="淘宝店chenying0907出品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1" name="淘宝店chenying0907出品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2" name="淘宝店chenying0907出品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3" name="淘宝店chenying0907出品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4" name="淘宝店chenying0907出品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45" name="淘宝店chenying0907出品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grpSp>
      <p:sp>
        <p:nvSpPr>
          <p:cNvPr id="246" name="淘宝店chenying0907出品 3"/>
          <p:cNvSpPr>
            <a:spLocks noChangeArrowheads="1"/>
          </p:cNvSpPr>
          <p:nvPr/>
        </p:nvSpPr>
        <p:spPr bwMode="auto">
          <a:xfrm>
            <a:off x="4885940" y="4419485"/>
            <a:ext cx="715581"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标题六</a:t>
            </a:r>
          </a:p>
        </p:txBody>
      </p:sp>
      <p:sp>
        <p:nvSpPr>
          <p:cNvPr id="247" name="淘宝店chenying0907出品 13"/>
          <p:cNvSpPr txBox="1"/>
          <p:nvPr/>
        </p:nvSpPr>
        <p:spPr>
          <a:xfrm>
            <a:off x="5736778" y="4337033"/>
            <a:ext cx="2078906" cy="447336"/>
          </a:xfrm>
          <a:prstGeom prst="rect">
            <a:avLst/>
          </a:prstGeom>
          <a:noFill/>
        </p:spPr>
        <p:txBody>
          <a:bodyPr wrap="square" lIns="65822" tIns="32910" rIns="65822" bIns="32910" rtlCol="0">
            <a:spAutoFit/>
          </a:bodyPr>
          <a:lstStyle/>
          <a:p>
            <a:pPr algn="l">
              <a:lnSpc>
                <a:spcPct val="150000"/>
              </a:lnSpc>
              <a:spcBef>
                <a:spcPct val="0"/>
              </a:spcBef>
              <a:buNone/>
            </a:pPr>
            <a:r>
              <a:rPr lang="zh-CN" altLang="en-US" sz="825"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48" name="Group 9"/>
          <p:cNvGrpSpPr/>
          <p:nvPr/>
        </p:nvGrpSpPr>
        <p:grpSpPr>
          <a:xfrm>
            <a:off x="4193391" y="4505581"/>
            <a:ext cx="288571" cy="214060"/>
            <a:chOff x="4572000" y="3414713"/>
            <a:chExt cx="374651" cy="277813"/>
          </a:xfrm>
          <a:solidFill>
            <a:schemeClr val="bg1"/>
          </a:solidFill>
        </p:grpSpPr>
        <p:sp>
          <p:nvSpPr>
            <p:cNvPr id="249" name="淘宝店chenying0907出品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sp>
          <p:nvSpPr>
            <p:cNvPr id="250" name="淘宝店chenying0907出品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bg2"/>
                </a:solidFill>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14:bounceEnd="58000">
                                          <p:cBhvr additive="base">
                                            <p:cTn id="15" dur="1400" fill="hold"/>
                                            <p:tgtEl>
                                              <p:spTgt spid="174"/>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174"/>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79"/>
                                            </p:tgtEl>
                                            <p:attrNameLst>
                                              <p:attrName>style.visibility</p:attrName>
                                            </p:attrNameLst>
                                          </p:cBhvr>
                                          <p:to>
                                            <p:strVal val="visible"/>
                                          </p:to>
                                        </p:set>
                                        <p:anim calcmode="lin" valueType="num" p14:bounceEnd="58000">
                                          <p:cBhvr additive="base">
                                            <p:cTn id="19" dur="1400" fill="hold"/>
                                            <p:tgtEl>
                                              <p:spTgt spid="179"/>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79"/>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189"/>
                                            </p:tgtEl>
                                            <p:attrNameLst>
                                              <p:attrName>style.visibility</p:attrName>
                                            </p:attrNameLst>
                                          </p:cBhvr>
                                          <p:to>
                                            <p:strVal val="visible"/>
                                          </p:to>
                                        </p:set>
                                        <p:anim calcmode="lin" valueType="num" p14:bounceEnd="58000">
                                          <p:cBhvr additive="base">
                                            <p:cTn id="23" dur="1400" fill="hold"/>
                                            <p:tgtEl>
                                              <p:spTgt spid="189"/>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189"/>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194"/>
                                            </p:tgtEl>
                                            <p:attrNameLst>
                                              <p:attrName>style.visibility</p:attrName>
                                            </p:attrNameLst>
                                          </p:cBhvr>
                                          <p:to>
                                            <p:strVal val="visible"/>
                                          </p:to>
                                        </p:set>
                                        <p:anim calcmode="lin" valueType="num" p14:bounceEnd="58000">
                                          <p:cBhvr additive="base">
                                            <p:cTn id="27" dur="1400" fill="hold"/>
                                            <p:tgtEl>
                                              <p:spTgt spid="194"/>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194"/>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199"/>
                                            </p:tgtEl>
                                            <p:attrNameLst>
                                              <p:attrName>style.visibility</p:attrName>
                                            </p:attrNameLst>
                                          </p:cBhvr>
                                          <p:to>
                                            <p:strVal val="visible"/>
                                          </p:to>
                                        </p:set>
                                        <p:anim calcmode="lin" valueType="num" p14:bounceEnd="58000">
                                          <p:cBhvr additive="base">
                                            <p:cTn id="31" dur="1400" fill="hold"/>
                                            <p:tgtEl>
                                              <p:spTgt spid="199"/>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199"/>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14:bounceEnd="58000">
                                          <p:cBhvr additive="base">
                                            <p:cTn id="35" dur="1400" fill="hold"/>
                                            <p:tgtEl>
                                              <p:spTgt spid="184"/>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8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204"/>
                                            </p:tgtEl>
                                            <p:attrNameLst>
                                              <p:attrName>style.visibility</p:attrName>
                                            </p:attrNameLst>
                                          </p:cBhvr>
                                          <p:to>
                                            <p:strVal val="visible"/>
                                          </p:to>
                                        </p:set>
                                        <p:anim calcmode="lin" valueType="num">
                                          <p:cBhvr>
                                            <p:cTn id="40" dur="500" fill="hold"/>
                                            <p:tgtEl>
                                              <p:spTgt spid="204"/>
                                            </p:tgtEl>
                                            <p:attrNameLst>
                                              <p:attrName>ppt_w</p:attrName>
                                            </p:attrNameLst>
                                          </p:cBhvr>
                                          <p:tavLst>
                                            <p:tav tm="0">
                                              <p:val>
                                                <p:fltVal val="0"/>
                                              </p:val>
                                            </p:tav>
                                            <p:tav tm="100000">
                                              <p:val>
                                                <p:strVal val="#ppt_w"/>
                                              </p:val>
                                            </p:tav>
                                          </p:tavLst>
                                        </p:anim>
                                        <p:anim calcmode="lin" valueType="num">
                                          <p:cBhvr>
                                            <p:cTn id="41" dur="500" fill="hold"/>
                                            <p:tgtEl>
                                              <p:spTgt spid="204"/>
                                            </p:tgtEl>
                                            <p:attrNameLst>
                                              <p:attrName>ppt_h</p:attrName>
                                            </p:attrNameLst>
                                          </p:cBhvr>
                                          <p:tavLst>
                                            <p:tav tm="0">
                                              <p:val>
                                                <p:fltVal val="0"/>
                                              </p:val>
                                            </p:tav>
                                            <p:tav tm="100000">
                                              <p:val>
                                                <p:strVal val="#ppt_h"/>
                                              </p:val>
                                            </p:tav>
                                          </p:tavLst>
                                        </p:anim>
                                        <p:anim calcmode="lin" valueType="num">
                                          <p:cBhvr>
                                            <p:cTn id="42" dur="500" fill="hold"/>
                                            <p:tgtEl>
                                              <p:spTgt spid="204"/>
                                            </p:tgtEl>
                                            <p:attrNameLst>
                                              <p:attrName>style.rotation</p:attrName>
                                            </p:attrNameLst>
                                          </p:cBhvr>
                                          <p:tavLst>
                                            <p:tav tm="0">
                                              <p:val>
                                                <p:fltVal val="90"/>
                                              </p:val>
                                            </p:tav>
                                            <p:tav tm="100000">
                                              <p:val>
                                                <p:fltVal val="0"/>
                                              </p:val>
                                            </p:tav>
                                          </p:tavLst>
                                        </p:anim>
                                        <p:animEffect transition="in" filter="fade">
                                          <p:cBhvr>
                                            <p:cTn id="43" dur="500"/>
                                            <p:tgtEl>
                                              <p:spTgt spid="204"/>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wipe(left)">
                                          <p:cBhvr>
                                            <p:cTn id="47" dur="500"/>
                                            <p:tgtEl>
                                              <p:spTgt spid="20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09"/>
                                            </p:tgtEl>
                                            <p:attrNameLst>
                                              <p:attrName>style.visibility</p:attrName>
                                            </p:attrNameLst>
                                          </p:cBhvr>
                                          <p:to>
                                            <p:strVal val="visible"/>
                                          </p:to>
                                        </p:set>
                                        <p:animEffect transition="in" filter="wipe(right)">
                                          <p:cBhvr>
                                            <p:cTn id="50" dur="750"/>
                                            <p:tgtEl>
                                              <p:spTgt spid="209"/>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212"/>
                                            </p:tgtEl>
                                            <p:attrNameLst>
                                              <p:attrName>style.visibility</p:attrName>
                                            </p:attrNameLst>
                                          </p:cBhvr>
                                          <p:to>
                                            <p:strVal val="visible"/>
                                          </p:to>
                                        </p:set>
                                        <p:anim calcmode="lin" valueType="num">
                                          <p:cBhvr>
                                            <p:cTn id="54" dur="500" fill="hold"/>
                                            <p:tgtEl>
                                              <p:spTgt spid="212"/>
                                            </p:tgtEl>
                                            <p:attrNameLst>
                                              <p:attrName>ppt_w</p:attrName>
                                            </p:attrNameLst>
                                          </p:cBhvr>
                                          <p:tavLst>
                                            <p:tav tm="0">
                                              <p:val>
                                                <p:fltVal val="0"/>
                                              </p:val>
                                            </p:tav>
                                            <p:tav tm="100000">
                                              <p:val>
                                                <p:strVal val="#ppt_w"/>
                                              </p:val>
                                            </p:tav>
                                          </p:tavLst>
                                        </p:anim>
                                        <p:anim calcmode="lin" valueType="num">
                                          <p:cBhvr>
                                            <p:cTn id="55" dur="500" fill="hold"/>
                                            <p:tgtEl>
                                              <p:spTgt spid="212"/>
                                            </p:tgtEl>
                                            <p:attrNameLst>
                                              <p:attrName>ppt_h</p:attrName>
                                            </p:attrNameLst>
                                          </p:cBhvr>
                                          <p:tavLst>
                                            <p:tav tm="0">
                                              <p:val>
                                                <p:fltVal val="0"/>
                                              </p:val>
                                            </p:tav>
                                            <p:tav tm="100000">
                                              <p:val>
                                                <p:strVal val="#ppt_h"/>
                                              </p:val>
                                            </p:tav>
                                          </p:tavLst>
                                        </p:anim>
                                        <p:anim calcmode="lin" valueType="num">
                                          <p:cBhvr>
                                            <p:cTn id="56" dur="500" fill="hold"/>
                                            <p:tgtEl>
                                              <p:spTgt spid="212"/>
                                            </p:tgtEl>
                                            <p:attrNameLst>
                                              <p:attrName>style.rotation</p:attrName>
                                            </p:attrNameLst>
                                          </p:cBhvr>
                                          <p:tavLst>
                                            <p:tav tm="0">
                                              <p:val>
                                                <p:fltVal val="90"/>
                                              </p:val>
                                            </p:tav>
                                            <p:tav tm="100000">
                                              <p:val>
                                                <p:fltVal val="0"/>
                                              </p:val>
                                            </p:tav>
                                          </p:tavLst>
                                        </p:anim>
                                        <p:animEffect transition="in" filter="fade">
                                          <p:cBhvr>
                                            <p:cTn id="57" dur="500"/>
                                            <p:tgtEl>
                                              <p:spTgt spid="212"/>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210"/>
                                            </p:tgtEl>
                                            <p:attrNameLst>
                                              <p:attrName>style.visibility</p:attrName>
                                            </p:attrNameLst>
                                          </p:cBhvr>
                                          <p:to>
                                            <p:strVal val="visible"/>
                                          </p:to>
                                        </p:set>
                                        <p:animEffect transition="in" filter="wipe(left)">
                                          <p:cBhvr>
                                            <p:cTn id="61" dur="500"/>
                                            <p:tgtEl>
                                              <p:spTgt spid="2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11"/>
                                            </p:tgtEl>
                                            <p:attrNameLst>
                                              <p:attrName>style.visibility</p:attrName>
                                            </p:attrNameLst>
                                          </p:cBhvr>
                                          <p:to>
                                            <p:strVal val="visible"/>
                                          </p:to>
                                        </p:set>
                                        <p:animEffect transition="in" filter="wipe(right)">
                                          <p:cBhvr>
                                            <p:cTn id="64" dur="750"/>
                                            <p:tgtEl>
                                              <p:spTgt spid="211"/>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15"/>
                                            </p:tgtEl>
                                            <p:attrNameLst>
                                              <p:attrName>style.visibility</p:attrName>
                                            </p:attrNameLst>
                                          </p:cBhvr>
                                          <p:to>
                                            <p:strVal val="visible"/>
                                          </p:to>
                                        </p:set>
                                        <p:anim calcmode="lin" valueType="num">
                                          <p:cBhvr>
                                            <p:cTn id="68" dur="500" fill="hold"/>
                                            <p:tgtEl>
                                              <p:spTgt spid="215"/>
                                            </p:tgtEl>
                                            <p:attrNameLst>
                                              <p:attrName>ppt_w</p:attrName>
                                            </p:attrNameLst>
                                          </p:cBhvr>
                                          <p:tavLst>
                                            <p:tav tm="0">
                                              <p:val>
                                                <p:fltVal val="0"/>
                                              </p:val>
                                            </p:tav>
                                            <p:tav tm="100000">
                                              <p:val>
                                                <p:strVal val="#ppt_w"/>
                                              </p:val>
                                            </p:tav>
                                          </p:tavLst>
                                        </p:anim>
                                        <p:anim calcmode="lin" valueType="num">
                                          <p:cBhvr>
                                            <p:cTn id="69" dur="500" fill="hold"/>
                                            <p:tgtEl>
                                              <p:spTgt spid="215"/>
                                            </p:tgtEl>
                                            <p:attrNameLst>
                                              <p:attrName>ppt_h</p:attrName>
                                            </p:attrNameLst>
                                          </p:cBhvr>
                                          <p:tavLst>
                                            <p:tav tm="0">
                                              <p:val>
                                                <p:fltVal val="0"/>
                                              </p:val>
                                            </p:tav>
                                            <p:tav tm="100000">
                                              <p:val>
                                                <p:strVal val="#ppt_h"/>
                                              </p:val>
                                            </p:tav>
                                          </p:tavLst>
                                        </p:anim>
                                        <p:anim calcmode="lin" valueType="num">
                                          <p:cBhvr>
                                            <p:cTn id="70" dur="500" fill="hold"/>
                                            <p:tgtEl>
                                              <p:spTgt spid="215"/>
                                            </p:tgtEl>
                                            <p:attrNameLst>
                                              <p:attrName>style.rotation</p:attrName>
                                            </p:attrNameLst>
                                          </p:cBhvr>
                                          <p:tavLst>
                                            <p:tav tm="0">
                                              <p:val>
                                                <p:fltVal val="90"/>
                                              </p:val>
                                            </p:tav>
                                            <p:tav tm="100000">
                                              <p:val>
                                                <p:fltVal val="0"/>
                                              </p:val>
                                            </p:tav>
                                          </p:tavLst>
                                        </p:anim>
                                        <p:animEffect transition="in" filter="fade">
                                          <p:cBhvr>
                                            <p:cTn id="71" dur="500"/>
                                            <p:tgtEl>
                                              <p:spTgt spid="215"/>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213"/>
                                            </p:tgtEl>
                                            <p:attrNameLst>
                                              <p:attrName>style.visibility</p:attrName>
                                            </p:attrNameLst>
                                          </p:cBhvr>
                                          <p:to>
                                            <p:strVal val="visible"/>
                                          </p:to>
                                        </p:set>
                                        <p:animEffect transition="in" filter="wipe(left)">
                                          <p:cBhvr>
                                            <p:cTn id="75" dur="500"/>
                                            <p:tgtEl>
                                              <p:spTgt spid="21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14"/>
                                            </p:tgtEl>
                                            <p:attrNameLst>
                                              <p:attrName>style.visibility</p:attrName>
                                            </p:attrNameLst>
                                          </p:cBhvr>
                                          <p:to>
                                            <p:strVal val="visible"/>
                                          </p:to>
                                        </p:set>
                                        <p:animEffect transition="in" filter="wipe(right)">
                                          <p:cBhvr>
                                            <p:cTn id="78" dur="750"/>
                                            <p:tgtEl>
                                              <p:spTgt spid="214"/>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220"/>
                                            </p:tgtEl>
                                            <p:attrNameLst>
                                              <p:attrName>style.visibility</p:attrName>
                                            </p:attrNameLst>
                                          </p:cBhvr>
                                          <p:to>
                                            <p:strVal val="visible"/>
                                          </p:to>
                                        </p:set>
                                        <p:anim calcmode="lin" valueType="num">
                                          <p:cBhvr>
                                            <p:cTn id="82" dur="500" fill="hold"/>
                                            <p:tgtEl>
                                              <p:spTgt spid="220"/>
                                            </p:tgtEl>
                                            <p:attrNameLst>
                                              <p:attrName>ppt_w</p:attrName>
                                            </p:attrNameLst>
                                          </p:cBhvr>
                                          <p:tavLst>
                                            <p:tav tm="0">
                                              <p:val>
                                                <p:fltVal val="0"/>
                                              </p:val>
                                            </p:tav>
                                            <p:tav tm="100000">
                                              <p:val>
                                                <p:strVal val="#ppt_w"/>
                                              </p:val>
                                            </p:tav>
                                          </p:tavLst>
                                        </p:anim>
                                        <p:anim calcmode="lin" valueType="num">
                                          <p:cBhvr>
                                            <p:cTn id="83" dur="500" fill="hold"/>
                                            <p:tgtEl>
                                              <p:spTgt spid="220"/>
                                            </p:tgtEl>
                                            <p:attrNameLst>
                                              <p:attrName>ppt_h</p:attrName>
                                            </p:attrNameLst>
                                          </p:cBhvr>
                                          <p:tavLst>
                                            <p:tav tm="0">
                                              <p:val>
                                                <p:fltVal val="0"/>
                                              </p:val>
                                            </p:tav>
                                            <p:tav tm="100000">
                                              <p:val>
                                                <p:strVal val="#ppt_h"/>
                                              </p:val>
                                            </p:tav>
                                          </p:tavLst>
                                        </p:anim>
                                        <p:anim calcmode="lin" valueType="num">
                                          <p:cBhvr>
                                            <p:cTn id="84" dur="500" fill="hold"/>
                                            <p:tgtEl>
                                              <p:spTgt spid="220"/>
                                            </p:tgtEl>
                                            <p:attrNameLst>
                                              <p:attrName>style.rotation</p:attrName>
                                            </p:attrNameLst>
                                          </p:cBhvr>
                                          <p:tavLst>
                                            <p:tav tm="0">
                                              <p:val>
                                                <p:fltVal val="90"/>
                                              </p:val>
                                            </p:tav>
                                            <p:tav tm="100000">
                                              <p:val>
                                                <p:fltVal val="0"/>
                                              </p:val>
                                            </p:tav>
                                          </p:tavLst>
                                        </p:anim>
                                        <p:animEffect transition="in" filter="fade">
                                          <p:cBhvr>
                                            <p:cTn id="85" dur="500"/>
                                            <p:tgtEl>
                                              <p:spTgt spid="220"/>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218"/>
                                            </p:tgtEl>
                                            <p:attrNameLst>
                                              <p:attrName>style.visibility</p:attrName>
                                            </p:attrNameLst>
                                          </p:cBhvr>
                                          <p:to>
                                            <p:strVal val="visible"/>
                                          </p:to>
                                        </p:set>
                                        <p:animEffect transition="in" filter="wipe(left)">
                                          <p:cBhvr>
                                            <p:cTn id="89" dur="500"/>
                                            <p:tgtEl>
                                              <p:spTgt spid="218"/>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219"/>
                                            </p:tgtEl>
                                            <p:attrNameLst>
                                              <p:attrName>style.visibility</p:attrName>
                                            </p:attrNameLst>
                                          </p:cBhvr>
                                          <p:to>
                                            <p:strVal val="visible"/>
                                          </p:to>
                                        </p:set>
                                        <p:animEffect transition="in" filter="wipe(right)">
                                          <p:cBhvr>
                                            <p:cTn id="92" dur="750"/>
                                            <p:tgtEl>
                                              <p:spTgt spid="219"/>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234"/>
                                            </p:tgtEl>
                                            <p:attrNameLst>
                                              <p:attrName>style.visibility</p:attrName>
                                            </p:attrNameLst>
                                          </p:cBhvr>
                                          <p:to>
                                            <p:strVal val="visible"/>
                                          </p:to>
                                        </p:set>
                                        <p:anim calcmode="lin" valueType="num">
                                          <p:cBhvr>
                                            <p:cTn id="96" dur="500" fill="hold"/>
                                            <p:tgtEl>
                                              <p:spTgt spid="234"/>
                                            </p:tgtEl>
                                            <p:attrNameLst>
                                              <p:attrName>ppt_w</p:attrName>
                                            </p:attrNameLst>
                                          </p:cBhvr>
                                          <p:tavLst>
                                            <p:tav tm="0">
                                              <p:val>
                                                <p:fltVal val="0"/>
                                              </p:val>
                                            </p:tav>
                                            <p:tav tm="100000">
                                              <p:val>
                                                <p:strVal val="#ppt_w"/>
                                              </p:val>
                                            </p:tav>
                                          </p:tavLst>
                                        </p:anim>
                                        <p:anim calcmode="lin" valueType="num">
                                          <p:cBhvr>
                                            <p:cTn id="97" dur="500" fill="hold"/>
                                            <p:tgtEl>
                                              <p:spTgt spid="234"/>
                                            </p:tgtEl>
                                            <p:attrNameLst>
                                              <p:attrName>ppt_h</p:attrName>
                                            </p:attrNameLst>
                                          </p:cBhvr>
                                          <p:tavLst>
                                            <p:tav tm="0">
                                              <p:val>
                                                <p:fltVal val="0"/>
                                              </p:val>
                                            </p:tav>
                                            <p:tav tm="100000">
                                              <p:val>
                                                <p:strVal val="#ppt_h"/>
                                              </p:val>
                                            </p:tav>
                                          </p:tavLst>
                                        </p:anim>
                                        <p:anim calcmode="lin" valueType="num">
                                          <p:cBhvr>
                                            <p:cTn id="98" dur="500" fill="hold"/>
                                            <p:tgtEl>
                                              <p:spTgt spid="234"/>
                                            </p:tgtEl>
                                            <p:attrNameLst>
                                              <p:attrName>style.rotation</p:attrName>
                                            </p:attrNameLst>
                                          </p:cBhvr>
                                          <p:tavLst>
                                            <p:tav tm="0">
                                              <p:val>
                                                <p:fltVal val="90"/>
                                              </p:val>
                                            </p:tav>
                                            <p:tav tm="100000">
                                              <p:val>
                                                <p:fltVal val="0"/>
                                              </p:val>
                                            </p:tav>
                                          </p:tavLst>
                                        </p:anim>
                                        <p:animEffect transition="in" filter="fade">
                                          <p:cBhvr>
                                            <p:cTn id="99" dur="500"/>
                                            <p:tgtEl>
                                              <p:spTgt spid="234"/>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232"/>
                                            </p:tgtEl>
                                            <p:attrNameLst>
                                              <p:attrName>style.visibility</p:attrName>
                                            </p:attrNameLst>
                                          </p:cBhvr>
                                          <p:to>
                                            <p:strVal val="visible"/>
                                          </p:to>
                                        </p:set>
                                        <p:animEffect transition="in" filter="wipe(left)">
                                          <p:cBhvr>
                                            <p:cTn id="103" dur="500"/>
                                            <p:tgtEl>
                                              <p:spTgt spid="232"/>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233"/>
                                            </p:tgtEl>
                                            <p:attrNameLst>
                                              <p:attrName>style.visibility</p:attrName>
                                            </p:attrNameLst>
                                          </p:cBhvr>
                                          <p:to>
                                            <p:strVal val="visible"/>
                                          </p:to>
                                        </p:set>
                                        <p:animEffect transition="in" filter="wipe(right)">
                                          <p:cBhvr>
                                            <p:cTn id="106" dur="750"/>
                                            <p:tgtEl>
                                              <p:spTgt spid="233"/>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248"/>
                                            </p:tgtEl>
                                            <p:attrNameLst>
                                              <p:attrName>style.visibility</p:attrName>
                                            </p:attrNameLst>
                                          </p:cBhvr>
                                          <p:to>
                                            <p:strVal val="visible"/>
                                          </p:to>
                                        </p:set>
                                        <p:anim calcmode="lin" valueType="num">
                                          <p:cBhvr>
                                            <p:cTn id="110" dur="500" fill="hold"/>
                                            <p:tgtEl>
                                              <p:spTgt spid="248"/>
                                            </p:tgtEl>
                                            <p:attrNameLst>
                                              <p:attrName>ppt_w</p:attrName>
                                            </p:attrNameLst>
                                          </p:cBhvr>
                                          <p:tavLst>
                                            <p:tav tm="0">
                                              <p:val>
                                                <p:fltVal val="0"/>
                                              </p:val>
                                            </p:tav>
                                            <p:tav tm="100000">
                                              <p:val>
                                                <p:strVal val="#ppt_w"/>
                                              </p:val>
                                            </p:tav>
                                          </p:tavLst>
                                        </p:anim>
                                        <p:anim calcmode="lin" valueType="num">
                                          <p:cBhvr>
                                            <p:cTn id="111" dur="500" fill="hold"/>
                                            <p:tgtEl>
                                              <p:spTgt spid="248"/>
                                            </p:tgtEl>
                                            <p:attrNameLst>
                                              <p:attrName>ppt_h</p:attrName>
                                            </p:attrNameLst>
                                          </p:cBhvr>
                                          <p:tavLst>
                                            <p:tav tm="0">
                                              <p:val>
                                                <p:fltVal val="0"/>
                                              </p:val>
                                            </p:tav>
                                            <p:tav tm="100000">
                                              <p:val>
                                                <p:strVal val="#ppt_h"/>
                                              </p:val>
                                            </p:tav>
                                          </p:tavLst>
                                        </p:anim>
                                        <p:anim calcmode="lin" valueType="num">
                                          <p:cBhvr>
                                            <p:cTn id="112" dur="500" fill="hold"/>
                                            <p:tgtEl>
                                              <p:spTgt spid="248"/>
                                            </p:tgtEl>
                                            <p:attrNameLst>
                                              <p:attrName>style.rotation</p:attrName>
                                            </p:attrNameLst>
                                          </p:cBhvr>
                                          <p:tavLst>
                                            <p:tav tm="0">
                                              <p:val>
                                                <p:fltVal val="90"/>
                                              </p:val>
                                            </p:tav>
                                            <p:tav tm="100000">
                                              <p:val>
                                                <p:fltVal val="0"/>
                                              </p:val>
                                            </p:tav>
                                          </p:tavLst>
                                        </p:anim>
                                        <p:animEffect transition="in" filter="fade">
                                          <p:cBhvr>
                                            <p:cTn id="113" dur="500"/>
                                            <p:tgtEl>
                                              <p:spTgt spid="248"/>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246"/>
                                            </p:tgtEl>
                                            <p:attrNameLst>
                                              <p:attrName>style.visibility</p:attrName>
                                            </p:attrNameLst>
                                          </p:cBhvr>
                                          <p:to>
                                            <p:strVal val="visible"/>
                                          </p:to>
                                        </p:set>
                                        <p:animEffect transition="in" filter="wipe(left)">
                                          <p:cBhvr>
                                            <p:cTn id="117" dur="500"/>
                                            <p:tgtEl>
                                              <p:spTgt spid="246"/>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47"/>
                                            </p:tgtEl>
                                            <p:attrNameLst>
                                              <p:attrName>style.visibility</p:attrName>
                                            </p:attrNameLst>
                                          </p:cBhvr>
                                          <p:to>
                                            <p:strVal val="visible"/>
                                          </p:to>
                                        </p:set>
                                        <p:animEffect transition="in" filter="wipe(right)">
                                          <p:cBhvr>
                                            <p:cTn id="120" dur="75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08" grpId="0"/>
          <p:bldP spid="209" grpId="0"/>
          <p:bldP spid="210" grpId="0"/>
          <p:bldP spid="211" grpId="0"/>
          <p:bldP spid="212" grpId="0" animBg="1"/>
          <p:bldP spid="213" grpId="0"/>
          <p:bldP spid="214" grpId="0"/>
          <p:bldP spid="218" grpId="0"/>
          <p:bldP spid="219" grpId="0"/>
          <p:bldP spid="232" grpId="0"/>
          <p:bldP spid="233" grpId="0"/>
          <p:bldP spid="246" grpId="0"/>
          <p:bldP spid="2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1400" fill="hold"/>
                                            <p:tgtEl>
                                              <p:spTgt spid="174"/>
                                            </p:tgtEl>
                                            <p:attrNameLst>
                                              <p:attrName>ppt_x</p:attrName>
                                            </p:attrNameLst>
                                          </p:cBhvr>
                                          <p:tavLst>
                                            <p:tav tm="0">
                                              <p:val>
                                                <p:strVal val="0-#ppt_w/2"/>
                                              </p:val>
                                            </p:tav>
                                            <p:tav tm="100000">
                                              <p:val>
                                                <p:strVal val="#ppt_x"/>
                                              </p:val>
                                            </p:tav>
                                          </p:tavLst>
                                        </p:anim>
                                        <p:anim calcmode="lin" valueType="num">
                                          <p:cBhvr additive="base">
                                            <p:cTn id="16" dur="1400" fill="hold"/>
                                            <p:tgtEl>
                                              <p:spTgt spid="174"/>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anim calcmode="lin" valueType="num">
                                          <p:cBhvr additive="base">
                                            <p:cTn id="19" dur="1400" fill="hold"/>
                                            <p:tgtEl>
                                              <p:spTgt spid="179"/>
                                            </p:tgtEl>
                                            <p:attrNameLst>
                                              <p:attrName>ppt_x</p:attrName>
                                            </p:attrNameLst>
                                          </p:cBhvr>
                                          <p:tavLst>
                                            <p:tav tm="0">
                                              <p:val>
                                                <p:strVal val="1+#ppt_w/2"/>
                                              </p:val>
                                            </p:tav>
                                            <p:tav tm="100000">
                                              <p:val>
                                                <p:strVal val="#ppt_x"/>
                                              </p:val>
                                            </p:tav>
                                          </p:tavLst>
                                        </p:anim>
                                        <p:anim calcmode="lin" valueType="num">
                                          <p:cBhvr additive="base">
                                            <p:cTn id="20" dur="1400" fill="hold"/>
                                            <p:tgtEl>
                                              <p:spTgt spid="179"/>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1400" fill="hold"/>
                                            <p:tgtEl>
                                              <p:spTgt spid="189"/>
                                            </p:tgtEl>
                                            <p:attrNameLst>
                                              <p:attrName>ppt_x</p:attrName>
                                            </p:attrNameLst>
                                          </p:cBhvr>
                                          <p:tavLst>
                                            <p:tav tm="0">
                                              <p:val>
                                                <p:strVal val="1+#ppt_w/2"/>
                                              </p:val>
                                            </p:tav>
                                            <p:tav tm="100000">
                                              <p:val>
                                                <p:strVal val="#ppt_x"/>
                                              </p:val>
                                            </p:tav>
                                          </p:tavLst>
                                        </p:anim>
                                        <p:anim calcmode="lin" valueType="num">
                                          <p:cBhvr additive="base">
                                            <p:cTn id="24" dur="1400" fill="hold"/>
                                            <p:tgtEl>
                                              <p:spTgt spid="189"/>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194"/>
                                            </p:tgtEl>
                                            <p:attrNameLst>
                                              <p:attrName>style.visibility</p:attrName>
                                            </p:attrNameLst>
                                          </p:cBhvr>
                                          <p:to>
                                            <p:strVal val="visible"/>
                                          </p:to>
                                        </p:set>
                                        <p:anim calcmode="lin" valueType="num">
                                          <p:cBhvr additive="base">
                                            <p:cTn id="27" dur="1400" fill="hold"/>
                                            <p:tgtEl>
                                              <p:spTgt spid="194"/>
                                            </p:tgtEl>
                                            <p:attrNameLst>
                                              <p:attrName>ppt_x</p:attrName>
                                            </p:attrNameLst>
                                          </p:cBhvr>
                                          <p:tavLst>
                                            <p:tav tm="0">
                                              <p:val>
                                                <p:strVal val="0-#ppt_w/2"/>
                                              </p:val>
                                            </p:tav>
                                            <p:tav tm="100000">
                                              <p:val>
                                                <p:strVal val="#ppt_x"/>
                                              </p:val>
                                            </p:tav>
                                          </p:tavLst>
                                        </p:anim>
                                        <p:anim calcmode="lin" valueType="num">
                                          <p:cBhvr additive="base">
                                            <p:cTn id="28" dur="1400" fill="hold"/>
                                            <p:tgtEl>
                                              <p:spTgt spid="194"/>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199"/>
                                            </p:tgtEl>
                                            <p:attrNameLst>
                                              <p:attrName>style.visibility</p:attrName>
                                            </p:attrNameLst>
                                          </p:cBhvr>
                                          <p:to>
                                            <p:strVal val="visible"/>
                                          </p:to>
                                        </p:set>
                                        <p:anim calcmode="lin" valueType="num">
                                          <p:cBhvr additive="base">
                                            <p:cTn id="31" dur="1400" fill="hold"/>
                                            <p:tgtEl>
                                              <p:spTgt spid="199"/>
                                            </p:tgtEl>
                                            <p:attrNameLst>
                                              <p:attrName>ppt_x</p:attrName>
                                            </p:attrNameLst>
                                          </p:cBhvr>
                                          <p:tavLst>
                                            <p:tav tm="0">
                                              <p:val>
                                                <p:strVal val="1+#ppt_w/2"/>
                                              </p:val>
                                            </p:tav>
                                            <p:tav tm="100000">
                                              <p:val>
                                                <p:strVal val="#ppt_x"/>
                                              </p:val>
                                            </p:tav>
                                          </p:tavLst>
                                        </p:anim>
                                        <p:anim calcmode="lin" valueType="num">
                                          <p:cBhvr additive="base">
                                            <p:cTn id="32" dur="1400" fill="hold"/>
                                            <p:tgtEl>
                                              <p:spTgt spid="199"/>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1400" fill="hold"/>
                                            <p:tgtEl>
                                              <p:spTgt spid="184"/>
                                            </p:tgtEl>
                                            <p:attrNameLst>
                                              <p:attrName>ppt_x</p:attrName>
                                            </p:attrNameLst>
                                          </p:cBhvr>
                                          <p:tavLst>
                                            <p:tav tm="0">
                                              <p:val>
                                                <p:strVal val="0-#ppt_w/2"/>
                                              </p:val>
                                            </p:tav>
                                            <p:tav tm="100000">
                                              <p:val>
                                                <p:strVal val="#ppt_x"/>
                                              </p:val>
                                            </p:tav>
                                          </p:tavLst>
                                        </p:anim>
                                        <p:anim calcmode="lin" valueType="num">
                                          <p:cBhvr additive="base">
                                            <p:cTn id="36" dur="1400" fill="hold"/>
                                            <p:tgtEl>
                                              <p:spTgt spid="18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204"/>
                                            </p:tgtEl>
                                            <p:attrNameLst>
                                              <p:attrName>style.visibility</p:attrName>
                                            </p:attrNameLst>
                                          </p:cBhvr>
                                          <p:to>
                                            <p:strVal val="visible"/>
                                          </p:to>
                                        </p:set>
                                        <p:anim calcmode="lin" valueType="num">
                                          <p:cBhvr>
                                            <p:cTn id="40" dur="500" fill="hold"/>
                                            <p:tgtEl>
                                              <p:spTgt spid="204"/>
                                            </p:tgtEl>
                                            <p:attrNameLst>
                                              <p:attrName>ppt_w</p:attrName>
                                            </p:attrNameLst>
                                          </p:cBhvr>
                                          <p:tavLst>
                                            <p:tav tm="0">
                                              <p:val>
                                                <p:fltVal val="0"/>
                                              </p:val>
                                            </p:tav>
                                            <p:tav tm="100000">
                                              <p:val>
                                                <p:strVal val="#ppt_w"/>
                                              </p:val>
                                            </p:tav>
                                          </p:tavLst>
                                        </p:anim>
                                        <p:anim calcmode="lin" valueType="num">
                                          <p:cBhvr>
                                            <p:cTn id="41" dur="500" fill="hold"/>
                                            <p:tgtEl>
                                              <p:spTgt spid="204"/>
                                            </p:tgtEl>
                                            <p:attrNameLst>
                                              <p:attrName>ppt_h</p:attrName>
                                            </p:attrNameLst>
                                          </p:cBhvr>
                                          <p:tavLst>
                                            <p:tav tm="0">
                                              <p:val>
                                                <p:fltVal val="0"/>
                                              </p:val>
                                            </p:tav>
                                            <p:tav tm="100000">
                                              <p:val>
                                                <p:strVal val="#ppt_h"/>
                                              </p:val>
                                            </p:tav>
                                          </p:tavLst>
                                        </p:anim>
                                        <p:anim calcmode="lin" valueType="num">
                                          <p:cBhvr>
                                            <p:cTn id="42" dur="500" fill="hold"/>
                                            <p:tgtEl>
                                              <p:spTgt spid="204"/>
                                            </p:tgtEl>
                                            <p:attrNameLst>
                                              <p:attrName>style.rotation</p:attrName>
                                            </p:attrNameLst>
                                          </p:cBhvr>
                                          <p:tavLst>
                                            <p:tav tm="0">
                                              <p:val>
                                                <p:fltVal val="90"/>
                                              </p:val>
                                            </p:tav>
                                            <p:tav tm="100000">
                                              <p:val>
                                                <p:fltVal val="0"/>
                                              </p:val>
                                            </p:tav>
                                          </p:tavLst>
                                        </p:anim>
                                        <p:animEffect transition="in" filter="fade">
                                          <p:cBhvr>
                                            <p:cTn id="43" dur="500"/>
                                            <p:tgtEl>
                                              <p:spTgt spid="204"/>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wipe(left)">
                                          <p:cBhvr>
                                            <p:cTn id="47" dur="500"/>
                                            <p:tgtEl>
                                              <p:spTgt spid="20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09"/>
                                            </p:tgtEl>
                                            <p:attrNameLst>
                                              <p:attrName>style.visibility</p:attrName>
                                            </p:attrNameLst>
                                          </p:cBhvr>
                                          <p:to>
                                            <p:strVal val="visible"/>
                                          </p:to>
                                        </p:set>
                                        <p:animEffect transition="in" filter="wipe(right)">
                                          <p:cBhvr>
                                            <p:cTn id="50" dur="750"/>
                                            <p:tgtEl>
                                              <p:spTgt spid="209"/>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212"/>
                                            </p:tgtEl>
                                            <p:attrNameLst>
                                              <p:attrName>style.visibility</p:attrName>
                                            </p:attrNameLst>
                                          </p:cBhvr>
                                          <p:to>
                                            <p:strVal val="visible"/>
                                          </p:to>
                                        </p:set>
                                        <p:anim calcmode="lin" valueType="num">
                                          <p:cBhvr>
                                            <p:cTn id="54" dur="500" fill="hold"/>
                                            <p:tgtEl>
                                              <p:spTgt spid="212"/>
                                            </p:tgtEl>
                                            <p:attrNameLst>
                                              <p:attrName>ppt_w</p:attrName>
                                            </p:attrNameLst>
                                          </p:cBhvr>
                                          <p:tavLst>
                                            <p:tav tm="0">
                                              <p:val>
                                                <p:fltVal val="0"/>
                                              </p:val>
                                            </p:tav>
                                            <p:tav tm="100000">
                                              <p:val>
                                                <p:strVal val="#ppt_w"/>
                                              </p:val>
                                            </p:tav>
                                          </p:tavLst>
                                        </p:anim>
                                        <p:anim calcmode="lin" valueType="num">
                                          <p:cBhvr>
                                            <p:cTn id="55" dur="500" fill="hold"/>
                                            <p:tgtEl>
                                              <p:spTgt spid="212"/>
                                            </p:tgtEl>
                                            <p:attrNameLst>
                                              <p:attrName>ppt_h</p:attrName>
                                            </p:attrNameLst>
                                          </p:cBhvr>
                                          <p:tavLst>
                                            <p:tav tm="0">
                                              <p:val>
                                                <p:fltVal val="0"/>
                                              </p:val>
                                            </p:tav>
                                            <p:tav tm="100000">
                                              <p:val>
                                                <p:strVal val="#ppt_h"/>
                                              </p:val>
                                            </p:tav>
                                          </p:tavLst>
                                        </p:anim>
                                        <p:anim calcmode="lin" valueType="num">
                                          <p:cBhvr>
                                            <p:cTn id="56" dur="500" fill="hold"/>
                                            <p:tgtEl>
                                              <p:spTgt spid="212"/>
                                            </p:tgtEl>
                                            <p:attrNameLst>
                                              <p:attrName>style.rotation</p:attrName>
                                            </p:attrNameLst>
                                          </p:cBhvr>
                                          <p:tavLst>
                                            <p:tav tm="0">
                                              <p:val>
                                                <p:fltVal val="90"/>
                                              </p:val>
                                            </p:tav>
                                            <p:tav tm="100000">
                                              <p:val>
                                                <p:fltVal val="0"/>
                                              </p:val>
                                            </p:tav>
                                          </p:tavLst>
                                        </p:anim>
                                        <p:animEffect transition="in" filter="fade">
                                          <p:cBhvr>
                                            <p:cTn id="57" dur="500"/>
                                            <p:tgtEl>
                                              <p:spTgt spid="212"/>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210"/>
                                            </p:tgtEl>
                                            <p:attrNameLst>
                                              <p:attrName>style.visibility</p:attrName>
                                            </p:attrNameLst>
                                          </p:cBhvr>
                                          <p:to>
                                            <p:strVal val="visible"/>
                                          </p:to>
                                        </p:set>
                                        <p:animEffect transition="in" filter="wipe(left)">
                                          <p:cBhvr>
                                            <p:cTn id="61" dur="500"/>
                                            <p:tgtEl>
                                              <p:spTgt spid="2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11"/>
                                            </p:tgtEl>
                                            <p:attrNameLst>
                                              <p:attrName>style.visibility</p:attrName>
                                            </p:attrNameLst>
                                          </p:cBhvr>
                                          <p:to>
                                            <p:strVal val="visible"/>
                                          </p:to>
                                        </p:set>
                                        <p:animEffect transition="in" filter="wipe(right)">
                                          <p:cBhvr>
                                            <p:cTn id="64" dur="750"/>
                                            <p:tgtEl>
                                              <p:spTgt spid="211"/>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15"/>
                                            </p:tgtEl>
                                            <p:attrNameLst>
                                              <p:attrName>style.visibility</p:attrName>
                                            </p:attrNameLst>
                                          </p:cBhvr>
                                          <p:to>
                                            <p:strVal val="visible"/>
                                          </p:to>
                                        </p:set>
                                        <p:anim calcmode="lin" valueType="num">
                                          <p:cBhvr>
                                            <p:cTn id="68" dur="500" fill="hold"/>
                                            <p:tgtEl>
                                              <p:spTgt spid="215"/>
                                            </p:tgtEl>
                                            <p:attrNameLst>
                                              <p:attrName>ppt_w</p:attrName>
                                            </p:attrNameLst>
                                          </p:cBhvr>
                                          <p:tavLst>
                                            <p:tav tm="0">
                                              <p:val>
                                                <p:fltVal val="0"/>
                                              </p:val>
                                            </p:tav>
                                            <p:tav tm="100000">
                                              <p:val>
                                                <p:strVal val="#ppt_w"/>
                                              </p:val>
                                            </p:tav>
                                          </p:tavLst>
                                        </p:anim>
                                        <p:anim calcmode="lin" valueType="num">
                                          <p:cBhvr>
                                            <p:cTn id="69" dur="500" fill="hold"/>
                                            <p:tgtEl>
                                              <p:spTgt spid="215"/>
                                            </p:tgtEl>
                                            <p:attrNameLst>
                                              <p:attrName>ppt_h</p:attrName>
                                            </p:attrNameLst>
                                          </p:cBhvr>
                                          <p:tavLst>
                                            <p:tav tm="0">
                                              <p:val>
                                                <p:fltVal val="0"/>
                                              </p:val>
                                            </p:tav>
                                            <p:tav tm="100000">
                                              <p:val>
                                                <p:strVal val="#ppt_h"/>
                                              </p:val>
                                            </p:tav>
                                          </p:tavLst>
                                        </p:anim>
                                        <p:anim calcmode="lin" valueType="num">
                                          <p:cBhvr>
                                            <p:cTn id="70" dur="500" fill="hold"/>
                                            <p:tgtEl>
                                              <p:spTgt spid="215"/>
                                            </p:tgtEl>
                                            <p:attrNameLst>
                                              <p:attrName>style.rotation</p:attrName>
                                            </p:attrNameLst>
                                          </p:cBhvr>
                                          <p:tavLst>
                                            <p:tav tm="0">
                                              <p:val>
                                                <p:fltVal val="90"/>
                                              </p:val>
                                            </p:tav>
                                            <p:tav tm="100000">
                                              <p:val>
                                                <p:fltVal val="0"/>
                                              </p:val>
                                            </p:tav>
                                          </p:tavLst>
                                        </p:anim>
                                        <p:animEffect transition="in" filter="fade">
                                          <p:cBhvr>
                                            <p:cTn id="71" dur="500"/>
                                            <p:tgtEl>
                                              <p:spTgt spid="215"/>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213"/>
                                            </p:tgtEl>
                                            <p:attrNameLst>
                                              <p:attrName>style.visibility</p:attrName>
                                            </p:attrNameLst>
                                          </p:cBhvr>
                                          <p:to>
                                            <p:strVal val="visible"/>
                                          </p:to>
                                        </p:set>
                                        <p:animEffect transition="in" filter="wipe(left)">
                                          <p:cBhvr>
                                            <p:cTn id="75" dur="500"/>
                                            <p:tgtEl>
                                              <p:spTgt spid="21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14"/>
                                            </p:tgtEl>
                                            <p:attrNameLst>
                                              <p:attrName>style.visibility</p:attrName>
                                            </p:attrNameLst>
                                          </p:cBhvr>
                                          <p:to>
                                            <p:strVal val="visible"/>
                                          </p:to>
                                        </p:set>
                                        <p:animEffect transition="in" filter="wipe(right)">
                                          <p:cBhvr>
                                            <p:cTn id="78" dur="750"/>
                                            <p:tgtEl>
                                              <p:spTgt spid="214"/>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220"/>
                                            </p:tgtEl>
                                            <p:attrNameLst>
                                              <p:attrName>style.visibility</p:attrName>
                                            </p:attrNameLst>
                                          </p:cBhvr>
                                          <p:to>
                                            <p:strVal val="visible"/>
                                          </p:to>
                                        </p:set>
                                        <p:anim calcmode="lin" valueType="num">
                                          <p:cBhvr>
                                            <p:cTn id="82" dur="500" fill="hold"/>
                                            <p:tgtEl>
                                              <p:spTgt spid="220"/>
                                            </p:tgtEl>
                                            <p:attrNameLst>
                                              <p:attrName>ppt_w</p:attrName>
                                            </p:attrNameLst>
                                          </p:cBhvr>
                                          <p:tavLst>
                                            <p:tav tm="0">
                                              <p:val>
                                                <p:fltVal val="0"/>
                                              </p:val>
                                            </p:tav>
                                            <p:tav tm="100000">
                                              <p:val>
                                                <p:strVal val="#ppt_w"/>
                                              </p:val>
                                            </p:tav>
                                          </p:tavLst>
                                        </p:anim>
                                        <p:anim calcmode="lin" valueType="num">
                                          <p:cBhvr>
                                            <p:cTn id="83" dur="500" fill="hold"/>
                                            <p:tgtEl>
                                              <p:spTgt spid="220"/>
                                            </p:tgtEl>
                                            <p:attrNameLst>
                                              <p:attrName>ppt_h</p:attrName>
                                            </p:attrNameLst>
                                          </p:cBhvr>
                                          <p:tavLst>
                                            <p:tav tm="0">
                                              <p:val>
                                                <p:fltVal val="0"/>
                                              </p:val>
                                            </p:tav>
                                            <p:tav tm="100000">
                                              <p:val>
                                                <p:strVal val="#ppt_h"/>
                                              </p:val>
                                            </p:tav>
                                          </p:tavLst>
                                        </p:anim>
                                        <p:anim calcmode="lin" valueType="num">
                                          <p:cBhvr>
                                            <p:cTn id="84" dur="500" fill="hold"/>
                                            <p:tgtEl>
                                              <p:spTgt spid="220"/>
                                            </p:tgtEl>
                                            <p:attrNameLst>
                                              <p:attrName>style.rotation</p:attrName>
                                            </p:attrNameLst>
                                          </p:cBhvr>
                                          <p:tavLst>
                                            <p:tav tm="0">
                                              <p:val>
                                                <p:fltVal val="90"/>
                                              </p:val>
                                            </p:tav>
                                            <p:tav tm="100000">
                                              <p:val>
                                                <p:fltVal val="0"/>
                                              </p:val>
                                            </p:tav>
                                          </p:tavLst>
                                        </p:anim>
                                        <p:animEffect transition="in" filter="fade">
                                          <p:cBhvr>
                                            <p:cTn id="85" dur="500"/>
                                            <p:tgtEl>
                                              <p:spTgt spid="220"/>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218"/>
                                            </p:tgtEl>
                                            <p:attrNameLst>
                                              <p:attrName>style.visibility</p:attrName>
                                            </p:attrNameLst>
                                          </p:cBhvr>
                                          <p:to>
                                            <p:strVal val="visible"/>
                                          </p:to>
                                        </p:set>
                                        <p:animEffect transition="in" filter="wipe(left)">
                                          <p:cBhvr>
                                            <p:cTn id="89" dur="500"/>
                                            <p:tgtEl>
                                              <p:spTgt spid="218"/>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219"/>
                                            </p:tgtEl>
                                            <p:attrNameLst>
                                              <p:attrName>style.visibility</p:attrName>
                                            </p:attrNameLst>
                                          </p:cBhvr>
                                          <p:to>
                                            <p:strVal val="visible"/>
                                          </p:to>
                                        </p:set>
                                        <p:animEffect transition="in" filter="wipe(right)">
                                          <p:cBhvr>
                                            <p:cTn id="92" dur="750"/>
                                            <p:tgtEl>
                                              <p:spTgt spid="219"/>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234"/>
                                            </p:tgtEl>
                                            <p:attrNameLst>
                                              <p:attrName>style.visibility</p:attrName>
                                            </p:attrNameLst>
                                          </p:cBhvr>
                                          <p:to>
                                            <p:strVal val="visible"/>
                                          </p:to>
                                        </p:set>
                                        <p:anim calcmode="lin" valueType="num">
                                          <p:cBhvr>
                                            <p:cTn id="96" dur="500" fill="hold"/>
                                            <p:tgtEl>
                                              <p:spTgt spid="234"/>
                                            </p:tgtEl>
                                            <p:attrNameLst>
                                              <p:attrName>ppt_w</p:attrName>
                                            </p:attrNameLst>
                                          </p:cBhvr>
                                          <p:tavLst>
                                            <p:tav tm="0">
                                              <p:val>
                                                <p:fltVal val="0"/>
                                              </p:val>
                                            </p:tav>
                                            <p:tav tm="100000">
                                              <p:val>
                                                <p:strVal val="#ppt_w"/>
                                              </p:val>
                                            </p:tav>
                                          </p:tavLst>
                                        </p:anim>
                                        <p:anim calcmode="lin" valueType="num">
                                          <p:cBhvr>
                                            <p:cTn id="97" dur="500" fill="hold"/>
                                            <p:tgtEl>
                                              <p:spTgt spid="234"/>
                                            </p:tgtEl>
                                            <p:attrNameLst>
                                              <p:attrName>ppt_h</p:attrName>
                                            </p:attrNameLst>
                                          </p:cBhvr>
                                          <p:tavLst>
                                            <p:tav tm="0">
                                              <p:val>
                                                <p:fltVal val="0"/>
                                              </p:val>
                                            </p:tav>
                                            <p:tav tm="100000">
                                              <p:val>
                                                <p:strVal val="#ppt_h"/>
                                              </p:val>
                                            </p:tav>
                                          </p:tavLst>
                                        </p:anim>
                                        <p:anim calcmode="lin" valueType="num">
                                          <p:cBhvr>
                                            <p:cTn id="98" dur="500" fill="hold"/>
                                            <p:tgtEl>
                                              <p:spTgt spid="234"/>
                                            </p:tgtEl>
                                            <p:attrNameLst>
                                              <p:attrName>style.rotation</p:attrName>
                                            </p:attrNameLst>
                                          </p:cBhvr>
                                          <p:tavLst>
                                            <p:tav tm="0">
                                              <p:val>
                                                <p:fltVal val="90"/>
                                              </p:val>
                                            </p:tav>
                                            <p:tav tm="100000">
                                              <p:val>
                                                <p:fltVal val="0"/>
                                              </p:val>
                                            </p:tav>
                                          </p:tavLst>
                                        </p:anim>
                                        <p:animEffect transition="in" filter="fade">
                                          <p:cBhvr>
                                            <p:cTn id="99" dur="500"/>
                                            <p:tgtEl>
                                              <p:spTgt spid="234"/>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232"/>
                                            </p:tgtEl>
                                            <p:attrNameLst>
                                              <p:attrName>style.visibility</p:attrName>
                                            </p:attrNameLst>
                                          </p:cBhvr>
                                          <p:to>
                                            <p:strVal val="visible"/>
                                          </p:to>
                                        </p:set>
                                        <p:animEffect transition="in" filter="wipe(left)">
                                          <p:cBhvr>
                                            <p:cTn id="103" dur="500"/>
                                            <p:tgtEl>
                                              <p:spTgt spid="232"/>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233"/>
                                            </p:tgtEl>
                                            <p:attrNameLst>
                                              <p:attrName>style.visibility</p:attrName>
                                            </p:attrNameLst>
                                          </p:cBhvr>
                                          <p:to>
                                            <p:strVal val="visible"/>
                                          </p:to>
                                        </p:set>
                                        <p:animEffect transition="in" filter="wipe(right)">
                                          <p:cBhvr>
                                            <p:cTn id="106" dur="750"/>
                                            <p:tgtEl>
                                              <p:spTgt spid="233"/>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248"/>
                                            </p:tgtEl>
                                            <p:attrNameLst>
                                              <p:attrName>style.visibility</p:attrName>
                                            </p:attrNameLst>
                                          </p:cBhvr>
                                          <p:to>
                                            <p:strVal val="visible"/>
                                          </p:to>
                                        </p:set>
                                        <p:anim calcmode="lin" valueType="num">
                                          <p:cBhvr>
                                            <p:cTn id="110" dur="500" fill="hold"/>
                                            <p:tgtEl>
                                              <p:spTgt spid="248"/>
                                            </p:tgtEl>
                                            <p:attrNameLst>
                                              <p:attrName>ppt_w</p:attrName>
                                            </p:attrNameLst>
                                          </p:cBhvr>
                                          <p:tavLst>
                                            <p:tav tm="0">
                                              <p:val>
                                                <p:fltVal val="0"/>
                                              </p:val>
                                            </p:tav>
                                            <p:tav tm="100000">
                                              <p:val>
                                                <p:strVal val="#ppt_w"/>
                                              </p:val>
                                            </p:tav>
                                          </p:tavLst>
                                        </p:anim>
                                        <p:anim calcmode="lin" valueType="num">
                                          <p:cBhvr>
                                            <p:cTn id="111" dur="500" fill="hold"/>
                                            <p:tgtEl>
                                              <p:spTgt spid="248"/>
                                            </p:tgtEl>
                                            <p:attrNameLst>
                                              <p:attrName>ppt_h</p:attrName>
                                            </p:attrNameLst>
                                          </p:cBhvr>
                                          <p:tavLst>
                                            <p:tav tm="0">
                                              <p:val>
                                                <p:fltVal val="0"/>
                                              </p:val>
                                            </p:tav>
                                            <p:tav tm="100000">
                                              <p:val>
                                                <p:strVal val="#ppt_h"/>
                                              </p:val>
                                            </p:tav>
                                          </p:tavLst>
                                        </p:anim>
                                        <p:anim calcmode="lin" valueType="num">
                                          <p:cBhvr>
                                            <p:cTn id="112" dur="500" fill="hold"/>
                                            <p:tgtEl>
                                              <p:spTgt spid="248"/>
                                            </p:tgtEl>
                                            <p:attrNameLst>
                                              <p:attrName>style.rotation</p:attrName>
                                            </p:attrNameLst>
                                          </p:cBhvr>
                                          <p:tavLst>
                                            <p:tav tm="0">
                                              <p:val>
                                                <p:fltVal val="90"/>
                                              </p:val>
                                            </p:tav>
                                            <p:tav tm="100000">
                                              <p:val>
                                                <p:fltVal val="0"/>
                                              </p:val>
                                            </p:tav>
                                          </p:tavLst>
                                        </p:anim>
                                        <p:animEffect transition="in" filter="fade">
                                          <p:cBhvr>
                                            <p:cTn id="113" dur="500"/>
                                            <p:tgtEl>
                                              <p:spTgt spid="248"/>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246"/>
                                            </p:tgtEl>
                                            <p:attrNameLst>
                                              <p:attrName>style.visibility</p:attrName>
                                            </p:attrNameLst>
                                          </p:cBhvr>
                                          <p:to>
                                            <p:strVal val="visible"/>
                                          </p:to>
                                        </p:set>
                                        <p:animEffect transition="in" filter="wipe(left)">
                                          <p:cBhvr>
                                            <p:cTn id="117" dur="500"/>
                                            <p:tgtEl>
                                              <p:spTgt spid="246"/>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47"/>
                                            </p:tgtEl>
                                            <p:attrNameLst>
                                              <p:attrName>style.visibility</p:attrName>
                                            </p:attrNameLst>
                                          </p:cBhvr>
                                          <p:to>
                                            <p:strVal val="visible"/>
                                          </p:to>
                                        </p:set>
                                        <p:animEffect transition="in" filter="wipe(right)">
                                          <p:cBhvr>
                                            <p:cTn id="120" dur="75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08" grpId="0"/>
          <p:bldP spid="209" grpId="0"/>
          <p:bldP spid="210" grpId="0"/>
          <p:bldP spid="211" grpId="0"/>
          <p:bldP spid="212" grpId="0" animBg="1"/>
          <p:bldP spid="213" grpId="0"/>
          <p:bldP spid="214" grpId="0"/>
          <p:bldP spid="218" grpId="0"/>
          <p:bldP spid="219" grpId="0"/>
          <p:bldP spid="232" grpId="0"/>
          <p:bldP spid="233" grpId="0"/>
          <p:bldP spid="246" grpId="0"/>
          <p:bldP spid="24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团队努力方向</a:t>
            </a:r>
          </a:p>
        </p:txBody>
      </p:sp>
      <p:grpSp>
        <p:nvGrpSpPr>
          <p:cNvPr id="131" name="淘宝店chenying0907出品 130"/>
          <p:cNvGrpSpPr/>
          <p:nvPr/>
        </p:nvGrpSpPr>
        <p:grpSpPr>
          <a:xfrm>
            <a:off x="629049" y="1552584"/>
            <a:ext cx="791358" cy="683945"/>
            <a:chOff x="838622" y="1973958"/>
            <a:chExt cx="1055007" cy="912137"/>
          </a:xfrm>
        </p:grpSpPr>
        <p:sp>
          <p:nvSpPr>
            <p:cNvPr id="132" name="淘宝店chenying0907出品 131"/>
            <p:cNvSpPr/>
            <p:nvPr/>
          </p:nvSpPr>
          <p:spPr>
            <a:xfrm>
              <a:off x="838622" y="1975962"/>
              <a:ext cx="972020"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33" name="淘宝店chenying0907出品 132"/>
            <p:cNvSpPr/>
            <p:nvPr/>
          </p:nvSpPr>
          <p:spPr>
            <a:xfrm>
              <a:off x="984155"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34" name="淘宝店chenying0907出品 133"/>
            <p:cNvSpPr/>
            <p:nvPr/>
          </p:nvSpPr>
          <p:spPr>
            <a:xfrm>
              <a:off x="839399"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35" name="淘宝店chenying0907出品 120"/>
            <p:cNvSpPr txBox="1"/>
            <p:nvPr/>
          </p:nvSpPr>
          <p:spPr>
            <a:xfrm>
              <a:off x="1126654" y="2190497"/>
              <a:ext cx="550980" cy="507948"/>
            </a:xfrm>
            <a:prstGeom prst="rect">
              <a:avLst/>
            </a:prstGeom>
            <a:noFill/>
          </p:spPr>
          <p:txBody>
            <a:bodyPr wrap="square" rtlCol="0">
              <a:spAutoFit/>
            </a:bodyPr>
            <a:lstStyle/>
            <a:p>
              <a:r>
                <a:rPr lang="en-US" altLang="zh-CN" sz="1875" dirty="0">
                  <a:solidFill>
                    <a:schemeClr val="bg2"/>
                  </a:solidFill>
                  <a:latin typeface="Impact" panose="020B0806030902050204" pitchFamily="34" charset="0"/>
                  <a:ea typeface="微软雅黑" panose="020B0503020204020204" pitchFamily="34" charset="-122"/>
                </a:rPr>
                <a:t>01</a:t>
              </a:r>
              <a:endParaRPr lang="zh-CN" altLang="en-US" sz="1875" dirty="0">
                <a:solidFill>
                  <a:schemeClr val="bg2"/>
                </a:solidFill>
                <a:latin typeface="Impact" panose="020B0806030902050204" pitchFamily="34" charset="0"/>
                <a:ea typeface="微软雅黑" panose="020B0503020204020204" pitchFamily="34" charset="-122"/>
              </a:endParaRPr>
            </a:p>
          </p:txBody>
        </p:sp>
      </p:grpSp>
      <p:grpSp>
        <p:nvGrpSpPr>
          <p:cNvPr id="136" name="淘宝店chenying0907出品 135"/>
          <p:cNvGrpSpPr/>
          <p:nvPr/>
        </p:nvGrpSpPr>
        <p:grpSpPr>
          <a:xfrm>
            <a:off x="3348515" y="1552584"/>
            <a:ext cx="791358" cy="683945"/>
            <a:chOff x="4464105" y="1973958"/>
            <a:chExt cx="1055007" cy="912137"/>
          </a:xfrm>
        </p:grpSpPr>
        <p:sp>
          <p:nvSpPr>
            <p:cNvPr id="137" name="淘宝店chenying0907出品 136"/>
            <p:cNvSpPr/>
            <p:nvPr/>
          </p:nvSpPr>
          <p:spPr>
            <a:xfrm>
              <a:off x="4464105" y="197596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38" name="淘宝店chenying0907出品 137"/>
            <p:cNvSpPr/>
            <p:nvPr/>
          </p:nvSpPr>
          <p:spPr>
            <a:xfrm>
              <a:off x="4609638"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39" name="淘宝店chenying0907出品 138"/>
            <p:cNvSpPr/>
            <p:nvPr/>
          </p:nvSpPr>
          <p:spPr>
            <a:xfrm>
              <a:off x="4464882"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0" name="淘宝店chenying0907出品 91"/>
            <p:cNvSpPr txBox="1"/>
            <p:nvPr/>
          </p:nvSpPr>
          <p:spPr>
            <a:xfrm>
              <a:off x="4713707"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1875" dirty="0">
                  <a:solidFill>
                    <a:schemeClr val="bg2"/>
                  </a:solidFill>
                  <a:ea typeface="微软雅黑" panose="020B0503020204020204" pitchFamily="34" charset="-122"/>
                </a:rPr>
                <a:t>02</a:t>
              </a:r>
              <a:endParaRPr lang="zh-CN" altLang="en-US" sz="1875" dirty="0">
                <a:solidFill>
                  <a:schemeClr val="bg2"/>
                </a:solidFill>
                <a:ea typeface="微软雅黑" panose="020B0503020204020204" pitchFamily="34" charset="-122"/>
              </a:endParaRPr>
            </a:p>
          </p:txBody>
        </p:sp>
      </p:grpSp>
      <p:grpSp>
        <p:nvGrpSpPr>
          <p:cNvPr id="141" name="淘宝店chenying0907出品 140"/>
          <p:cNvGrpSpPr/>
          <p:nvPr/>
        </p:nvGrpSpPr>
        <p:grpSpPr>
          <a:xfrm>
            <a:off x="6103180" y="1552956"/>
            <a:ext cx="791358" cy="683945"/>
            <a:chOff x="8136513" y="1974454"/>
            <a:chExt cx="1055007" cy="912137"/>
          </a:xfrm>
        </p:grpSpPr>
        <p:sp>
          <p:nvSpPr>
            <p:cNvPr id="142" name="淘宝店chenying0907出品 141"/>
            <p:cNvSpPr/>
            <p:nvPr/>
          </p:nvSpPr>
          <p:spPr>
            <a:xfrm>
              <a:off x="8136513" y="197645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3" name="淘宝店chenying0907出品 142"/>
            <p:cNvSpPr/>
            <p:nvPr/>
          </p:nvSpPr>
          <p:spPr>
            <a:xfrm>
              <a:off x="8282046" y="210758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4" name="淘宝店chenying0907出品 143"/>
            <p:cNvSpPr/>
            <p:nvPr/>
          </p:nvSpPr>
          <p:spPr>
            <a:xfrm>
              <a:off x="8137290" y="197445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5" name="淘宝店chenying0907出品 91"/>
            <p:cNvSpPr txBox="1"/>
            <p:nvPr/>
          </p:nvSpPr>
          <p:spPr>
            <a:xfrm>
              <a:off x="8386115" y="2190497"/>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1875" dirty="0">
                  <a:solidFill>
                    <a:schemeClr val="bg2"/>
                  </a:solidFill>
                  <a:ea typeface="微软雅黑" panose="020B0503020204020204" pitchFamily="34" charset="-122"/>
                </a:rPr>
                <a:t>03</a:t>
              </a:r>
              <a:endParaRPr lang="zh-CN" altLang="en-US" sz="1875" dirty="0">
                <a:solidFill>
                  <a:schemeClr val="bg2"/>
                </a:solidFill>
                <a:ea typeface="微软雅黑" panose="020B0503020204020204" pitchFamily="34" charset="-122"/>
              </a:endParaRPr>
            </a:p>
          </p:txBody>
        </p:sp>
      </p:grpSp>
      <p:grpSp>
        <p:nvGrpSpPr>
          <p:cNvPr id="146" name="淘宝店chenying0907出品 145"/>
          <p:cNvGrpSpPr/>
          <p:nvPr/>
        </p:nvGrpSpPr>
        <p:grpSpPr>
          <a:xfrm>
            <a:off x="629632" y="3442356"/>
            <a:ext cx="791358" cy="683945"/>
            <a:chOff x="839399" y="4494238"/>
            <a:chExt cx="1055007" cy="912137"/>
          </a:xfrm>
        </p:grpSpPr>
        <p:sp>
          <p:nvSpPr>
            <p:cNvPr id="147" name="淘宝店chenying0907出品 146"/>
            <p:cNvSpPr/>
            <p:nvPr/>
          </p:nvSpPr>
          <p:spPr>
            <a:xfrm>
              <a:off x="839399"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8" name="淘宝店chenying0907出品 147"/>
            <p:cNvSpPr/>
            <p:nvPr/>
          </p:nvSpPr>
          <p:spPr>
            <a:xfrm>
              <a:off x="984932"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49" name="淘宝店chenying0907出品 148"/>
            <p:cNvSpPr/>
            <p:nvPr/>
          </p:nvSpPr>
          <p:spPr>
            <a:xfrm>
              <a:off x="840176"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0" name="淘宝店chenying0907出品 120"/>
            <p:cNvSpPr txBox="1"/>
            <p:nvPr/>
          </p:nvSpPr>
          <p:spPr>
            <a:xfrm>
              <a:off x="1126652" y="4713773"/>
              <a:ext cx="614783" cy="507948"/>
            </a:xfrm>
            <a:prstGeom prst="rect">
              <a:avLst/>
            </a:prstGeom>
            <a:noFill/>
          </p:spPr>
          <p:txBody>
            <a:bodyPr wrap="square" rtlCol="0">
              <a:spAutoFit/>
            </a:bodyPr>
            <a:lstStyle/>
            <a:p>
              <a:r>
                <a:rPr lang="en-US" altLang="zh-CN" sz="1875" dirty="0">
                  <a:solidFill>
                    <a:schemeClr val="bg2"/>
                  </a:solidFill>
                  <a:latin typeface="Impact" panose="020B0806030902050204" pitchFamily="34" charset="0"/>
                  <a:ea typeface="微软雅黑" panose="020B0503020204020204" pitchFamily="34" charset="-122"/>
                </a:rPr>
                <a:t>04</a:t>
              </a:r>
              <a:endParaRPr lang="zh-CN" altLang="en-US" sz="1875" dirty="0">
                <a:solidFill>
                  <a:schemeClr val="bg2"/>
                </a:solidFill>
                <a:latin typeface="Impact" panose="020B0806030902050204" pitchFamily="34" charset="0"/>
                <a:ea typeface="微软雅黑" panose="020B0503020204020204" pitchFamily="34" charset="-122"/>
              </a:endParaRPr>
            </a:p>
          </p:txBody>
        </p:sp>
      </p:grpSp>
      <p:grpSp>
        <p:nvGrpSpPr>
          <p:cNvPr id="151" name="淘宝店chenying0907出品 150"/>
          <p:cNvGrpSpPr/>
          <p:nvPr/>
        </p:nvGrpSpPr>
        <p:grpSpPr>
          <a:xfrm>
            <a:off x="3348515" y="3442356"/>
            <a:ext cx="791358" cy="683945"/>
            <a:chOff x="4464105" y="4494238"/>
            <a:chExt cx="1055007" cy="912137"/>
          </a:xfrm>
        </p:grpSpPr>
        <p:sp>
          <p:nvSpPr>
            <p:cNvPr id="152" name="淘宝店chenying0907出品 151"/>
            <p:cNvSpPr/>
            <p:nvPr/>
          </p:nvSpPr>
          <p:spPr>
            <a:xfrm>
              <a:off x="4464105"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3" name="淘宝店chenying0907出品 152"/>
            <p:cNvSpPr/>
            <p:nvPr/>
          </p:nvSpPr>
          <p:spPr>
            <a:xfrm>
              <a:off x="4609638"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4" name="淘宝店chenying0907出品 153"/>
            <p:cNvSpPr/>
            <p:nvPr/>
          </p:nvSpPr>
          <p:spPr>
            <a:xfrm>
              <a:off x="4464882"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5" name="淘宝店chenying0907出品 91"/>
            <p:cNvSpPr txBox="1"/>
            <p:nvPr/>
          </p:nvSpPr>
          <p:spPr>
            <a:xfrm>
              <a:off x="4713707"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1875" dirty="0">
                  <a:solidFill>
                    <a:schemeClr val="bg2"/>
                  </a:solidFill>
                  <a:ea typeface="微软雅黑" panose="020B0503020204020204" pitchFamily="34" charset="-122"/>
                </a:rPr>
                <a:t>05</a:t>
              </a:r>
              <a:endParaRPr lang="zh-CN" altLang="en-US" sz="1875" dirty="0">
                <a:solidFill>
                  <a:schemeClr val="bg2"/>
                </a:solidFill>
                <a:ea typeface="微软雅黑" panose="020B0503020204020204" pitchFamily="34" charset="-122"/>
              </a:endParaRPr>
            </a:p>
          </p:txBody>
        </p:sp>
      </p:grpSp>
      <p:grpSp>
        <p:nvGrpSpPr>
          <p:cNvPr id="156" name="淘宝店chenying0907出品 155"/>
          <p:cNvGrpSpPr/>
          <p:nvPr/>
        </p:nvGrpSpPr>
        <p:grpSpPr>
          <a:xfrm>
            <a:off x="6103180" y="3442728"/>
            <a:ext cx="791358" cy="683945"/>
            <a:chOff x="8136513" y="4494734"/>
            <a:chExt cx="1055007" cy="912137"/>
          </a:xfrm>
        </p:grpSpPr>
        <p:sp>
          <p:nvSpPr>
            <p:cNvPr id="157" name="淘宝店chenying0907出品 156"/>
            <p:cNvSpPr/>
            <p:nvPr/>
          </p:nvSpPr>
          <p:spPr>
            <a:xfrm>
              <a:off x="8136513" y="449673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8" name="淘宝店chenying0907出品 157"/>
            <p:cNvSpPr/>
            <p:nvPr/>
          </p:nvSpPr>
          <p:spPr>
            <a:xfrm>
              <a:off x="8282046" y="462786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59" name="淘宝店chenying0907出品 158"/>
            <p:cNvSpPr/>
            <p:nvPr/>
          </p:nvSpPr>
          <p:spPr>
            <a:xfrm>
              <a:off x="8137290" y="449473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60" name="淘宝店chenying0907出品 91"/>
            <p:cNvSpPr txBox="1"/>
            <p:nvPr/>
          </p:nvSpPr>
          <p:spPr>
            <a:xfrm>
              <a:off x="8386115" y="4713773"/>
              <a:ext cx="589411" cy="507948"/>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1875" dirty="0">
                  <a:solidFill>
                    <a:schemeClr val="bg2"/>
                  </a:solidFill>
                  <a:ea typeface="微软雅黑" panose="020B0503020204020204" pitchFamily="34" charset="-122"/>
                </a:rPr>
                <a:t>06</a:t>
              </a:r>
              <a:endParaRPr lang="zh-CN" altLang="en-US" sz="1875" dirty="0">
                <a:solidFill>
                  <a:schemeClr val="bg2"/>
                </a:solidFill>
                <a:ea typeface="微软雅黑" panose="020B0503020204020204" pitchFamily="34" charset="-122"/>
              </a:endParaRPr>
            </a:p>
          </p:txBody>
        </p:sp>
      </p:grpSp>
      <p:sp>
        <p:nvSpPr>
          <p:cNvPr id="161" name="淘宝店chenying0907出品 160"/>
          <p:cNvSpPr/>
          <p:nvPr/>
        </p:nvSpPr>
        <p:spPr>
          <a:xfrm>
            <a:off x="1371163" y="1385039"/>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162" name="淘宝店chenying0907出品 161"/>
          <p:cNvGrpSpPr/>
          <p:nvPr/>
        </p:nvGrpSpPr>
        <p:grpSpPr>
          <a:xfrm>
            <a:off x="1273157" y="1092784"/>
            <a:ext cx="1605624" cy="1605045"/>
            <a:chOff x="1697322" y="1360750"/>
            <a:chExt cx="2140553" cy="2140556"/>
          </a:xfrm>
        </p:grpSpPr>
        <p:sp>
          <p:nvSpPr>
            <p:cNvPr id="163" name="淘宝店chenying0907出品 162"/>
            <p:cNvSpPr/>
            <p:nvPr/>
          </p:nvSpPr>
          <p:spPr>
            <a:xfrm>
              <a:off x="1697322" y="1360750"/>
              <a:ext cx="2140553" cy="2140556"/>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64" name="淘宝店chenying0907出品 163"/>
            <p:cNvSpPr/>
            <p:nvPr/>
          </p:nvSpPr>
          <p:spPr>
            <a:xfrm>
              <a:off x="1697322" y="1360750"/>
              <a:ext cx="2140553" cy="2140556"/>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65" name="淘宝店chenying0907出品 164"/>
            <p:cNvSpPr/>
            <p:nvPr/>
          </p:nvSpPr>
          <p:spPr>
            <a:xfrm>
              <a:off x="1824517" y="1491406"/>
              <a:ext cx="1879242" cy="1879245"/>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sp>
        <p:nvSpPr>
          <p:cNvPr id="166" name="淘宝店chenying0907出品 165"/>
          <p:cNvSpPr/>
          <p:nvPr/>
        </p:nvSpPr>
        <p:spPr>
          <a:xfrm>
            <a:off x="4090628" y="1385039"/>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167" name="淘宝店chenying0907出品 166"/>
          <p:cNvGrpSpPr/>
          <p:nvPr/>
        </p:nvGrpSpPr>
        <p:grpSpPr>
          <a:xfrm>
            <a:off x="3992624" y="1092784"/>
            <a:ext cx="1605624" cy="1605045"/>
            <a:chOff x="4234767" y="424542"/>
            <a:chExt cx="4408714" cy="4408714"/>
          </a:xfrm>
          <a:effectLst>
            <a:outerShdw blurRad="203200" dist="63500" dir="2700000" algn="tl" rotWithShape="0">
              <a:prstClr val="black">
                <a:alpha val="40000"/>
              </a:prstClr>
            </a:outerShdw>
          </a:effectLst>
        </p:grpSpPr>
        <p:sp>
          <p:nvSpPr>
            <p:cNvPr id="168" name="淘宝店chenying0907出品 167"/>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69" name="淘宝店chenying0907出品 168"/>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170" name="淘宝店chenying0907出品 169"/>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sp>
        <p:nvSpPr>
          <p:cNvPr id="171" name="淘宝店chenying0907出品 170"/>
          <p:cNvSpPr/>
          <p:nvPr/>
        </p:nvSpPr>
        <p:spPr>
          <a:xfrm>
            <a:off x="6845293" y="1385411"/>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172" name="淘宝店chenying0907出品 171"/>
          <p:cNvGrpSpPr/>
          <p:nvPr/>
        </p:nvGrpSpPr>
        <p:grpSpPr>
          <a:xfrm>
            <a:off x="6747288" y="1093156"/>
            <a:ext cx="1605624" cy="1605045"/>
            <a:chOff x="4234767" y="424542"/>
            <a:chExt cx="4408714" cy="4408714"/>
          </a:xfrm>
          <a:effectLst>
            <a:outerShdw blurRad="203200" dist="63500" dir="2700000" algn="tl" rotWithShape="0">
              <a:prstClr val="black">
                <a:alpha val="40000"/>
              </a:prstClr>
            </a:outerShdw>
          </a:effectLst>
        </p:grpSpPr>
        <p:sp>
          <p:nvSpPr>
            <p:cNvPr id="173" name="淘宝店chenying0907出品 172"/>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51" name="淘宝店chenying0907出品 25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52" name="淘宝店chenying0907出品 25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sp>
        <p:nvSpPr>
          <p:cNvPr id="253" name="淘宝店chenying0907出品 252"/>
          <p:cNvSpPr/>
          <p:nvPr/>
        </p:nvSpPr>
        <p:spPr>
          <a:xfrm>
            <a:off x="1371745" y="3274811"/>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254" name="淘宝店chenying0907出品 253"/>
          <p:cNvGrpSpPr/>
          <p:nvPr/>
        </p:nvGrpSpPr>
        <p:grpSpPr>
          <a:xfrm>
            <a:off x="1273740" y="2982557"/>
            <a:ext cx="1605624" cy="1605045"/>
            <a:chOff x="4234767" y="424542"/>
            <a:chExt cx="4408714" cy="4408714"/>
          </a:xfrm>
          <a:effectLst>
            <a:outerShdw blurRad="203200" dist="63500" dir="2700000" algn="tl" rotWithShape="0">
              <a:prstClr val="black">
                <a:alpha val="40000"/>
              </a:prstClr>
            </a:outerShdw>
          </a:effectLst>
        </p:grpSpPr>
        <p:sp>
          <p:nvSpPr>
            <p:cNvPr id="255" name="淘宝店chenying0907出品 254"/>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56" name="淘宝店chenying0907出品 255"/>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57" name="淘宝店chenying0907出品 256"/>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a:effectLst>
              <a:innerShdw blurRad="4699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sp>
        <p:nvSpPr>
          <p:cNvPr id="258" name="淘宝店chenying0907出品 257"/>
          <p:cNvSpPr/>
          <p:nvPr/>
        </p:nvSpPr>
        <p:spPr>
          <a:xfrm>
            <a:off x="4090628" y="3274811"/>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259" name="淘宝店chenying0907出品 258"/>
          <p:cNvGrpSpPr/>
          <p:nvPr/>
        </p:nvGrpSpPr>
        <p:grpSpPr>
          <a:xfrm>
            <a:off x="3992624" y="2982557"/>
            <a:ext cx="1605624" cy="1605045"/>
            <a:chOff x="4234767" y="424542"/>
            <a:chExt cx="4408714" cy="4408714"/>
          </a:xfrm>
          <a:effectLst>
            <a:outerShdw blurRad="203200" dist="63500" dir="2700000" algn="tl" rotWithShape="0">
              <a:prstClr val="black">
                <a:alpha val="40000"/>
              </a:prstClr>
            </a:outerShdw>
          </a:effectLst>
        </p:grpSpPr>
        <p:sp>
          <p:nvSpPr>
            <p:cNvPr id="260" name="淘宝店chenying0907出品 259"/>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61" name="淘宝店chenying0907出品 26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62" name="淘宝店chenying0907出品 26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sp>
        <p:nvSpPr>
          <p:cNvPr id="263" name="淘宝店chenying0907出品 262"/>
          <p:cNvSpPr/>
          <p:nvPr/>
        </p:nvSpPr>
        <p:spPr>
          <a:xfrm>
            <a:off x="6845293" y="3275183"/>
            <a:ext cx="1409615" cy="1020538"/>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nvGrpSpPr>
          <p:cNvPr id="264" name="淘宝店chenying0907出品 263"/>
          <p:cNvGrpSpPr/>
          <p:nvPr/>
        </p:nvGrpSpPr>
        <p:grpSpPr>
          <a:xfrm>
            <a:off x="6747288" y="2982929"/>
            <a:ext cx="1605624" cy="1605045"/>
            <a:chOff x="4234767" y="424542"/>
            <a:chExt cx="4408714" cy="4408714"/>
          </a:xfrm>
          <a:effectLst>
            <a:outerShdw blurRad="203200" dist="63500" dir="2700000" algn="tl" rotWithShape="0">
              <a:prstClr val="black">
                <a:alpha val="40000"/>
              </a:prstClr>
            </a:outerShdw>
          </a:effectLst>
        </p:grpSpPr>
        <p:sp>
          <p:nvSpPr>
            <p:cNvPr id="265" name="淘宝店chenying0907出品 264"/>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66" name="淘宝店chenying0907出品 265"/>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267" name="淘宝店chenying0907出品 266"/>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grpSp>
      <p:grpSp>
        <p:nvGrpSpPr>
          <p:cNvPr id="268" name="淘宝店chenying0907出品 267"/>
          <p:cNvGrpSpPr/>
          <p:nvPr/>
        </p:nvGrpSpPr>
        <p:grpSpPr>
          <a:xfrm>
            <a:off x="4295101" y="1548441"/>
            <a:ext cx="1141107" cy="595283"/>
            <a:chOff x="5726056" y="1968438"/>
            <a:chExt cx="1521278" cy="793896"/>
          </a:xfrm>
        </p:grpSpPr>
        <p:sp>
          <p:nvSpPr>
            <p:cNvPr id="269" name="淘宝店chenying0907出品 91"/>
            <p:cNvSpPr txBox="1"/>
            <p:nvPr/>
          </p:nvSpPr>
          <p:spPr>
            <a:xfrm>
              <a:off x="5759472" y="1968438"/>
              <a:ext cx="1280948" cy="400202"/>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70" name="淘宝店chenying0907出品 47"/>
            <p:cNvSpPr>
              <a:spLocks noChangeArrowheads="1"/>
            </p:cNvSpPr>
            <p:nvPr/>
          </p:nvSpPr>
          <p:spPr bwMode="auto">
            <a:xfrm>
              <a:off x="5726056" y="2312369"/>
              <a:ext cx="1521278" cy="44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1" name="淘宝店chenying0907出品 270"/>
          <p:cNvGrpSpPr/>
          <p:nvPr/>
        </p:nvGrpSpPr>
        <p:grpSpPr>
          <a:xfrm>
            <a:off x="1540436" y="1567495"/>
            <a:ext cx="1141107" cy="604112"/>
            <a:chOff x="2053648" y="1993844"/>
            <a:chExt cx="1521278" cy="805669"/>
          </a:xfrm>
        </p:grpSpPr>
        <p:sp>
          <p:nvSpPr>
            <p:cNvPr id="272" name="淘宝店chenying0907出品 120"/>
            <p:cNvSpPr txBox="1"/>
            <p:nvPr/>
          </p:nvSpPr>
          <p:spPr>
            <a:xfrm>
              <a:off x="2172121" y="1993844"/>
              <a:ext cx="1280948" cy="400202"/>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73" name="淘宝店chenying0907出品 47"/>
            <p:cNvSpPr>
              <a:spLocks noChangeArrowheads="1"/>
            </p:cNvSpPr>
            <p:nvPr/>
          </p:nvSpPr>
          <p:spPr bwMode="auto">
            <a:xfrm>
              <a:off x="2053648" y="2349549"/>
              <a:ext cx="1521278" cy="4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4" name="淘宝店chenying0907出品 273"/>
          <p:cNvGrpSpPr/>
          <p:nvPr/>
        </p:nvGrpSpPr>
        <p:grpSpPr>
          <a:xfrm>
            <a:off x="7013297" y="1571877"/>
            <a:ext cx="1141107" cy="599730"/>
            <a:chOff x="9349846" y="1999688"/>
            <a:chExt cx="1521278" cy="799825"/>
          </a:xfrm>
        </p:grpSpPr>
        <p:sp>
          <p:nvSpPr>
            <p:cNvPr id="275" name="淘宝店chenying0907出品 112"/>
            <p:cNvSpPr txBox="1"/>
            <p:nvPr/>
          </p:nvSpPr>
          <p:spPr>
            <a:xfrm>
              <a:off x="9470010" y="1999688"/>
              <a:ext cx="1280948" cy="400202"/>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76" name="淘宝店chenying0907出品 47"/>
            <p:cNvSpPr>
              <a:spLocks noChangeArrowheads="1"/>
            </p:cNvSpPr>
            <p:nvPr/>
          </p:nvSpPr>
          <p:spPr bwMode="auto">
            <a:xfrm>
              <a:off x="9349846" y="2349549"/>
              <a:ext cx="1521278" cy="4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7" name="淘宝店chenying0907出品 276"/>
          <p:cNvGrpSpPr/>
          <p:nvPr/>
        </p:nvGrpSpPr>
        <p:grpSpPr>
          <a:xfrm>
            <a:off x="4277556" y="3457260"/>
            <a:ext cx="1141107" cy="580968"/>
            <a:chOff x="5702666" y="4514124"/>
            <a:chExt cx="1521278" cy="774805"/>
          </a:xfrm>
        </p:grpSpPr>
        <p:sp>
          <p:nvSpPr>
            <p:cNvPr id="278" name="淘宝店chenying0907出品 91"/>
            <p:cNvSpPr txBox="1"/>
            <p:nvPr/>
          </p:nvSpPr>
          <p:spPr>
            <a:xfrm>
              <a:off x="5759472" y="4514124"/>
              <a:ext cx="1280948" cy="400203"/>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79" name="淘宝店chenying0907出品 47"/>
            <p:cNvSpPr>
              <a:spLocks noChangeArrowheads="1"/>
            </p:cNvSpPr>
            <p:nvPr/>
          </p:nvSpPr>
          <p:spPr bwMode="auto">
            <a:xfrm>
              <a:off x="5702666" y="4838964"/>
              <a:ext cx="1521278" cy="44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0" name="淘宝店chenying0907出品 279"/>
          <p:cNvGrpSpPr/>
          <p:nvPr/>
        </p:nvGrpSpPr>
        <p:grpSpPr>
          <a:xfrm>
            <a:off x="1522892" y="3470794"/>
            <a:ext cx="1141107" cy="595312"/>
            <a:chOff x="2030258" y="4532175"/>
            <a:chExt cx="1521278" cy="793935"/>
          </a:xfrm>
        </p:grpSpPr>
        <p:sp>
          <p:nvSpPr>
            <p:cNvPr id="281" name="淘宝店chenying0907出品 133"/>
            <p:cNvSpPr txBox="1"/>
            <p:nvPr/>
          </p:nvSpPr>
          <p:spPr>
            <a:xfrm>
              <a:off x="2134766" y="4532175"/>
              <a:ext cx="1280948" cy="400203"/>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82" name="淘宝店chenying0907出品 47"/>
            <p:cNvSpPr>
              <a:spLocks noChangeArrowheads="1"/>
            </p:cNvSpPr>
            <p:nvPr/>
          </p:nvSpPr>
          <p:spPr bwMode="auto">
            <a:xfrm>
              <a:off x="2030258" y="4876145"/>
              <a:ext cx="1521278" cy="44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3" name="淘宝店chenying0907出品 282"/>
          <p:cNvGrpSpPr/>
          <p:nvPr/>
        </p:nvGrpSpPr>
        <p:grpSpPr>
          <a:xfrm>
            <a:off x="6995753" y="3471170"/>
            <a:ext cx="1141107" cy="594940"/>
            <a:chOff x="9326456" y="4532671"/>
            <a:chExt cx="1521278" cy="793438"/>
          </a:xfrm>
        </p:grpSpPr>
        <p:sp>
          <p:nvSpPr>
            <p:cNvPr id="284" name="淘宝店chenying0907出品 112"/>
            <p:cNvSpPr txBox="1"/>
            <p:nvPr/>
          </p:nvSpPr>
          <p:spPr>
            <a:xfrm>
              <a:off x="9470011" y="4532671"/>
              <a:ext cx="1280948" cy="400203"/>
            </a:xfrm>
            <a:prstGeom prst="rect">
              <a:avLst/>
            </a:prstGeom>
            <a:noFill/>
          </p:spPr>
          <p:txBody>
            <a:bodyPr wrap="square" rtlCol="0">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285" name="淘宝店chenying0907出品 47"/>
            <p:cNvSpPr>
              <a:spLocks noChangeArrowheads="1"/>
            </p:cNvSpPr>
            <p:nvPr/>
          </p:nvSpPr>
          <p:spPr bwMode="auto">
            <a:xfrm>
              <a:off x="9326456" y="4876144"/>
              <a:ext cx="1521278" cy="44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750" dirty="0">
                  <a:solidFill>
                    <a:schemeClr val="bg2"/>
                  </a:solidFill>
                  <a:latin typeface="微软雅黑" panose="020B0503020204020204" pitchFamily="34" charset="-122"/>
                  <a:ea typeface="微软雅黑" panose="020B0503020204020204" pitchFamily="34" charset="-122"/>
                </a:rPr>
                <a:t>您的内容打在这里或者通过复制您的文本</a:t>
              </a:r>
              <a:endParaRPr lang="en-US" altLang="zh-CN" sz="750"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500"/>
                                        <p:tgtEl>
                                          <p:spTgt spid="1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500"/>
                                        <p:tgtEl>
                                          <p:spTgt spid="1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4"/>
                                        </p:tgtEl>
                                        <p:attrNameLst>
                                          <p:attrName>style.visibility</p:attrName>
                                        </p:attrNameLst>
                                      </p:cBhvr>
                                      <p:to>
                                        <p:strVal val="visible"/>
                                      </p:to>
                                    </p:set>
                                    <p:animEffect transition="in" filter="fade">
                                      <p:cBhvr>
                                        <p:cTn id="19" dur="500"/>
                                        <p:tgtEl>
                                          <p:spTgt spid="2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fade">
                                      <p:cBhvr>
                                        <p:cTn id="23" dur="500"/>
                                        <p:tgtEl>
                                          <p:spTgt spid="17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p:cTn id="27" dur="500"/>
                                        <p:tgtEl>
                                          <p:spTgt spid="25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4"/>
                                        </p:tgtEl>
                                        <p:attrNameLst>
                                          <p:attrName>style.visibility</p:attrName>
                                        </p:attrNameLst>
                                      </p:cBhvr>
                                      <p:to>
                                        <p:strVal val="visible"/>
                                      </p:to>
                                    </p:set>
                                    <p:animEffect transition="in" filter="fade">
                                      <p:cBhvr>
                                        <p:cTn id="31" dur="500"/>
                                        <p:tgtEl>
                                          <p:spTgt spid="264"/>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barn(inVertical)">
                                      <p:cBhvr>
                                        <p:cTn id="35" dur="500"/>
                                        <p:tgtEl>
                                          <p:spTgt spid="161"/>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131"/>
                                        </p:tgtEl>
                                        <p:attrNameLst>
                                          <p:attrName>style.visibility</p:attrName>
                                        </p:attrNameLst>
                                      </p:cBhvr>
                                      <p:to>
                                        <p:strVal val="visible"/>
                                      </p:to>
                                    </p:set>
                                    <p:anim calcmode="lin" valueType="num">
                                      <p:cBhvr additive="base">
                                        <p:cTn id="39" dur="500"/>
                                        <p:tgtEl>
                                          <p:spTgt spid="131"/>
                                        </p:tgtEl>
                                        <p:attrNameLst>
                                          <p:attrName>ppt_x</p:attrName>
                                        </p:attrNameLst>
                                      </p:cBhvr>
                                      <p:tavLst>
                                        <p:tav tm="0">
                                          <p:val>
                                            <p:strVal val="#ppt_x+#ppt_w*1.125000"/>
                                          </p:val>
                                        </p:tav>
                                        <p:tav tm="100000">
                                          <p:val>
                                            <p:strVal val="#ppt_x"/>
                                          </p:val>
                                        </p:tav>
                                      </p:tavLst>
                                    </p:anim>
                                    <p:animEffect transition="in" filter="wipe(left)">
                                      <p:cBhvr>
                                        <p:cTn id="40" dur="500"/>
                                        <p:tgtEl>
                                          <p:spTgt spid="131"/>
                                        </p:tgtEl>
                                      </p:cBhvr>
                                    </p:animEffect>
                                  </p:childTnLst>
                                </p:cTn>
                              </p:par>
                            </p:childTnLst>
                          </p:cTn>
                        </p:par>
                        <p:par>
                          <p:cTn id="41" fill="hold">
                            <p:stCondLst>
                              <p:cond delay="4500"/>
                            </p:stCondLst>
                            <p:childTnLst>
                              <p:par>
                                <p:cTn id="42" presetID="16" presetClass="entr" presetSubtype="37" fill="hold" nodeType="afterEffect">
                                  <p:stCondLst>
                                    <p:cond delay="0"/>
                                  </p:stCondLst>
                                  <p:childTnLst>
                                    <p:set>
                                      <p:cBhvr>
                                        <p:cTn id="43" dur="1" fill="hold">
                                          <p:stCondLst>
                                            <p:cond delay="0"/>
                                          </p:stCondLst>
                                        </p:cTn>
                                        <p:tgtEl>
                                          <p:spTgt spid="271"/>
                                        </p:tgtEl>
                                        <p:attrNameLst>
                                          <p:attrName>style.visibility</p:attrName>
                                        </p:attrNameLst>
                                      </p:cBhvr>
                                      <p:to>
                                        <p:strVal val="visible"/>
                                      </p:to>
                                    </p:set>
                                    <p:animEffect transition="in" filter="barn(outVertical)">
                                      <p:cBhvr>
                                        <p:cTn id="44" dur="500"/>
                                        <p:tgtEl>
                                          <p:spTgt spid="271"/>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166"/>
                                        </p:tgtEl>
                                        <p:attrNameLst>
                                          <p:attrName>style.visibility</p:attrName>
                                        </p:attrNameLst>
                                      </p:cBhvr>
                                      <p:to>
                                        <p:strVal val="visible"/>
                                      </p:to>
                                    </p:set>
                                    <p:animEffect transition="in" filter="barn(inVertical)">
                                      <p:cBhvr>
                                        <p:cTn id="48" dur="500"/>
                                        <p:tgtEl>
                                          <p:spTgt spid="166"/>
                                        </p:tgtEl>
                                      </p:cBhvr>
                                    </p:animEffect>
                                  </p:childTnLst>
                                </p:cTn>
                              </p:par>
                            </p:childTnLst>
                          </p:cTn>
                        </p:par>
                        <p:par>
                          <p:cTn id="49" fill="hold">
                            <p:stCondLst>
                              <p:cond delay="5500"/>
                            </p:stCondLst>
                            <p:childTnLst>
                              <p:par>
                                <p:cTn id="50" presetID="12" presetClass="entr" presetSubtype="2"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 calcmode="lin" valueType="num">
                                      <p:cBhvr additive="base">
                                        <p:cTn id="52" dur="500"/>
                                        <p:tgtEl>
                                          <p:spTgt spid="136"/>
                                        </p:tgtEl>
                                        <p:attrNameLst>
                                          <p:attrName>ppt_x</p:attrName>
                                        </p:attrNameLst>
                                      </p:cBhvr>
                                      <p:tavLst>
                                        <p:tav tm="0">
                                          <p:val>
                                            <p:strVal val="#ppt_x+#ppt_w*1.125000"/>
                                          </p:val>
                                        </p:tav>
                                        <p:tav tm="100000">
                                          <p:val>
                                            <p:strVal val="#ppt_x"/>
                                          </p:val>
                                        </p:tav>
                                      </p:tavLst>
                                    </p:anim>
                                    <p:animEffect transition="in" filter="wipe(left)">
                                      <p:cBhvr>
                                        <p:cTn id="53" dur="500"/>
                                        <p:tgtEl>
                                          <p:spTgt spid="136"/>
                                        </p:tgtEl>
                                      </p:cBhvr>
                                    </p:animEffect>
                                  </p:childTnLst>
                                </p:cTn>
                              </p:par>
                            </p:childTnLst>
                          </p:cTn>
                        </p:par>
                        <p:par>
                          <p:cTn id="54" fill="hold">
                            <p:stCondLst>
                              <p:cond delay="6000"/>
                            </p:stCondLst>
                            <p:childTnLst>
                              <p:par>
                                <p:cTn id="55" presetID="16" presetClass="entr" presetSubtype="21" fill="hold" nodeType="afterEffect">
                                  <p:stCondLst>
                                    <p:cond delay="0"/>
                                  </p:stCondLst>
                                  <p:childTnLst>
                                    <p:set>
                                      <p:cBhvr>
                                        <p:cTn id="56" dur="1" fill="hold">
                                          <p:stCondLst>
                                            <p:cond delay="0"/>
                                          </p:stCondLst>
                                        </p:cTn>
                                        <p:tgtEl>
                                          <p:spTgt spid="268"/>
                                        </p:tgtEl>
                                        <p:attrNameLst>
                                          <p:attrName>style.visibility</p:attrName>
                                        </p:attrNameLst>
                                      </p:cBhvr>
                                      <p:to>
                                        <p:strVal val="visible"/>
                                      </p:to>
                                    </p:set>
                                    <p:animEffect transition="in" filter="barn(inVertical)">
                                      <p:cBhvr>
                                        <p:cTn id="57" dur="500"/>
                                        <p:tgtEl>
                                          <p:spTgt spid="268"/>
                                        </p:tgtEl>
                                      </p:cBhvr>
                                    </p:animEffect>
                                  </p:childTnLst>
                                </p:cTn>
                              </p:par>
                            </p:childTnLst>
                          </p:cTn>
                        </p:par>
                        <p:par>
                          <p:cTn id="58" fill="hold">
                            <p:stCondLst>
                              <p:cond delay="6500"/>
                            </p:stCondLst>
                            <p:childTnLst>
                              <p:par>
                                <p:cTn id="59" presetID="16" presetClass="entr" presetSubtype="21" fill="hold" grpId="0" nodeType="afterEffect">
                                  <p:stCondLst>
                                    <p:cond delay="0"/>
                                  </p:stCondLst>
                                  <p:childTnLst>
                                    <p:set>
                                      <p:cBhvr>
                                        <p:cTn id="60" dur="1" fill="hold">
                                          <p:stCondLst>
                                            <p:cond delay="0"/>
                                          </p:stCondLst>
                                        </p:cTn>
                                        <p:tgtEl>
                                          <p:spTgt spid="171"/>
                                        </p:tgtEl>
                                        <p:attrNameLst>
                                          <p:attrName>style.visibility</p:attrName>
                                        </p:attrNameLst>
                                      </p:cBhvr>
                                      <p:to>
                                        <p:strVal val="visible"/>
                                      </p:to>
                                    </p:set>
                                    <p:animEffect transition="in" filter="barn(inVertical)">
                                      <p:cBhvr>
                                        <p:cTn id="61" dur="500"/>
                                        <p:tgtEl>
                                          <p:spTgt spid="171"/>
                                        </p:tgtEl>
                                      </p:cBhvr>
                                    </p:animEffect>
                                  </p:childTnLst>
                                </p:cTn>
                              </p:par>
                            </p:childTnLst>
                          </p:cTn>
                        </p:par>
                        <p:par>
                          <p:cTn id="62" fill="hold">
                            <p:stCondLst>
                              <p:cond delay="7000"/>
                            </p:stCondLst>
                            <p:childTnLst>
                              <p:par>
                                <p:cTn id="63" presetID="12" presetClass="entr" presetSubtype="2" fill="hold" nodeType="after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additive="base">
                                        <p:cTn id="65" dur="500"/>
                                        <p:tgtEl>
                                          <p:spTgt spid="141"/>
                                        </p:tgtEl>
                                        <p:attrNameLst>
                                          <p:attrName>ppt_x</p:attrName>
                                        </p:attrNameLst>
                                      </p:cBhvr>
                                      <p:tavLst>
                                        <p:tav tm="0">
                                          <p:val>
                                            <p:strVal val="#ppt_x+#ppt_w*1.125000"/>
                                          </p:val>
                                        </p:tav>
                                        <p:tav tm="100000">
                                          <p:val>
                                            <p:strVal val="#ppt_x"/>
                                          </p:val>
                                        </p:tav>
                                      </p:tavLst>
                                    </p:anim>
                                    <p:animEffect transition="in" filter="wipe(left)">
                                      <p:cBhvr>
                                        <p:cTn id="66" dur="500"/>
                                        <p:tgtEl>
                                          <p:spTgt spid="141"/>
                                        </p:tgtEl>
                                      </p:cBhvr>
                                    </p:animEffect>
                                  </p:childTnLst>
                                </p:cTn>
                              </p:par>
                            </p:childTnLst>
                          </p:cTn>
                        </p:par>
                        <p:par>
                          <p:cTn id="67" fill="hold">
                            <p:stCondLst>
                              <p:cond delay="7500"/>
                            </p:stCondLst>
                            <p:childTnLst>
                              <p:par>
                                <p:cTn id="68" presetID="16" presetClass="entr" presetSubtype="21" fill="hold" nodeType="afterEffect">
                                  <p:stCondLst>
                                    <p:cond delay="0"/>
                                  </p:stCondLst>
                                  <p:childTnLst>
                                    <p:set>
                                      <p:cBhvr>
                                        <p:cTn id="69" dur="1" fill="hold">
                                          <p:stCondLst>
                                            <p:cond delay="0"/>
                                          </p:stCondLst>
                                        </p:cTn>
                                        <p:tgtEl>
                                          <p:spTgt spid="274"/>
                                        </p:tgtEl>
                                        <p:attrNameLst>
                                          <p:attrName>style.visibility</p:attrName>
                                        </p:attrNameLst>
                                      </p:cBhvr>
                                      <p:to>
                                        <p:strVal val="visible"/>
                                      </p:to>
                                    </p:set>
                                    <p:animEffect transition="in" filter="barn(inVertical)">
                                      <p:cBhvr>
                                        <p:cTn id="70" dur="500"/>
                                        <p:tgtEl>
                                          <p:spTgt spid="274"/>
                                        </p:tgtEl>
                                      </p:cBhvr>
                                    </p:animEffect>
                                  </p:childTnLst>
                                </p:cTn>
                              </p:par>
                            </p:childTnLst>
                          </p:cTn>
                        </p:par>
                        <p:par>
                          <p:cTn id="71" fill="hold">
                            <p:stCondLst>
                              <p:cond delay="8000"/>
                            </p:stCondLst>
                            <p:childTnLst>
                              <p:par>
                                <p:cTn id="72" presetID="16" presetClass="entr" presetSubtype="21" fill="hold" grpId="0"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barn(inVertical)">
                                      <p:cBhvr>
                                        <p:cTn id="74" dur="500"/>
                                        <p:tgtEl>
                                          <p:spTgt spid="253"/>
                                        </p:tgtEl>
                                      </p:cBhvr>
                                    </p:animEffect>
                                  </p:childTnLst>
                                </p:cTn>
                              </p:par>
                            </p:childTnLst>
                          </p:cTn>
                        </p:par>
                        <p:par>
                          <p:cTn id="75" fill="hold">
                            <p:stCondLst>
                              <p:cond delay="8500"/>
                            </p:stCondLst>
                            <p:childTnLst>
                              <p:par>
                                <p:cTn id="76" presetID="12" presetClass="entr" presetSubtype="2"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 calcmode="lin" valueType="num">
                                      <p:cBhvr additive="base">
                                        <p:cTn id="78" dur="500"/>
                                        <p:tgtEl>
                                          <p:spTgt spid="146"/>
                                        </p:tgtEl>
                                        <p:attrNameLst>
                                          <p:attrName>ppt_x</p:attrName>
                                        </p:attrNameLst>
                                      </p:cBhvr>
                                      <p:tavLst>
                                        <p:tav tm="0">
                                          <p:val>
                                            <p:strVal val="#ppt_x+#ppt_w*1.125000"/>
                                          </p:val>
                                        </p:tav>
                                        <p:tav tm="100000">
                                          <p:val>
                                            <p:strVal val="#ppt_x"/>
                                          </p:val>
                                        </p:tav>
                                      </p:tavLst>
                                    </p:anim>
                                    <p:animEffect transition="in" filter="wipe(left)">
                                      <p:cBhvr>
                                        <p:cTn id="79" dur="500"/>
                                        <p:tgtEl>
                                          <p:spTgt spid="146"/>
                                        </p:tgtEl>
                                      </p:cBhvr>
                                    </p:animEffect>
                                  </p:childTnLst>
                                </p:cTn>
                              </p:par>
                            </p:childTnLst>
                          </p:cTn>
                        </p:par>
                        <p:par>
                          <p:cTn id="80" fill="hold">
                            <p:stCondLst>
                              <p:cond delay="9000"/>
                            </p:stCondLst>
                            <p:childTnLst>
                              <p:par>
                                <p:cTn id="81" presetID="16" presetClass="entr" presetSubtype="21" fill="hold" nodeType="afterEffect">
                                  <p:stCondLst>
                                    <p:cond delay="0"/>
                                  </p:stCondLst>
                                  <p:childTnLst>
                                    <p:set>
                                      <p:cBhvr>
                                        <p:cTn id="82" dur="1" fill="hold">
                                          <p:stCondLst>
                                            <p:cond delay="0"/>
                                          </p:stCondLst>
                                        </p:cTn>
                                        <p:tgtEl>
                                          <p:spTgt spid="280"/>
                                        </p:tgtEl>
                                        <p:attrNameLst>
                                          <p:attrName>style.visibility</p:attrName>
                                        </p:attrNameLst>
                                      </p:cBhvr>
                                      <p:to>
                                        <p:strVal val="visible"/>
                                      </p:to>
                                    </p:set>
                                    <p:animEffect transition="in" filter="barn(inVertical)">
                                      <p:cBhvr>
                                        <p:cTn id="83" dur="500"/>
                                        <p:tgtEl>
                                          <p:spTgt spid="280"/>
                                        </p:tgtEl>
                                      </p:cBhvr>
                                    </p:animEffect>
                                  </p:childTnLst>
                                </p:cTn>
                              </p:par>
                            </p:childTnLst>
                          </p:cTn>
                        </p:par>
                        <p:par>
                          <p:cTn id="84" fill="hold">
                            <p:stCondLst>
                              <p:cond delay="9500"/>
                            </p:stCondLst>
                            <p:childTnLst>
                              <p:par>
                                <p:cTn id="85" presetID="16" presetClass="entr" presetSubtype="21" fill="hold" grpId="0" nodeType="afterEffect">
                                  <p:stCondLst>
                                    <p:cond delay="0"/>
                                  </p:stCondLst>
                                  <p:childTnLst>
                                    <p:set>
                                      <p:cBhvr>
                                        <p:cTn id="86" dur="1" fill="hold">
                                          <p:stCondLst>
                                            <p:cond delay="0"/>
                                          </p:stCondLst>
                                        </p:cTn>
                                        <p:tgtEl>
                                          <p:spTgt spid="258"/>
                                        </p:tgtEl>
                                        <p:attrNameLst>
                                          <p:attrName>style.visibility</p:attrName>
                                        </p:attrNameLst>
                                      </p:cBhvr>
                                      <p:to>
                                        <p:strVal val="visible"/>
                                      </p:to>
                                    </p:set>
                                    <p:animEffect transition="in" filter="barn(inVertical)">
                                      <p:cBhvr>
                                        <p:cTn id="87" dur="500"/>
                                        <p:tgtEl>
                                          <p:spTgt spid="258"/>
                                        </p:tgtEl>
                                      </p:cBhvr>
                                    </p:animEffect>
                                  </p:childTnLst>
                                </p:cTn>
                              </p:par>
                            </p:childTnLst>
                          </p:cTn>
                        </p:par>
                        <p:par>
                          <p:cTn id="88" fill="hold">
                            <p:stCondLst>
                              <p:cond delay="10000"/>
                            </p:stCondLst>
                            <p:childTnLst>
                              <p:par>
                                <p:cTn id="89" presetID="12" presetClass="entr" presetSubtype="2" fill="hold" nodeType="afterEffect">
                                  <p:stCondLst>
                                    <p:cond delay="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p:tgtEl>
                                          <p:spTgt spid="151"/>
                                        </p:tgtEl>
                                        <p:attrNameLst>
                                          <p:attrName>ppt_x</p:attrName>
                                        </p:attrNameLst>
                                      </p:cBhvr>
                                      <p:tavLst>
                                        <p:tav tm="0">
                                          <p:val>
                                            <p:strVal val="#ppt_x+#ppt_w*1.125000"/>
                                          </p:val>
                                        </p:tav>
                                        <p:tav tm="100000">
                                          <p:val>
                                            <p:strVal val="#ppt_x"/>
                                          </p:val>
                                        </p:tav>
                                      </p:tavLst>
                                    </p:anim>
                                    <p:animEffect transition="in" filter="wipe(left)">
                                      <p:cBhvr>
                                        <p:cTn id="92" dur="500"/>
                                        <p:tgtEl>
                                          <p:spTgt spid="151"/>
                                        </p:tgtEl>
                                      </p:cBhvr>
                                    </p:animEffect>
                                  </p:childTnLst>
                                </p:cTn>
                              </p:par>
                            </p:childTnLst>
                          </p:cTn>
                        </p:par>
                        <p:par>
                          <p:cTn id="93" fill="hold">
                            <p:stCondLst>
                              <p:cond delay="10500"/>
                            </p:stCondLst>
                            <p:childTnLst>
                              <p:par>
                                <p:cTn id="94" presetID="16" presetClass="entr" presetSubtype="21" fill="hold" nodeType="afterEffect">
                                  <p:stCondLst>
                                    <p:cond delay="0"/>
                                  </p:stCondLst>
                                  <p:childTnLst>
                                    <p:set>
                                      <p:cBhvr>
                                        <p:cTn id="95" dur="1" fill="hold">
                                          <p:stCondLst>
                                            <p:cond delay="0"/>
                                          </p:stCondLst>
                                        </p:cTn>
                                        <p:tgtEl>
                                          <p:spTgt spid="277"/>
                                        </p:tgtEl>
                                        <p:attrNameLst>
                                          <p:attrName>style.visibility</p:attrName>
                                        </p:attrNameLst>
                                      </p:cBhvr>
                                      <p:to>
                                        <p:strVal val="visible"/>
                                      </p:to>
                                    </p:set>
                                    <p:animEffect transition="in" filter="barn(inVertical)">
                                      <p:cBhvr>
                                        <p:cTn id="96" dur="500"/>
                                        <p:tgtEl>
                                          <p:spTgt spid="277"/>
                                        </p:tgtEl>
                                      </p:cBhvr>
                                    </p:animEffect>
                                  </p:childTnLst>
                                </p:cTn>
                              </p:par>
                            </p:childTnLst>
                          </p:cTn>
                        </p:par>
                        <p:par>
                          <p:cTn id="97" fill="hold">
                            <p:stCondLst>
                              <p:cond delay="11000"/>
                            </p:stCondLst>
                            <p:childTnLst>
                              <p:par>
                                <p:cTn id="98" presetID="16" presetClass="entr" presetSubtype="21" fill="hold" grpId="0" nodeType="afterEffect">
                                  <p:stCondLst>
                                    <p:cond delay="0"/>
                                  </p:stCondLst>
                                  <p:childTnLst>
                                    <p:set>
                                      <p:cBhvr>
                                        <p:cTn id="99" dur="1" fill="hold">
                                          <p:stCondLst>
                                            <p:cond delay="0"/>
                                          </p:stCondLst>
                                        </p:cTn>
                                        <p:tgtEl>
                                          <p:spTgt spid="263"/>
                                        </p:tgtEl>
                                        <p:attrNameLst>
                                          <p:attrName>style.visibility</p:attrName>
                                        </p:attrNameLst>
                                      </p:cBhvr>
                                      <p:to>
                                        <p:strVal val="visible"/>
                                      </p:to>
                                    </p:set>
                                    <p:animEffect transition="in" filter="barn(inVertical)">
                                      <p:cBhvr>
                                        <p:cTn id="100" dur="500"/>
                                        <p:tgtEl>
                                          <p:spTgt spid="263"/>
                                        </p:tgtEl>
                                      </p:cBhvr>
                                    </p:animEffect>
                                  </p:childTnLst>
                                </p:cTn>
                              </p:par>
                            </p:childTnLst>
                          </p:cTn>
                        </p:par>
                        <p:par>
                          <p:cTn id="101" fill="hold">
                            <p:stCondLst>
                              <p:cond delay="11500"/>
                            </p:stCondLst>
                            <p:childTnLst>
                              <p:par>
                                <p:cTn id="102" presetID="12" presetClass="entr" presetSubtype="2" fill="hold" nodeType="afterEffect">
                                  <p:stCondLst>
                                    <p:cond delay="0"/>
                                  </p:stCondLst>
                                  <p:childTnLst>
                                    <p:set>
                                      <p:cBhvr>
                                        <p:cTn id="103" dur="1" fill="hold">
                                          <p:stCondLst>
                                            <p:cond delay="0"/>
                                          </p:stCondLst>
                                        </p:cTn>
                                        <p:tgtEl>
                                          <p:spTgt spid="156"/>
                                        </p:tgtEl>
                                        <p:attrNameLst>
                                          <p:attrName>style.visibility</p:attrName>
                                        </p:attrNameLst>
                                      </p:cBhvr>
                                      <p:to>
                                        <p:strVal val="visible"/>
                                      </p:to>
                                    </p:set>
                                    <p:anim calcmode="lin" valueType="num">
                                      <p:cBhvr additive="base">
                                        <p:cTn id="104" dur="500"/>
                                        <p:tgtEl>
                                          <p:spTgt spid="156"/>
                                        </p:tgtEl>
                                        <p:attrNameLst>
                                          <p:attrName>ppt_x</p:attrName>
                                        </p:attrNameLst>
                                      </p:cBhvr>
                                      <p:tavLst>
                                        <p:tav tm="0">
                                          <p:val>
                                            <p:strVal val="#ppt_x+#ppt_w*1.125000"/>
                                          </p:val>
                                        </p:tav>
                                        <p:tav tm="100000">
                                          <p:val>
                                            <p:strVal val="#ppt_x"/>
                                          </p:val>
                                        </p:tav>
                                      </p:tavLst>
                                    </p:anim>
                                    <p:animEffect transition="in" filter="wipe(left)">
                                      <p:cBhvr>
                                        <p:cTn id="105" dur="500"/>
                                        <p:tgtEl>
                                          <p:spTgt spid="156"/>
                                        </p:tgtEl>
                                      </p:cBhvr>
                                    </p:animEffect>
                                  </p:childTnLst>
                                </p:cTn>
                              </p:par>
                            </p:childTnLst>
                          </p:cTn>
                        </p:par>
                        <p:par>
                          <p:cTn id="106" fill="hold">
                            <p:stCondLst>
                              <p:cond delay="12000"/>
                            </p:stCondLst>
                            <p:childTnLst>
                              <p:par>
                                <p:cTn id="107" presetID="16" presetClass="entr" presetSubtype="21" fill="hold" nodeType="afterEffect">
                                  <p:stCondLst>
                                    <p:cond delay="0"/>
                                  </p:stCondLst>
                                  <p:childTnLst>
                                    <p:set>
                                      <p:cBhvr>
                                        <p:cTn id="108" dur="1" fill="hold">
                                          <p:stCondLst>
                                            <p:cond delay="0"/>
                                          </p:stCondLst>
                                        </p:cTn>
                                        <p:tgtEl>
                                          <p:spTgt spid="283"/>
                                        </p:tgtEl>
                                        <p:attrNameLst>
                                          <p:attrName>style.visibility</p:attrName>
                                        </p:attrNameLst>
                                      </p:cBhvr>
                                      <p:to>
                                        <p:strVal val="visible"/>
                                      </p:to>
                                    </p:set>
                                    <p:animEffect transition="in" filter="barn(inVertical)">
                                      <p:cBhvr>
                                        <p:cTn id="109"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61" grpId="0" animBg="1"/>
      <p:bldP spid="166" grpId="0" animBg="1"/>
      <p:bldP spid="171" grpId="0" animBg="1"/>
      <p:bldP spid="253" grpId="0" animBg="1"/>
      <p:bldP spid="258" grpId="0" animBg="1"/>
      <p:bldP spid="2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扩展市场策略</a:t>
            </a:r>
          </a:p>
        </p:txBody>
      </p:sp>
      <p:sp>
        <p:nvSpPr>
          <p:cNvPr id="81" name="Shape 1787"/>
          <p:cNvSpPr/>
          <p:nvPr/>
        </p:nvSpPr>
        <p:spPr>
          <a:xfrm>
            <a:off x="4596247" y="1685670"/>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solidFill>
                <a:schemeClr val="bg2"/>
              </a:solidFill>
            </a:endParaRPr>
          </a:p>
        </p:txBody>
      </p:sp>
      <p:sp>
        <p:nvSpPr>
          <p:cNvPr id="82" name="Shape 1785"/>
          <p:cNvSpPr/>
          <p:nvPr/>
        </p:nvSpPr>
        <p:spPr>
          <a:xfrm>
            <a:off x="4596247" y="1685671"/>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solidFill>
                <a:schemeClr val="bg2"/>
              </a:solidFill>
            </a:endParaRPr>
          </a:p>
        </p:txBody>
      </p:sp>
      <p:sp>
        <p:nvSpPr>
          <p:cNvPr id="83" name="Shape 1786"/>
          <p:cNvSpPr/>
          <p:nvPr/>
        </p:nvSpPr>
        <p:spPr>
          <a:xfrm>
            <a:off x="4600698" y="1685670"/>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solidFill>
                <a:schemeClr val="bg2"/>
              </a:solidFill>
            </a:endParaRPr>
          </a:p>
        </p:txBody>
      </p:sp>
      <p:sp>
        <p:nvSpPr>
          <p:cNvPr id="84" name="Shape 1788"/>
          <p:cNvSpPr/>
          <p:nvPr/>
        </p:nvSpPr>
        <p:spPr>
          <a:xfrm flipH="1">
            <a:off x="3041580" y="1685670"/>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solidFill>
                <a:schemeClr val="bg2"/>
              </a:solidFill>
            </a:endParaRPr>
          </a:p>
        </p:txBody>
      </p:sp>
      <p:sp>
        <p:nvSpPr>
          <p:cNvPr id="85" name="Shape 1789"/>
          <p:cNvSpPr/>
          <p:nvPr/>
        </p:nvSpPr>
        <p:spPr>
          <a:xfrm flipH="1">
            <a:off x="1486915" y="1685670"/>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solidFill>
                <a:schemeClr val="bg2"/>
              </a:solidFill>
            </a:endParaRPr>
          </a:p>
        </p:txBody>
      </p:sp>
      <p:grpSp>
        <p:nvGrpSpPr>
          <p:cNvPr id="86" name="淘宝店chenying0907出品 85"/>
          <p:cNvGrpSpPr/>
          <p:nvPr/>
        </p:nvGrpSpPr>
        <p:grpSpPr>
          <a:xfrm>
            <a:off x="3811786" y="930609"/>
            <a:ext cx="1504459" cy="1504459"/>
            <a:chOff x="4184106" y="2952206"/>
            <a:chExt cx="3823790" cy="3823790"/>
          </a:xfrm>
        </p:grpSpPr>
        <p:sp>
          <p:nvSpPr>
            <p:cNvPr id="87" name="淘宝店chenying0907出品 8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chemeClr val="bg2"/>
                </a:solidFill>
                <a:latin typeface="Calibri" panose="020F0502020204030204"/>
                <a:ea typeface="微软雅黑" panose="020B0503020204020204" pitchFamily="34" charset="-122"/>
              </a:endParaRPr>
            </a:p>
          </p:txBody>
        </p:sp>
        <p:grpSp>
          <p:nvGrpSpPr>
            <p:cNvPr id="88" name="淘宝店chenying0907出品 87"/>
            <p:cNvGrpSpPr/>
            <p:nvPr/>
          </p:nvGrpSpPr>
          <p:grpSpPr>
            <a:xfrm>
              <a:off x="4710169" y="3478269"/>
              <a:ext cx="2771663" cy="2771663"/>
              <a:chOff x="2193191" y="1899415"/>
              <a:chExt cx="2421376" cy="2421376"/>
            </a:xfrm>
            <a:effectLst/>
          </p:grpSpPr>
          <p:sp>
            <p:nvSpPr>
              <p:cNvPr id="89" name="淘宝店chenying0907出品 88"/>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chemeClr val="bg2"/>
                  </a:solidFill>
                  <a:latin typeface="Calibri" panose="020F0502020204030204"/>
                  <a:ea typeface="微软雅黑" panose="020B0503020204020204" pitchFamily="34" charset="-122"/>
                </a:endParaRPr>
              </a:p>
            </p:txBody>
          </p:sp>
          <p:sp>
            <p:nvSpPr>
              <p:cNvPr id="90" name="淘宝店chenying0907出品 8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chemeClr val="bg2"/>
                  </a:solidFill>
                  <a:latin typeface="Calibri" panose="020F0502020204030204"/>
                  <a:ea typeface="微软雅黑" panose="020B0503020204020204" pitchFamily="34" charset="-122"/>
                </a:endParaRPr>
              </a:p>
            </p:txBody>
          </p:sp>
        </p:grpSp>
      </p:grpSp>
      <p:sp>
        <p:nvSpPr>
          <p:cNvPr id="91" name="TextBox 8"/>
          <p:cNvSpPr txBox="1"/>
          <p:nvPr/>
        </p:nvSpPr>
        <p:spPr>
          <a:xfrm>
            <a:off x="4184847" y="1403986"/>
            <a:ext cx="771787" cy="667366"/>
          </a:xfrm>
          <a:prstGeom prst="rect">
            <a:avLst/>
          </a:prstGeom>
          <a:noFill/>
        </p:spPr>
        <p:txBody>
          <a:bodyPr wrap="square" lIns="112274" tIns="56136" rIns="112274" bIns="56136" rtlCol="0">
            <a:spAutoFit/>
          </a:bodyPr>
          <a:lstStyle/>
          <a:p>
            <a:pPr algn="ctr"/>
            <a:r>
              <a:rPr lang="zh-CN" altLang="en-US" b="1" dirty="0">
                <a:solidFill>
                  <a:schemeClr val="bg2"/>
                </a:solidFill>
                <a:latin typeface="微软雅黑" panose="020B0503020204020204" pitchFamily="34" charset="-122"/>
                <a:ea typeface="微软雅黑" panose="020B0503020204020204" pitchFamily="34" charset="-122"/>
              </a:rPr>
              <a:t>添加标题</a:t>
            </a:r>
            <a:endParaRPr lang="en-US" altLang="zh-CN" b="1" dirty="0">
              <a:solidFill>
                <a:schemeClr val="bg2"/>
              </a:solidFill>
              <a:latin typeface="微软雅黑" panose="020B0503020204020204" pitchFamily="34" charset="-122"/>
              <a:ea typeface="微软雅黑" panose="020B0503020204020204" pitchFamily="34" charset="-122"/>
            </a:endParaRPr>
          </a:p>
        </p:txBody>
      </p:sp>
      <p:grpSp>
        <p:nvGrpSpPr>
          <p:cNvPr id="92" name="淘宝店chenying0907出品 91"/>
          <p:cNvGrpSpPr/>
          <p:nvPr/>
        </p:nvGrpSpPr>
        <p:grpSpPr>
          <a:xfrm>
            <a:off x="1532026" y="3281910"/>
            <a:ext cx="6129582" cy="1041780"/>
            <a:chOff x="2207942" y="2018652"/>
            <a:chExt cx="7776116" cy="1220497"/>
          </a:xfrm>
        </p:grpSpPr>
        <p:sp>
          <p:nvSpPr>
            <p:cNvPr id="93" name="圆角淘宝店chenying0907出品 92"/>
            <p:cNvSpPr/>
            <p:nvPr/>
          </p:nvSpPr>
          <p:spPr>
            <a:xfrm>
              <a:off x="2207942" y="2018652"/>
              <a:ext cx="7776116" cy="1220497"/>
            </a:xfrm>
            <a:prstGeom prst="roundRect">
              <a:avLst>
                <a:gd name="adj" fmla="val 5000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94" name="圆角淘宝店chenying0907出品 93"/>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95" name="淘宝店chenying0907出品 94"/>
          <p:cNvGrpSpPr/>
          <p:nvPr/>
        </p:nvGrpSpPr>
        <p:grpSpPr>
          <a:xfrm>
            <a:off x="799051" y="2499708"/>
            <a:ext cx="1387598" cy="467674"/>
            <a:chOff x="3237545" y="4561747"/>
            <a:chExt cx="1146960" cy="1146960"/>
          </a:xfrm>
        </p:grpSpPr>
        <p:sp>
          <p:nvSpPr>
            <p:cNvPr id="96" name="圆角淘宝店chenying0907出品 95"/>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97" name="圆角淘宝店chenying0907出品 96"/>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98" name="淘宝店chenying0907出品 97"/>
          <p:cNvGrpSpPr/>
          <p:nvPr/>
        </p:nvGrpSpPr>
        <p:grpSpPr>
          <a:xfrm>
            <a:off x="2353495" y="2499708"/>
            <a:ext cx="1387598" cy="467674"/>
            <a:chOff x="3237545" y="4561747"/>
            <a:chExt cx="1146960" cy="1146960"/>
          </a:xfrm>
        </p:grpSpPr>
        <p:sp>
          <p:nvSpPr>
            <p:cNvPr id="99" name="圆角淘宝店chenying0907出品 98"/>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100" name="圆角淘宝店chenying0907出品 99"/>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101" name="淘宝店chenying0907出品 100"/>
          <p:cNvGrpSpPr/>
          <p:nvPr/>
        </p:nvGrpSpPr>
        <p:grpSpPr>
          <a:xfrm>
            <a:off x="3882781" y="2499708"/>
            <a:ext cx="1387598" cy="467674"/>
            <a:chOff x="3237545" y="4561747"/>
            <a:chExt cx="1146960" cy="1146960"/>
          </a:xfrm>
        </p:grpSpPr>
        <p:sp>
          <p:nvSpPr>
            <p:cNvPr id="102" name="圆角淘宝店chenying0907出品 101"/>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103" name="圆角淘宝店chenying0907出品 102"/>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104" name="淘宝店chenying0907出品 103"/>
          <p:cNvGrpSpPr/>
          <p:nvPr/>
        </p:nvGrpSpPr>
        <p:grpSpPr>
          <a:xfrm>
            <a:off x="5398111" y="2499708"/>
            <a:ext cx="1387598" cy="467674"/>
            <a:chOff x="3237545" y="4561747"/>
            <a:chExt cx="1146960" cy="1146960"/>
          </a:xfrm>
        </p:grpSpPr>
        <p:sp>
          <p:nvSpPr>
            <p:cNvPr id="105" name="圆角淘宝店chenying0907出品 104"/>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106" name="圆角淘宝店chenying0907出品 105"/>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107" name="淘宝店chenying0907出品 106"/>
          <p:cNvGrpSpPr/>
          <p:nvPr/>
        </p:nvGrpSpPr>
        <p:grpSpPr>
          <a:xfrm>
            <a:off x="6927433" y="2499708"/>
            <a:ext cx="1387598" cy="467674"/>
            <a:chOff x="3237545" y="4561747"/>
            <a:chExt cx="1146960" cy="1146960"/>
          </a:xfrm>
        </p:grpSpPr>
        <p:sp>
          <p:nvSpPr>
            <p:cNvPr id="108" name="圆角淘宝店chenying0907出品 107"/>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109" name="圆角淘宝店chenying0907出品 108"/>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sp>
        <p:nvSpPr>
          <p:cNvPr id="110" name="Text Placeholder 3"/>
          <p:cNvSpPr txBox="1"/>
          <p:nvPr/>
        </p:nvSpPr>
        <p:spPr>
          <a:xfrm>
            <a:off x="2166477"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bg2"/>
                </a:solidFill>
                <a:latin typeface="微软雅黑" panose="020B0503020204020204" pitchFamily="34" charset="-122"/>
                <a:ea typeface="微软雅黑" panose="020B0503020204020204" pitchFamily="34" charset="-122"/>
              </a:rPr>
              <a:t>详写内容</a:t>
            </a:r>
            <a:r>
              <a:rPr lang="en-US" altLang="zh-CN" sz="1100" dirty="0">
                <a:solidFill>
                  <a:schemeClr val="bg2"/>
                </a:solidFill>
                <a:latin typeface="微软雅黑" panose="020B0503020204020204" pitchFamily="34" charset="-122"/>
                <a:ea typeface="微软雅黑" panose="020B0503020204020204" pitchFamily="34" charset="-122"/>
              </a:rPr>
              <a:t>……</a:t>
            </a:r>
            <a:r>
              <a:rPr lang="zh-CN" altLang="en-US" sz="11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bg2"/>
                </a:solidFill>
                <a:latin typeface="微软雅黑" panose="020B0503020204020204" pitchFamily="34" charset="-122"/>
                <a:ea typeface="微软雅黑" panose="020B0503020204020204" pitchFamily="34" charset="-122"/>
              </a:rPr>
              <a:t>……</a:t>
            </a:r>
            <a:r>
              <a:rPr lang="zh-CN" altLang="en-US" sz="11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bg2"/>
              </a:solidFill>
              <a:latin typeface="微软雅黑" panose="020B0503020204020204" pitchFamily="34" charset="-122"/>
              <a:ea typeface="微软雅黑" panose="020B0503020204020204" pitchFamily="34" charset="-122"/>
            </a:endParaRPr>
          </a:p>
        </p:txBody>
      </p:sp>
      <p:sp>
        <p:nvSpPr>
          <p:cNvPr id="111" name="Text Placeholder 3"/>
          <p:cNvSpPr txBox="1"/>
          <p:nvPr/>
        </p:nvSpPr>
        <p:spPr>
          <a:xfrm>
            <a:off x="2339137" y="2584113"/>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2"/>
                </a:solidFill>
                <a:latin typeface="微软雅黑" panose="020B0503020204020204" pitchFamily="34" charset="-122"/>
                <a:ea typeface="微软雅黑" panose="020B0503020204020204" pitchFamily="34" charset="-122"/>
              </a:rPr>
              <a:t>点击输入内容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112" name="Text Placeholder 3"/>
          <p:cNvSpPr txBox="1"/>
          <p:nvPr/>
        </p:nvSpPr>
        <p:spPr>
          <a:xfrm>
            <a:off x="3875146" y="2584113"/>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2"/>
                </a:solidFill>
                <a:latin typeface="微软雅黑" panose="020B0503020204020204" pitchFamily="34" charset="-122"/>
                <a:ea typeface="微软雅黑" panose="020B0503020204020204" pitchFamily="34" charset="-122"/>
              </a:rPr>
              <a:t>点击输入内容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113" name="Text Placeholder 3"/>
          <p:cNvSpPr txBox="1"/>
          <p:nvPr/>
        </p:nvSpPr>
        <p:spPr>
          <a:xfrm>
            <a:off x="5391687" y="2584113"/>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2"/>
                </a:solidFill>
                <a:latin typeface="微软雅黑" panose="020B0503020204020204" pitchFamily="34" charset="-122"/>
                <a:ea typeface="微软雅黑" panose="020B0503020204020204" pitchFamily="34" charset="-122"/>
              </a:rPr>
              <a:t>点击输入内容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114" name="Text Placeholder 3"/>
          <p:cNvSpPr txBox="1"/>
          <p:nvPr/>
        </p:nvSpPr>
        <p:spPr>
          <a:xfrm>
            <a:off x="804028" y="2584113"/>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2"/>
                </a:solidFill>
                <a:latin typeface="微软雅黑" panose="020B0503020204020204" pitchFamily="34" charset="-122"/>
                <a:ea typeface="微软雅黑" panose="020B0503020204020204" pitchFamily="34" charset="-122"/>
              </a:rPr>
              <a:t>点击输入内容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115" name="Text Placeholder 3"/>
          <p:cNvSpPr txBox="1"/>
          <p:nvPr/>
        </p:nvSpPr>
        <p:spPr>
          <a:xfrm>
            <a:off x="6931285" y="2583393"/>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2"/>
                </a:solidFill>
                <a:latin typeface="微软雅黑" panose="020B0503020204020204" pitchFamily="34" charset="-122"/>
                <a:ea typeface="微软雅黑" panose="020B0503020204020204" pitchFamily="34" charset="-122"/>
              </a:rPr>
              <a:t>点击输入内容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fltVal val="0"/>
                                          </p:val>
                                        </p:tav>
                                        <p:tav tm="100000">
                                          <p:val>
                                            <p:strVal val="#ppt_h"/>
                                          </p:val>
                                        </p:tav>
                                      </p:tavLst>
                                    </p:anim>
                                    <p:animEffect transition="in" filter="fade">
                                      <p:cBhvr>
                                        <p:cTn id="13" dur="500"/>
                                        <p:tgtEl>
                                          <p:spTgt spid="8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 calcmode="lin" valueType="num">
                                      <p:cBhvr>
                                        <p:cTn id="16" dur="500" fill="hold"/>
                                        <p:tgtEl>
                                          <p:spTgt spid="91"/>
                                        </p:tgtEl>
                                        <p:attrNameLst>
                                          <p:attrName>ppt_w</p:attrName>
                                        </p:attrNameLst>
                                      </p:cBhvr>
                                      <p:tavLst>
                                        <p:tav tm="0">
                                          <p:val>
                                            <p:fltVal val="0"/>
                                          </p:val>
                                        </p:tav>
                                        <p:tav tm="100000">
                                          <p:val>
                                            <p:strVal val="#ppt_w"/>
                                          </p:val>
                                        </p:tav>
                                      </p:tavLst>
                                    </p:anim>
                                    <p:anim calcmode="lin" valueType="num">
                                      <p:cBhvr>
                                        <p:cTn id="17" dur="500" fill="hold"/>
                                        <p:tgtEl>
                                          <p:spTgt spid="91"/>
                                        </p:tgtEl>
                                        <p:attrNameLst>
                                          <p:attrName>ppt_h</p:attrName>
                                        </p:attrNameLst>
                                      </p:cBhvr>
                                      <p:tavLst>
                                        <p:tav tm="0">
                                          <p:val>
                                            <p:fltVal val="0"/>
                                          </p:val>
                                        </p:tav>
                                        <p:tav tm="100000">
                                          <p:val>
                                            <p:strVal val="#ppt_h"/>
                                          </p:val>
                                        </p:tav>
                                      </p:tavLst>
                                    </p:anim>
                                    <p:animEffect transition="in" filter="fade">
                                      <p:cBhvr>
                                        <p:cTn id="18" dur="500"/>
                                        <p:tgtEl>
                                          <p:spTgt spid="91"/>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up)">
                                      <p:cBhvr>
                                        <p:cTn id="22" dur="300"/>
                                        <p:tgtEl>
                                          <p:spTgt spid="8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p:cTn id="26" dur="500" fill="hold"/>
                                        <p:tgtEl>
                                          <p:spTgt spid="95"/>
                                        </p:tgtEl>
                                        <p:attrNameLst>
                                          <p:attrName>ppt_w</p:attrName>
                                        </p:attrNameLst>
                                      </p:cBhvr>
                                      <p:tavLst>
                                        <p:tav tm="0">
                                          <p:val>
                                            <p:fltVal val="0"/>
                                          </p:val>
                                        </p:tav>
                                        <p:tav tm="100000">
                                          <p:val>
                                            <p:strVal val="#ppt_w"/>
                                          </p:val>
                                        </p:tav>
                                      </p:tavLst>
                                    </p:anim>
                                    <p:anim calcmode="lin" valueType="num">
                                      <p:cBhvr>
                                        <p:cTn id="27" dur="500" fill="hold"/>
                                        <p:tgtEl>
                                          <p:spTgt spid="95"/>
                                        </p:tgtEl>
                                        <p:attrNameLst>
                                          <p:attrName>ppt_h</p:attrName>
                                        </p:attrNameLst>
                                      </p:cBhvr>
                                      <p:tavLst>
                                        <p:tav tm="0">
                                          <p:val>
                                            <p:fltVal val="0"/>
                                          </p:val>
                                        </p:tav>
                                        <p:tav tm="100000">
                                          <p:val>
                                            <p:strVal val="#ppt_h"/>
                                          </p:val>
                                        </p:tav>
                                      </p:tavLst>
                                    </p:anim>
                                    <p:animEffect transition="in" filter="fade">
                                      <p:cBhvr>
                                        <p:cTn id="28" dur="500"/>
                                        <p:tgtEl>
                                          <p:spTgt spid="9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up)">
                                      <p:cBhvr>
                                        <p:cTn id="36" dur="300"/>
                                        <p:tgtEl>
                                          <p:spTgt spid="84"/>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11">
                                            <p:txEl>
                                              <p:pRg st="0" end="0"/>
                                            </p:txEl>
                                          </p:spTgt>
                                        </p:tgtEl>
                                        <p:attrNameLst>
                                          <p:attrName>style.visibility</p:attrName>
                                        </p:attrNameLst>
                                      </p:cBhvr>
                                      <p:to>
                                        <p:strVal val="visible"/>
                                      </p:to>
                                    </p:set>
                                    <p:animEffect transition="in" filter="fade">
                                      <p:cBhvr>
                                        <p:cTn id="46" dur="500"/>
                                        <p:tgtEl>
                                          <p:spTgt spid="111">
                                            <p:txEl>
                                              <p:pRg st="0" end="0"/>
                                            </p:txEl>
                                          </p:spTgt>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up)">
                                      <p:cBhvr>
                                        <p:cTn id="50" dur="300"/>
                                        <p:tgtEl>
                                          <p:spTgt spid="81"/>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500" fill="hold"/>
                                        <p:tgtEl>
                                          <p:spTgt spid="101"/>
                                        </p:tgtEl>
                                        <p:attrNameLst>
                                          <p:attrName>ppt_w</p:attrName>
                                        </p:attrNameLst>
                                      </p:cBhvr>
                                      <p:tavLst>
                                        <p:tav tm="0">
                                          <p:val>
                                            <p:fltVal val="0"/>
                                          </p:val>
                                        </p:tav>
                                        <p:tav tm="100000">
                                          <p:val>
                                            <p:strVal val="#ppt_w"/>
                                          </p:val>
                                        </p:tav>
                                      </p:tavLst>
                                    </p:anim>
                                    <p:anim calcmode="lin" valueType="num">
                                      <p:cBhvr>
                                        <p:cTn id="55" dur="500" fill="hold"/>
                                        <p:tgtEl>
                                          <p:spTgt spid="101"/>
                                        </p:tgtEl>
                                        <p:attrNameLst>
                                          <p:attrName>ppt_h</p:attrName>
                                        </p:attrNameLst>
                                      </p:cBhvr>
                                      <p:tavLst>
                                        <p:tav tm="0">
                                          <p:val>
                                            <p:fltVal val="0"/>
                                          </p:val>
                                        </p:tav>
                                        <p:tav tm="100000">
                                          <p:val>
                                            <p:strVal val="#ppt_h"/>
                                          </p:val>
                                        </p:tav>
                                      </p:tavLst>
                                    </p:anim>
                                    <p:animEffect transition="in" filter="fade">
                                      <p:cBhvr>
                                        <p:cTn id="56" dur="500"/>
                                        <p:tgtEl>
                                          <p:spTgt spid="101"/>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up)">
                                      <p:cBhvr>
                                        <p:cTn id="64" dur="300"/>
                                        <p:tgtEl>
                                          <p:spTgt spid="83"/>
                                        </p:tgtEl>
                                      </p:cBhvr>
                                    </p:animEffect>
                                  </p:childTnLst>
                                </p:cTn>
                              </p:par>
                            </p:childTnLst>
                          </p:cTn>
                        </p:par>
                        <p:par>
                          <p:cTn id="65" fill="hold">
                            <p:stCondLst>
                              <p:cond delay="6000"/>
                            </p:stCondLst>
                            <p:childTnLst>
                              <p:par>
                                <p:cTn id="66" presetID="53" presetClass="entr" presetSubtype="16"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 calcmode="lin" valueType="num">
                                      <p:cBhvr>
                                        <p:cTn id="68" dur="500" fill="hold"/>
                                        <p:tgtEl>
                                          <p:spTgt spid="104"/>
                                        </p:tgtEl>
                                        <p:attrNameLst>
                                          <p:attrName>ppt_w</p:attrName>
                                        </p:attrNameLst>
                                      </p:cBhvr>
                                      <p:tavLst>
                                        <p:tav tm="0">
                                          <p:val>
                                            <p:fltVal val="0"/>
                                          </p:val>
                                        </p:tav>
                                        <p:tav tm="100000">
                                          <p:val>
                                            <p:strVal val="#ppt_w"/>
                                          </p:val>
                                        </p:tav>
                                      </p:tavLst>
                                    </p:anim>
                                    <p:anim calcmode="lin" valueType="num">
                                      <p:cBhvr>
                                        <p:cTn id="69" dur="500" fill="hold"/>
                                        <p:tgtEl>
                                          <p:spTgt spid="104"/>
                                        </p:tgtEl>
                                        <p:attrNameLst>
                                          <p:attrName>ppt_h</p:attrName>
                                        </p:attrNameLst>
                                      </p:cBhvr>
                                      <p:tavLst>
                                        <p:tav tm="0">
                                          <p:val>
                                            <p:fltVal val="0"/>
                                          </p:val>
                                        </p:tav>
                                        <p:tav tm="100000">
                                          <p:val>
                                            <p:strVal val="#ppt_h"/>
                                          </p:val>
                                        </p:tav>
                                      </p:tavLst>
                                    </p:anim>
                                    <p:animEffect transition="in" filter="fade">
                                      <p:cBhvr>
                                        <p:cTn id="70" dur="500"/>
                                        <p:tgtEl>
                                          <p:spTgt spid="104"/>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13"/>
                                        </p:tgtEl>
                                        <p:attrNameLst>
                                          <p:attrName>style.visibility</p:attrName>
                                        </p:attrNameLst>
                                      </p:cBhvr>
                                      <p:to>
                                        <p:strVal val="visible"/>
                                      </p:to>
                                    </p:set>
                                    <p:animEffect transition="in" filter="fade">
                                      <p:cBhvr>
                                        <p:cTn id="74" dur="500"/>
                                        <p:tgtEl>
                                          <p:spTgt spid="113"/>
                                        </p:tgtEl>
                                      </p:cBhvr>
                                    </p:animEffect>
                                  </p:childTnLst>
                                </p:cTn>
                              </p:par>
                            </p:childTnLst>
                          </p:cTn>
                        </p:par>
                        <p:par>
                          <p:cTn id="75" fill="hold">
                            <p:stCondLst>
                              <p:cond delay="7000"/>
                            </p:stCondLst>
                            <p:childTnLst>
                              <p:par>
                                <p:cTn id="76" presetID="22" presetClass="entr" presetSubtype="1"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wipe(up)">
                                      <p:cBhvr>
                                        <p:cTn id="78" dur="300"/>
                                        <p:tgtEl>
                                          <p:spTgt spid="82"/>
                                        </p:tgtEl>
                                      </p:cBhvr>
                                    </p:animEffect>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07"/>
                                        </p:tgtEl>
                                        <p:attrNameLst>
                                          <p:attrName>style.visibility</p:attrName>
                                        </p:attrNameLst>
                                      </p:cBhvr>
                                      <p:to>
                                        <p:strVal val="visible"/>
                                      </p:to>
                                    </p:set>
                                    <p:anim calcmode="lin" valueType="num">
                                      <p:cBhvr>
                                        <p:cTn id="82" dur="500" fill="hold"/>
                                        <p:tgtEl>
                                          <p:spTgt spid="107"/>
                                        </p:tgtEl>
                                        <p:attrNameLst>
                                          <p:attrName>ppt_w</p:attrName>
                                        </p:attrNameLst>
                                      </p:cBhvr>
                                      <p:tavLst>
                                        <p:tav tm="0">
                                          <p:val>
                                            <p:fltVal val="0"/>
                                          </p:val>
                                        </p:tav>
                                        <p:tav tm="100000">
                                          <p:val>
                                            <p:strVal val="#ppt_w"/>
                                          </p:val>
                                        </p:tav>
                                      </p:tavLst>
                                    </p:anim>
                                    <p:anim calcmode="lin" valueType="num">
                                      <p:cBhvr>
                                        <p:cTn id="83" dur="500" fill="hold"/>
                                        <p:tgtEl>
                                          <p:spTgt spid="107"/>
                                        </p:tgtEl>
                                        <p:attrNameLst>
                                          <p:attrName>ppt_h</p:attrName>
                                        </p:attrNameLst>
                                      </p:cBhvr>
                                      <p:tavLst>
                                        <p:tav tm="0">
                                          <p:val>
                                            <p:fltVal val="0"/>
                                          </p:val>
                                        </p:tav>
                                        <p:tav tm="100000">
                                          <p:val>
                                            <p:strVal val="#ppt_h"/>
                                          </p:val>
                                        </p:tav>
                                      </p:tavLst>
                                    </p:anim>
                                    <p:animEffect transition="in" filter="fade">
                                      <p:cBhvr>
                                        <p:cTn id="84" dur="500"/>
                                        <p:tgtEl>
                                          <p:spTgt spid="107"/>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15"/>
                                        </p:tgtEl>
                                        <p:attrNameLst>
                                          <p:attrName>style.visibility</p:attrName>
                                        </p:attrNameLst>
                                      </p:cBhvr>
                                      <p:to>
                                        <p:strVal val="visible"/>
                                      </p:to>
                                    </p:set>
                                    <p:animEffect transition="in" filter="fade">
                                      <p:cBhvr>
                                        <p:cTn id="88" dur="500"/>
                                        <p:tgtEl>
                                          <p:spTgt spid="115"/>
                                        </p:tgtEl>
                                      </p:cBhvr>
                                    </p:animEffect>
                                  </p:childTnLst>
                                </p:cTn>
                              </p:par>
                            </p:childTnLst>
                          </p:cTn>
                        </p:par>
                        <p:par>
                          <p:cTn id="89" fill="hold">
                            <p:stCondLst>
                              <p:cond delay="8500"/>
                            </p:stCondLst>
                            <p:childTnLst>
                              <p:par>
                                <p:cTn id="90" presetID="22" presetClass="entr" presetSubtype="8" fill="hold" nodeType="after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wipe(left)">
                                      <p:cBhvr>
                                        <p:cTn id="92" dur="500"/>
                                        <p:tgtEl>
                                          <p:spTgt spid="92"/>
                                        </p:tgtEl>
                                      </p:cBhvr>
                                    </p:animEffect>
                                  </p:childTnLst>
                                </p:cTn>
                              </p:par>
                            </p:childTnLst>
                          </p:cTn>
                        </p:par>
                        <p:par>
                          <p:cTn id="93" fill="hold">
                            <p:stCondLst>
                              <p:cond delay="9000"/>
                            </p:stCondLst>
                            <p:childTnLst>
                              <p:par>
                                <p:cTn id="94" presetID="53" presetClass="entr" presetSubtype="528" fill="hold" grpId="0" nodeType="afterEffect">
                                  <p:stCondLst>
                                    <p:cond delay="0"/>
                                  </p:stCondLst>
                                  <p:childTnLst>
                                    <p:set>
                                      <p:cBhvr>
                                        <p:cTn id="95" dur="1" fill="hold">
                                          <p:stCondLst>
                                            <p:cond delay="0"/>
                                          </p:stCondLst>
                                        </p:cTn>
                                        <p:tgtEl>
                                          <p:spTgt spid="110"/>
                                        </p:tgtEl>
                                        <p:attrNameLst>
                                          <p:attrName>style.visibility</p:attrName>
                                        </p:attrNameLst>
                                      </p:cBhvr>
                                      <p:to>
                                        <p:strVal val="visible"/>
                                      </p:to>
                                    </p:set>
                                    <p:anim calcmode="lin" valueType="num">
                                      <p:cBhvr>
                                        <p:cTn id="96" dur="500" fill="hold"/>
                                        <p:tgtEl>
                                          <p:spTgt spid="110"/>
                                        </p:tgtEl>
                                        <p:attrNameLst>
                                          <p:attrName>ppt_w</p:attrName>
                                        </p:attrNameLst>
                                      </p:cBhvr>
                                      <p:tavLst>
                                        <p:tav tm="0">
                                          <p:val>
                                            <p:fltVal val="0"/>
                                          </p:val>
                                        </p:tav>
                                        <p:tav tm="100000">
                                          <p:val>
                                            <p:strVal val="#ppt_w"/>
                                          </p:val>
                                        </p:tav>
                                      </p:tavLst>
                                    </p:anim>
                                    <p:anim calcmode="lin" valueType="num">
                                      <p:cBhvr>
                                        <p:cTn id="97" dur="500" fill="hold"/>
                                        <p:tgtEl>
                                          <p:spTgt spid="110"/>
                                        </p:tgtEl>
                                        <p:attrNameLst>
                                          <p:attrName>ppt_h</p:attrName>
                                        </p:attrNameLst>
                                      </p:cBhvr>
                                      <p:tavLst>
                                        <p:tav tm="0">
                                          <p:val>
                                            <p:fltVal val="0"/>
                                          </p:val>
                                        </p:tav>
                                        <p:tav tm="100000">
                                          <p:val>
                                            <p:strVal val="#ppt_h"/>
                                          </p:val>
                                        </p:tav>
                                      </p:tavLst>
                                    </p:anim>
                                    <p:animEffect transition="in" filter="fade">
                                      <p:cBhvr>
                                        <p:cTn id="98" dur="500"/>
                                        <p:tgtEl>
                                          <p:spTgt spid="110"/>
                                        </p:tgtEl>
                                      </p:cBhvr>
                                    </p:animEffect>
                                    <p:anim calcmode="lin" valueType="num">
                                      <p:cBhvr>
                                        <p:cTn id="99" dur="500" fill="hold"/>
                                        <p:tgtEl>
                                          <p:spTgt spid="110"/>
                                        </p:tgtEl>
                                        <p:attrNameLst>
                                          <p:attrName>ppt_x</p:attrName>
                                        </p:attrNameLst>
                                      </p:cBhvr>
                                      <p:tavLst>
                                        <p:tav tm="0">
                                          <p:val>
                                            <p:fltVal val="0.5"/>
                                          </p:val>
                                        </p:tav>
                                        <p:tav tm="100000">
                                          <p:val>
                                            <p:strVal val="#ppt_x"/>
                                          </p:val>
                                        </p:tav>
                                      </p:tavLst>
                                    </p:anim>
                                    <p:anim calcmode="lin" valueType="num">
                                      <p:cBhvr>
                                        <p:cTn id="100" dur="500" fill="hold"/>
                                        <p:tgtEl>
                                          <p:spTgt spid="1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1" grpId="0" animBg="1"/>
      <p:bldP spid="82" grpId="0" animBg="1"/>
      <p:bldP spid="83" grpId="0" animBg="1"/>
      <p:bldP spid="84" grpId="0" animBg="1"/>
      <p:bldP spid="85" grpId="0" animBg="1"/>
      <p:bldP spid="91" grpId="0"/>
      <p:bldP spid="110" grpId="0"/>
      <p:bldP spid="111" grpId="0" build="p"/>
      <p:bldP spid="112" grpId="0"/>
      <p:bldP spid="113" grpId="0"/>
      <p:bldP spid="114" grpId="0"/>
      <p:bldP spid="1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淘宝店chenying0907出品 49"/>
          <p:cNvSpPr/>
          <p:nvPr/>
        </p:nvSpPr>
        <p:spPr>
          <a:xfrm>
            <a:off x="0" y="1347613"/>
            <a:ext cx="9144000" cy="2643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1"/>
          <p:cNvSpPr txBox="1"/>
          <p:nvPr/>
        </p:nvSpPr>
        <p:spPr>
          <a:xfrm>
            <a:off x="4139954" y="1704976"/>
            <a:ext cx="2185214" cy="954107"/>
          </a:xfrm>
          <a:prstGeom prst="rect">
            <a:avLst/>
          </a:prstGeom>
          <a:noFill/>
        </p:spPr>
        <p:txBody>
          <a:bodyPr wrap="none" rtlCol="0">
            <a:spAutoFit/>
          </a:bodyPr>
          <a:lstStyle/>
          <a:p>
            <a:pPr marL="0" lvl="1"/>
            <a:r>
              <a:rPr lang="zh-CN" altLang="en-US" sz="1400" b="1" dirty="0">
                <a:solidFill>
                  <a:schemeClr val="bg1"/>
                </a:solidFill>
                <a:latin typeface="方正正大黑简体" panose="02000000000000000000" pitchFamily="2" charset="-122"/>
                <a:ea typeface="方正正大黑简体" panose="02000000000000000000" pitchFamily="2" charset="-122"/>
              </a:rPr>
              <a:t> </a:t>
            </a:r>
            <a:r>
              <a:rPr lang="zh-CN" altLang="en-US" sz="2000" dirty="0">
                <a:solidFill>
                  <a:schemeClr val="bg1"/>
                </a:solidFill>
                <a:latin typeface="方正正大黑简体" panose="02000000000000000000" pitchFamily="2" charset="-122"/>
                <a:ea typeface="方正正大黑简体" panose="02000000000000000000" pitchFamily="2" charset="-122"/>
              </a:rPr>
              <a:t>第五部分</a:t>
            </a:r>
            <a:endParaRPr lang="en-US" altLang="zh-CN" sz="2000" dirty="0">
              <a:solidFill>
                <a:schemeClr val="bg1"/>
              </a:solidFill>
              <a:latin typeface="方正正大黑简体" panose="02000000000000000000" pitchFamily="2" charset="-122"/>
              <a:ea typeface="方正正大黑简体" panose="02000000000000000000" pitchFamily="2" charset="-122"/>
            </a:endParaRPr>
          </a:p>
          <a:p>
            <a:pPr marL="0" lvl="1"/>
            <a:r>
              <a:rPr lang="zh-CN" altLang="en-US" sz="3600" b="1" spc="300" dirty="0">
                <a:solidFill>
                  <a:schemeClr val="bg1"/>
                </a:solidFill>
                <a:latin typeface="微软雅黑" panose="020B0503020204020204" pitchFamily="34" charset="-122"/>
                <a:ea typeface="微软雅黑" panose="020B0503020204020204" pitchFamily="34" charset="-122"/>
              </a:rPr>
              <a:t>明年计划</a:t>
            </a:r>
          </a:p>
        </p:txBody>
      </p:sp>
      <p:cxnSp>
        <p:nvCxnSpPr>
          <p:cNvPr id="52" name="淘宝店chenying0907出品 51"/>
          <p:cNvCxnSpPr/>
          <p:nvPr/>
        </p:nvCxnSpPr>
        <p:spPr>
          <a:xfrm flipV="1">
            <a:off x="3923928" y="1707251"/>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13"/>
          <p:cNvSpPr txBox="1"/>
          <p:nvPr/>
        </p:nvSpPr>
        <p:spPr>
          <a:xfrm>
            <a:off x="2447767"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淘宝店chenying0907出品 68"/>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淘宝店chenying0907出品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2" name="淘宝店chenying0907出品 71"/>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淘宝店chenying0907出品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5" name="淘宝店chenying0907出品 74"/>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7" name="淘宝店chenying0907出品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8" name="淘宝店chenying0907出品 77"/>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淘宝店chenying0907出品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1" name="淘宝店chenying0907出品 80"/>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3" name="淘宝店chenying0907出品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4" name="淘宝店chenying0907出品 83"/>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淘宝店chenying0907出品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7" name="淘宝店chenying0907出品 86"/>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淘宝店chenying0907出品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0" name="淘宝店chenying0907出品 89"/>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淘宝店chenying0907出品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淘宝店chenying0907出品 92"/>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淘宝店chenying0907出品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6" name="淘宝店chenying0907出品 95"/>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淘宝店chenying0907出品 9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淘宝店chenying0907出品 98"/>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淘宝店chenying0907出品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2" name="淘宝店chenying0907出品 101"/>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淘宝店chenying0907出品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5" name="淘宝店chenying0907出品 104"/>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淘宝店chenying0907出品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淘宝店chenying0907出品 107"/>
          <p:cNvGrpSpPr/>
          <p:nvPr/>
        </p:nvGrpSpPr>
        <p:grpSpPr>
          <a:xfrm>
            <a:off x="2376545" y="2067694"/>
            <a:ext cx="1045291" cy="1045291"/>
            <a:chOff x="3688998" y="918307"/>
            <a:chExt cx="1146646" cy="1146646"/>
          </a:xfrm>
        </p:grpSpPr>
        <p:grpSp>
          <p:nvGrpSpPr>
            <p:cNvPr id="109" name="淘宝店chenying0907出品 3"/>
            <p:cNvGrpSpPr/>
            <p:nvPr/>
          </p:nvGrpSpPr>
          <p:grpSpPr bwMode="auto">
            <a:xfrm>
              <a:off x="3688998" y="918307"/>
              <a:ext cx="1146646" cy="1146646"/>
              <a:chOff x="13242434" y="4083685"/>
              <a:chExt cx="2642282" cy="2642282"/>
            </a:xfrm>
          </p:grpSpPr>
          <p:sp>
            <p:nvSpPr>
              <p:cNvPr id="111" name="淘宝店chenying0907出品 110"/>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112"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113" name="淘宝店chenying0907出品 112"/>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110" name="TextBox 76"/>
            <p:cNvSpPr txBox="1"/>
            <p:nvPr/>
          </p:nvSpPr>
          <p:spPr>
            <a:xfrm>
              <a:off x="3790353" y="1165389"/>
              <a:ext cx="943935" cy="709001"/>
            </a:xfrm>
            <a:prstGeom prst="rect">
              <a:avLst/>
            </a:prstGeom>
            <a:noFill/>
          </p:spPr>
          <p:txBody>
            <a:bodyPr wrap="square" rtlCol="0">
              <a:spAutoFit/>
            </a:bodyPr>
            <a:lstStyle/>
            <a:p>
              <a:pPr algn="ctr"/>
              <a:r>
                <a:rPr lang="en-US" altLang="zh-CN" sz="3600" dirty="0">
                  <a:solidFill>
                    <a:schemeClr val="accent1"/>
                  </a:solidFill>
                  <a:latin typeface="方正正大黑简体" panose="02000000000000000000" pitchFamily="2" charset="-122"/>
                  <a:ea typeface="方正正大黑简体" panose="02000000000000000000" pitchFamily="2" charset="-122"/>
                </a:rPr>
                <a:t>5</a:t>
              </a:r>
              <a:endParaRPr lang="zh-CN" altLang="en-US" sz="3600" dirty="0">
                <a:solidFill>
                  <a:schemeClr val="accent1"/>
                </a:solidFill>
                <a:latin typeface="方正正大黑简体" panose="02000000000000000000" pitchFamily="2" charset="-122"/>
                <a:ea typeface="方正正大黑简体" panose="02000000000000000000" pitchFamily="2" charset="-122"/>
              </a:endParaRPr>
            </a:p>
          </p:txBody>
        </p:sp>
      </p:grpSp>
      <p:sp>
        <p:nvSpPr>
          <p:cNvPr id="114" name="淘宝店chenying0907出品 9"/>
          <p:cNvSpPr txBox="1"/>
          <p:nvPr/>
        </p:nvSpPr>
        <p:spPr>
          <a:xfrm>
            <a:off x="4253502" y="271308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5" name="淘宝店chenying0907出品 9"/>
          <p:cNvSpPr txBox="1"/>
          <p:nvPr/>
        </p:nvSpPr>
        <p:spPr>
          <a:xfrm>
            <a:off x="4253501" y="303852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6" name="淘宝店chenying0907出品 9"/>
          <p:cNvSpPr txBox="1"/>
          <p:nvPr/>
        </p:nvSpPr>
        <p:spPr>
          <a:xfrm>
            <a:off x="4253502" y="336441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8" name="淘宝店chenying0907出品 9"/>
          <p:cNvSpPr txBox="1"/>
          <p:nvPr/>
        </p:nvSpPr>
        <p:spPr>
          <a:xfrm>
            <a:off x="5804419" y="271634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9" name="淘宝店chenying0907出品 9"/>
          <p:cNvSpPr txBox="1"/>
          <p:nvPr/>
        </p:nvSpPr>
        <p:spPr>
          <a:xfrm>
            <a:off x="5804420" y="304223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0" name="淘宝店chenying0907出品 9"/>
          <p:cNvSpPr txBox="1"/>
          <p:nvPr/>
        </p:nvSpPr>
        <p:spPr>
          <a:xfrm>
            <a:off x="5804419" y="3363615"/>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anim calcmode="lin" valueType="num">
                                      <p:cBhvr>
                                        <p:cTn id="19" dur="500" fill="hold"/>
                                        <p:tgtEl>
                                          <p:spTgt spid="68"/>
                                        </p:tgtEl>
                                        <p:attrNameLst>
                                          <p:attrName>ppt_x</p:attrName>
                                        </p:attrNameLst>
                                      </p:cBhvr>
                                      <p:tavLst>
                                        <p:tav tm="0">
                                          <p:val>
                                            <p:strVal val="#ppt_x"/>
                                          </p:val>
                                        </p:tav>
                                        <p:tav tm="100000">
                                          <p:val>
                                            <p:strVal val="#ppt_x"/>
                                          </p:val>
                                        </p:tav>
                                      </p:tavLst>
                                    </p:anim>
                                    <p:anim calcmode="lin" valueType="num">
                                      <p:cBhvr>
                                        <p:cTn id="20" dur="500" fill="hold"/>
                                        <p:tgtEl>
                                          <p:spTgt spid="6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3" presetClass="entr" presetSubtype="52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 calcmode="lin" valueType="num">
                                      <p:cBhvr>
                                        <p:cTn id="56" dur="500" fill="hold"/>
                                        <p:tgtEl>
                                          <p:spTgt spid="69"/>
                                        </p:tgtEl>
                                        <p:attrNameLst>
                                          <p:attrName>ppt_x</p:attrName>
                                        </p:attrNameLst>
                                      </p:cBhvr>
                                      <p:tavLst>
                                        <p:tav tm="0">
                                          <p:val>
                                            <p:fltVal val="0.5"/>
                                          </p:val>
                                        </p:tav>
                                        <p:tav tm="100000">
                                          <p:val>
                                            <p:strVal val="#ppt_x"/>
                                          </p:val>
                                        </p:tav>
                                      </p:tavLst>
                                    </p:anim>
                                    <p:anim calcmode="lin" valueType="num">
                                      <p:cBhvr>
                                        <p:cTn id="57" dur="500" fill="hold"/>
                                        <p:tgtEl>
                                          <p:spTgt spid="6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 calcmode="lin" valueType="num">
                                      <p:cBhvr>
                                        <p:cTn id="62" dur="500" fill="hold"/>
                                        <p:tgtEl>
                                          <p:spTgt spid="72"/>
                                        </p:tgtEl>
                                        <p:attrNameLst>
                                          <p:attrName>ppt_x</p:attrName>
                                        </p:attrNameLst>
                                      </p:cBhvr>
                                      <p:tavLst>
                                        <p:tav tm="0">
                                          <p:val>
                                            <p:fltVal val="0.5"/>
                                          </p:val>
                                        </p:tav>
                                        <p:tav tm="100000">
                                          <p:val>
                                            <p:strVal val="#ppt_x"/>
                                          </p:val>
                                        </p:tav>
                                      </p:tavLst>
                                    </p:anim>
                                    <p:anim calcmode="lin" valueType="num">
                                      <p:cBhvr>
                                        <p:cTn id="63" dur="500" fill="hold"/>
                                        <p:tgtEl>
                                          <p:spTgt spid="72"/>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0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 calcmode="lin" valueType="num">
                                      <p:cBhvr>
                                        <p:cTn id="68" dur="500" fill="hold"/>
                                        <p:tgtEl>
                                          <p:spTgt spid="75"/>
                                        </p:tgtEl>
                                        <p:attrNameLst>
                                          <p:attrName>ppt_x</p:attrName>
                                        </p:attrNameLst>
                                      </p:cBhvr>
                                      <p:tavLst>
                                        <p:tav tm="0">
                                          <p:val>
                                            <p:fltVal val="0.5"/>
                                          </p:val>
                                        </p:tav>
                                        <p:tav tm="100000">
                                          <p:val>
                                            <p:strVal val="#ppt_x"/>
                                          </p:val>
                                        </p:tav>
                                      </p:tavLst>
                                    </p:anim>
                                    <p:anim calcmode="lin" valueType="num">
                                      <p:cBhvr>
                                        <p:cTn id="69" dur="500" fill="hold"/>
                                        <p:tgtEl>
                                          <p:spTgt spid="75"/>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 calcmode="lin" valueType="num">
                                      <p:cBhvr>
                                        <p:cTn id="80" dur="500" fill="hold"/>
                                        <p:tgtEl>
                                          <p:spTgt spid="81"/>
                                        </p:tgtEl>
                                        <p:attrNameLst>
                                          <p:attrName>ppt_x</p:attrName>
                                        </p:attrNameLst>
                                      </p:cBhvr>
                                      <p:tavLst>
                                        <p:tav tm="0">
                                          <p:val>
                                            <p:fltVal val="0.5"/>
                                          </p:val>
                                        </p:tav>
                                        <p:tav tm="100000">
                                          <p:val>
                                            <p:strVal val="#ppt_x"/>
                                          </p:val>
                                        </p:tav>
                                      </p:tavLst>
                                    </p:anim>
                                    <p:anim calcmode="lin" valueType="num">
                                      <p:cBhvr>
                                        <p:cTn id="81" dur="500" fill="hold"/>
                                        <p:tgtEl>
                                          <p:spTgt spid="81"/>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 calcmode="lin" valueType="num">
                                      <p:cBhvr>
                                        <p:cTn id="86" dur="500" fill="hold"/>
                                        <p:tgtEl>
                                          <p:spTgt spid="84"/>
                                        </p:tgtEl>
                                        <p:attrNameLst>
                                          <p:attrName>ppt_x</p:attrName>
                                        </p:attrNameLst>
                                      </p:cBhvr>
                                      <p:tavLst>
                                        <p:tav tm="0">
                                          <p:val>
                                            <p:fltVal val="0.5"/>
                                          </p:val>
                                        </p:tav>
                                        <p:tav tm="100000">
                                          <p:val>
                                            <p:strVal val="#ppt_x"/>
                                          </p:val>
                                        </p:tav>
                                      </p:tavLst>
                                    </p:anim>
                                    <p:anim calcmode="lin" valueType="num">
                                      <p:cBhvr>
                                        <p:cTn id="87" dur="500" fill="hold"/>
                                        <p:tgtEl>
                                          <p:spTgt spid="84"/>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87"/>
                                        </p:tgtEl>
                                        <p:attrNameLst>
                                          <p:attrName>style.visibility</p:attrName>
                                        </p:attrNameLst>
                                      </p:cBhvr>
                                      <p:to>
                                        <p:strVal val="visible"/>
                                      </p:to>
                                    </p:set>
                                    <p:anim calcmode="lin" valueType="num">
                                      <p:cBhvr>
                                        <p:cTn id="90" dur="500" fill="hold"/>
                                        <p:tgtEl>
                                          <p:spTgt spid="87"/>
                                        </p:tgtEl>
                                        <p:attrNameLst>
                                          <p:attrName>ppt_w</p:attrName>
                                        </p:attrNameLst>
                                      </p:cBhvr>
                                      <p:tavLst>
                                        <p:tav tm="0">
                                          <p:val>
                                            <p:fltVal val="0"/>
                                          </p:val>
                                        </p:tav>
                                        <p:tav tm="100000">
                                          <p:val>
                                            <p:strVal val="#ppt_w"/>
                                          </p:val>
                                        </p:tav>
                                      </p:tavLst>
                                    </p:anim>
                                    <p:anim calcmode="lin" valueType="num">
                                      <p:cBhvr>
                                        <p:cTn id="91" dur="500" fill="hold"/>
                                        <p:tgtEl>
                                          <p:spTgt spid="87"/>
                                        </p:tgtEl>
                                        <p:attrNameLst>
                                          <p:attrName>ppt_h</p:attrName>
                                        </p:attrNameLst>
                                      </p:cBhvr>
                                      <p:tavLst>
                                        <p:tav tm="0">
                                          <p:val>
                                            <p:fltVal val="0"/>
                                          </p:val>
                                        </p:tav>
                                        <p:tav tm="100000">
                                          <p:val>
                                            <p:strVal val="#ppt_h"/>
                                          </p:val>
                                        </p:tav>
                                      </p:tavLst>
                                    </p:anim>
                                    <p:anim calcmode="lin" valueType="num">
                                      <p:cBhvr>
                                        <p:cTn id="92" dur="500" fill="hold"/>
                                        <p:tgtEl>
                                          <p:spTgt spid="87"/>
                                        </p:tgtEl>
                                        <p:attrNameLst>
                                          <p:attrName>ppt_x</p:attrName>
                                        </p:attrNameLst>
                                      </p:cBhvr>
                                      <p:tavLst>
                                        <p:tav tm="0">
                                          <p:val>
                                            <p:fltVal val="0.5"/>
                                          </p:val>
                                        </p:tav>
                                        <p:tav tm="100000">
                                          <p:val>
                                            <p:strVal val="#ppt_x"/>
                                          </p:val>
                                        </p:tav>
                                      </p:tavLst>
                                    </p:anim>
                                    <p:anim calcmode="lin" valueType="num">
                                      <p:cBhvr>
                                        <p:cTn id="93" dur="500" fill="hold"/>
                                        <p:tgtEl>
                                          <p:spTgt spid="87"/>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 calcmode="lin" valueType="num">
                                      <p:cBhvr>
                                        <p:cTn id="98" dur="500" fill="hold"/>
                                        <p:tgtEl>
                                          <p:spTgt spid="90"/>
                                        </p:tgtEl>
                                        <p:attrNameLst>
                                          <p:attrName>ppt_x</p:attrName>
                                        </p:attrNameLst>
                                      </p:cBhvr>
                                      <p:tavLst>
                                        <p:tav tm="0">
                                          <p:val>
                                            <p:fltVal val="0.5"/>
                                          </p:val>
                                        </p:tav>
                                        <p:tav tm="100000">
                                          <p:val>
                                            <p:strVal val="#ppt_x"/>
                                          </p:val>
                                        </p:tav>
                                      </p:tavLst>
                                    </p:anim>
                                    <p:anim calcmode="lin" valueType="num">
                                      <p:cBhvr>
                                        <p:cTn id="99" dur="500" fill="hold"/>
                                        <p:tgtEl>
                                          <p:spTgt spid="90"/>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ppt_x</p:attrName>
                                        </p:attrNameLst>
                                      </p:cBhvr>
                                      <p:tavLst>
                                        <p:tav tm="0">
                                          <p:val>
                                            <p:fltVal val="0.5"/>
                                          </p:val>
                                        </p:tav>
                                        <p:tav tm="100000">
                                          <p:val>
                                            <p:strVal val="#ppt_x"/>
                                          </p:val>
                                        </p:tav>
                                      </p:tavLst>
                                    </p:anim>
                                    <p:anim calcmode="lin" valueType="num">
                                      <p:cBhvr>
                                        <p:cTn id="105" dur="500" fill="hold"/>
                                        <p:tgtEl>
                                          <p:spTgt spid="93"/>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ppt_w</p:attrName>
                                        </p:attrNameLst>
                                      </p:cBhvr>
                                      <p:tavLst>
                                        <p:tav tm="0">
                                          <p:val>
                                            <p:fltVal val="0"/>
                                          </p:val>
                                        </p:tav>
                                        <p:tav tm="100000">
                                          <p:val>
                                            <p:strVal val="#ppt_w"/>
                                          </p:val>
                                        </p:tav>
                                      </p:tavLst>
                                    </p:anim>
                                    <p:anim calcmode="lin" valueType="num">
                                      <p:cBhvr>
                                        <p:cTn id="109" dur="500" fill="hold"/>
                                        <p:tgtEl>
                                          <p:spTgt spid="96"/>
                                        </p:tgtEl>
                                        <p:attrNameLst>
                                          <p:attrName>ppt_h</p:attrName>
                                        </p:attrNameLst>
                                      </p:cBhvr>
                                      <p:tavLst>
                                        <p:tav tm="0">
                                          <p:val>
                                            <p:fltVal val="0"/>
                                          </p:val>
                                        </p:tav>
                                        <p:tav tm="100000">
                                          <p:val>
                                            <p:strVal val="#ppt_h"/>
                                          </p:val>
                                        </p:tav>
                                      </p:tavLst>
                                    </p:anim>
                                    <p:anim calcmode="lin" valueType="num">
                                      <p:cBhvr>
                                        <p:cTn id="110" dur="500" fill="hold"/>
                                        <p:tgtEl>
                                          <p:spTgt spid="96"/>
                                        </p:tgtEl>
                                        <p:attrNameLst>
                                          <p:attrName>ppt_x</p:attrName>
                                        </p:attrNameLst>
                                      </p:cBhvr>
                                      <p:tavLst>
                                        <p:tav tm="0">
                                          <p:val>
                                            <p:fltVal val="0.5"/>
                                          </p:val>
                                        </p:tav>
                                        <p:tav tm="100000">
                                          <p:val>
                                            <p:strVal val="#ppt_x"/>
                                          </p:val>
                                        </p:tav>
                                      </p:tavLst>
                                    </p:anim>
                                    <p:anim calcmode="lin" valueType="num">
                                      <p:cBhvr>
                                        <p:cTn id="111" dur="500" fill="hold"/>
                                        <p:tgtEl>
                                          <p:spTgt spid="96"/>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300"/>
                                  </p:stCondLst>
                                  <p:childTnLst>
                                    <p:set>
                                      <p:cBhvr>
                                        <p:cTn id="113" dur="1" fill="hold">
                                          <p:stCondLst>
                                            <p:cond delay="0"/>
                                          </p:stCondLst>
                                        </p:cTn>
                                        <p:tgtEl>
                                          <p:spTgt spid="99"/>
                                        </p:tgtEl>
                                        <p:attrNameLst>
                                          <p:attrName>style.visibility</p:attrName>
                                        </p:attrNameLst>
                                      </p:cBhvr>
                                      <p:to>
                                        <p:strVal val="visible"/>
                                      </p:to>
                                    </p:set>
                                    <p:anim calcmode="lin" valueType="num">
                                      <p:cBhvr>
                                        <p:cTn id="114" dur="500" fill="hold"/>
                                        <p:tgtEl>
                                          <p:spTgt spid="99"/>
                                        </p:tgtEl>
                                        <p:attrNameLst>
                                          <p:attrName>ppt_w</p:attrName>
                                        </p:attrNameLst>
                                      </p:cBhvr>
                                      <p:tavLst>
                                        <p:tav tm="0">
                                          <p:val>
                                            <p:fltVal val="0"/>
                                          </p:val>
                                        </p:tav>
                                        <p:tav tm="100000">
                                          <p:val>
                                            <p:strVal val="#ppt_w"/>
                                          </p:val>
                                        </p:tav>
                                      </p:tavLst>
                                    </p:anim>
                                    <p:anim calcmode="lin" valueType="num">
                                      <p:cBhvr>
                                        <p:cTn id="115" dur="500" fill="hold"/>
                                        <p:tgtEl>
                                          <p:spTgt spid="99"/>
                                        </p:tgtEl>
                                        <p:attrNameLst>
                                          <p:attrName>ppt_h</p:attrName>
                                        </p:attrNameLst>
                                      </p:cBhvr>
                                      <p:tavLst>
                                        <p:tav tm="0">
                                          <p:val>
                                            <p:fltVal val="0"/>
                                          </p:val>
                                        </p:tav>
                                        <p:tav tm="100000">
                                          <p:val>
                                            <p:strVal val="#ppt_h"/>
                                          </p:val>
                                        </p:tav>
                                      </p:tavLst>
                                    </p:anim>
                                    <p:anim calcmode="lin" valueType="num">
                                      <p:cBhvr>
                                        <p:cTn id="116" dur="500" fill="hold"/>
                                        <p:tgtEl>
                                          <p:spTgt spid="99"/>
                                        </p:tgtEl>
                                        <p:attrNameLst>
                                          <p:attrName>ppt_x</p:attrName>
                                        </p:attrNameLst>
                                      </p:cBhvr>
                                      <p:tavLst>
                                        <p:tav tm="0">
                                          <p:val>
                                            <p:fltVal val="0.5"/>
                                          </p:val>
                                        </p:tav>
                                        <p:tav tm="100000">
                                          <p:val>
                                            <p:strVal val="#ppt_x"/>
                                          </p:val>
                                        </p:tav>
                                      </p:tavLst>
                                    </p:anim>
                                    <p:anim calcmode="lin" valueType="num">
                                      <p:cBhvr>
                                        <p:cTn id="117" dur="500" fill="hold"/>
                                        <p:tgtEl>
                                          <p:spTgt spid="99"/>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600"/>
                                  </p:stCondLst>
                                  <p:childTnLst>
                                    <p:set>
                                      <p:cBhvr>
                                        <p:cTn id="119" dur="1" fill="hold">
                                          <p:stCondLst>
                                            <p:cond delay="0"/>
                                          </p:stCondLst>
                                        </p:cTn>
                                        <p:tgtEl>
                                          <p:spTgt spid="102"/>
                                        </p:tgtEl>
                                        <p:attrNameLst>
                                          <p:attrName>style.visibility</p:attrName>
                                        </p:attrNameLst>
                                      </p:cBhvr>
                                      <p:to>
                                        <p:strVal val="visible"/>
                                      </p:to>
                                    </p:set>
                                    <p:anim calcmode="lin" valueType="num">
                                      <p:cBhvr>
                                        <p:cTn id="120" dur="500" fill="hold"/>
                                        <p:tgtEl>
                                          <p:spTgt spid="102"/>
                                        </p:tgtEl>
                                        <p:attrNameLst>
                                          <p:attrName>ppt_w</p:attrName>
                                        </p:attrNameLst>
                                      </p:cBhvr>
                                      <p:tavLst>
                                        <p:tav tm="0">
                                          <p:val>
                                            <p:fltVal val="0"/>
                                          </p:val>
                                        </p:tav>
                                        <p:tav tm="100000">
                                          <p:val>
                                            <p:strVal val="#ppt_w"/>
                                          </p:val>
                                        </p:tav>
                                      </p:tavLst>
                                    </p:anim>
                                    <p:anim calcmode="lin" valueType="num">
                                      <p:cBhvr>
                                        <p:cTn id="121" dur="500" fill="hold"/>
                                        <p:tgtEl>
                                          <p:spTgt spid="102"/>
                                        </p:tgtEl>
                                        <p:attrNameLst>
                                          <p:attrName>ppt_h</p:attrName>
                                        </p:attrNameLst>
                                      </p:cBhvr>
                                      <p:tavLst>
                                        <p:tav tm="0">
                                          <p:val>
                                            <p:fltVal val="0"/>
                                          </p:val>
                                        </p:tav>
                                        <p:tav tm="100000">
                                          <p:val>
                                            <p:strVal val="#ppt_h"/>
                                          </p:val>
                                        </p:tav>
                                      </p:tavLst>
                                    </p:anim>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600"/>
                                  </p:stCondLst>
                                  <p:childTnLst>
                                    <p:set>
                                      <p:cBhvr>
                                        <p:cTn id="125" dur="1" fill="hold">
                                          <p:stCondLst>
                                            <p:cond delay="0"/>
                                          </p:stCondLst>
                                        </p:cTn>
                                        <p:tgtEl>
                                          <p:spTgt spid="105"/>
                                        </p:tgtEl>
                                        <p:attrNameLst>
                                          <p:attrName>style.visibility</p:attrName>
                                        </p:attrNameLst>
                                      </p:cBhvr>
                                      <p:to>
                                        <p:strVal val="visible"/>
                                      </p:to>
                                    </p:set>
                                    <p:anim calcmode="lin" valueType="num">
                                      <p:cBhvr>
                                        <p:cTn id="126" dur="500" fill="hold"/>
                                        <p:tgtEl>
                                          <p:spTgt spid="105"/>
                                        </p:tgtEl>
                                        <p:attrNameLst>
                                          <p:attrName>ppt_w</p:attrName>
                                        </p:attrNameLst>
                                      </p:cBhvr>
                                      <p:tavLst>
                                        <p:tav tm="0">
                                          <p:val>
                                            <p:fltVal val="0"/>
                                          </p:val>
                                        </p:tav>
                                        <p:tav tm="100000">
                                          <p:val>
                                            <p:strVal val="#ppt_w"/>
                                          </p:val>
                                        </p:tav>
                                      </p:tavLst>
                                    </p:anim>
                                    <p:anim calcmode="lin" valueType="num">
                                      <p:cBhvr>
                                        <p:cTn id="127" dur="500" fill="hold"/>
                                        <p:tgtEl>
                                          <p:spTgt spid="105"/>
                                        </p:tgtEl>
                                        <p:attrNameLst>
                                          <p:attrName>ppt_h</p:attrName>
                                        </p:attrNameLst>
                                      </p:cBhvr>
                                      <p:tavLst>
                                        <p:tav tm="0">
                                          <p:val>
                                            <p:fltVal val="0"/>
                                          </p:val>
                                        </p:tav>
                                        <p:tav tm="100000">
                                          <p:val>
                                            <p:strVal val="#ppt_h"/>
                                          </p:val>
                                        </p:tav>
                                      </p:tavLst>
                                    </p:anim>
                                    <p:anim calcmode="lin" valueType="num">
                                      <p:cBhvr>
                                        <p:cTn id="128" dur="500" fill="hold"/>
                                        <p:tgtEl>
                                          <p:spTgt spid="105"/>
                                        </p:tgtEl>
                                        <p:attrNameLst>
                                          <p:attrName>ppt_x</p:attrName>
                                        </p:attrNameLst>
                                      </p:cBhvr>
                                      <p:tavLst>
                                        <p:tav tm="0">
                                          <p:val>
                                            <p:fltVal val="0.5"/>
                                          </p:val>
                                        </p:tav>
                                        <p:tav tm="100000">
                                          <p:val>
                                            <p:strVal val="#ppt_x"/>
                                          </p:val>
                                        </p:tav>
                                      </p:tavLst>
                                    </p:anim>
                                    <p:anim calcmode="lin" valueType="num">
                                      <p:cBhvr>
                                        <p:cTn id="129" dur="500" fill="hold"/>
                                        <p:tgtEl>
                                          <p:spTgt spid="105"/>
                                        </p:tgtEl>
                                        <p:attrNameLst>
                                          <p:attrName>ppt_y</p:attrName>
                                        </p:attrNameLst>
                                      </p:cBhvr>
                                      <p:tavLst>
                                        <p:tav tm="0">
                                          <p:val>
                                            <p:fltVal val="0.5"/>
                                          </p:val>
                                        </p:tav>
                                        <p:tav tm="100000">
                                          <p:val>
                                            <p:strVal val="#ppt_y"/>
                                          </p:val>
                                        </p:tav>
                                      </p:tavLst>
                                    </p:anim>
                                  </p:childTnLst>
                                </p:cTn>
                              </p:par>
                              <p:par>
                                <p:cTn id="130" presetID="26" presetClass="emph" presetSubtype="0" repeatCount="3000" fill="hold" nodeType="withEffect">
                                  <p:stCondLst>
                                    <p:cond delay="600"/>
                                  </p:stCondLst>
                                  <p:childTnLst>
                                    <p:animEffect transition="out" filter="fade">
                                      <p:cBhvr>
                                        <p:cTn id="131" dur="500" tmFilter="0, 0; .2, .5; .8, .5; 1, 0"/>
                                        <p:tgtEl>
                                          <p:spTgt spid="69"/>
                                        </p:tgtEl>
                                      </p:cBhvr>
                                    </p:animEffect>
                                    <p:animScale>
                                      <p:cBhvr>
                                        <p:cTn id="132" dur="250" autoRev="1" fill="hold"/>
                                        <p:tgtEl>
                                          <p:spTgt spid="69"/>
                                        </p:tgtEl>
                                      </p:cBhvr>
                                      <p:by x="105000" y="105000"/>
                                    </p:animScale>
                                  </p:childTnLst>
                                </p:cTn>
                              </p:par>
                              <p:par>
                                <p:cTn id="133" presetID="26" presetClass="emph" presetSubtype="0" repeatCount="3000" fill="hold" nodeType="withEffect">
                                  <p:stCondLst>
                                    <p:cond delay="710"/>
                                  </p:stCondLst>
                                  <p:childTnLst>
                                    <p:animEffect transition="out" filter="fade">
                                      <p:cBhvr>
                                        <p:cTn id="134" dur="500" tmFilter="0, 0; .2, .5; .8, .5; 1, 0"/>
                                        <p:tgtEl>
                                          <p:spTgt spid="90"/>
                                        </p:tgtEl>
                                      </p:cBhvr>
                                    </p:animEffect>
                                    <p:animScale>
                                      <p:cBhvr>
                                        <p:cTn id="135" dur="250" autoRev="1" fill="hold"/>
                                        <p:tgtEl>
                                          <p:spTgt spid="90"/>
                                        </p:tgtEl>
                                      </p:cBhvr>
                                      <p:by x="105000" y="105000"/>
                                    </p:animScale>
                                  </p:childTnLst>
                                </p:cTn>
                              </p:par>
                              <p:par>
                                <p:cTn id="136" presetID="26" presetClass="emph" presetSubtype="0" repeatCount="3000" fill="hold" nodeType="withEffect">
                                  <p:stCondLst>
                                    <p:cond delay="410"/>
                                  </p:stCondLst>
                                  <p:childTnLst>
                                    <p:animEffect transition="out" filter="fade">
                                      <p:cBhvr>
                                        <p:cTn id="137" dur="500" tmFilter="0, 0; .2, .5; .8, .5; 1, 0"/>
                                        <p:tgtEl>
                                          <p:spTgt spid="96"/>
                                        </p:tgtEl>
                                      </p:cBhvr>
                                    </p:animEffect>
                                    <p:animScale>
                                      <p:cBhvr>
                                        <p:cTn id="138" dur="250" autoRev="1" fill="hold"/>
                                        <p:tgtEl>
                                          <p:spTgt spid="96"/>
                                        </p:tgtEl>
                                      </p:cBhvr>
                                      <p:by x="105000" y="105000"/>
                                    </p:animScale>
                                  </p:childTnLst>
                                </p:cTn>
                              </p:par>
                              <p:par>
                                <p:cTn id="139" presetID="26" presetClass="emph" presetSubtype="0" repeatCount="3000" fill="hold" nodeType="withEffect">
                                  <p:stCondLst>
                                    <p:cond delay="810"/>
                                  </p:stCondLst>
                                  <p:childTnLst>
                                    <p:animEffect transition="out" filter="fade">
                                      <p:cBhvr>
                                        <p:cTn id="140" dur="500" tmFilter="0, 0; .2, .5; .8, .5; 1, 0"/>
                                        <p:tgtEl>
                                          <p:spTgt spid="99"/>
                                        </p:tgtEl>
                                      </p:cBhvr>
                                    </p:animEffect>
                                    <p:animScale>
                                      <p:cBhvr>
                                        <p:cTn id="141"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8" grpId="0"/>
      <p:bldP spid="114" grpId="0"/>
      <p:bldP spid="115" grpId="0"/>
      <p:bldP spid="116" grpId="0"/>
      <p:bldP spid="118" grpId="0"/>
      <p:bldP spid="119" grpId="0"/>
      <p:bldP spid="1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淘宝店chenying0907出品 49"/>
          <p:cNvSpPr/>
          <p:nvPr/>
        </p:nvSpPr>
        <p:spPr>
          <a:xfrm>
            <a:off x="0" y="1347613"/>
            <a:ext cx="9144000" cy="2643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1"/>
          <p:cNvSpPr txBox="1"/>
          <p:nvPr/>
        </p:nvSpPr>
        <p:spPr>
          <a:xfrm>
            <a:off x="4139954" y="1704976"/>
            <a:ext cx="2185214" cy="954107"/>
          </a:xfrm>
          <a:prstGeom prst="rect">
            <a:avLst/>
          </a:prstGeom>
          <a:noFill/>
        </p:spPr>
        <p:txBody>
          <a:bodyPr wrap="none" rtlCol="0">
            <a:spAutoFit/>
          </a:bodyPr>
          <a:lstStyle/>
          <a:p>
            <a:pPr marL="0" lvl="1"/>
            <a:r>
              <a:rPr lang="zh-CN" altLang="en-US" sz="1400" b="1" dirty="0">
                <a:solidFill>
                  <a:schemeClr val="bg1"/>
                </a:solidFill>
                <a:latin typeface="方正正大黑简体" panose="02000000000000000000" pitchFamily="2" charset="-122"/>
                <a:ea typeface="方正正大黑简体" panose="02000000000000000000" pitchFamily="2" charset="-122"/>
              </a:rPr>
              <a:t> </a:t>
            </a:r>
            <a:r>
              <a:rPr lang="zh-CN" altLang="en-US" sz="2000" dirty="0">
                <a:solidFill>
                  <a:schemeClr val="bg1"/>
                </a:solidFill>
                <a:latin typeface="方正正大黑简体" panose="02000000000000000000" pitchFamily="2" charset="-122"/>
                <a:ea typeface="方正正大黑简体" panose="02000000000000000000" pitchFamily="2" charset="-122"/>
              </a:rPr>
              <a:t>第一部分</a:t>
            </a:r>
            <a:endParaRPr lang="en-US" altLang="zh-CN" sz="2000" dirty="0">
              <a:solidFill>
                <a:schemeClr val="bg1"/>
              </a:solidFill>
              <a:latin typeface="方正正大黑简体" panose="02000000000000000000" pitchFamily="2" charset="-122"/>
              <a:ea typeface="方正正大黑简体" panose="02000000000000000000" pitchFamily="2" charset="-122"/>
            </a:endParaRPr>
          </a:p>
          <a:p>
            <a:pPr marL="0" lvl="1"/>
            <a:r>
              <a:rPr lang="zh-CN" altLang="en-US" sz="3600" b="1" spc="300" dirty="0">
                <a:solidFill>
                  <a:schemeClr val="bg1"/>
                </a:solidFill>
                <a:latin typeface="微软雅黑" panose="020B0503020204020204" pitchFamily="34" charset="-122"/>
                <a:ea typeface="微软雅黑" panose="020B0503020204020204" pitchFamily="34" charset="-122"/>
              </a:rPr>
              <a:t>工作概述</a:t>
            </a:r>
          </a:p>
        </p:txBody>
      </p:sp>
      <p:cxnSp>
        <p:nvCxnSpPr>
          <p:cNvPr id="52" name="淘宝店chenying0907出品 51"/>
          <p:cNvCxnSpPr/>
          <p:nvPr/>
        </p:nvCxnSpPr>
        <p:spPr>
          <a:xfrm flipV="1">
            <a:off x="3923928" y="1707251"/>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13"/>
          <p:cNvSpPr txBox="1"/>
          <p:nvPr/>
        </p:nvSpPr>
        <p:spPr>
          <a:xfrm>
            <a:off x="2447767"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淘宝店chenying0907出品 68"/>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淘宝店chenying0907出品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2" name="淘宝店chenying0907出品 71"/>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淘宝店chenying0907出品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5" name="淘宝店chenying0907出品 74"/>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7" name="淘宝店chenying0907出品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8" name="淘宝店chenying0907出品 77"/>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淘宝店chenying0907出品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1" name="淘宝店chenying0907出品 80"/>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3" name="淘宝店chenying0907出品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4" name="淘宝店chenying0907出品 83"/>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淘宝店chenying0907出品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7" name="淘宝店chenying0907出品 86"/>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淘宝店chenying0907出品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0" name="淘宝店chenying0907出品 89"/>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淘宝店chenying0907出品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淘宝店chenying0907出品 92"/>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淘宝店chenying0907出品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6" name="淘宝店chenying0907出品 95"/>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淘宝店chenying0907出品 9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淘宝店chenying0907出品 98"/>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淘宝店chenying0907出品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2" name="淘宝店chenying0907出品 101"/>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淘宝店chenying0907出品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5" name="淘宝店chenying0907出品 104"/>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淘宝店chenying0907出品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淘宝店chenying0907出品 107"/>
          <p:cNvGrpSpPr/>
          <p:nvPr/>
        </p:nvGrpSpPr>
        <p:grpSpPr>
          <a:xfrm>
            <a:off x="2376545" y="2067694"/>
            <a:ext cx="1045291" cy="1045291"/>
            <a:chOff x="3688998" y="918307"/>
            <a:chExt cx="1146646" cy="1146646"/>
          </a:xfrm>
        </p:grpSpPr>
        <p:grpSp>
          <p:nvGrpSpPr>
            <p:cNvPr id="109" name="淘宝店chenying0907出品 3"/>
            <p:cNvGrpSpPr/>
            <p:nvPr/>
          </p:nvGrpSpPr>
          <p:grpSpPr bwMode="auto">
            <a:xfrm>
              <a:off x="3688998" y="918307"/>
              <a:ext cx="1146646" cy="1146646"/>
              <a:chOff x="13242434" y="4083685"/>
              <a:chExt cx="2642282" cy="2642282"/>
            </a:xfrm>
          </p:grpSpPr>
          <p:sp>
            <p:nvSpPr>
              <p:cNvPr id="111" name="淘宝店chenying0907出品 110"/>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112"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113" name="淘宝店chenying0907出品 112"/>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110" name="TextBox 76"/>
            <p:cNvSpPr txBox="1"/>
            <p:nvPr/>
          </p:nvSpPr>
          <p:spPr>
            <a:xfrm>
              <a:off x="3790353" y="1165389"/>
              <a:ext cx="943935" cy="709001"/>
            </a:xfrm>
            <a:prstGeom prst="rect">
              <a:avLst/>
            </a:prstGeom>
            <a:noFill/>
          </p:spPr>
          <p:txBody>
            <a:bodyPr wrap="square" rtlCol="0">
              <a:spAutoFit/>
            </a:bodyPr>
            <a:lstStyle/>
            <a:p>
              <a:pPr algn="ctr"/>
              <a:r>
                <a:rPr lang="en-US" altLang="zh-CN" sz="3600" dirty="0">
                  <a:solidFill>
                    <a:schemeClr val="accent1"/>
                  </a:solidFill>
                  <a:latin typeface="方正正大黑简体" panose="02000000000000000000" pitchFamily="2" charset="-122"/>
                  <a:ea typeface="方正正大黑简体" panose="02000000000000000000" pitchFamily="2" charset="-122"/>
                </a:rPr>
                <a:t>1</a:t>
              </a:r>
              <a:endParaRPr lang="zh-CN" altLang="en-US" sz="3600" dirty="0">
                <a:solidFill>
                  <a:schemeClr val="accent1"/>
                </a:solidFill>
                <a:latin typeface="方正正大黑简体" panose="02000000000000000000" pitchFamily="2" charset="-122"/>
                <a:ea typeface="方正正大黑简体" panose="02000000000000000000" pitchFamily="2" charset="-122"/>
              </a:endParaRPr>
            </a:p>
          </p:txBody>
        </p:sp>
      </p:grpSp>
      <p:sp>
        <p:nvSpPr>
          <p:cNvPr id="114" name="淘宝店chenying0907出品 9"/>
          <p:cNvSpPr txBox="1"/>
          <p:nvPr/>
        </p:nvSpPr>
        <p:spPr>
          <a:xfrm>
            <a:off x="4253502" y="271308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5" name="淘宝店chenying0907出品 9"/>
          <p:cNvSpPr txBox="1"/>
          <p:nvPr/>
        </p:nvSpPr>
        <p:spPr>
          <a:xfrm>
            <a:off x="4253501" y="303852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6" name="淘宝店chenying0907出品 9"/>
          <p:cNvSpPr txBox="1"/>
          <p:nvPr/>
        </p:nvSpPr>
        <p:spPr>
          <a:xfrm>
            <a:off x="4253502" y="336441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8" name="淘宝店chenying0907出品 9"/>
          <p:cNvSpPr txBox="1"/>
          <p:nvPr/>
        </p:nvSpPr>
        <p:spPr>
          <a:xfrm>
            <a:off x="5804419" y="271634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9" name="淘宝店chenying0907出品 9"/>
          <p:cNvSpPr txBox="1"/>
          <p:nvPr/>
        </p:nvSpPr>
        <p:spPr>
          <a:xfrm>
            <a:off x="5804420" y="304223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0" name="淘宝店chenying0907出品 9"/>
          <p:cNvSpPr txBox="1"/>
          <p:nvPr/>
        </p:nvSpPr>
        <p:spPr>
          <a:xfrm>
            <a:off x="5804419" y="3363615"/>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anim calcmode="lin" valueType="num">
                                      <p:cBhvr>
                                        <p:cTn id="19" dur="500" fill="hold"/>
                                        <p:tgtEl>
                                          <p:spTgt spid="68"/>
                                        </p:tgtEl>
                                        <p:attrNameLst>
                                          <p:attrName>ppt_x</p:attrName>
                                        </p:attrNameLst>
                                      </p:cBhvr>
                                      <p:tavLst>
                                        <p:tav tm="0">
                                          <p:val>
                                            <p:strVal val="#ppt_x"/>
                                          </p:val>
                                        </p:tav>
                                        <p:tav tm="100000">
                                          <p:val>
                                            <p:strVal val="#ppt_x"/>
                                          </p:val>
                                        </p:tav>
                                      </p:tavLst>
                                    </p:anim>
                                    <p:anim calcmode="lin" valueType="num">
                                      <p:cBhvr>
                                        <p:cTn id="20" dur="500" fill="hold"/>
                                        <p:tgtEl>
                                          <p:spTgt spid="6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3" presetClass="entr" presetSubtype="52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 calcmode="lin" valueType="num">
                                      <p:cBhvr>
                                        <p:cTn id="56" dur="500" fill="hold"/>
                                        <p:tgtEl>
                                          <p:spTgt spid="69"/>
                                        </p:tgtEl>
                                        <p:attrNameLst>
                                          <p:attrName>ppt_x</p:attrName>
                                        </p:attrNameLst>
                                      </p:cBhvr>
                                      <p:tavLst>
                                        <p:tav tm="0">
                                          <p:val>
                                            <p:fltVal val="0.5"/>
                                          </p:val>
                                        </p:tav>
                                        <p:tav tm="100000">
                                          <p:val>
                                            <p:strVal val="#ppt_x"/>
                                          </p:val>
                                        </p:tav>
                                      </p:tavLst>
                                    </p:anim>
                                    <p:anim calcmode="lin" valueType="num">
                                      <p:cBhvr>
                                        <p:cTn id="57" dur="500" fill="hold"/>
                                        <p:tgtEl>
                                          <p:spTgt spid="6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 calcmode="lin" valueType="num">
                                      <p:cBhvr>
                                        <p:cTn id="62" dur="500" fill="hold"/>
                                        <p:tgtEl>
                                          <p:spTgt spid="72"/>
                                        </p:tgtEl>
                                        <p:attrNameLst>
                                          <p:attrName>ppt_x</p:attrName>
                                        </p:attrNameLst>
                                      </p:cBhvr>
                                      <p:tavLst>
                                        <p:tav tm="0">
                                          <p:val>
                                            <p:fltVal val="0.5"/>
                                          </p:val>
                                        </p:tav>
                                        <p:tav tm="100000">
                                          <p:val>
                                            <p:strVal val="#ppt_x"/>
                                          </p:val>
                                        </p:tav>
                                      </p:tavLst>
                                    </p:anim>
                                    <p:anim calcmode="lin" valueType="num">
                                      <p:cBhvr>
                                        <p:cTn id="63" dur="500" fill="hold"/>
                                        <p:tgtEl>
                                          <p:spTgt spid="72"/>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0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 calcmode="lin" valueType="num">
                                      <p:cBhvr>
                                        <p:cTn id="68" dur="500" fill="hold"/>
                                        <p:tgtEl>
                                          <p:spTgt spid="75"/>
                                        </p:tgtEl>
                                        <p:attrNameLst>
                                          <p:attrName>ppt_x</p:attrName>
                                        </p:attrNameLst>
                                      </p:cBhvr>
                                      <p:tavLst>
                                        <p:tav tm="0">
                                          <p:val>
                                            <p:fltVal val="0.5"/>
                                          </p:val>
                                        </p:tav>
                                        <p:tav tm="100000">
                                          <p:val>
                                            <p:strVal val="#ppt_x"/>
                                          </p:val>
                                        </p:tav>
                                      </p:tavLst>
                                    </p:anim>
                                    <p:anim calcmode="lin" valueType="num">
                                      <p:cBhvr>
                                        <p:cTn id="69" dur="500" fill="hold"/>
                                        <p:tgtEl>
                                          <p:spTgt spid="75"/>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 calcmode="lin" valueType="num">
                                      <p:cBhvr>
                                        <p:cTn id="80" dur="500" fill="hold"/>
                                        <p:tgtEl>
                                          <p:spTgt spid="81"/>
                                        </p:tgtEl>
                                        <p:attrNameLst>
                                          <p:attrName>ppt_x</p:attrName>
                                        </p:attrNameLst>
                                      </p:cBhvr>
                                      <p:tavLst>
                                        <p:tav tm="0">
                                          <p:val>
                                            <p:fltVal val="0.5"/>
                                          </p:val>
                                        </p:tav>
                                        <p:tav tm="100000">
                                          <p:val>
                                            <p:strVal val="#ppt_x"/>
                                          </p:val>
                                        </p:tav>
                                      </p:tavLst>
                                    </p:anim>
                                    <p:anim calcmode="lin" valueType="num">
                                      <p:cBhvr>
                                        <p:cTn id="81" dur="500" fill="hold"/>
                                        <p:tgtEl>
                                          <p:spTgt spid="81"/>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 calcmode="lin" valueType="num">
                                      <p:cBhvr>
                                        <p:cTn id="86" dur="500" fill="hold"/>
                                        <p:tgtEl>
                                          <p:spTgt spid="84"/>
                                        </p:tgtEl>
                                        <p:attrNameLst>
                                          <p:attrName>ppt_x</p:attrName>
                                        </p:attrNameLst>
                                      </p:cBhvr>
                                      <p:tavLst>
                                        <p:tav tm="0">
                                          <p:val>
                                            <p:fltVal val="0.5"/>
                                          </p:val>
                                        </p:tav>
                                        <p:tav tm="100000">
                                          <p:val>
                                            <p:strVal val="#ppt_x"/>
                                          </p:val>
                                        </p:tav>
                                      </p:tavLst>
                                    </p:anim>
                                    <p:anim calcmode="lin" valueType="num">
                                      <p:cBhvr>
                                        <p:cTn id="87" dur="500" fill="hold"/>
                                        <p:tgtEl>
                                          <p:spTgt spid="84"/>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87"/>
                                        </p:tgtEl>
                                        <p:attrNameLst>
                                          <p:attrName>style.visibility</p:attrName>
                                        </p:attrNameLst>
                                      </p:cBhvr>
                                      <p:to>
                                        <p:strVal val="visible"/>
                                      </p:to>
                                    </p:set>
                                    <p:anim calcmode="lin" valueType="num">
                                      <p:cBhvr>
                                        <p:cTn id="90" dur="500" fill="hold"/>
                                        <p:tgtEl>
                                          <p:spTgt spid="87"/>
                                        </p:tgtEl>
                                        <p:attrNameLst>
                                          <p:attrName>ppt_w</p:attrName>
                                        </p:attrNameLst>
                                      </p:cBhvr>
                                      <p:tavLst>
                                        <p:tav tm="0">
                                          <p:val>
                                            <p:fltVal val="0"/>
                                          </p:val>
                                        </p:tav>
                                        <p:tav tm="100000">
                                          <p:val>
                                            <p:strVal val="#ppt_w"/>
                                          </p:val>
                                        </p:tav>
                                      </p:tavLst>
                                    </p:anim>
                                    <p:anim calcmode="lin" valueType="num">
                                      <p:cBhvr>
                                        <p:cTn id="91" dur="500" fill="hold"/>
                                        <p:tgtEl>
                                          <p:spTgt spid="87"/>
                                        </p:tgtEl>
                                        <p:attrNameLst>
                                          <p:attrName>ppt_h</p:attrName>
                                        </p:attrNameLst>
                                      </p:cBhvr>
                                      <p:tavLst>
                                        <p:tav tm="0">
                                          <p:val>
                                            <p:fltVal val="0"/>
                                          </p:val>
                                        </p:tav>
                                        <p:tav tm="100000">
                                          <p:val>
                                            <p:strVal val="#ppt_h"/>
                                          </p:val>
                                        </p:tav>
                                      </p:tavLst>
                                    </p:anim>
                                    <p:anim calcmode="lin" valueType="num">
                                      <p:cBhvr>
                                        <p:cTn id="92" dur="500" fill="hold"/>
                                        <p:tgtEl>
                                          <p:spTgt spid="87"/>
                                        </p:tgtEl>
                                        <p:attrNameLst>
                                          <p:attrName>ppt_x</p:attrName>
                                        </p:attrNameLst>
                                      </p:cBhvr>
                                      <p:tavLst>
                                        <p:tav tm="0">
                                          <p:val>
                                            <p:fltVal val="0.5"/>
                                          </p:val>
                                        </p:tav>
                                        <p:tav tm="100000">
                                          <p:val>
                                            <p:strVal val="#ppt_x"/>
                                          </p:val>
                                        </p:tav>
                                      </p:tavLst>
                                    </p:anim>
                                    <p:anim calcmode="lin" valueType="num">
                                      <p:cBhvr>
                                        <p:cTn id="93" dur="500" fill="hold"/>
                                        <p:tgtEl>
                                          <p:spTgt spid="87"/>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 calcmode="lin" valueType="num">
                                      <p:cBhvr>
                                        <p:cTn id="98" dur="500" fill="hold"/>
                                        <p:tgtEl>
                                          <p:spTgt spid="90"/>
                                        </p:tgtEl>
                                        <p:attrNameLst>
                                          <p:attrName>ppt_x</p:attrName>
                                        </p:attrNameLst>
                                      </p:cBhvr>
                                      <p:tavLst>
                                        <p:tav tm="0">
                                          <p:val>
                                            <p:fltVal val="0.5"/>
                                          </p:val>
                                        </p:tav>
                                        <p:tav tm="100000">
                                          <p:val>
                                            <p:strVal val="#ppt_x"/>
                                          </p:val>
                                        </p:tav>
                                      </p:tavLst>
                                    </p:anim>
                                    <p:anim calcmode="lin" valueType="num">
                                      <p:cBhvr>
                                        <p:cTn id="99" dur="500" fill="hold"/>
                                        <p:tgtEl>
                                          <p:spTgt spid="90"/>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ppt_x</p:attrName>
                                        </p:attrNameLst>
                                      </p:cBhvr>
                                      <p:tavLst>
                                        <p:tav tm="0">
                                          <p:val>
                                            <p:fltVal val="0.5"/>
                                          </p:val>
                                        </p:tav>
                                        <p:tav tm="100000">
                                          <p:val>
                                            <p:strVal val="#ppt_x"/>
                                          </p:val>
                                        </p:tav>
                                      </p:tavLst>
                                    </p:anim>
                                    <p:anim calcmode="lin" valueType="num">
                                      <p:cBhvr>
                                        <p:cTn id="105" dur="500" fill="hold"/>
                                        <p:tgtEl>
                                          <p:spTgt spid="93"/>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ppt_w</p:attrName>
                                        </p:attrNameLst>
                                      </p:cBhvr>
                                      <p:tavLst>
                                        <p:tav tm="0">
                                          <p:val>
                                            <p:fltVal val="0"/>
                                          </p:val>
                                        </p:tav>
                                        <p:tav tm="100000">
                                          <p:val>
                                            <p:strVal val="#ppt_w"/>
                                          </p:val>
                                        </p:tav>
                                      </p:tavLst>
                                    </p:anim>
                                    <p:anim calcmode="lin" valueType="num">
                                      <p:cBhvr>
                                        <p:cTn id="109" dur="500" fill="hold"/>
                                        <p:tgtEl>
                                          <p:spTgt spid="96"/>
                                        </p:tgtEl>
                                        <p:attrNameLst>
                                          <p:attrName>ppt_h</p:attrName>
                                        </p:attrNameLst>
                                      </p:cBhvr>
                                      <p:tavLst>
                                        <p:tav tm="0">
                                          <p:val>
                                            <p:fltVal val="0"/>
                                          </p:val>
                                        </p:tav>
                                        <p:tav tm="100000">
                                          <p:val>
                                            <p:strVal val="#ppt_h"/>
                                          </p:val>
                                        </p:tav>
                                      </p:tavLst>
                                    </p:anim>
                                    <p:anim calcmode="lin" valueType="num">
                                      <p:cBhvr>
                                        <p:cTn id="110" dur="500" fill="hold"/>
                                        <p:tgtEl>
                                          <p:spTgt spid="96"/>
                                        </p:tgtEl>
                                        <p:attrNameLst>
                                          <p:attrName>ppt_x</p:attrName>
                                        </p:attrNameLst>
                                      </p:cBhvr>
                                      <p:tavLst>
                                        <p:tav tm="0">
                                          <p:val>
                                            <p:fltVal val="0.5"/>
                                          </p:val>
                                        </p:tav>
                                        <p:tav tm="100000">
                                          <p:val>
                                            <p:strVal val="#ppt_x"/>
                                          </p:val>
                                        </p:tav>
                                      </p:tavLst>
                                    </p:anim>
                                    <p:anim calcmode="lin" valueType="num">
                                      <p:cBhvr>
                                        <p:cTn id="111" dur="500" fill="hold"/>
                                        <p:tgtEl>
                                          <p:spTgt spid="96"/>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300"/>
                                  </p:stCondLst>
                                  <p:childTnLst>
                                    <p:set>
                                      <p:cBhvr>
                                        <p:cTn id="113" dur="1" fill="hold">
                                          <p:stCondLst>
                                            <p:cond delay="0"/>
                                          </p:stCondLst>
                                        </p:cTn>
                                        <p:tgtEl>
                                          <p:spTgt spid="99"/>
                                        </p:tgtEl>
                                        <p:attrNameLst>
                                          <p:attrName>style.visibility</p:attrName>
                                        </p:attrNameLst>
                                      </p:cBhvr>
                                      <p:to>
                                        <p:strVal val="visible"/>
                                      </p:to>
                                    </p:set>
                                    <p:anim calcmode="lin" valueType="num">
                                      <p:cBhvr>
                                        <p:cTn id="114" dur="500" fill="hold"/>
                                        <p:tgtEl>
                                          <p:spTgt spid="99"/>
                                        </p:tgtEl>
                                        <p:attrNameLst>
                                          <p:attrName>ppt_w</p:attrName>
                                        </p:attrNameLst>
                                      </p:cBhvr>
                                      <p:tavLst>
                                        <p:tav tm="0">
                                          <p:val>
                                            <p:fltVal val="0"/>
                                          </p:val>
                                        </p:tav>
                                        <p:tav tm="100000">
                                          <p:val>
                                            <p:strVal val="#ppt_w"/>
                                          </p:val>
                                        </p:tav>
                                      </p:tavLst>
                                    </p:anim>
                                    <p:anim calcmode="lin" valueType="num">
                                      <p:cBhvr>
                                        <p:cTn id="115" dur="500" fill="hold"/>
                                        <p:tgtEl>
                                          <p:spTgt spid="99"/>
                                        </p:tgtEl>
                                        <p:attrNameLst>
                                          <p:attrName>ppt_h</p:attrName>
                                        </p:attrNameLst>
                                      </p:cBhvr>
                                      <p:tavLst>
                                        <p:tav tm="0">
                                          <p:val>
                                            <p:fltVal val="0"/>
                                          </p:val>
                                        </p:tav>
                                        <p:tav tm="100000">
                                          <p:val>
                                            <p:strVal val="#ppt_h"/>
                                          </p:val>
                                        </p:tav>
                                      </p:tavLst>
                                    </p:anim>
                                    <p:anim calcmode="lin" valueType="num">
                                      <p:cBhvr>
                                        <p:cTn id="116" dur="500" fill="hold"/>
                                        <p:tgtEl>
                                          <p:spTgt spid="99"/>
                                        </p:tgtEl>
                                        <p:attrNameLst>
                                          <p:attrName>ppt_x</p:attrName>
                                        </p:attrNameLst>
                                      </p:cBhvr>
                                      <p:tavLst>
                                        <p:tav tm="0">
                                          <p:val>
                                            <p:fltVal val="0.5"/>
                                          </p:val>
                                        </p:tav>
                                        <p:tav tm="100000">
                                          <p:val>
                                            <p:strVal val="#ppt_x"/>
                                          </p:val>
                                        </p:tav>
                                      </p:tavLst>
                                    </p:anim>
                                    <p:anim calcmode="lin" valueType="num">
                                      <p:cBhvr>
                                        <p:cTn id="117" dur="500" fill="hold"/>
                                        <p:tgtEl>
                                          <p:spTgt spid="99"/>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600"/>
                                  </p:stCondLst>
                                  <p:childTnLst>
                                    <p:set>
                                      <p:cBhvr>
                                        <p:cTn id="119" dur="1" fill="hold">
                                          <p:stCondLst>
                                            <p:cond delay="0"/>
                                          </p:stCondLst>
                                        </p:cTn>
                                        <p:tgtEl>
                                          <p:spTgt spid="102"/>
                                        </p:tgtEl>
                                        <p:attrNameLst>
                                          <p:attrName>style.visibility</p:attrName>
                                        </p:attrNameLst>
                                      </p:cBhvr>
                                      <p:to>
                                        <p:strVal val="visible"/>
                                      </p:to>
                                    </p:set>
                                    <p:anim calcmode="lin" valueType="num">
                                      <p:cBhvr>
                                        <p:cTn id="120" dur="500" fill="hold"/>
                                        <p:tgtEl>
                                          <p:spTgt spid="102"/>
                                        </p:tgtEl>
                                        <p:attrNameLst>
                                          <p:attrName>ppt_w</p:attrName>
                                        </p:attrNameLst>
                                      </p:cBhvr>
                                      <p:tavLst>
                                        <p:tav tm="0">
                                          <p:val>
                                            <p:fltVal val="0"/>
                                          </p:val>
                                        </p:tav>
                                        <p:tav tm="100000">
                                          <p:val>
                                            <p:strVal val="#ppt_w"/>
                                          </p:val>
                                        </p:tav>
                                      </p:tavLst>
                                    </p:anim>
                                    <p:anim calcmode="lin" valueType="num">
                                      <p:cBhvr>
                                        <p:cTn id="121" dur="500" fill="hold"/>
                                        <p:tgtEl>
                                          <p:spTgt spid="102"/>
                                        </p:tgtEl>
                                        <p:attrNameLst>
                                          <p:attrName>ppt_h</p:attrName>
                                        </p:attrNameLst>
                                      </p:cBhvr>
                                      <p:tavLst>
                                        <p:tav tm="0">
                                          <p:val>
                                            <p:fltVal val="0"/>
                                          </p:val>
                                        </p:tav>
                                        <p:tav tm="100000">
                                          <p:val>
                                            <p:strVal val="#ppt_h"/>
                                          </p:val>
                                        </p:tav>
                                      </p:tavLst>
                                    </p:anim>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600"/>
                                  </p:stCondLst>
                                  <p:childTnLst>
                                    <p:set>
                                      <p:cBhvr>
                                        <p:cTn id="125" dur="1" fill="hold">
                                          <p:stCondLst>
                                            <p:cond delay="0"/>
                                          </p:stCondLst>
                                        </p:cTn>
                                        <p:tgtEl>
                                          <p:spTgt spid="105"/>
                                        </p:tgtEl>
                                        <p:attrNameLst>
                                          <p:attrName>style.visibility</p:attrName>
                                        </p:attrNameLst>
                                      </p:cBhvr>
                                      <p:to>
                                        <p:strVal val="visible"/>
                                      </p:to>
                                    </p:set>
                                    <p:anim calcmode="lin" valueType="num">
                                      <p:cBhvr>
                                        <p:cTn id="126" dur="500" fill="hold"/>
                                        <p:tgtEl>
                                          <p:spTgt spid="105"/>
                                        </p:tgtEl>
                                        <p:attrNameLst>
                                          <p:attrName>ppt_w</p:attrName>
                                        </p:attrNameLst>
                                      </p:cBhvr>
                                      <p:tavLst>
                                        <p:tav tm="0">
                                          <p:val>
                                            <p:fltVal val="0"/>
                                          </p:val>
                                        </p:tav>
                                        <p:tav tm="100000">
                                          <p:val>
                                            <p:strVal val="#ppt_w"/>
                                          </p:val>
                                        </p:tav>
                                      </p:tavLst>
                                    </p:anim>
                                    <p:anim calcmode="lin" valueType="num">
                                      <p:cBhvr>
                                        <p:cTn id="127" dur="500" fill="hold"/>
                                        <p:tgtEl>
                                          <p:spTgt spid="105"/>
                                        </p:tgtEl>
                                        <p:attrNameLst>
                                          <p:attrName>ppt_h</p:attrName>
                                        </p:attrNameLst>
                                      </p:cBhvr>
                                      <p:tavLst>
                                        <p:tav tm="0">
                                          <p:val>
                                            <p:fltVal val="0"/>
                                          </p:val>
                                        </p:tav>
                                        <p:tav tm="100000">
                                          <p:val>
                                            <p:strVal val="#ppt_h"/>
                                          </p:val>
                                        </p:tav>
                                      </p:tavLst>
                                    </p:anim>
                                    <p:anim calcmode="lin" valueType="num">
                                      <p:cBhvr>
                                        <p:cTn id="128" dur="500" fill="hold"/>
                                        <p:tgtEl>
                                          <p:spTgt spid="105"/>
                                        </p:tgtEl>
                                        <p:attrNameLst>
                                          <p:attrName>ppt_x</p:attrName>
                                        </p:attrNameLst>
                                      </p:cBhvr>
                                      <p:tavLst>
                                        <p:tav tm="0">
                                          <p:val>
                                            <p:fltVal val="0.5"/>
                                          </p:val>
                                        </p:tav>
                                        <p:tav tm="100000">
                                          <p:val>
                                            <p:strVal val="#ppt_x"/>
                                          </p:val>
                                        </p:tav>
                                      </p:tavLst>
                                    </p:anim>
                                    <p:anim calcmode="lin" valueType="num">
                                      <p:cBhvr>
                                        <p:cTn id="129" dur="500" fill="hold"/>
                                        <p:tgtEl>
                                          <p:spTgt spid="105"/>
                                        </p:tgtEl>
                                        <p:attrNameLst>
                                          <p:attrName>ppt_y</p:attrName>
                                        </p:attrNameLst>
                                      </p:cBhvr>
                                      <p:tavLst>
                                        <p:tav tm="0">
                                          <p:val>
                                            <p:fltVal val="0.5"/>
                                          </p:val>
                                        </p:tav>
                                        <p:tav tm="100000">
                                          <p:val>
                                            <p:strVal val="#ppt_y"/>
                                          </p:val>
                                        </p:tav>
                                      </p:tavLst>
                                    </p:anim>
                                  </p:childTnLst>
                                </p:cTn>
                              </p:par>
                              <p:par>
                                <p:cTn id="130" presetID="26" presetClass="emph" presetSubtype="0" repeatCount="3000" fill="hold" nodeType="withEffect">
                                  <p:stCondLst>
                                    <p:cond delay="600"/>
                                  </p:stCondLst>
                                  <p:childTnLst>
                                    <p:animEffect transition="out" filter="fade">
                                      <p:cBhvr>
                                        <p:cTn id="131" dur="500" tmFilter="0, 0; .2, .5; .8, .5; 1, 0"/>
                                        <p:tgtEl>
                                          <p:spTgt spid="69"/>
                                        </p:tgtEl>
                                      </p:cBhvr>
                                    </p:animEffect>
                                    <p:animScale>
                                      <p:cBhvr>
                                        <p:cTn id="132" dur="250" autoRev="1" fill="hold"/>
                                        <p:tgtEl>
                                          <p:spTgt spid="69"/>
                                        </p:tgtEl>
                                      </p:cBhvr>
                                      <p:by x="105000" y="105000"/>
                                    </p:animScale>
                                  </p:childTnLst>
                                </p:cTn>
                              </p:par>
                              <p:par>
                                <p:cTn id="133" presetID="26" presetClass="emph" presetSubtype="0" repeatCount="3000" fill="hold" nodeType="withEffect">
                                  <p:stCondLst>
                                    <p:cond delay="710"/>
                                  </p:stCondLst>
                                  <p:childTnLst>
                                    <p:animEffect transition="out" filter="fade">
                                      <p:cBhvr>
                                        <p:cTn id="134" dur="500" tmFilter="0, 0; .2, .5; .8, .5; 1, 0"/>
                                        <p:tgtEl>
                                          <p:spTgt spid="90"/>
                                        </p:tgtEl>
                                      </p:cBhvr>
                                    </p:animEffect>
                                    <p:animScale>
                                      <p:cBhvr>
                                        <p:cTn id="135" dur="250" autoRev="1" fill="hold"/>
                                        <p:tgtEl>
                                          <p:spTgt spid="90"/>
                                        </p:tgtEl>
                                      </p:cBhvr>
                                      <p:by x="105000" y="105000"/>
                                    </p:animScale>
                                  </p:childTnLst>
                                </p:cTn>
                              </p:par>
                              <p:par>
                                <p:cTn id="136" presetID="26" presetClass="emph" presetSubtype="0" repeatCount="3000" fill="hold" nodeType="withEffect">
                                  <p:stCondLst>
                                    <p:cond delay="410"/>
                                  </p:stCondLst>
                                  <p:childTnLst>
                                    <p:animEffect transition="out" filter="fade">
                                      <p:cBhvr>
                                        <p:cTn id="137" dur="500" tmFilter="0, 0; .2, .5; .8, .5; 1, 0"/>
                                        <p:tgtEl>
                                          <p:spTgt spid="96"/>
                                        </p:tgtEl>
                                      </p:cBhvr>
                                    </p:animEffect>
                                    <p:animScale>
                                      <p:cBhvr>
                                        <p:cTn id="138" dur="250" autoRev="1" fill="hold"/>
                                        <p:tgtEl>
                                          <p:spTgt spid="96"/>
                                        </p:tgtEl>
                                      </p:cBhvr>
                                      <p:by x="105000" y="105000"/>
                                    </p:animScale>
                                  </p:childTnLst>
                                </p:cTn>
                              </p:par>
                              <p:par>
                                <p:cTn id="139" presetID="26" presetClass="emph" presetSubtype="0" repeatCount="3000" fill="hold" nodeType="withEffect">
                                  <p:stCondLst>
                                    <p:cond delay="810"/>
                                  </p:stCondLst>
                                  <p:childTnLst>
                                    <p:animEffect transition="out" filter="fade">
                                      <p:cBhvr>
                                        <p:cTn id="140" dur="500" tmFilter="0, 0; .2, .5; .8, .5; 1, 0"/>
                                        <p:tgtEl>
                                          <p:spTgt spid="99"/>
                                        </p:tgtEl>
                                      </p:cBhvr>
                                    </p:animEffect>
                                    <p:animScale>
                                      <p:cBhvr>
                                        <p:cTn id="141"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8" grpId="0"/>
      <p:bldP spid="114" grpId="0"/>
      <p:bldP spid="115" grpId="0"/>
      <p:bldP spid="116" grpId="0"/>
      <p:bldP spid="118" grpId="0"/>
      <p:bldP spid="119" grpId="0"/>
      <p:bldP spid="1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扩展市场策略</a:t>
            </a:r>
          </a:p>
        </p:txBody>
      </p:sp>
      <p:grpSp>
        <p:nvGrpSpPr>
          <p:cNvPr id="38" name="淘宝店chenying0907出品 37"/>
          <p:cNvGrpSpPr/>
          <p:nvPr/>
        </p:nvGrpSpPr>
        <p:grpSpPr>
          <a:xfrm>
            <a:off x="790941" y="1326148"/>
            <a:ext cx="2551321" cy="525222"/>
            <a:chOff x="828467" y="1326148"/>
            <a:chExt cx="2551321" cy="525222"/>
          </a:xfrm>
        </p:grpSpPr>
        <p:sp>
          <p:nvSpPr>
            <p:cNvPr id="39" name="圆角淘宝店chenying0907出品 38"/>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0" name="圆角淘宝店chenying0907出品 39"/>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41" name="淘宝店chenying0907出品 40"/>
          <p:cNvGrpSpPr/>
          <p:nvPr/>
        </p:nvGrpSpPr>
        <p:grpSpPr>
          <a:xfrm>
            <a:off x="790941" y="2394983"/>
            <a:ext cx="2551321" cy="525222"/>
            <a:chOff x="828467" y="1326148"/>
            <a:chExt cx="2551321" cy="525222"/>
          </a:xfrm>
        </p:grpSpPr>
        <p:sp>
          <p:nvSpPr>
            <p:cNvPr id="42" name="圆角淘宝店chenying0907出品 41"/>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3" name="圆角淘宝店chenying0907出品 42"/>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44" name="淘宝店chenying0907出品 43"/>
          <p:cNvGrpSpPr/>
          <p:nvPr/>
        </p:nvGrpSpPr>
        <p:grpSpPr>
          <a:xfrm>
            <a:off x="790941" y="3509018"/>
            <a:ext cx="2551321" cy="525222"/>
            <a:chOff x="828467" y="1326148"/>
            <a:chExt cx="2551321" cy="525222"/>
          </a:xfrm>
        </p:grpSpPr>
        <p:sp>
          <p:nvSpPr>
            <p:cNvPr id="45" name="圆角淘宝店chenying0907出品 44"/>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6" name="圆角淘宝店chenying0907出品 45"/>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47" name="淘宝店chenying0907出品 46"/>
          <p:cNvGrpSpPr/>
          <p:nvPr/>
        </p:nvGrpSpPr>
        <p:grpSpPr>
          <a:xfrm>
            <a:off x="5751502" y="1325708"/>
            <a:ext cx="2551321" cy="525222"/>
            <a:chOff x="828467" y="1326148"/>
            <a:chExt cx="2551321" cy="525222"/>
          </a:xfrm>
        </p:grpSpPr>
        <p:sp>
          <p:nvSpPr>
            <p:cNvPr id="48" name="圆角淘宝店chenying0907出品 47"/>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49" name="圆角淘宝店chenying0907出品 48"/>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50" name="淘宝店chenying0907出品 49"/>
          <p:cNvGrpSpPr/>
          <p:nvPr/>
        </p:nvGrpSpPr>
        <p:grpSpPr>
          <a:xfrm>
            <a:off x="5751502" y="2394543"/>
            <a:ext cx="2551321" cy="525222"/>
            <a:chOff x="828467" y="1326148"/>
            <a:chExt cx="2551321" cy="525222"/>
          </a:xfrm>
        </p:grpSpPr>
        <p:sp>
          <p:nvSpPr>
            <p:cNvPr id="51" name="圆角淘宝店chenying0907出品 50"/>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52" name="圆角淘宝店chenying0907出品 51"/>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53" name="淘宝店chenying0907出品 52"/>
          <p:cNvGrpSpPr/>
          <p:nvPr/>
        </p:nvGrpSpPr>
        <p:grpSpPr>
          <a:xfrm>
            <a:off x="5751502" y="3508578"/>
            <a:ext cx="2551321" cy="525222"/>
            <a:chOff x="828467" y="1326148"/>
            <a:chExt cx="2551321" cy="525222"/>
          </a:xfrm>
        </p:grpSpPr>
        <p:sp>
          <p:nvSpPr>
            <p:cNvPr id="54" name="圆角淘宝店chenying0907出品 53"/>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sp>
          <p:nvSpPr>
            <p:cNvPr id="55" name="圆角淘宝店chenying0907出品 54"/>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latin typeface="微软雅黑" panose="020B0503020204020204" pitchFamily="34" charset="-122"/>
                <a:ea typeface="微软雅黑" panose="020B0503020204020204" pitchFamily="34" charset="-122"/>
              </a:endParaRPr>
            </a:p>
          </p:txBody>
        </p:sp>
      </p:grpSp>
      <p:grpSp>
        <p:nvGrpSpPr>
          <p:cNvPr id="56" name="淘宝店chenying0907出品 55"/>
          <p:cNvGrpSpPr/>
          <p:nvPr/>
        </p:nvGrpSpPr>
        <p:grpSpPr>
          <a:xfrm>
            <a:off x="3549527" y="1649601"/>
            <a:ext cx="2018784" cy="2018784"/>
            <a:chOff x="2193191" y="1899415"/>
            <a:chExt cx="2421376" cy="2421376"/>
          </a:xfrm>
          <a:effectLst/>
        </p:grpSpPr>
        <p:sp>
          <p:nvSpPr>
            <p:cNvPr id="57" name="淘宝店chenying0907出品 56"/>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2"/>
                </a:solidFill>
                <a:latin typeface="Calibri" panose="020F0502020204030204"/>
                <a:ea typeface="微软雅黑" panose="020B0503020204020204" pitchFamily="34" charset="-122"/>
              </a:endParaRPr>
            </a:p>
          </p:txBody>
        </p:sp>
        <p:sp>
          <p:nvSpPr>
            <p:cNvPr id="59" name="淘宝店chenying0907出品 58"/>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2"/>
                </a:solidFill>
                <a:latin typeface="Calibri" panose="020F0502020204030204"/>
                <a:ea typeface="微软雅黑" panose="020B0503020204020204" pitchFamily="34" charset="-122"/>
              </a:endParaRPr>
            </a:p>
          </p:txBody>
        </p:sp>
      </p:grpSp>
      <p:sp>
        <p:nvSpPr>
          <p:cNvPr id="60" name="Text Placeholder 12"/>
          <p:cNvSpPr txBox="1"/>
          <p:nvPr/>
        </p:nvSpPr>
        <p:spPr>
          <a:xfrm>
            <a:off x="1197609" y="145015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bg2"/>
                </a:solidFill>
                <a:latin typeface="微软雅黑" panose="020B0503020204020204" pitchFamily="34" charset="-122"/>
                <a:ea typeface="微软雅黑" panose="020B0503020204020204" pitchFamily="34" charset="-122"/>
              </a:rPr>
              <a:t>01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1" name="Text Placeholder 12"/>
          <p:cNvSpPr txBox="1"/>
          <p:nvPr/>
        </p:nvSpPr>
        <p:spPr>
          <a:xfrm>
            <a:off x="1197609" y="25175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bg2"/>
                </a:solidFill>
                <a:latin typeface="微软雅黑" panose="020B0503020204020204" pitchFamily="34" charset="-122"/>
                <a:ea typeface="微软雅黑" panose="020B0503020204020204" pitchFamily="34" charset="-122"/>
              </a:rPr>
              <a:t>02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2" name="Text Placeholder 12"/>
          <p:cNvSpPr txBox="1"/>
          <p:nvPr/>
        </p:nvSpPr>
        <p:spPr>
          <a:xfrm>
            <a:off x="1197609" y="3628042"/>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bg2"/>
                </a:solidFill>
                <a:latin typeface="微软雅黑" panose="020B0503020204020204" pitchFamily="34" charset="-122"/>
                <a:ea typeface="微软雅黑" panose="020B0503020204020204" pitchFamily="34" charset="-122"/>
              </a:rPr>
              <a:t>03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3" name="Text Placeholder 12"/>
          <p:cNvSpPr txBox="1"/>
          <p:nvPr/>
        </p:nvSpPr>
        <p:spPr>
          <a:xfrm>
            <a:off x="5976230" y="145015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bg2"/>
                </a:solidFill>
                <a:latin typeface="微软雅黑" panose="020B0503020204020204" pitchFamily="34" charset="-122"/>
                <a:ea typeface="微软雅黑" panose="020B0503020204020204" pitchFamily="34" charset="-122"/>
              </a:rPr>
              <a:t>04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4" name="Text Placeholder 12"/>
          <p:cNvSpPr txBox="1"/>
          <p:nvPr/>
        </p:nvSpPr>
        <p:spPr>
          <a:xfrm>
            <a:off x="5976230" y="25175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bg2"/>
                </a:solidFill>
                <a:latin typeface="微软雅黑" panose="020B0503020204020204" pitchFamily="34" charset="-122"/>
                <a:ea typeface="微软雅黑" panose="020B0503020204020204" pitchFamily="34" charset="-122"/>
              </a:rPr>
              <a:t>05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5" name="Text Placeholder 12"/>
          <p:cNvSpPr txBox="1"/>
          <p:nvPr/>
        </p:nvSpPr>
        <p:spPr>
          <a:xfrm>
            <a:off x="5976230" y="3628042"/>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bg2"/>
                </a:solidFill>
                <a:latin typeface="微软雅黑" panose="020B0503020204020204" pitchFamily="34" charset="-122"/>
                <a:ea typeface="微软雅黑" panose="020B0503020204020204" pitchFamily="34" charset="-122"/>
              </a:rPr>
              <a:t>06 </a:t>
            </a:r>
            <a:r>
              <a:rPr lang="zh-CN" altLang="en-US" sz="1200" b="1" dirty="0">
                <a:solidFill>
                  <a:schemeClr val="bg2"/>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2"/>
              </a:solidFill>
              <a:latin typeface="微软雅黑" panose="020B0503020204020204" pitchFamily="34" charset="-122"/>
              <a:ea typeface="微软雅黑" panose="020B0503020204020204" pitchFamily="34" charset="-122"/>
            </a:endParaRPr>
          </a:p>
        </p:txBody>
      </p:sp>
      <p:sp>
        <p:nvSpPr>
          <p:cNvPr id="66" name="Text Placeholder 12"/>
          <p:cNvSpPr txBox="1"/>
          <p:nvPr/>
        </p:nvSpPr>
        <p:spPr>
          <a:xfrm>
            <a:off x="1381122" y="1965677"/>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67" name="Text Placeholder 12"/>
          <p:cNvSpPr txBox="1"/>
          <p:nvPr/>
        </p:nvSpPr>
        <p:spPr>
          <a:xfrm>
            <a:off x="1381122" y="3038447"/>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68" name="Text Placeholder 12"/>
          <p:cNvSpPr txBox="1"/>
          <p:nvPr/>
        </p:nvSpPr>
        <p:spPr>
          <a:xfrm>
            <a:off x="1381122" y="4176004"/>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69" name="Text Placeholder 12"/>
          <p:cNvSpPr txBox="1"/>
          <p:nvPr/>
        </p:nvSpPr>
        <p:spPr>
          <a:xfrm>
            <a:off x="5976229" y="1968807"/>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70" name="Text Placeholder 12"/>
          <p:cNvSpPr txBox="1"/>
          <p:nvPr/>
        </p:nvSpPr>
        <p:spPr>
          <a:xfrm>
            <a:off x="5976229" y="3041577"/>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71" name="Text Placeholder 12"/>
          <p:cNvSpPr txBox="1"/>
          <p:nvPr/>
        </p:nvSpPr>
        <p:spPr>
          <a:xfrm>
            <a:off x="5976229" y="4179134"/>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bg2"/>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72" name="淘宝店chenying0907出品 71"/>
          <p:cNvSpPr/>
          <p:nvPr/>
        </p:nvSpPr>
        <p:spPr>
          <a:xfrm>
            <a:off x="3797049" y="2283244"/>
            <a:ext cx="1512794" cy="707886"/>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年度工作</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a:solidFill>
                  <a:schemeClr val="accent1"/>
                </a:solidFill>
                <a:latin typeface="微软雅黑" panose="020B0503020204020204" pitchFamily="34" charset="-122"/>
                <a:ea typeface="微软雅黑" panose="020B0503020204020204" pitchFamily="34" charset="-122"/>
              </a:rPr>
              <a:t>内容概述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heel(1)">
                                      <p:cBhvr>
                                        <p:cTn id="11" dur="500"/>
                                        <p:tgtEl>
                                          <p:spTgt spid="5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6">
                                            <p:txEl>
                                              <p:pRg st="0" end="0"/>
                                            </p:txEl>
                                          </p:spTgt>
                                        </p:tgtEl>
                                        <p:attrNameLst>
                                          <p:attrName>style.visibility</p:attrName>
                                        </p:attrNameLst>
                                      </p:cBhvr>
                                      <p:to>
                                        <p:strVal val="visible"/>
                                      </p:to>
                                    </p:set>
                                    <p:animEffect transition="in" filter="fade">
                                      <p:cBhvr>
                                        <p:cTn id="28" dur="500"/>
                                        <p:tgtEl>
                                          <p:spTgt spid="66">
                                            <p:txEl>
                                              <p:pRg st="0" end="0"/>
                                            </p:txEl>
                                          </p:spTgt>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7">
                                            <p:txEl>
                                              <p:pRg st="0" end="0"/>
                                            </p:txEl>
                                          </p:spTgt>
                                        </p:tgtEl>
                                        <p:attrNameLst>
                                          <p:attrName>style.visibility</p:attrName>
                                        </p:attrNameLst>
                                      </p:cBhvr>
                                      <p:to>
                                        <p:strVal val="visible"/>
                                      </p:to>
                                    </p:set>
                                    <p:animEffect transition="in" filter="fade">
                                      <p:cBhvr>
                                        <p:cTn id="41" dur="500"/>
                                        <p:tgtEl>
                                          <p:spTgt spid="67">
                                            <p:txEl>
                                              <p:pRg st="0" end="0"/>
                                            </p:txEl>
                                          </p:spTgt>
                                        </p:tgtEl>
                                      </p:cBhvr>
                                    </p:animEffect>
                                  </p:childTnLst>
                                </p:cTn>
                              </p:par>
                            </p:childTnLst>
                          </p:cTn>
                        </p:par>
                        <p:par>
                          <p:cTn id="42" fill="hold">
                            <p:stCondLst>
                              <p:cond delay="4500"/>
                            </p:stCondLst>
                            <p:childTnLst>
                              <p:par>
                                <p:cTn id="43" presetID="2"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left)">
                                      <p:cBhvr>
                                        <p:cTn id="50" dur="500"/>
                                        <p:tgtEl>
                                          <p:spTgt spid="6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68">
                                            <p:txEl>
                                              <p:pRg st="0" end="0"/>
                                            </p:txEl>
                                          </p:spTgt>
                                        </p:tgtEl>
                                        <p:attrNameLst>
                                          <p:attrName>style.visibility</p:attrName>
                                        </p:attrNameLst>
                                      </p:cBhvr>
                                      <p:to>
                                        <p:strVal val="visible"/>
                                      </p:to>
                                    </p:set>
                                    <p:animEffect transition="in" filter="fade">
                                      <p:cBhvr>
                                        <p:cTn id="54" dur="500"/>
                                        <p:tgtEl>
                                          <p:spTgt spid="68">
                                            <p:txEl>
                                              <p:pRg st="0" end="0"/>
                                            </p:txEl>
                                          </p:spTgt>
                                        </p:tgtEl>
                                      </p:cBhvr>
                                    </p:animEffect>
                                  </p:childTnLst>
                                </p:cTn>
                              </p:par>
                            </p:childTnLst>
                          </p:cTn>
                        </p:par>
                        <p:par>
                          <p:cTn id="55" fill="hold">
                            <p:stCondLst>
                              <p:cond delay="6000"/>
                            </p:stCondLst>
                            <p:childTnLst>
                              <p:par>
                                <p:cTn id="56" presetID="2" presetClass="entr" presetSubtype="2"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1+#ppt_w/2"/>
                                          </p:val>
                                        </p:tav>
                                        <p:tav tm="100000">
                                          <p:val>
                                            <p:strVal val="#ppt_x"/>
                                          </p:val>
                                        </p:tav>
                                      </p:tavLst>
                                    </p:anim>
                                    <p:anim calcmode="lin" valueType="num">
                                      <p:cBhvr additive="base">
                                        <p:cTn id="59" dur="500" fill="hold"/>
                                        <p:tgtEl>
                                          <p:spTgt spid="47"/>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left)">
                                      <p:cBhvr>
                                        <p:cTn id="63" dur="500"/>
                                        <p:tgtEl>
                                          <p:spTgt spid="63"/>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69">
                                            <p:txEl>
                                              <p:pRg st="0" end="0"/>
                                            </p:txEl>
                                          </p:spTgt>
                                        </p:tgtEl>
                                        <p:attrNameLst>
                                          <p:attrName>style.visibility</p:attrName>
                                        </p:attrNameLst>
                                      </p:cBhvr>
                                      <p:to>
                                        <p:strVal val="visible"/>
                                      </p:to>
                                    </p:set>
                                    <p:animEffect transition="in" filter="fade">
                                      <p:cBhvr>
                                        <p:cTn id="67" dur="500"/>
                                        <p:tgtEl>
                                          <p:spTgt spid="69">
                                            <p:txEl>
                                              <p:pRg st="0" end="0"/>
                                            </p:txEl>
                                          </p:spTgt>
                                        </p:tgtEl>
                                      </p:cBhvr>
                                    </p:animEffect>
                                  </p:childTnLst>
                                </p:cTn>
                              </p:par>
                            </p:childTnLst>
                          </p:cTn>
                        </p:par>
                        <p:par>
                          <p:cTn id="68" fill="hold">
                            <p:stCondLst>
                              <p:cond delay="7500"/>
                            </p:stCondLst>
                            <p:childTnLst>
                              <p:par>
                                <p:cTn id="69" presetID="2" presetClass="entr" presetSubtype="2"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1+#ppt_w/2"/>
                                          </p:val>
                                        </p:tav>
                                        <p:tav tm="100000">
                                          <p:val>
                                            <p:strVal val="#ppt_x"/>
                                          </p:val>
                                        </p:tav>
                                      </p:tavLst>
                                    </p:anim>
                                    <p:anim calcmode="lin" valueType="num">
                                      <p:cBhvr additive="base">
                                        <p:cTn id="72" dur="500" fill="hold"/>
                                        <p:tgtEl>
                                          <p:spTgt spid="50"/>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500"/>
                                        <p:tgtEl>
                                          <p:spTgt spid="70">
                                            <p:txEl>
                                              <p:pRg st="0" end="0"/>
                                            </p:txEl>
                                          </p:spTgt>
                                        </p:tgtEl>
                                      </p:cBhvr>
                                    </p:animEffect>
                                  </p:childTnLst>
                                </p:cTn>
                              </p:par>
                            </p:childTnLst>
                          </p:cTn>
                        </p:par>
                        <p:par>
                          <p:cTn id="81" fill="hold">
                            <p:stCondLst>
                              <p:cond delay="9000"/>
                            </p:stCondLst>
                            <p:childTnLst>
                              <p:par>
                                <p:cTn id="82" presetID="2" presetClass="entr" presetSubtype="2"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1+#ppt_w/2"/>
                                          </p:val>
                                        </p:tav>
                                        <p:tav tm="100000">
                                          <p:val>
                                            <p:strVal val="#ppt_x"/>
                                          </p:val>
                                        </p:tav>
                                      </p:tavLst>
                                    </p:anim>
                                    <p:anim calcmode="lin" valueType="num">
                                      <p:cBhvr additive="base">
                                        <p:cTn id="85" dur="500" fill="hold"/>
                                        <p:tgtEl>
                                          <p:spTgt spid="53"/>
                                        </p:tgtEl>
                                        <p:attrNameLst>
                                          <p:attrName>ppt_y</p:attrName>
                                        </p:attrNameLst>
                                      </p:cBhvr>
                                      <p:tavLst>
                                        <p:tav tm="0">
                                          <p:val>
                                            <p:strVal val="#ppt_y"/>
                                          </p:val>
                                        </p:tav>
                                        <p:tav tm="100000">
                                          <p:val>
                                            <p:strVal val="#ppt_y"/>
                                          </p:val>
                                        </p:tav>
                                      </p:tavLst>
                                    </p:anim>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left)">
                                      <p:cBhvr>
                                        <p:cTn id="89" dur="500"/>
                                        <p:tgtEl>
                                          <p:spTgt spid="65"/>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71">
                                            <p:txEl>
                                              <p:pRg st="0" end="0"/>
                                            </p:txEl>
                                          </p:spTgt>
                                        </p:tgtEl>
                                        <p:attrNameLst>
                                          <p:attrName>style.visibility</p:attrName>
                                        </p:attrNameLst>
                                      </p:cBhvr>
                                      <p:to>
                                        <p:strVal val="visible"/>
                                      </p:to>
                                    </p:set>
                                    <p:animEffect transition="in" filter="fade">
                                      <p:cBhvr>
                                        <p:cTn id="93"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P spid="62" grpId="0"/>
      <p:bldP spid="63" grpId="0"/>
      <p:bldP spid="64" grpId="0"/>
      <p:bldP spid="65" grpId="0"/>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管理提升方针</a:t>
            </a:r>
          </a:p>
        </p:txBody>
      </p:sp>
      <p:sp>
        <p:nvSpPr>
          <p:cNvPr id="37" name="矩形 36"/>
          <p:cNvSpPr/>
          <p:nvPr/>
        </p:nvSpPr>
        <p:spPr>
          <a:xfrm>
            <a:off x="3494770" y="1938600"/>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3" name="椭圆 72"/>
          <p:cNvSpPr/>
          <p:nvPr/>
        </p:nvSpPr>
        <p:spPr>
          <a:xfrm>
            <a:off x="2846432" y="132290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4" name="任意多边形 73"/>
          <p:cNvSpPr/>
          <p:nvPr/>
        </p:nvSpPr>
        <p:spPr>
          <a:xfrm rot="18900000" flipH="1">
            <a:off x="2964781" y="143480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1"/>
          </a:solidFill>
          <a:ln w="15875">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5" name="椭圆 74"/>
          <p:cNvSpPr/>
          <p:nvPr/>
        </p:nvSpPr>
        <p:spPr>
          <a:xfrm>
            <a:off x="4869815" y="132290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6" name="任意多边形 75"/>
          <p:cNvSpPr/>
          <p:nvPr/>
        </p:nvSpPr>
        <p:spPr>
          <a:xfrm rot="18900000" flipH="1">
            <a:off x="4988164" y="143480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2"/>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7" name="椭圆 76"/>
          <p:cNvSpPr/>
          <p:nvPr/>
        </p:nvSpPr>
        <p:spPr>
          <a:xfrm>
            <a:off x="2846432" y="302315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8" name="任意多边形 77"/>
          <p:cNvSpPr/>
          <p:nvPr/>
        </p:nvSpPr>
        <p:spPr>
          <a:xfrm rot="18900000" flipH="1">
            <a:off x="2964781" y="313505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3"/>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79" name="椭圆 78"/>
          <p:cNvSpPr/>
          <p:nvPr/>
        </p:nvSpPr>
        <p:spPr>
          <a:xfrm>
            <a:off x="4869815" y="302315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80" name="任意多边形 79"/>
          <p:cNvSpPr/>
          <p:nvPr/>
        </p:nvSpPr>
        <p:spPr>
          <a:xfrm rot="18900000" flipH="1">
            <a:off x="4988164" y="313505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4"/>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ea typeface="微软雅黑" panose="020B0503020204020204" pitchFamily="34" charset="-122"/>
            </a:endParaRPr>
          </a:p>
        </p:txBody>
      </p:sp>
      <p:sp>
        <p:nvSpPr>
          <p:cNvPr id="81" name="文本框 45"/>
          <p:cNvSpPr txBox="1"/>
          <p:nvPr/>
        </p:nvSpPr>
        <p:spPr>
          <a:xfrm>
            <a:off x="3197309" y="1785883"/>
            <a:ext cx="593608" cy="369332"/>
          </a:xfrm>
          <a:prstGeom prst="rect">
            <a:avLst/>
          </a:prstGeom>
          <a:noFill/>
        </p:spPr>
        <p:txBody>
          <a:bodyPr wrap="square" rtlCol="0">
            <a:spAutoFit/>
          </a:bodyPr>
          <a:lstStyle/>
          <a:p>
            <a:pPr algn="ctr"/>
            <a:r>
              <a:rPr lang="en-US" altLang="zh-CN" dirty="0">
                <a:solidFill>
                  <a:schemeClr val="bg2"/>
                </a:solidFill>
                <a:latin typeface="Impact" panose="020B0806030902050204" pitchFamily="34" charset="0"/>
                <a:ea typeface="微软雅黑" panose="020B0503020204020204" pitchFamily="34" charset="-122"/>
              </a:rPr>
              <a:t>01</a:t>
            </a:r>
            <a:endParaRPr lang="zh-CN" altLang="en-US" dirty="0">
              <a:solidFill>
                <a:schemeClr val="bg2"/>
              </a:solidFill>
              <a:latin typeface="Impact" panose="020B0806030902050204" pitchFamily="34" charset="0"/>
              <a:ea typeface="微软雅黑" panose="020B0503020204020204" pitchFamily="34" charset="-122"/>
            </a:endParaRPr>
          </a:p>
        </p:txBody>
      </p:sp>
      <p:sp>
        <p:nvSpPr>
          <p:cNvPr id="82" name="文本框 46"/>
          <p:cNvSpPr txBox="1"/>
          <p:nvPr/>
        </p:nvSpPr>
        <p:spPr>
          <a:xfrm>
            <a:off x="5220692" y="1785883"/>
            <a:ext cx="593608" cy="369332"/>
          </a:xfrm>
          <a:prstGeom prst="rect">
            <a:avLst/>
          </a:prstGeom>
          <a:noFill/>
        </p:spPr>
        <p:txBody>
          <a:bodyPr wrap="square" rtlCol="0">
            <a:spAutoFit/>
          </a:bodyPr>
          <a:lstStyle/>
          <a:p>
            <a:pPr algn="ctr"/>
            <a:r>
              <a:rPr lang="en-US" altLang="zh-CN" dirty="0">
                <a:solidFill>
                  <a:schemeClr val="bg2"/>
                </a:solidFill>
                <a:latin typeface="Impact" panose="020B0806030902050204" pitchFamily="34" charset="0"/>
                <a:ea typeface="微软雅黑" panose="020B0503020204020204" pitchFamily="34" charset="-122"/>
              </a:rPr>
              <a:t>02</a:t>
            </a:r>
            <a:endParaRPr lang="zh-CN" altLang="en-US" sz="1200" dirty="0">
              <a:solidFill>
                <a:schemeClr val="bg2"/>
              </a:solidFill>
              <a:latin typeface="Impact" panose="020B0806030902050204" pitchFamily="34" charset="0"/>
              <a:ea typeface="微软雅黑" panose="020B0503020204020204" pitchFamily="34" charset="-122"/>
            </a:endParaRPr>
          </a:p>
        </p:txBody>
      </p:sp>
      <p:sp>
        <p:nvSpPr>
          <p:cNvPr id="83" name="文本框 49"/>
          <p:cNvSpPr txBox="1"/>
          <p:nvPr/>
        </p:nvSpPr>
        <p:spPr>
          <a:xfrm>
            <a:off x="3203848" y="3502320"/>
            <a:ext cx="593608" cy="369332"/>
          </a:xfrm>
          <a:prstGeom prst="rect">
            <a:avLst/>
          </a:prstGeom>
          <a:noFill/>
        </p:spPr>
        <p:txBody>
          <a:bodyPr wrap="square" rtlCol="0">
            <a:spAutoFit/>
          </a:bodyPr>
          <a:lstStyle/>
          <a:p>
            <a:pPr algn="ctr"/>
            <a:r>
              <a:rPr lang="en-US" altLang="zh-CN" dirty="0">
                <a:solidFill>
                  <a:schemeClr val="bg2"/>
                </a:solidFill>
                <a:latin typeface="Impact" panose="020B0806030902050204" pitchFamily="34" charset="0"/>
                <a:ea typeface="微软雅黑" panose="020B0503020204020204" pitchFamily="34" charset="-122"/>
              </a:rPr>
              <a:t>03</a:t>
            </a:r>
            <a:endParaRPr lang="zh-CN" altLang="en-US" dirty="0">
              <a:solidFill>
                <a:schemeClr val="bg2"/>
              </a:solidFill>
              <a:latin typeface="Impact" panose="020B0806030902050204" pitchFamily="34" charset="0"/>
              <a:ea typeface="微软雅黑" panose="020B0503020204020204" pitchFamily="34" charset="-122"/>
            </a:endParaRPr>
          </a:p>
        </p:txBody>
      </p:sp>
      <p:sp>
        <p:nvSpPr>
          <p:cNvPr id="84" name="文本框 50"/>
          <p:cNvSpPr txBox="1"/>
          <p:nvPr/>
        </p:nvSpPr>
        <p:spPr>
          <a:xfrm>
            <a:off x="5220072" y="3498562"/>
            <a:ext cx="593608" cy="369332"/>
          </a:xfrm>
          <a:prstGeom prst="rect">
            <a:avLst/>
          </a:prstGeom>
          <a:noFill/>
        </p:spPr>
        <p:txBody>
          <a:bodyPr wrap="square" rtlCol="0">
            <a:spAutoFit/>
          </a:bodyPr>
          <a:lstStyle/>
          <a:p>
            <a:pPr algn="ctr"/>
            <a:r>
              <a:rPr lang="en-US" altLang="zh-CN" dirty="0">
                <a:solidFill>
                  <a:schemeClr val="bg2"/>
                </a:solidFill>
                <a:latin typeface="Impact" panose="020B0806030902050204" pitchFamily="34" charset="0"/>
                <a:ea typeface="微软雅黑" panose="020B0503020204020204" pitchFamily="34" charset="-122"/>
              </a:rPr>
              <a:t>04</a:t>
            </a:r>
            <a:endParaRPr lang="zh-CN" altLang="en-US" sz="1200" dirty="0">
              <a:solidFill>
                <a:schemeClr val="bg2"/>
              </a:solidFill>
              <a:latin typeface="Impact" panose="020B0806030902050204" pitchFamily="34" charset="0"/>
              <a:ea typeface="微软雅黑" panose="020B0503020204020204" pitchFamily="34" charset="-122"/>
            </a:endParaRPr>
          </a:p>
        </p:txBody>
      </p:sp>
      <p:sp>
        <p:nvSpPr>
          <p:cNvPr id="85" name="Rectangle 47"/>
          <p:cNvSpPr>
            <a:spLocks noChangeArrowheads="1"/>
          </p:cNvSpPr>
          <p:nvPr/>
        </p:nvSpPr>
        <p:spPr bwMode="auto">
          <a:xfrm>
            <a:off x="1072650" y="1805501"/>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bg2"/>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750" dirty="0">
              <a:solidFill>
                <a:schemeClr val="bg2"/>
              </a:solidFill>
              <a:latin typeface="微软雅黑" panose="020B0503020204020204" pitchFamily="34" charset="-122"/>
              <a:ea typeface="微软雅黑" panose="020B0503020204020204" pitchFamily="34" charset="-122"/>
            </a:endParaRPr>
          </a:p>
        </p:txBody>
      </p:sp>
      <p:sp>
        <p:nvSpPr>
          <p:cNvPr id="86" name="Rectangle 48"/>
          <p:cNvSpPr>
            <a:spLocks noChangeArrowheads="1"/>
          </p:cNvSpPr>
          <p:nvPr/>
        </p:nvSpPr>
        <p:spPr bwMode="auto">
          <a:xfrm>
            <a:off x="1699300" y="1516508"/>
            <a:ext cx="8771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87" name="Rectangle 47"/>
          <p:cNvSpPr>
            <a:spLocks noChangeArrowheads="1"/>
          </p:cNvSpPr>
          <p:nvPr/>
        </p:nvSpPr>
        <p:spPr bwMode="auto">
          <a:xfrm>
            <a:off x="1182458" y="3520345"/>
            <a:ext cx="1486402"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bg2"/>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750" dirty="0">
              <a:solidFill>
                <a:schemeClr val="bg2"/>
              </a:solidFill>
              <a:latin typeface="微软雅黑" panose="020B0503020204020204" pitchFamily="34" charset="-122"/>
              <a:ea typeface="微软雅黑" panose="020B0503020204020204" pitchFamily="34" charset="-122"/>
            </a:endParaRPr>
          </a:p>
        </p:txBody>
      </p:sp>
      <p:sp>
        <p:nvSpPr>
          <p:cNvPr id="88" name="Rectangle 48"/>
          <p:cNvSpPr>
            <a:spLocks noChangeArrowheads="1"/>
          </p:cNvSpPr>
          <p:nvPr/>
        </p:nvSpPr>
        <p:spPr bwMode="auto">
          <a:xfrm>
            <a:off x="1809108" y="3256543"/>
            <a:ext cx="8771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89" name="Rectangle 47"/>
          <p:cNvSpPr>
            <a:spLocks noChangeArrowheads="1"/>
          </p:cNvSpPr>
          <p:nvPr/>
        </p:nvSpPr>
        <p:spPr bwMode="auto">
          <a:xfrm>
            <a:off x="6445539" y="1805501"/>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bg2"/>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750" dirty="0">
              <a:solidFill>
                <a:schemeClr val="bg2"/>
              </a:solidFill>
              <a:latin typeface="微软雅黑" panose="020B0503020204020204" pitchFamily="34" charset="-122"/>
              <a:ea typeface="微软雅黑" panose="020B0503020204020204" pitchFamily="34" charset="-122"/>
            </a:endParaRPr>
          </a:p>
        </p:txBody>
      </p:sp>
      <p:sp>
        <p:nvSpPr>
          <p:cNvPr id="90" name="Rectangle 48"/>
          <p:cNvSpPr>
            <a:spLocks noChangeArrowheads="1"/>
          </p:cNvSpPr>
          <p:nvPr/>
        </p:nvSpPr>
        <p:spPr bwMode="auto">
          <a:xfrm>
            <a:off x="6433294" y="1516508"/>
            <a:ext cx="8771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
        <p:nvSpPr>
          <p:cNvPr id="91" name="Rectangle 47"/>
          <p:cNvSpPr>
            <a:spLocks noChangeArrowheads="1"/>
          </p:cNvSpPr>
          <p:nvPr/>
        </p:nvSpPr>
        <p:spPr bwMode="auto">
          <a:xfrm>
            <a:off x="6421549" y="3520345"/>
            <a:ext cx="1563626"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bg2"/>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750" dirty="0">
              <a:solidFill>
                <a:schemeClr val="bg2"/>
              </a:solidFill>
              <a:latin typeface="微软雅黑" panose="020B0503020204020204" pitchFamily="34" charset="-122"/>
              <a:ea typeface="微软雅黑" panose="020B0503020204020204" pitchFamily="34" charset="-122"/>
            </a:endParaRPr>
          </a:p>
        </p:txBody>
      </p:sp>
      <p:sp>
        <p:nvSpPr>
          <p:cNvPr id="92" name="Rectangle 48"/>
          <p:cNvSpPr>
            <a:spLocks noChangeArrowheads="1"/>
          </p:cNvSpPr>
          <p:nvPr/>
        </p:nvSpPr>
        <p:spPr bwMode="auto">
          <a:xfrm>
            <a:off x="6409304" y="3231352"/>
            <a:ext cx="8771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heel(1)">
                                      <p:cBhvr>
                                        <p:cTn id="11" dur="2000"/>
                                        <p:tgtEl>
                                          <p:spTgt spid="37"/>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100" fill="hold"/>
                                        <p:tgtEl>
                                          <p:spTgt spid="73"/>
                                        </p:tgtEl>
                                        <p:attrNameLst>
                                          <p:attrName>ppt_w</p:attrName>
                                        </p:attrNameLst>
                                      </p:cBhvr>
                                      <p:tavLst>
                                        <p:tav tm="0">
                                          <p:val>
                                            <p:fltVal val="0"/>
                                          </p:val>
                                        </p:tav>
                                        <p:tav tm="100000">
                                          <p:val>
                                            <p:strVal val="#ppt_w"/>
                                          </p:val>
                                        </p:tav>
                                      </p:tavLst>
                                    </p:anim>
                                    <p:anim calcmode="lin" valueType="num">
                                      <p:cBhvr>
                                        <p:cTn id="16" dur="100" fill="hold"/>
                                        <p:tgtEl>
                                          <p:spTgt spid="73"/>
                                        </p:tgtEl>
                                        <p:attrNameLst>
                                          <p:attrName>ppt_h</p:attrName>
                                        </p:attrNameLst>
                                      </p:cBhvr>
                                      <p:tavLst>
                                        <p:tav tm="0">
                                          <p:val>
                                            <p:fltVal val="0"/>
                                          </p:val>
                                        </p:tav>
                                        <p:tav tm="100000">
                                          <p:val>
                                            <p:strVal val="#ppt_h"/>
                                          </p:val>
                                        </p:tav>
                                      </p:tavLst>
                                    </p:anim>
                                    <p:animEffect transition="in" filter="fade">
                                      <p:cBhvr>
                                        <p:cTn id="17" dur="100"/>
                                        <p:tgtEl>
                                          <p:spTgt spid="73"/>
                                        </p:tgtEl>
                                      </p:cBhvr>
                                    </p:animEffect>
                                  </p:childTnLst>
                                </p:cTn>
                              </p:par>
                              <p:par>
                                <p:cTn id="18" presetID="6" presetClass="emph" presetSubtype="0" fill="hold" grpId="1" nodeType="withEffect">
                                  <p:stCondLst>
                                    <p:cond delay="100"/>
                                  </p:stCondLst>
                                  <p:childTnLst>
                                    <p:animScale>
                                      <p:cBhvr>
                                        <p:cTn id="19" dur="100" fill="hold"/>
                                        <p:tgtEl>
                                          <p:spTgt spid="73"/>
                                        </p:tgtEl>
                                      </p:cBhvr>
                                      <p:by x="110000" y="110000"/>
                                    </p:animScale>
                                  </p:childTnLst>
                                </p:cTn>
                              </p:par>
                              <p:par>
                                <p:cTn id="20" presetID="6" presetClass="emph" presetSubtype="0" fill="hold" grpId="2" nodeType="withEffect">
                                  <p:stCondLst>
                                    <p:cond delay="200"/>
                                  </p:stCondLst>
                                  <p:childTnLst>
                                    <p:animScale>
                                      <p:cBhvr>
                                        <p:cTn id="21" dur="200" fill="hold"/>
                                        <p:tgtEl>
                                          <p:spTgt spid="73"/>
                                        </p:tgtEl>
                                      </p:cBhvr>
                                      <p:by x="90000" y="90000"/>
                                    </p:animScale>
                                  </p:childTnLst>
                                </p:cTn>
                              </p:par>
                              <p:par>
                                <p:cTn id="22" presetID="6" presetClass="emph" presetSubtype="0" fill="hold" grpId="3" nodeType="withEffect">
                                  <p:stCondLst>
                                    <p:cond delay="400"/>
                                  </p:stCondLst>
                                  <p:childTnLst>
                                    <p:animScale>
                                      <p:cBhvr>
                                        <p:cTn id="23" dur="100" fill="hold"/>
                                        <p:tgtEl>
                                          <p:spTgt spid="73"/>
                                        </p:tgtEl>
                                      </p:cBhvr>
                                      <p:by x="105000" y="105000"/>
                                    </p:animScale>
                                  </p:childTnLst>
                                </p:cTn>
                              </p:par>
                              <p:par>
                                <p:cTn id="24" presetID="6" presetClass="emph" presetSubtype="0" fill="hold" grpId="4" nodeType="withEffect">
                                  <p:stCondLst>
                                    <p:cond delay="500"/>
                                  </p:stCondLst>
                                  <p:childTnLst>
                                    <p:animScale>
                                      <p:cBhvr>
                                        <p:cTn id="25" dur="200" fill="hold"/>
                                        <p:tgtEl>
                                          <p:spTgt spid="73"/>
                                        </p:tgtEl>
                                      </p:cBhvr>
                                      <p:by x="95000" y="95000"/>
                                    </p:animScale>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100" fill="hold"/>
                                        <p:tgtEl>
                                          <p:spTgt spid="75"/>
                                        </p:tgtEl>
                                        <p:attrNameLst>
                                          <p:attrName>ppt_w</p:attrName>
                                        </p:attrNameLst>
                                      </p:cBhvr>
                                      <p:tavLst>
                                        <p:tav tm="0">
                                          <p:val>
                                            <p:fltVal val="0"/>
                                          </p:val>
                                        </p:tav>
                                        <p:tav tm="100000">
                                          <p:val>
                                            <p:strVal val="#ppt_w"/>
                                          </p:val>
                                        </p:tav>
                                      </p:tavLst>
                                    </p:anim>
                                    <p:anim calcmode="lin" valueType="num">
                                      <p:cBhvr>
                                        <p:cTn id="30" dur="100" fill="hold"/>
                                        <p:tgtEl>
                                          <p:spTgt spid="75"/>
                                        </p:tgtEl>
                                        <p:attrNameLst>
                                          <p:attrName>ppt_h</p:attrName>
                                        </p:attrNameLst>
                                      </p:cBhvr>
                                      <p:tavLst>
                                        <p:tav tm="0">
                                          <p:val>
                                            <p:fltVal val="0"/>
                                          </p:val>
                                        </p:tav>
                                        <p:tav tm="100000">
                                          <p:val>
                                            <p:strVal val="#ppt_h"/>
                                          </p:val>
                                        </p:tav>
                                      </p:tavLst>
                                    </p:anim>
                                    <p:animEffect transition="in" filter="fade">
                                      <p:cBhvr>
                                        <p:cTn id="31" dur="100"/>
                                        <p:tgtEl>
                                          <p:spTgt spid="75"/>
                                        </p:tgtEl>
                                      </p:cBhvr>
                                    </p:animEffect>
                                  </p:childTnLst>
                                </p:cTn>
                              </p:par>
                              <p:par>
                                <p:cTn id="32" presetID="6" presetClass="emph" presetSubtype="0" fill="hold" grpId="1" nodeType="withEffect">
                                  <p:stCondLst>
                                    <p:cond delay="100"/>
                                  </p:stCondLst>
                                  <p:childTnLst>
                                    <p:animScale>
                                      <p:cBhvr>
                                        <p:cTn id="33" dur="100" fill="hold"/>
                                        <p:tgtEl>
                                          <p:spTgt spid="75"/>
                                        </p:tgtEl>
                                      </p:cBhvr>
                                      <p:by x="110000" y="110000"/>
                                    </p:animScale>
                                  </p:childTnLst>
                                </p:cTn>
                              </p:par>
                              <p:par>
                                <p:cTn id="34" presetID="6" presetClass="emph" presetSubtype="0" fill="hold" grpId="2" nodeType="withEffect">
                                  <p:stCondLst>
                                    <p:cond delay="200"/>
                                  </p:stCondLst>
                                  <p:childTnLst>
                                    <p:animScale>
                                      <p:cBhvr>
                                        <p:cTn id="35" dur="200" fill="hold"/>
                                        <p:tgtEl>
                                          <p:spTgt spid="75"/>
                                        </p:tgtEl>
                                      </p:cBhvr>
                                      <p:by x="90000" y="90000"/>
                                    </p:animScale>
                                  </p:childTnLst>
                                </p:cTn>
                              </p:par>
                              <p:par>
                                <p:cTn id="36" presetID="6" presetClass="emph" presetSubtype="0" fill="hold" grpId="3" nodeType="withEffect">
                                  <p:stCondLst>
                                    <p:cond delay="400"/>
                                  </p:stCondLst>
                                  <p:childTnLst>
                                    <p:animScale>
                                      <p:cBhvr>
                                        <p:cTn id="37" dur="100" fill="hold"/>
                                        <p:tgtEl>
                                          <p:spTgt spid="75"/>
                                        </p:tgtEl>
                                      </p:cBhvr>
                                      <p:by x="105000" y="105000"/>
                                    </p:animScale>
                                  </p:childTnLst>
                                </p:cTn>
                              </p:par>
                              <p:par>
                                <p:cTn id="38" presetID="6" presetClass="emph" presetSubtype="0" fill="hold" grpId="4" nodeType="withEffect">
                                  <p:stCondLst>
                                    <p:cond delay="500"/>
                                  </p:stCondLst>
                                  <p:childTnLst>
                                    <p:animScale>
                                      <p:cBhvr>
                                        <p:cTn id="39" dur="200" fill="hold"/>
                                        <p:tgtEl>
                                          <p:spTgt spid="75"/>
                                        </p:tgtEl>
                                      </p:cBhvr>
                                      <p:by x="95000" y="95000"/>
                                    </p:animScale>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100" fill="hold"/>
                                        <p:tgtEl>
                                          <p:spTgt spid="77"/>
                                        </p:tgtEl>
                                        <p:attrNameLst>
                                          <p:attrName>ppt_w</p:attrName>
                                        </p:attrNameLst>
                                      </p:cBhvr>
                                      <p:tavLst>
                                        <p:tav tm="0">
                                          <p:val>
                                            <p:fltVal val="0"/>
                                          </p:val>
                                        </p:tav>
                                        <p:tav tm="100000">
                                          <p:val>
                                            <p:strVal val="#ppt_w"/>
                                          </p:val>
                                        </p:tav>
                                      </p:tavLst>
                                    </p:anim>
                                    <p:anim calcmode="lin" valueType="num">
                                      <p:cBhvr>
                                        <p:cTn id="44" dur="100" fill="hold"/>
                                        <p:tgtEl>
                                          <p:spTgt spid="77"/>
                                        </p:tgtEl>
                                        <p:attrNameLst>
                                          <p:attrName>ppt_h</p:attrName>
                                        </p:attrNameLst>
                                      </p:cBhvr>
                                      <p:tavLst>
                                        <p:tav tm="0">
                                          <p:val>
                                            <p:fltVal val="0"/>
                                          </p:val>
                                        </p:tav>
                                        <p:tav tm="100000">
                                          <p:val>
                                            <p:strVal val="#ppt_h"/>
                                          </p:val>
                                        </p:tav>
                                      </p:tavLst>
                                    </p:anim>
                                    <p:animEffect transition="in" filter="fade">
                                      <p:cBhvr>
                                        <p:cTn id="45" dur="100"/>
                                        <p:tgtEl>
                                          <p:spTgt spid="77"/>
                                        </p:tgtEl>
                                      </p:cBhvr>
                                    </p:animEffect>
                                  </p:childTnLst>
                                </p:cTn>
                              </p:par>
                              <p:par>
                                <p:cTn id="46" presetID="6" presetClass="emph" presetSubtype="0" fill="hold" grpId="1" nodeType="withEffect">
                                  <p:stCondLst>
                                    <p:cond delay="100"/>
                                  </p:stCondLst>
                                  <p:childTnLst>
                                    <p:animScale>
                                      <p:cBhvr>
                                        <p:cTn id="47" dur="100" fill="hold"/>
                                        <p:tgtEl>
                                          <p:spTgt spid="77"/>
                                        </p:tgtEl>
                                      </p:cBhvr>
                                      <p:by x="110000" y="110000"/>
                                    </p:animScale>
                                  </p:childTnLst>
                                </p:cTn>
                              </p:par>
                              <p:par>
                                <p:cTn id="48" presetID="6" presetClass="emph" presetSubtype="0" fill="hold" grpId="2" nodeType="withEffect">
                                  <p:stCondLst>
                                    <p:cond delay="200"/>
                                  </p:stCondLst>
                                  <p:childTnLst>
                                    <p:animScale>
                                      <p:cBhvr>
                                        <p:cTn id="49" dur="200" fill="hold"/>
                                        <p:tgtEl>
                                          <p:spTgt spid="77"/>
                                        </p:tgtEl>
                                      </p:cBhvr>
                                      <p:by x="90000" y="90000"/>
                                    </p:animScale>
                                  </p:childTnLst>
                                </p:cTn>
                              </p:par>
                              <p:par>
                                <p:cTn id="50" presetID="6" presetClass="emph" presetSubtype="0" fill="hold" grpId="3" nodeType="withEffect">
                                  <p:stCondLst>
                                    <p:cond delay="400"/>
                                  </p:stCondLst>
                                  <p:childTnLst>
                                    <p:animScale>
                                      <p:cBhvr>
                                        <p:cTn id="51" dur="100" fill="hold"/>
                                        <p:tgtEl>
                                          <p:spTgt spid="77"/>
                                        </p:tgtEl>
                                      </p:cBhvr>
                                      <p:by x="105000" y="105000"/>
                                    </p:animScale>
                                  </p:childTnLst>
                                </p:cTn>
                              </p:par>
                              <p:par>
                                <p:cTn id="52" presetID="6" presetClass="emph" presetSubtype="0" fill="hold" grpId="4" nodeType="withEffect">
                                  <p:stCondLst>
                                    <p:cond delay="500"/>
                                  </p:stCondLst>
                                  <p:childTnLst>
                                    <p:animScale>
                                      <p:cBhvr>
                                        <p:cTn id="53" dur="200" fill="hold"/>
                                        <p:tgtEl>
                                          <p:spTgt spid="77"/>
                                        </p:tgtEl>
                                      </p:cBhvr>
                                      <p:by x="95000" y="95000"/>
                                    </p:animScale>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100" fill="hold"/>
                                        <p:tgtEl>
                                          <p:spTgt spid="79"/>
                                        </p:tgtEl>
                                        <p:attrNameLst>
                                          <p:attrName>ppt_w</p:attrName>
                                        </p:attrNameLst>
                                      </p:cBhvr>
                                      <p:tavLst>
                                        <p:tav tm="0">
                                          <p:val>
                                            <p:fltVal val="0"/>
                                          </p:val>
                                        </p:tav>
                                        <p:tav tm="100000">
                                          <p:val>
                                            <p:strVal val="#ppt_w"/>
                                          </p:val>
                                        </p:tav>
                                      </p:tavLst>
                                    </p:anim>
                                    <p:anim calcmode="lin" valueType="num">
                                      <p:cBhvr>
                                        <p:cTn id="58" dur="100" fill="hold"/>
                                        <p:tgtEl>
                                          <p:spTgt spid="79"/>
                                        </p:tgtEl>
                                        <p:attrNameLst>
                                          <p:attrName>ppt_h</p:attrName>
                                        </p:attrNameLst>
                                      </p:cBhvr>
                                      <p:tavLst>
                                        <p:tav tm="0">
                                          <p:val>
                                            <p:fltVal val="0"/>
                                          </p:val>
                                        </p:tav>
                                        <p:tav tm="100000">
                                          <p:val>
                                            <p:strVal val="#ppt_h"/>
                                          </p:val>
                                        </p:tav>
                                      </p:tavLst>
                                    </p:anim>
                                    <p:animEffect transition="in" filter="fade">
                                      <p:cBhvr>
                                        <p:cTn id="59" dur="100"/>
                                        <p:tgtEl>
                                          <p:spTgt spid="79"/>
                                        </p:tgtEl>
                                      </p:cBhvr>
                                    </p:animEffect>
                                  </p:childTnLst>
                                </p:cTn>
                              </p:par>
                              <p:par>
                                <p:cTn id="60" presetID="6" presetClass="emph" presetSubtype="0" fill="hold" grpId="1" nodeType="withEffect">
                                  <p:stCondLst>
                                    <p:cond delay="100"/>
                                  </p:stCondLst>
                                  <p:childTnLst>
                                    <p:animScale>
                                      <p:cBhvr>
                                        <p:cTn id="61" dur="100" fill="hold"/>
                                        <p:tgtEl>
                                          <p:spTgt spid="79"/>
                                        </p:tgtEl>
                                      </p:cBhvr>
                                      <p:by x="110000" y="110000"/>
                                    </p:animScale>
                                  </p:childTnLst>
                                </p:cTn>
                              </p:par>
                              <p:par>
                                <p:cTn id="62" presetID="6" presetClass="emph" presetSubtype="0" fill="hold" grpId="2" nodeType="withEffect">
                                  <p:stCondLst>
                                    <p:cond delay="200"/>
                                  </p:stCondLst>
                                  <p:childTnLst>
                                    <p:animScale>
                                      <p:cBhvr>
                                        <p:cTn id="63" dur="200" fill="hold"/>
                                        <p:tgtEl>
                                          <p:spTgt spid="79"/>
                                        </p:tgtEl>
                                      </p:cBhvr>
                                      <p:by x="90000" y="90000"/>
                                    </p:animScale>
                                  </p:childTnLst>
                                </p:cTn>
                              </p:par>
                              <p:par>
                                <p:cTn id="64" presetID="6" presetClass="emph" presetSubtype="0" fill="hold" grpId="3" nodeType="withEffect">
                                  <p:stCondLst>
                                    <p:cond delay="400"/>
                                  </p:stCondLst>
                                  <p:childTnLst>
                                    <p:animScale>
                                      <p:cBhvr>
                                        <p:cTn id="65" dur="100" fill="hold"/>
                                        <p:tgtEl>
                                          <p:spTgt spid="79"/>
                                        </p:tgtEl>
                                      </p:cBhvr>
                                      <p:by x="105000" y="105000"/>
                                    </p:animScale>
                                  </p:childTnLst>
                                </p:cTn>
                              </p:par>
                              <p:par>
                                <p:cTn id="66" presetID="6" presetClass="emph" presetSubtype="0" fill="hold" grpId="4" nodeType="withEffect">
                                  <p:stCondLst>
                                    <p:cond delay="500"/>
                                  </p:stCondLst>
                                  <p:childTnLst>
                                    <p:animScale>
                                      <p:cBhvr>
                                        <p:cTn id="67" dur="200" fill="hold"/>
                                        <p:tgtEl>
                                          <p:spTgt spid="79"/>
                                        </p:tgtEl>
                                      </p:cBhvr>
                                      <p:by x="95000" y="95000"/>
                                    </p:animScale>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heel(1)">
                                      <p:cBhvr>
                                        <p:cTn id="71" dur="2000"/>
                                        <p:tgtEl>
                                          <p:spTgt spid="74"/>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heel(1)">
                                      <p:cBhvr>
                                        <p:cTn id="74" dur="2000"/>
                                        <p:tgtEl>
                                          <p:spTgt spid="76"/>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heel(1)">
                                      <p:cBhvr>
                                        <p:cTn id="77" dur="2000"/>
                                        <p:tgtEl>
                                          <p:spTgt spid="78"/>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heel(1)">
                                      <p:cBhvr>
                                        <p:cTn id="80" dur="2000"/>
                                        <p:tgtEl>
                                          <p:spTgt spid="80"/>
                                        </p:tgtEl>
                                      </p:cBhvr>
                                    </p:animEffect>
                                  </p:childTnLst>
                                </p:cTn>
                              </p:par>
                            </p:childTnLst>
                          </p:cTn>
                        </p:par>
                        <p:par>
                          <p:cTn id="81" fill="hold">
                            <p:stCondLst>
                              <p:cond delay="6500"/>
                            </p:stCondLst>
                            <p:childTnLst>
                              <p:par>
                                <p:cTn id="82" presetID="14" presetClass="entr" presetSubtype="5"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randombar(vertical)">
                                      <p:cBhvr>
                                        <p:cTn id="84" dur="500"/>
                                        <p:tgtEl>
                                          <p:spTgt spid="81"/>
                                        </p:tgtEl>
                                      </p:cBhvr>
                                    </p:animEffect>
                                  </p:childTnLst>
                                </p:cTn>
                              </p:par>
                              <p:par>
                                <p:cTn id="85" presetID="14" presetClass="entr" presetSubtype="5"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randombar(vertical)">
                                      <p:cBhvr>
                                        <p:cTn id="87" dur="500"/>
                                        <p:tgtEl>
                                          <p:spTgt spid="82"/>
                                        </p:tgtEl>
                                      </p:cBhvr>
                                    </p:animEffect>
                                  </p:childTnLst>
                                </p:cTn>
                              </p:par>
                              <p:par>
                                <p:cTn id="88" presetID="14" presetClass="entr" presetSubtype="5" fill="hold" grpId="0" nodeType="with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randombar(vertical)">
                                      <p:cBhvr>
                                        <p:cTn id="90" dur="500"/>
                                        <p:tgtEl>
                                          <p:spTgt spid="83"/>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randombar(vertical)">
                                      <p:cBhvr>
                                        <p:cTn id="93" dur="500"/>
                                        <p:tgtEl>
                                          <p:spTgt spid="8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wipe(right)">
                                      <p:cBhvr>
                                        <p:cTn id="97" dur="500"/>
                                        <p:tgtEl>
                                          <p:spTgt spid="8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ipe(left)">
                                      <p:cBhvr>
                                        <p:cTn id="100" dur="500"/>
                                        <p:tgtEl>
                                          <p:spTgt spid="90"/>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right)">
                                      <p:cBhvr>
                                        <p:cTn id="103" dur="500"/>
                                        <p:tgtEl>
                                          <p:spTgt spid="8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92"/>
                                        </p:tgtEl>
                                        <p:attrNameLst>
                                          <p:attrName>style.visibility</p:attrName>
                                        </p:attrNameLst>
                                      </p:cBhvr>
                                      <p:to>
                                        <p:strVal val="visible"/>
                                      </p:to>
                                    </p:set>
                                    <p:animEffect transition="in" filter="wipe(left)">
                                      <p:cBhvr>
                                        <p:cTn id="106" dur="500"/>
                                        <p:tgtEl>
                                          <p:spTgt spid="92"/>
                                        </p:tgtEl>
                                      </p:cBhvr>
                                    </p:animEffect>
                                  </p:childTnLst>
                                </p:cTn>
                              </p:par>
                            </p:childTnLst>
                          </p:cTn>
                        </p:par>
                        <p:par>
                          <p:cTn id="107" fill="hold">
                            <p:stCondLst>
                              <p:cond delay="7500"/>
                            </p:stCondLst>
                            <p:childTnLst>
                              <p:par>
                                <p:cTn id="108" presetID="14" presetClass="entr" presetSubtype="10" fill="hold" grpId="0" nodeType="after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randombar(horizontal)">
                                      <p:cBhvr>
                                        <p:cTn id="110" dur="500"/>
                                        <p:tgtEl>
                                          <p:spTgt spid="8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randombar(horizontal)">
                                      <p:cBhvr>
                                        <p:cTn id="113" dur="500"/>
                                        <p:tgtEl>
                                          <p:spTgt spid="85"/>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randombar(horizontal)">
                                      <p:cBhvr>
                                        <p:cTn id="116" dur="500"/>
                                        <p:tgtEl>
                                          <p:spTgt spid="87"/>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randombar(horizontal)">
                                      <p:cBhvr>
                                        <p:cTn id="11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7" grpId="0" animBg="1"/>
      <p:bldP spid="73" grpId="0" animBg="1"/>
      <p:bldP spid="73" grpId="1" animBg="1"/>
      <p:bldP spid="73" grpId="2" animBg="1"/>
      <p:bldP spid="73" grpId="3" animBg="1"/>
      <p:bldP spid="73" grpId="4" animBg="1"/>
      <p:bldP spid="74" grpId="0" animBg="1"/>
      <p:bldP spid="75" grpId="0" animBg="1"/>
      <p:bldP spid="75" grpId="1" animBg="1"/>
      <p:bldP spid="75" grpId="2" animBg="1"/>
      <p:bldP spid="75" grpId="3" animBg="1"/>
      <p:bldP spid="75" grpId="4" animBg="1"/>
      <p:bldP spid="76" grpId="0" animBg="1"/>
      <p:bldP spid="77" grpId="0" animBg="1"/>
      <p:bldP spid="77" grpId="1" animBg="1"/>
      <p:bldP spid="77" grpId="2" animBg="1"/>
      <p:bldP spid="77" grpId="3" animBg="1"/>
      <p:bldP spid="77" grpId="4" animBg="1"/>
      <p:bldP spid="78" grpId="0" animBg="1"/>
      <p:bldP spid="79" grpId="0" animBg="1"/>
      <p:bldP spid="79" grpId="1" animBg="1"/>
      <p:bldP spid="79" grpId="2" animBg="1"/>
      <p:bldP spid="79" grpId="3" animBg="1"/>
      <p:bldP spid="79" grpId="4" animBg="1"/>
      <p:bldP spid="80" grpId="0" animBg="1"/>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团队扩大计划</a:t>
            </a:r>
          </a:p>
        </p:txBody>
      </p:sp>
      <p:sp>
        <p:nvSpPr>
          <p:cNvPr id="24" name="TextBox 2"/>
          <p:cNvSpPr txBox="1"/>
          <p:nvPr/>
        </p:nvSpPr>
        <p:spPr>
          <a:xfrm>
            <a:off x="4828029" y="2584422"/>
            <a:ext cx="3981097" cy="1200329"/>
          </a:xfrm>
          <a:prstGeom prst="rect">
            <a:avLst/>
          </a:prstGeom>
          <a:noFill/>
        </p:spPr>
        <p:txBody>
          <a:bodyPr wrap="square">
            <a:spAutoFit/>
          </a:bodyPr>
          <a:lstStyle>
            <a:defPPr>
              <a:defRPr lang="zh-CN"/>
            </a:defPPr>
            <a:lvl1pPr algn="ctr" fontAlgn="auto">
              <a:lnSpc>
                <a:spcPct val="110000"/>
              </a:lnSpc>
              <a:spcBef>
                <a:spcPts val="0"/>
              </a:spcBef>
              <a:spcAft>
                <a:spcPts val="0"/>
              </a:spcAft>
              <a:defRPr sz="1200">
                <a:solidFill>
                  <a:schemeClr val="bg1"/>
                </a:solidFill>
                <a:latin typeface="+mn-ea"/>
              </a:defRPr>
            </a:lvl1pPr>
          </a:lstStyle>
          <a:p>
            <a:pPr algn="l">
              <a:lnSpc>
                <a:spcPct val="150000"/>
              </a:lnSpc>
            </a:pPr>
            <a:r>
              <a:rPr lang="zh-CN" altLang="en-US" dirty="0">
                <a:solidFill>
                  <a:schemeClr val="bg2"/>
                </a:solidFill>
                <a:ea typeface="微软雅黑" panose="020B0503020204020204" pitchFamily="34" charset="-122"/>
              </a:rPr>
              <a:t>单击此处添加您的实验数据总结，单击此处添加您的实验数据总结，单击此处添加您的实验数据总结，单击此处添加您的实验数据总结，单击此处添加您的实验数据总结。</a:t>
            </a:r>
          </a:p>
        </p:txBody>
      </p:sp>
      <p:sp>
        <p:nvSpPr>
          <p:cNvPr id="25" name="任意多边形 24"/>
          <p:cNvSpPr>
            <a:spLocks noChangeAspect="1"/>
          </p:cNvSpPr>
          <p:nvPr/>
        </p:nvSpPr>
        <p:spPr>
          <a:xfrm rot="12840000">
            <a:off x="1554379" y="1936314"/>
            <a:ext cx="2912774" cy="1776768"/>
          </a:xfrm>
          <a:custGeom>
            <a:avLst/>
            <a:gdLst>
              <a:gd name="connsiteX0" fmla="*/ 4049160 w 5192834"/>
              <a:gd name="connsiteY0" fmla="*/ 2673302 h 3167586"/>
              <a:gd name="connsiteX1" fmla="*/ 2698732 w 5192834"/>
              <a:gd name="connsiteY1" fmla="*/ 3162427 h 3167586"/>
              <a:gd name="connsiteX2" fmla="*/ 0 w 5192834"/>
              <a:gd name="connsiteY2" fmla="*/ 931424 h 3167586"/>
              <a:gd name="connsiteX3" fmla="*/ 393623 w 5192834"/>
              <a:gd name="connsiteY3" fmla="*/ 881513 h 3167586"/>
              <a:gd name="connsiteX4" fmla="*/ 2673727 w 5192834"/>
              <a:gd name="connsiteY4" fmla="*/ 2766442 h 3167586"/>
              <a:gd name="connsiteX5" fmla="*/ 4688373 w 5192834"/>
              <a:gd name="connsiteY5" fmla="*/ 821068 h 3167586"/>
              <a:gd name="connsiteX6" fmla="*/ 4698493 w 5192834"/>
              <a:gd name="connsiteY6" fmla="*/ 612000 h 3167586"/>
              <a:gd name="connsiteX7" fmla="*/ 4599886 w 5192834"/>
              <a:gd name="connsiteY7" fmla="*/ 612000 h 3167586"/>
              <a:gd name="connsiteX8" fmla="*/ 4896360 w 5192834"/>
              <a:gd name="connsiteY8" fmla="*/ 0 h 3167586"/>
              <a:gd name="connsiteX9" fmla="*/ 5192834 w 5192834"/>
              <a:gd name="connsiteY9" fmla="*/ 612000 h 3167586"/>
              <a:gd name="connsiteX10" fmla="*/ 5095267 w 5192834"/>
              <a:gd name="connsiteY10" fmla="*/ 612000 h 3167586"/>
              <a:gd name="connsiteX11" fmla="*/ 5083268 w 5192834"/>
              <a:gd name="connsiteY11" fmla="*/ 859881 h 3167586"/>
              <a:gd name="connsiteX12" fmla="*/ 4049160 w 5192834"/>
              <a:gd name="connsiteY12" fmla="*/ 2673302 h 316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2834" h="3167586">
                <a:moveTo>
                  <a:pt x="4049160" y="2673302"/>
                </a:moveTo>
                <a:cubicBezTo>
                  <a:pt x="3667348" y="2953415"/>
                  <a:pt x="3204002" y="3130520"/>
                  <a:pt x="2698732" y="3162427"/>
                </a:cubicBezTo>
                <a:cubicBezTo>
                  <a:pt x="1351347" y="3247511"/>
                  <a:pt x="169831" y="2270770"/>
                  <a:pt x="0" y="931424"/>
                </a:cubicBezTo>
                <a:lnTo>
                  <a:pt x="393623" y="881513"/>
                </a:lnTo>
                <a:cubicBezTo>
                  <a:pt x="537109" y="2013099"/>
                  <a:pt x="1535348" y="2838328"/>
                  <a:pt x="2673727" y="2766442"/>
                </a:cubicBezTo>
                <a:cubicBezTo>
                  <a:pt x="3740958" y="2699049"/>
                  <a:pt x="4586810" y="1864933"/>
                  <a:pt x="4688373" y="821068"/>
                </a:cubicBezTo>
                <a:lnTo>
                  <a:pt x="4698493" y="612000"/>
                </a:lnTo>
                <a:lnTo>
                  <a:pt x="4599886" y="612000"/>
                </a:lnTo>
                <a:lnTo>
                  <a:pt x="4896360" y="0"/>
                </a:lnTo>
                <a:lnTo>
                  <a:pt x="5192834" y="612000"/>
                </a:lnTo>
                <a:lnTo>
                  <a:pt x="5095267" y="612000"/>
                </a:lnTo>
                <a:lnTo>
                  <a:pt x="5083268" y="859881"/>
                </a:lnTo>
                <a:cubicBezTo>
                  <a:pt x="5011142" y="1601193"/>
                  <a:pt x="4621877" y="2253131"/>
                  <a:pt x="4049160" y="2673302"/>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bg2"/>
              </a:solidFill>
              <a:effectLst>
                <a:outerShdw blurRad="152400" dist="203200" dir="8100000" sx="102000" sy="102000" algn="tr" rotWithShape="0">
                  <a:prstClr val="black">
                    <a:alpha val="37000"/>
                  </a:prstClr>
                </a:outerShdw>
              </a:effectLst>
              <a:ea typeface="微软雅黑" panose="020B0503020204020204" pitchFamily="34" charset="-122"/>
            </a:endParaRPr>
          </a:p>
        </p:txBody>
      </p:sp>
      <p:sp>
        <p:nvSpPr>
          <p:cNvPr id="26" name="任意多边形 25"/>
          <p:cNvSpPr>
            <a:spLocks noChangeAspect="1"/>
          </p:cNvSpPr>
          <p:nvPr/>
        </p:nvSpPr>
        <p:spPr>
          <a:xfrm rot="9720000">
            <a:off x="1506451" y="2213749"/>
            <a:ext cx="2253563" cy="1713497"/>
          </a:xfrm>
          <a:custGeom>
            <a:avLst/>
            <a:gdLst>
              <a:gd name="connsiteX0" fmla="*/ 1384468 w 4017606"/>
              <a:gd name="connsiteY0" fmla="*/ 2967049 h 3054788"/>
              <a:gd name="connsiteX1" fmla="*/ 402165 w 4017606"/>
              <a:gd name="connsiteY1" fmla="*/ 2281026 h 3054788"/>
              <a:gd name="connsiteX2" fmla="*/ 330123 w 4017606"/>
              <a:gd name="connsiteY2" fmla="*/ 0 h 3054788"/>
              <a:gd name="connsiteX3" fmla="*/ 659903 w 4017606"/>
              <a:gd name="connsiteY3" fmla="*/ 219924 h 3054788"/>
              <a:gd name="connsiteX4" fmla="*/ 717410 w 4017606"/>
              <a:gd name="connsiteY4" fmla="*/ 2040731 h 3054788"/>
              <a:gd name="connsiteX5" fmla="*/ 2457879 w 4017606"/>
              <a:gd name="connsiteY5" fmla="*/ 2578699 h 3054788"/>
              <a:gd name="connsiteX6" fmla="*/ 3526446 w 4017606"/>
              <a:gd name="connsiteY6" fmla="*/ 1232442 h 3054788"/>
              <a:gd name="connsiteX7" fmla="*/ 3529768 w 4017606"/>
              <a:gd name="connsiteY7" fmla="*/ 1167283 h 3054788"/>
              <a:gd name="connsiteX8" fmla="*/ 3424658 w 4017606"/>
              <a:gd name="connsiteY8" fmla="*/ 1167283 h 3054788"/>
              <a:gd name="connsiteX9" fmla="*/ 3721132 w 4017606"/>
              <a:gd name="connsiteY9" fmla="*/ 555283 h 3054788"/>
              <a:gd name="connsiteX10" fmla="*/ 4017606 w 4017606"/>
              <a:gd name="connsiteY10" fmla="*/ 1167283 h 3054788"/>
              <a:gd name="connsiteX11" fmla="*/ 3926359 w 4017606"/>
              <a:gd name="connsiteY11" fmla="*/ 1167283 h 3054788"/>
              <a:gd name="connsiteX12" fmla="*/ 3921202 w 4017606"/>
              <a:gd name="connsiteY12" fmla="*/ 1268436 h 3054788"/>
              <a:gd name="connsiteX13" fmla="*/ 2582549 w 4017606"/>
              <a:gd name="connsiteY13" fmla="*/ 2954968 h 3054788"/>
              <a:gd name="connsiteX14" fmla="*/ 1384468 w 4017606"/>
              <a:gd name="connsiteY14" fmla="*/ 2967049 h 305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606" h="3054788">
                <a:moveTo>
                  <a:pt x="1384468" y="2967049"/>
                </a:moveTo>
                <a:cubicBezTo>
                  <a:pt x="1002444" y="2848968"/>
                  <a:pt x="656384" y="2614536"/>
                  <a:pt x="402165" y="2281026"/>
                </a:cubicBezTo>
                <a:cubicBezTo>
                  <a:pt x="-106272" y="1614005"/>
                  <a:pt x="-135209" y="697775"/>
                  <a:pt x="330123" y="0"/>
                </a:cubicBezTo>
                <a:lnTo>
                  <a:pt x="659903" y="219924"/>
                </a:lnTo>
                <a:cubicBezTo>
                  <a:pt x="288457" y="776917"/>
                  <a:pt x="311556" y="1508289"/>
                  <a:pt x="717410" y="2040731"/>
                </a:cubicBezTo>
                <a:cubicBezTo>
                  <a:pt x="1123265" y="2573174"/>
                  <a:pt x="1822367" y="2789261"/>
                  <a:pt x="2457879" y="2578699"/>
                </a:cubicBezTo>
                <a:cubicBezTo>
                  <a:pt x="3053673" y="2381296"/>
                  <a:pt x="3470391" y="1849722"/>
                  <a:pt x="3526446" y="1232442"/>
                </a:cubicBezTo>
                <a:lnTo>
                  <a:pt x="3529768" y="1167283"/>
                </a:lnTo>
                <a:lnTo>
                  <a:pt x="3424658" y="1167283"/>
                </a:lnTo>
                <a:lnTo>
                  <a:pt x="3721132" y="555283"/>
                </a:lnTo>
                <a:lnTo>
                  <a:pt x="4017606" y="1167283"/>
                </a:lnTo>
                <a:lnTo>
                  <a:pt x="3926359" y="1167283"/>
                </a:lnTo>
                <a:lnTo>
                  <a:pt x="3921202" y="1268436"/>
                </a:lnTo>
                <a:cubicBezTo>
                  <a:pt x="3850979" y="2041738"/>
                  <a:pt x="3328933" y="2707671"/>
                  <a:pt x="2582549" y="2954968"/>
                </a:cubicBezTo>
                <a:cubicBezTo>
                  <a:pt x="2184478" y="3086860"/>
                  <a:pt x="1766491" y="3085130"/>
                  <a:pt x="1384468" y="2967049"/>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bg2"/>
              </a:solidFill>
              <a:effectLst>
                <a:outerShdw blurRad="152400" dist="203200" dir="8100000" sx="102000" sy="102000" algn="tr" rotWithShape="0">
                  <a:prstClr val="black">
                    <a:alpha val="37000"/>
                  </a:prstClr>
                </a:outerShdw>
              </a:effectLst>
              <a:ea typeface="微软雅黑" panose="020B0503020204020204" pitchFamily="34" charset="-122"/>
            </a:endParaRPr>
          </a:p>
        </p:txBody>
      </p:sp>
      <p:sp>
        <p:nvSpPr>
          <p:cNvPr id="27" name="任意多边形 26"/>
          <p:cNvSpPr>
            <a:spLocks noChangeAspect="1"/>
          </p:cNvSpPr>
          <p:nvPr/>
        </p:nvSpPr>
        <p:spPr>
          <a:xfrm rot="3840000">
            <a:off x="1969788" y="2580501"/>
            <a:ext cx="1553958" cy="1489423"/>
          </a:xfrm>
          <a:custGeom>
            <a:avLst/>
            <a:gdLst>
              <a:gd name="connsiteX0" fmla="*/ 152248 w 2770365"/>
              <a:gd name="connsiteY0" fmla="*/ 710206 h 2655313"/>
              <a:gd name="connsiteX1" fmla="*/ 266157 w 2770365"/>
              <a:gd name="connsiteY1" fmla="*/ 530257 h 2655313"/>
              <a:gd name="connsiteX2" fmla="*/ 1759388 w 2770365"/>
              <a:gd name="connsiteY2" fmla="*/ 72280 h 2655313"/>
              <a:gd name="connsiteX3" fmla="*/ 1653230 w 2770365"/>
              <a:gd name="connsiteY3" fmla="*/ 380900 h 2655313"/>
              <a:gd name="connsiteX4" fmla="*/ 527094 w 2770365"/>
              <a:gd name="connsiteY4" fmla="*/ 726288 h 2655313"/>
              <a:gd name="connsiteX5" fmla="*/ 508938 w 2770365"/>
              <a:gd name="connsiteY5" fmla="*/ 1904060 h 2655313"/>
              <a:gd name="connsiteX6" fmla="*/ 1623893 w 2770365"/>
              <a:gd name="connsiteY6" fmla="*/ 2283995 h 2655313"/>
              <a:gd name="connsiteX7" fmla="*/ 2313850 w 2770365"/>
              <a:gd name="connsiteY7" fmla="*/ 1500133 h 2655313"/>
              <a:gd name="connsiteX8" fmla="*/ 2328095 w 2770365"/>
              <a:gd name="connsiteY8" fmla="*/ 1346575 h 2655313"/>
              <a:gd name="connsiteX9" fmla="*/ 2194365 w 2770365"/>
              <a:gd name="connsiteY9" fmla="*/ 1346575 h 2655313"/>
              <a:gd name="connsiteX10" fmla="*/ 2482365 w 2770365"/>
              <a:gd name="connsiteY10" fmla="*/ 752068 h 2655313"/>
              <a:gd name="connsiteX11" fmla="*/ 2770365 w 2770365"/>
              <a:gd name="connsiteY11" fmla="*/ 1346575 h 2655313"/>
              <a:gd name="connsiteX12" fmla="*/ 2654910 w 2770365"/>
              <a:gd name="connsiteY12" fmla="*/ 1346575 h 2655313"/>
              <a:gd name="connsiteX13" fmla="*/ 2649387 w 2770365"/>
              <a:gd name="connsiteY13" fmla="*/ 1451344 h 2655313"/>
              <a:gd name="connsiteX14" fmla="*/ 1720488 w 2770365"/>
              <a:gd name="connsiteY14" fmla="*/ 2595742 h 2655313"/>
              <a:gd name="connsiteX15" fmla="*/ 242083 w 2770365"/>
              <a:gd name="connsiteY15" fmla="*/ 2091956 h 2655313"/>
              <a:gd name="connsiteX16" fmla="*/ 152248 w 2770365"/>
              <a:gd name="connsiteY16" fmla="*/ 710206 h 26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0365" h="2655313">
                <a:moveTo>
                  <a:pt x="152248" y="710206"/>
                </a:moveTo>
                <a:cubicBezTo>
                  <a:pt x="184960" y="647990"/>
                  <a:pt x="222933" y="587793"/>
                  <a:pt x="266157" y="530257"/>
                </a:cubicBezTo>
                <a:cubicBezTo>
                  <a:pt x="611948" y="69976"/>
                  <a:pt x="1214995" y="-114979"/>
                  <a:pt x="1759388" y="72280"/>
                </a:cubicBezTo>
                <a:lnTo>
                  <a:pt x="1653230" y="380900"/>
                </a:lnTo>
                <a:cubicBezTo>
                  <a:pt x="1242670" y="239677"/>
                  <a:pt x="787876" y="379163"/>
                  <a:pt x="527094" y="726288"/>
                </a:cubicBezTo>
                <a:cubicBezTo>
                  <a:pt x="266311" y="1073414"/>
                  <a:pt x="258980" y="1549060"/>
                  <a:pt x="508938" y="1904060"/>
                </a:cubicBezTo>
                <a:cubicBezTo>
                  <a:pt x="758897" y="2259059"/>
                  <a:pt x="1209175" y="2412497"/>
                  <a:pt x="1623893" y="2283995"/>
                </a:cubicBezTo>
                <a:cubicBezTo>
                  <a:pt x="1986771" y="2171556"/>
                  <a:pt x="2250053" y="1865681"/>
                  <a:pt x="2313850" y="1500133"/>
                </a:cubicBezTo>
                <a:lnTo>
                  <a:pt x="2328095" y="1346575"/>
                </a:lnTo>
                <a:lnTo>
                  <a:pt x="2194365" y="1346575"/>
                </a:lnTo>
                <a:lnTo>
                  <a:pt x="2482365" y="752068"/>
                </a:lnTo>
                <a:lnTo>
                  <a:pt x="2770365" y="1346575"/>
                </a:lnTo>
                <a:lnTo>
                  <a:pt x="2654910" y="1346575"/>
                </a:lnTo>
                <a:lnTo>
                  <a:pt x="2649387" y="1451344"/>
                </a:lnTo>
                <a:cubicBezTo>
                  <a:pt x="2599962" y="1981817"/>
                  <a:pt x="2236026" y="2436000"/>
                  <a:pt x="1720488" y="2595742"/>
                </a:cubicBezTo>
                <a:cubicBezTo>
                  <a:pt x="1170581" y="2766132"/>
                  <a:pt x="573522" y="2562676"/>
                  <a:pt x="242083" y="2091956"/>
                </a:cubicBezTo>
                <a:cubicBezTo>
                  <a:pt x="-47928" y="1680076"/>
                  <a:pt x="-76735" y="1145713"/>
                  <a:pt x="152248" y="710206"/>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bg2"/>
              </a:solidFill>
              <a:effectLst>
                <a:outerShdw blurRad="152400" dist="203200" dir="8100000" sx="102000" sy="102000" algn="tr" rotWithShape="0">
                  <a:prstClr val="black">
                    <a:alpha val="37000"/>
                  </a:prstClr>
                </a:outerShdw>
              </a:effectLst>
              <a:ea typeface="微软雅黑" panose="020B0503020204020204" pitchFamily="34" charset="-122"/>
            </a:endParaRPr>
          </a:p>
        </p:txBody>
      </p:sp>
      <p:sp>
        <p:nvSpPr>
          <p:cNvPr id="28" name="文本框 25"/>
          <p:cNvSpPr txBox="1"/>
          <p:nvPr/>
        </p:nvSpPr>
        <p:spPr>
          <a:xfrm>
            <a:off x="439731" y="3041859"/>
            <a:ext cx="1107934" cy="364624"/>
          </a:xfrm>
          <a:prstGeom prst="rect">
            <a:avLst/>
          </a:prstGeom>
          <a:noFill/>
        </p:spPr>
        <p:txBody>
          <a:bodyPr wrap="none" rtlCol="0" anchor="ctr" anchorCtr="0">
            <a:no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r" fontAlgn="base">
              <a:spcBef>
                <a:spcPct val="20000"/>
              </a:spcBef>
              <a:spcAft>
                <a:spcPct val="0"/>
              </a:spcAft>
            </a:pPr>
            <a:r>
              <a:rPr lang="zh-CN" altLang="en-US" sz="1200" dirty="0">
                <a:solidFill>
                  <a:schemeClr val="bg2"/>
                </a:solidFill>
                <a:effectLst/>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 name="文本框 27"/>
          <p:cNvSpPr txBox="1"/>
          <p:nvPr/>
        </p:nvSpPr>
        <p:spPr>
          <a:xfrm>
            <a:off x="543332" y="1724864"/>
            <a:ext cx="1292364" cy="457482"/>
          </a:xfrm>
          <a:prstGeom prst="rect">
            <a:avLst/>
          </a:prstGeom>
          <a:noFill/>
        </p:spPr>
        <p:txBody>
          <a:bodyPr wrap="none" rtlCol="0" anchor="ctr" anchorCtr="0">
            <a:no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fontAlgn="base">
              <a:spcBef>
                <a:spcPct val="20000"/>
              </a:spcBef>
              <a:spcAft>
                <a:spcPct val="0"/>
              </a:spcAft>
            </a:pPr>
            <a:r>
              <a:rPr lang="zh-CN" altLang="en-US" sz="1200" dirty="0">
                <a:solidFill>
                  <a:schemeClr val="bg2"/>
                </a:solidFill>
                <a:effectLst/>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0" name="文本框 29"/>
          <p:cNvSpPr txBox="1"/>
          <p:nvPr/>
        </p:nvSpPr>
        <p:spPr>
          <a:xfrm>
            <a:off x="3851920" y="1413018"/>
            <a:ext cx="1292364" cy="569878"/>
          </a:xfrm>
          <a:prstGeom prst="rect">
            <a:avLst/>
          </a:prstGeom>
          <a:noFill/>
        </p:spPr>
        <p:txBody>
          <a:bodyPr wrap="none" rtlCol="0" anchor="ctr" anchorCtr="0">
            <a:noAutofit/>
          </a:bodyPr>
          <a:lstStyle/>
          <a:p>
            <a:pPr fontAlgn="base">
              <a:spcBef>
                <a:spcPct val="20000"/>
              </a:spcBef>
              <a:spcAft>
                <a:spcPct val="0"/>
              </a:spcAft>
            </a:pPr>
            <a:r>
              <a:rPr lang="zh-CN" altLang="en-US" sz="1200" dirty="0">
                <a:solidFill>
                  <a:schemeClr val="bg2"/>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200" dirty="0">
              <a:solidFill>
                <a:schemeClr val="bg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31"/>
          <p:cNvSpPr txBox="1"/>
          <p:nvPr/>
        </p:nvSpPr>
        <p:spPr>
          <a:xfrm>
            <a:off x="2217824" y="3185874"/>
            <a:ext cx="1058033" cy="364624"/>
          </a:xfrm>
          <a:prstGeom prst="rect">
            <a:avLst/>
          </a:prstGeom>
          <a:noFill/>
        </p:spPr>
        <p:txBody>
          <a:bodyPr wrap="none" rtlCol="0" anchor="ctr" anchorCtr="0">
            <a:no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fontAlgn="base">
              <a:spcBef>
                <a:spcPct val="20000"/>
              </a:spcBef>
              <a:spcAft>
                <a:spcPct val="0"/>
              </a:spcAft>
            </a:pPr>
            <a:r>
              <a:rPr lang="zh-CN" altLang="en-US" sz="1200" dirty="0">
                <a:solidFill>
                  <a:schemeClr val="bg2"/>
                </a:solidFill>
                <a:effectLst/>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 name="任意多边形 31"/>
          <p:cNvSpPr/>
          <p:nvPr/>
        </p:nvSpPr>
        <p:spPr>
          <a:xfrm rot="2520000">
            <a:off x="1706245" y="1796008"/>
            <a:ext cx="3452112" cy="1576831"/>
          </a:xfrm>
          <a:custGeom>
            <a:avLst/>
            <a:gdLst>
              <a:gd name="connsiteX0" fmla="*/ 844681 w 6154356"/>
              <a:gd name="connsiteY0" fmla="*/ 839929 h 2811143"/>
              <a:gd name="connsiteX1" fmla="*/ 3454040 w 6154356"/>
              <a:gd name="connsiteY1" fmla="*/ 32830 h 2811143"/>
              <a:gd name="connsiteX2" fmla="*/ 6154356 w 6154356"/>
              <a:gd name="connsiteY2" fmla="*/ 2762635 h 2811143"/>
              <a:gd name="connsiteX3" fmla="*/ 5790442 w 6154356"/>
              <a:gd name="connsiteY3" fmla="*/ 2811143 h 2811143"/>
              <a:gd name="connsiteX4" fmla="*/ 3401580 w 6154356"/>
              <a:gd name="connsiteY4" fmla="*/ 396195 h 2811143"/>
              <a:gd name="connsiteX5" fmla="*/ 531429 w 6154356"/>
              <a:gd name="connsiteY5" fmla="*/ 1826826 h 2811143"/>
              <a:gd name="connsiteX6" fmla="*/ 428652 w 6154356"/>
              <a:gd name="connsiteY6" fmla="*/ 2033940 h 2811143"/>
              <a:gd name="connsiteX7" fmla="*/ 537393 w 6154356"/>
              <a:gd name="connsiteY7" fmla="*/ 2084647 h 2811143"/>
              <a:gd name="connsiteX8" fmla="*/ 10054 w 6154356"/>
              <a:gd name="connsiteY8" fmla="*/ 2514012 h 2811143"/>
              <a:gd name="connsiteX9" fmla="*/ 0 w 6154356"/>
              <a:gd name="connsiteY9" fmla="*/ 1834056 h 2811143"/>
              <a:gd name="connsiteX10" fmla="*/ 96102 w 6154356"/>
              <a:gd name="connsiteY10" fmla="*/ 1878870 h 2811143"/>
              <a:gd name="connsiteX11" fmla="*/ 209684 w 6154356"/>
              <a:gd name="connsiteY11" fmla="*/ 1649983 h 2811143"/>
              <a:gd name="connsiteX12" fmla="*/ 844681 w 6154356"/>
              <a:gd name="connsiteY12" fmla="*/ 839929 h 28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356" h="2811143">
                <a:moveTo>
                  <a:pt x="844681" y="839929"/>
                </a:moveTo>
                <a:cubicBezTo>
                  <a:pt x="1533301" y="207204"/>
                  <a:pt x="2485085" y="-107059"/>
                  <a:pt x="3454040" y="32830"/>
                </a:cubicBezTo>
                <a:cubicBezTo>
                  <a:pt x="4863430" y="236305"/>
                  <a:pt x="5966200" y="1351118"/>
                  <a:pt x="6154356" y="2762635"/>
                </a:cubicBezTo>
                <a:lnTo>
                  <a:pt x="5790442" y="2811143"/>
                </a:lnTo>
                <a:cubicBezTo>
                  <a:pt x="5623989" y="1562431"/>
                  <a:pt x="4648411" y="576201"/>
                  <a:pt x="3401580" y="396195"/>
                </a:cubicBezTo>
                <a:cubicBezTo>
                  <a:pt x="2232677" y="227440"/>
                  <a:pt x="1092020" y="805777"/>
                  <a:pt x="531429" y="1826826"/>
                </a:cubicBezTo>
                <a:lnTo>
                  <a:pt x="428652" y="2033940"/>
                </a:lnTo>
                <a:lnTo>
                  <a:pt x="537393" y="2084647"/>
                </a:lnTo>
                <a:lnTo>
                  <a:pt x="10054" y="2514012"/>
                </a:lnTo>
                <a:lnTo>
                  <a:pt x="0" y="1834056"/>
                </a:lnTo>
                <a:lnTo>
                  <a:pt x="96102" y="1878870"/>
                </a:lnTo>
                <a:lnTo>
                  <a:pt x="209684" y="1649983"/>
                </a:lnTo>
                <a:cubicBezTo>
                  <a:pt x="378666" y="1342204"/>
                  <a:pt x="594274" y="1070011"/>
                  <a:pt x="844681" y="839929"/>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a:solidFill>
                <a:schemeClr val="tx1">
                  <a:lumMod val="65000"/>
                  <a:lumOff val="35000"/>
                </a:schemeClr>
              </a:solidFill>
              <a:effectLst>
                <a:outerShdw blurRad="152400" dist="203200" dir="8100000" sx="102000" sy="102000" algn="tr" rotWithShape="0">
                  <a:prstClr val="black">
                    <a:alpha val="37000"/>
                  </a:prstClr>
                </a:outerShdw>
              </a:effectLst>
              <a:ea typeface="微软雅黑" panose="020B0503020204020204" pitchFamily="34" charset="-122"/>
            </a:endParaRPr>
          </a:p>
        </p:txBody>
      </p:sp>
      <p:sp>
        <p:nvSpPr>
          <p:cNvPr id="33" name="任意多边形 32"/>
          <p:cNvSpPr/>
          <p:nvPr/>
        </p:nvSpPr>
        <p:spPr>
          <a:xfrm>
            <a:off x="1987940" y="2551460"/>
            <a:ext cx="1483743" cy="1385739"/>
          </a:xfrm>
          <a:custGeom>
            <a:avLst/>
            <a:gdLst>
              <a:gd name="connsiteX0" fmla="*/ 1329516 w 2645188"/>
              <a:gd name="connsiteY0" fmla="*/ 1 h 2470468"/>
              <a:gd name="connsiteX1" fmla="*/ 1633878 w 2645188"/>
              <a:gd name="connsiteY1" fmla="*/ 35896 h 2470468"/>
              <a:gd name="connsiteX2" fmla="*/ 2645188 w 2645188"/>
              <a:gd name="connsiteY2" fmla="*/ 1165440 h 2470468"/>
              <a:gd name="connsiteX3" fmla="*/ 2321264 w 2645188"/>
              <a:gd name="connsiteY3" fmla="*/ 1205316 h 2470468"/>
              <a:gd name="connsiteX4" fmla="*/ 1558574 w 2645188"/>
              <a:gd name="connsiteY4" fmla="*/ 353459 h 2470468"/>
              <a:gd name="connsiteX5" fmla="*/ 494598 w 2645188"/>
              <a:gd name="connsiteY5" fmla="*/ 772160 h 2470468"/>
              <a:gd name="connsiteX6" fmla="*/ 435967 w 2645188"/>
              <a:gd name="connsiteY6" fmla="*/ 1783198 h 2470468"/>
              <a:gd name="connsiteX7" fmla="*/ 504064 w 2645188"/>
              <a:gd name="connsiteY7" fmla="*/ 1894237 h 2470468"/>
              <a:gd name="connsiteX8" fmla="*/ 599461 w 2645188"/>
              <a:gd name="connsiteY8" fmla="*/ 1822351 h 2470468"/>
              <a:gd name="connsiteX9" fmla="*/ 727237 w 2645188"/>
              <a:gd name="connsiteY9" fmla="*/ 2470468 h 2470468"/>
              <a:gd name="connsiteX10" fmla="*/ 139447 w 2645188"/>
              <a:gd name="connsiteY10" fmla="*/ 2168996 h 2470468"/>
              <a:gd name="connsiteX11" fmla="*/ 242998 w 2645188"/>
              <a:gd name="connsiteY11" fmla="*/ 2090965 h 2470468"/>
              <a:gd name="connsiteX12" fmla="*/ 145325 w 2645188"/>
              <a:gd name="connsiteY12" fmla="*/ 1931700 h 2470468"/>
              <a:gd name="connsiteX13" fmla="*/ 223069 w 2645188"/>
              <a:gd name="connsiteY13" fmla="*/ 591085 h 2470468"/>
              <a:gd name="connsiteX14" fmla="*/ 1329516 w 2645188"/>
              <a:gd name="connsiteY14" fmla="*/ 1 h 24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5188" h="2470468">
                <a:moveTo>
                  <a:pt x="1329516" y="1"/>
                </a:moveTo>
                <a:cubicBezTo>
                  <a:pt x="1430547" y="158"/>
                  <a:pt x="1532611" y="11883"/>
                  <a:pt x="1633878" y="35896"/>
                </a:cubicBezTo>
                <a:cubicBezTo>
                  <a:pt x="2173969" y="163968"/>
                  <a:pt x="2577370" y="614530"/>
                  <a:pt x="2645188" y="1165440"/>
                </a:cubicBezTo>
                <a:lnTo>
                  <a:pt x="2321264" y="1205316"/>
                </a:lnTo>
                <a:cubicBezTo>
                  <a:pt x="2270118" y="789842"/>
                  <a:pt x="1965890" y="450045"/>
                  <a:pt x="1558574" y="353459"/>
                </a:cubicBezTo>
                <a:cubicBezTo>
                  <a:pt x="1151259" y="256873"/>
                  <a:pt x="726850" y="423888"/>
                  <a:pt x="494598" y="772160"/>
                </a:cubicBezTo>
                <a:cubicBezTo>
                  <a:pt x="291378" y="1076898"/>
                  <a:pt x="272818" y="1464116"/>
                  <a:pt x="435967" y="1783198"/>
                </a:cubicBezTo>
                <a:lnTo>
                  <a:pt x="504064" y="1894237"/>
                </a:lnTo>
                <a:lnTo>
                  <a:pt x="599461" y="1822351"/>
                </a:lnTo>
                <a:lnTo>
                  <a:pt x="727237" y="2470468"/>
                </a:lnTo>
                <a:lnTo>
                  <a:pt x="139447" y="2168996"/>
                </a:lnTo>
                <a:lnTo>
                  <a:pt x="242998" y="2090965"/>
                </a:lnTo>
                <a:lnTo>
                  <a:pt x="145325" y="1931700"/>
                </a:lnTo>
                <a:cubicBezTo>
                  <a:pt x="-71008" y="1508604"/>
                  <a:pt x="-46398" y="995161"/>
                  <a:pt x="223069" y="591085"/>
                </a:cubicBezTo>
                <a:cubicBezTo>
                  <a:pt x="473288" y="215872"/>
                  <a:pt x="891711" y="-678"/>
                  <a:pt x="1329516" y="1"/>
                </a:cubicBezTo>
                <a:close/>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2"/>
              </a:solidFill>
              <a:ea typeface="微软雅黑" panose="020B0503020204020204" pitchFamily="34" charset="-122"/>
            </a:endParaRPr>
          </a:p>
        </p:txBody>
      </p:sp>
      <p:sp>
        <p:nvSpPr>
          <p:cNvPr id="34" name="任意多边形 33"/>
          <p:cNvSpPr/>
          <p:nvPr/>
        </p:nvSpPr>
        <p:spPr>
          <a:xfrm rot="2040000">
            <a:off x="1923728" y="2049202"/>
            <a:ext cx="2660085" cy="1282343"/>
          </a:xfrm>
          <a:custGeom>
            <a:avLst/>
            <a:gdLst>
              <a:gd name="connsiteX0" fmla="*/ 814207 w 4742347"/>
              <a:gd name="connsiteY0" fmla="*/ 411060 h 2286135"/>
              <a:gd name="connsiteX1" fmla="*/ 2828584 w 4742347"/>
              <a:gd name="connsiteY1" fmla="*/ 77359 h 2286135"/>
              <a:gd name="connsiteX2" fmla="*/ 4742347 w 4742347"/>
              <a:gd name="connsiteY2" fmla="*/ 2236223 h 2286135"/>
              <a:gd name="connsiteX3" fmla="*/ 4348726 w 4742347"/>
              <a:gd name="connsiteY3" fmla="*/ 2286135 h 2286135"/>
              <a:gd name="connsiteX4" fmla="*/ 2731825 w 4742347"/>
              <a:gd name="connsiteY4" fmla="*/ 462154 h 2286135"/>
              <a:gd name="connsiteX5" fmla="*/ 545773 w 4742347"/>
              <a:gd name="connsiteY5" fmla="*/ 1173080 h 2286135"/>
              <a:gd name="connsiteX6" fmla="*/ 500982 w 4742347"/>
              <a:gd name="connsiteY6" fmla="*/ 1231151 h 2286135"/>
              <a:gd name="connsiteX7" fmla="*/ 581963 w 4742347"/>
              <a:gd name="connsiteY7" fmla="*/ 1283741 h 2286135"/>
              <a:gd name="connsiteX8" fmla="*/ 0 w 4742347"/>
              <a:gd name="connsiteY8" fmla="*/ 1635536 h 2286135"/>
              <a:gd name="connsiteX9" fmla="*/ 84675 w 4742347"/>
              <a:gd name="connsiteY9" fmla="*/ 960799 h 2286135"/>
              <a:gd name="connsiteX10" fmla="*/ 167367 w 4742347"/>
              <a:gd name="connsiteY10" fmla="*/ 1014499 h 2286135"/>
              <a:gd name="connsiteX11" fmla="*/ 241173 w 4742347"/>
              <a:gd name="connsiteY11" fmla="*/ 918810 h 2286135"/>
              <a:gd name="connsiteX12" fmla="*/ 814207 w 4742347"/>
              <a:gd name="connsiteY12" fmla="*/ 411060 h 228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2347" h="2286135">
                <a:moveTo>
                  <a:pt x="814207" y="411060"/>
                </a:moveTo>
                <a:cubicBezTo>
                  <a:pt x="1398816" y="32585"/>
                  <a:pt x="2126229" y="-99252"/>
                  <a:pt x="2828584" y="77359"/>
                </a:cubicBezTo>
                <a:cubicBezTo>
                  <a:pt x="3850192" y="334248"/>
                  <a:pt x="4609834" y="1191180"/>
                  <a:pt x="4742347" y="2236223"/>
                </a:cubicBezTo>
                <a:lnTo>
                  <a:pt x="4348726" y="2286135"/>
                </a:lnTo>
                <a:cubicBezTo>
                  <a:pt x="4236768" y="1403200"/>
                  <a:pt x="3594962" y="679195"/>
                  <a:pt x="2731825" y="462154"/>
                </a:cubicBezTo>
                <a:cubicBezTo>
                  <a:pt x="1922635" y="258678"/>
                  <a:pt x="1074078" y="539793"/>
                  <a:pt x="545773" y="1173080"/>
                </a:cubicBezTo>
                <a:lnTo>
                  <a:pt x="500982" y="1231151"/>
                </a:lnTo>
                <a:lnTo>
                  <a:pt x="581963" y="1283741"/>
                </a:lnTo>
                <a:lnTo>
                  <a:pt x="0" y="1635536"/>
                </a:lnTo>
                <a:lnTo>
                  <a:pt x="84675" y="960799"/>
                </a:lnTo>
                <a:lnTo>
                  <a:pt x="167367" y="1014499"/>
                </a:lnTo>
                <a:lnTo>
                  <a:pt x="241173" y="918810"/>
                </a:lnTo>
                <a:cubicBezTo>
                  <a:pt x="407920" y="718928"/>
                  <a:pt x="601622" y="548687"/>
                  <a:pt x="814207" y="411060"/>
                </a:cubicBezTo>
                <a:close/>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2"/>
              </a:solidFill>
              <a:ea typeface="微软雅黑" panose="020B0503020204020204" pitchFamily="34" charset="-122"/>
            </a:endParaRPr>
          </a:p>
        </p:txBody>
      </p:sp>
      <p:sp>
        <p:nvSpPr>
          <p:cNvPr id="35" name="任意多边形 34"/>
          <p:cNvSpPr/>
          <p:nvPr/>
        </p:nvSpPr>
        <p:spPr>
          <a:xfrm rot="1380000">
            <a:off x="1714755" y="2209375"/>
            <a:ext cx="2247145" cy="1519316"/>
          </a:xfrm>
          <a:custGeom>
            <a:avLst/>
            <a:gdLst>
              <a:gd name="connsiteX0" fmla="*/ 1288977 w 4006165"/>
              <a:gd name="connsiteY0" fmla="*/ 156160 h 2708606"/>
              <a:gd name="connsiteX1" fmla="*/ 1852464 w 4006165"/>
              <a:gd name="connsiteY1" fmla="*/ 10872 h 2708606"/>
              <a:gd name="connsiteX2" fmla="*/ 4006165 w 4006165"/>
              <a:gd name="connsiteY2" fmla="*/ 1715101 h 2708606"/>
              <a:gd name="connsiteX3" fmla="*/ 3612993 w 4006165"/>
              <a:gd name="connsiteY3" fmla="*/ 1765478 h 2708606"/>
              <a:gd name="connsiteX4" fmla="*/ 1893823 w 4006165"/>
              <a:gd name="connsiteY4" fmla="*/ 405094 h 2708606"/>
              <a:gd name="connsiteX5" fmla="*/ 489377 w 4006165"/>
              <a:gd name="connsiteY5" fmla="*/ 1934722 h 2708606"/>
              <a:gd name="connsiteX6" fmla="*/ 494066 w 4006165"/>
              <a:gd name="connsiteY6" fmla="*/ 2081549 h 2708606"/>
              <a:gd name="connsiteX7" fmla="*/ 590692 w 4006165"/>
              <a:gd name="connsiteY7" fmla="*/ 2073095 h 2708606"/>
              <a:gd name="connsiteX8" fmla="*/ 348685 w 4006165"/>
              <a:gd name="connsiteY8" fmla="*/ 2708606 h 2708606"/>
              <a:gd name="connsiteX9" fmla="*/ 0 w 4006165"/>
              <a:gd name="connsiteY9" fmla="*/ 2124774 h 2708606"/>
              <a:gd name="connsiteX10" fmla="*/ 99072 w 4006165"/>
              <a:gd name="connsiteY10" fmla="*/ 2116106 h 2708606"/>
              <a:gd name="connsiteX11" fmla="*/ 93036 w 4006165"/>
              <a:gd name="connsiteY11" fmla="*/ 1927122 h 2708606"/>
              <a:gd name="connsiteX12" fmla="*/ 1288977 w 4006165"/>
              <a:gd name="connsiteY12" fmla="*/ 156160 h 270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165" h="2708606">
                <a:moveTo>
                  <a:pt x="1288977" y="156160"/>
                </a:moveTo>
                <a:cubicBezTo>
                  <a:pt x="1464290" y="81729"/>
                  <a:pt x="1653399" y="31757"/>
                  <a:pt x="1852464" y="10872"/>
                </a:cubicBezTo>
                <a:cubicBezTo>
                  <a:pt x="2914146" y="-100512"/>
                  <a:pt x="3870495" y="656249"/>
                  <a:pt x="4006165" y="1715101"/>
                </a:cubicBezTo>
                <a:lnTo>
                  <a:pt x="3612993" y="1765478"/>
                </a:lnTo>
                <a:cubicBezTo>
                  <a:pt x="3504695" y="920260"/>
                  <a:pt x="2741300" y="316183"/>
                  <a:pt x="1893823" y="405094"/>
                </a:cubicBezTo>
                <a:cubicBezTo>
                  <a:pt x="1099314" y="488448"/>
                  <a:pt x="503502" y="1152275"/>
                  <a:pt x="489377" y="1934722"/>
                </a:cubicBezTo>
                <a:lnTo>
                  <a:pt x="494066" y="2081549"/>
                </a:lnTo>
                <a:lnTo>
                  <a:pt x="590692" y="2073095"/>
                </a:lnTo>
                <a:lnTo>
                  <a:pt x="348685" y="2708606"/>
                </a:lnTo>
                <a:lnTo>
                  <a:pt x="0" y="2124774"/>
                </a:lnTo>
                <a:lnTo>
                  <a:pt x="99072" y="2116106"/>
                </a:lnTo>
                <a:lnTo>
                  <a:pt x="93036" y="1927122"/>
                </a:lnTo>
                <a:cubicBezTo>
                  <a:pt x="107192" y="1142950"/>
                  <a:pt x="587723" y="453883"/>
                  <a:pt x="1288977" y="156160"/>
                </a:cubicBezTo>
                <a:close/>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2"/>
              </a:solidFill>
              <a:ea typeface="微软雅黑" panose="020B0503020204020204" pitchFamily="34" charset="-122"/>
            </a:endParaRPr>
          </a:p>
        </p:txBody>
      </p:sp>
      <p:sp>
        <p:nvSpPr>
          <p:cNvPr id="36" name="任意多边形 35"/>
          <p:cNvSpPr>
            <a:spLocks noChangeAspect="1"/>
          </p:cNvSpPr>
          <p:nvPr/>
        </p:nvSpPr>
        <p:spPr>
          <a:xfrm rot="17460000">
            <a:off x="2524090" y="1809680"/>
            <a:ext cx="2268764" cy="2140497"/>
          </a:xfrm>
          <a:custGeom>
            <a:avLst/>
            <a:gdLst>
              <a:gd name="connsiteX0" fmla="*/ 4044707 w 4044707"/>
              <a:gd name="connsiteY0" fmla="*/ 612000 h 3816036"/>
              <a:gd name="connsiteX1" fmla="*/ 3920623 w 4044707"/>
              <a:gd name="connsiteY1" fmla="*/ 612000 h 3816036"/>
              <a:gd name="connsiteX2" fmla="*/ 3903350 w 4044707"/>
              <a:gd name="connsiteY2" fmla="*/ 968895 h 3816036"/>
              <a:gd name="connsiteX3" fmla="*/ 2721766 w 4044707"/>
              <a:gd name="connsiteY3" fmla="*/ 3122274 h 3816036"/>
              <a:gd name="connsiteX4" fmla="*/ 0 w 4044707"/>
              <a:gd name="connsiteY4" fmla="*/ 3729259 h 3816036"/>
              <a:gd name="connsiteX5" fmla="*/ 85129 w 4044707"/>
              <a:gd name="connsiteY5" fmla="*/ 3372132 h 3816036"/>
              <a:gd name="connsiteX6" fmla="*/ 2492965 w 4044707"/>
              <a:gd name="connsiteY6" fmla="*/ 2835155 h 3816036"/>
              <a:gd name="connsiteX7" fmla="*/ 3538266 w 4044707"/>
              <a:gd name="connsiteY7" fmla="*/ 930147 h 3816036"/>
              <a:gd name="connsiteX8" fmla="*/ 3553663 w 4044707"/>
              <a:gd name="connsiteY8" fmla="*/ 612000 h 3816036"/>
              <a:gd name="connsiteX9" fmla="*/ 3451759 w 4044707"/>
              <a:gd name="connsiteY9" fmla="*/ 612000 h 3816036"/>
              <a:gd name="connsiteX10" fmla="*/ 3748233 w 4044707"/>
              <a:gd name="connsiteY10" fmla="*/ 0 h 381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4707" h="3816036">
                <a:moveTo>
                  <a:pt x="4044707" y="612000"/>
                </a:moveTo>
                <a:lnTo>
                  <a:pt x="3920623" y="612000"/>
                </a:lnTo>
                <a:lnTo>
                  <a:pt x="3903350" y="968895"/>
                </a:lnTo>
                <a:cubicBezTo>
                  <a:pt x="3814057" y="1810789"/>
                  <a:pt x="3391696" y="2588414"/>
                  <a:pt x="2721766" y="3122274"/>
                </a:cubicBezTo>
                <a:cubicBezTo>
                  <a:pt x="1956131" y="3732400"/>
                  <a:pt x="952323" y="3956260"/>
                  <a:pt x="0" y="3729259"/>
                </a:cubicBezTo>
                <a:lnTo>
                  <a:pt x="85129" y="3372132"/>
                </a:lnTo>
                <a:cubicBezTo>
                  <a:pt x="927611" y="3572951"/>
                  <a:pt x="1815640" y="3374910"/>
                  <a:pt x="2492965" y="2835155"/>
                </a:cubicBezTo>
                <a:cubicBezTo>
                  <a:pt x="3085625" y="2362871"/>
                  <a:pt x="3459271" y="1674937"/>
                  <a:pt x="3538266" y="930147"/>
                </a:cubicBezTo>
                <a:lnTo>
                  <a:pt x="3553663" y="612000"/>
                </a:lnTo>
                <a:lnTo>
                  <a:pt x="3451759" y="612000"/>
                </a:lnTo>
                <a:lnTo>
                  <a:pt x="3748233" y="0"/>
                </a:lnTo>
                <a:close/>
              </a:path>
            </a:pathLst>
          </a:custGeom>
          <a:gradFill flip="none" rotWithShape="1">
            <a:gsLst>
              <a:gs pos="36000">
                <a:schemeClr val="bg1">
                  <a:lumMod val="95000"/>
                </a:schemeClr>
              </a:gs>
              <a:gs pos="100000">
                <a:schemeClr val="bg1">
                  <a:lumMod val="75000"/>
                </a:schemeClr>
              </a:gs>
            </a:gsLst>
            <a:lin ang="18900000" scaled="1"/>
            <a:tileRect/>
          </a:gradFill>
          <a:ln w="1905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2"/>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53" presetClass="entr" presetSubtype="16" fill="hold" grpId="0" nodeType="withEffect">
                                  <p:stCondLst>
                                    <p:cond delay="7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22" presetClass="entr" presetSubtype="2" fill="hold" grpId="0"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par>
                                <p:cTn id="23" presetID="22" presetClass="entr" presetSubtype="2"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22" presetClass="entr" presetSubtype="2" fill="hold" grpId="0" nodeType="withEffect">
                                  <p:stCondLst>
                                    <p:cond delay="60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22" presetClass="entr" presetSubtype="2" fill="hold" grpId="0" nodeType="withEffect">
                                  <p:stCondLst>
                                    <p:cond delay="90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2" presetClass="entr" presetSubtype="1" fill="hold" grpId="0" nodeType="withEffect">
                                  <p:stCondLst>
                                    <p:cond delay="120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53" presetClass="entr" presetSubtype="16" fill="hold" grpId="0" nodeType="withEffect">
                                  <p:stCondLst>
                                    <p:cond delay="17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4" grpId="0"/>
      <p:bldP spid="25" grpId="0" animBg="1"/>
      <p:bldP spid="26" grpId="0" animBg="1"/>
      <p:bldP spid="27" grpId="0" animBg="1"/>
      <p:bldP spid="28" grpId="0"/>
      <p:bldP spid="29" grpId="0"/>
      <p:bldP spid="30" grpId="0"/>
      <p:bldP spid="31" grpId="0"/>
      <p:bldP spid="32" grpId="0" animBg="1"/>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利益最大化</a:t>
            </a:r>
          </a:p>
        </p:txBody>
      </p:sp>
      <p:sp>
        <p:nvSpPr>
          <p:cNvPr id="16" name="TextBox 3"/>
          <p:cNvSpPr txBox="1"/>
          <p:nvPr/>
        </p:nvSpPr>
        <p:spPr>
          <a:xfrm>
            <a:off x="611560" y="3027605"/>
            <a:ext cx="3240360" cy="1200329"/>
          </a:xfrm>
          <a:prstGeom prst="rect">
            <a:avLst/>
          </a:prstGeom>
          <a:noFill/>
        </p:spPr>
        <p:txBody>
          <a:bodyPr wrap="square">
            <a:spAutoFit/>
          </a:bodyPr>
          <a:lstStyle>
            <a:defPPr>
              <a:defRPr lang="zh-CN"/>
            </a:defPPr>
            <a:lvl1pPr fontAlgn="auto">
              <a:lnSpc>
                <a:spcPct val="150000"/>
              </a:lnSpc>
              <a:spcBef>
                <a:spcPts val="0"/>
              </a:spcBef>
              <a:spcAft>
                <a:spcPts val="0"/>
              </a:spcAft>
              <a:defRPr sz="1200">
                <a:solidFill>
                  <a:schemeClr val="bg1"/>
                </a:solidFill>
                <a:latin typeface="+mn-ea"/>
              </a:defRPr>
            </a:lvl1pPr>
          </a:lstStyle>
          <a:p>
            <a:r>
              <a:rPr lang="zh-CN" altLang="en-US" dirty="0">
                <a:solidFill>
                  <a:schemeClr val="bg2"/>
                </a:solidFill>
                <a:ea typeface="微软雅黑" panose="020B0503020204020204" pitchFamily="34" charset="-122"/>
              </a:rPr>
              <a:t>单击此处添加您的总结内容，单击此处添加您的总结内容，单击此处添加您的总结内容，单击此处添加您的总结内容，单击此处添加您的总结内容，单击此处添加您的总结内容</a:t>
            </a:r>
          </a:p>
        </p:txBody>
      </p:sp>
      <p:sp>
        <p:nvSpPr>
          <p:cNvPr id="17" name="Freeform 7"/>
          <p:cNvSpPr/>
          <p:nvPr/>
        </p:nvSpPr>
        <p:spPr bwMode="auto">
          <a:xfrm>
            <a:off x="4123198" y="1910047"/>
            <a:ext cx="4368675" cy="2305457"/>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accent1"/>
          </a:solidFill>
          <a:ln w="9525">
            <a:noFill/>
            <a:round/>
          </a:ln>
        </p:spPr>
        <p:txBody>
          <a:bodyPr vert="horz" wrap="square" lIns="91440" tIns="45720" rIns="91440" bIns="45720" numCol="1" anchor="t" anchorCtr="0" compatLnSpc="1"/>
          <a:lstStyle/>
          <a:p>
            <a:pPr algn="ctr"/>
            <a:endParaRPr lang="en-US" sz="2400">
              <a:solidFill>
                <a:srgbClr val="383838"/>
              </a:solidFill>
              <a:latin typeface="Calibri" panose="020F0502020204030204"/>
              <a:ea typeface="微软雅黑" panose="020B0503020204020204" pitchFamily="34" charset="-122"/>
            </a:endParaRPr>
          </a:p>
        </p:txBody>
      </p:sp>
      <p:grpSp>
        <p:nvGrpSpPr>
          <p:cNvPr id="18" name="组合 17"/>
          <p:cNvGrpSpPr/>
          <p:nvPr/>
        </p:nvGrpSpPr>
        <p:grpSpPr>
          <a:xfrm>
            <a:off x="3851920" y="2762063"/>
            <a:ext cx="2271846" cy="1342762"/>
            <a:chOff x="3851920" y="2954279"/>
            <a:chExt cx="2271846" cy="1342762"/>
          </a:xfrm>
        </p:grpSpPr>
        <p:sp>
          <p:nvSpPr>
            <p:cNvPr id="19" name="Freeform 9"/>
            <p:cNvSpPr/>
            <p:nvPr/>
          </p:nvSpPr>
          <p:spPr bwMode="auto">
            <a:xfrm>
              <a:off x="3945693" y="2954279"/>
              <a:ext cx="2178073" cy="1342762"/>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gradFill flip="none" rotWithShape="1">
              <a:gsLst>
                <a:gs pos="36000">
                  <a:schemeClr val="bg1">
                    <a:lumMod val="95000"/>
                  </a:schemeClr>
                </a:gs>
                <a:gs pos="100000">
                  <a:schemeClr val="bg1">
                    <a:lumMod val="75000"/>
                  </a:schemeClr>
                </a:gs>
              </a:gsLst>
              <a:lin ang="18900000" scaled="1"/>
              <a:tileRect/>
            </a:gradFill>
            <a:ln w="3810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ea typeface="微软雅黑" panose="020B0503020204020204" pitchFamily="34" charset="-122"/>
              </a:endParaRPr>
            </a:p>
          </p:txBody>
        </p:sp>
        <p:sp>
          <p:nvSpPr>
            <p:cNvPr id="20" name="Rectangle 20"/>
            <p:cNvSpPr/>
            <p:nvPr/>
          </p:nvSpPr>
          <p:spPr>
            <a:xfrm>
              <a:off x="3851920" y="3580191"/>
              <a:ext cx="1540749" cy="4016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rPr>
                <a:t>添加文本</a:t>
              </a:r>
              <a:endParaRPr lang="en-US" altLang="zh-CN" dirty="0">
                <a:solidFill>
                  <a:schemeClr val="accent1"/>
                </a:solidFill>
                <a:ea typeface="微软雅黑" panose="020B0503020204020204" pitchFamily="34" charset="-122"/>
              </a:endParaRPr>
            </a:p>
          </p:txBody>
        </p:sp>
      </p:grpSp>
      <p:grpSp>
        <p:nvGrpSpPr>
          <p:cNvPr id="21" name="组合 20"/>
          <p:cNvGrpSpPr/>
          <p:nvPr/>
        </p:nvGrpSpPr>
        <p:grpSpPr>
          <a:xfrm>
            <a:off x="4370658" y="1802500"/>
            <a:ext cx="1841860" cy="2272044"/>
            <a:chOff x="4370657" y="1994717"/>
            <a:chExt cx="1841860" cy="2272044"/>
          </a:xfrm>
        </p:grpSpPr>
        <p:sp>
          <p:nvSpPr>
            <p:cNvPr id="22" name="Freeform 12"/>
            <p:cNvSpPr/>
            <p:nvPr/>
          </p:nvSpPr>
          <p:spPr bwMode="auto">
            <a:xfrm>
              <a:off x="4370657" y="1994717"/>
              <a:ext cx="1841860" cy="2272044"/>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gradFill flip="none" rotWithShape="1">
              <a:gsLst>
                <a:gs pos="36000">
                  <a:schemeClr val="bg1">
                    <a:lumMod val="95000"/>
                  </a:schemeClr>
                </a:gs>
                <a:gs pos="100000">
                  <a:schemeClr val="bg1">
                    <a:lumMod val="75000"/>
                  </a:schemeClr>
                </a:gs>
              </a:gsLst>
              <a:lin ang="18900000" scaled="1"/>
              <a:tileRect/>
            </a:gradFill>
            <a:ln w="3810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ea typeface="微软雅黑" panose="020B0503020204020204" pitchFamily="34" charset="-122"/>
              </a:endParaRPr>
            </a:p>
          </p:txBody>
        </p:sp>
        <p:sp>
          <p:nvSpPr>
            <p:cNvPr id="23" name="Rectangle 20"/>
            <p:cNvSpPr/>
            <p:nvPr/>
          </p:nvSpPr>
          <p:spPr>
            <a:xfrm>
              <a:off x="4456387" y="2649874"/>
              <a:ext cx="1540749" cy="4016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rPr>
                <a:t>添加文本</a:t>
              </a:r>
              <a:endParaRPr lang="en-US" altLang="zh-CN" dirty="0">
                <a:solidFill>
                  <a:schemeClr val="accent1"/>
                </a:solidFill>
                <a:ea typeface="微软雅黑" panose="020B0503020204020204" pitchFamily="34" charset="-122"/>
              </a:endParaRPr>
            </a:p>
          </p:txBody>
        </p:sp>
      </p:grpSp>
      <p:grpSp>
        <p:nvGrpSpPr>
          <p:cNvPr id="37" name="组合 36"/>
          <p:cNvGrpSpPr/>
          <p:nvPr/>
        </p:nvGrpSpPr>
        <p:grpSpPr>
          <a:xfrm>
            <a:off x="5537170" y="1659454"/>
            <a:ext cx="1540749" cy="2418224"/>
            <a:chOff x="5537169" y="1851670"/>
            <a:chExt cx="1540749" cy="2418224"/>
          </a:xfrm>
        </p:grpSpPr>
        <p:sp>
          <p:nvSpPr>
            <p:cNvPr id="38" name="Freeform 10"/>
            <p:cNvSpPr/>
            <p:nvPr/>
          </p:nvSpPr>
          <p:spPr bwMode="auto">
            <a:xfrm>
              <a:off x="5571417" y="1851670"/>
              <a:ext cx="1442999" cy="2418224"/>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gradFill flip="none" rotWithShape="1">
              <a:gsLst>
                <a:gs pos="36000">
                  <a:schemeClr val="bg1">
                    <a:lumMod val="95000"/>
                  </a:schemeClr>
                </a:gs>
                <a:gs pos="100000">
                  <a:schemeClr val="bg1">
                    <a:lumMod val="75000"/>
                  </a:schemeClr>
                </a:gs>
              </a:gsLst>
              <a:lin ang="18900000" scaled="1"/>
              <a:tileRect/>
            </a:gradFill>
            <a:ln w="3810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ea typeface="微软雅黑" panose="020B0503020204020204" pitchFamily="34" charset="-122"/>
              </a:endParaRPr>
            </a:p>
          </p:txBody>
        </p:sp>
        <p:sp>
          <p:nvSpPr>
            <p:cNvPr id="39" name="Rectangle 20"/>
            <p:cNvSpPr/>
            <p:nvPr/>
          </p:nvSpPr>
          <p:spPr>
            <a:xfrm>
              <a:off x="5537169" y="2283800"/>
              <a:ext cx="1540749" cy="4016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rPr>
                <a:t>添加文本</a:t>
              </a:r>
              <a:endParaRPr lang="en-US" altLang="zh-CN" dirty="0">
                <a:solidFill>
                  <a:schemeClr val="accent1"/>
                </a:solidFill>
                <a:ea typeface="微软雅黑" panose="020B0503020204020204" pitchFamily="34" charset="-122"/>
              </a:endParaRPr>
            </a:p>
          </p:txBody>
        </p:sp>
      </p:grpSp>
      <p:grpSp>
        <p:nvGrpSpPr>
          <p:cNvPr id="40" name="组合 39"/>
          <p:cNvGrpSpPr/>
          <p:nvPr/>
        </p:nvGrpSpPr>
        <p:grpSpPr>
          <a:xfrm>
            <a:off x="6370182" y="1802501"/>
            <a:ext cx="1852302" cy="2285619"/>
            <a:chOff x="6370182" y="1994717"/>
            <a:chExt cx="1852302" cy="2285619"/>
          </a:xfrm>
        </p:grpSpPr>
        <p:sp>
          <p:nvSpPr>
            <p:cNvPr id="41" name="Freeform 11"/>
            <p:cNvSpPr/>
            <p:nvPr/>
          </p:nvSpPr>
          <p:spPr bwMode="auto">
            <a:xfrm>
              <a:off x="6370182" y="1994717"/>
              <a:ext cx="1852302" cy="2285619"/>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gradFill flip="none" rotWithShape="1">
              <a:gsLst>
                <a:gs pos="36000">
                  <a:schemeClr val="bg1">
                    <a:lumMod val="95000"/>
                  </a:schemeClr>
                </a:gs>
                <a:gs pos="100000">
                  <a:schemeClr val="bg1">
                    <a:lumMod val="75000"/>
                  </a:schemeClr>
                </a:gs>
              </a:gsLst>
              <a:lin ang="18900000" scaled="1"/>
              <a:tileRect/>
            </a:gradFill>
            <a:ln w="3810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ea typeface="微软雅黑" panose="020B0503020204020204" pitchFamily="34" charset="-122"/>
              </a:endParaRPr>
            </a:p>
          </p:txBody>
        </p:sp>
        <p:sp>
          <p:nvSpPr>
            <p:cNvPr id="42" name="Rectangle 20"/>
            <p:cNvSpPr/>
            <p:nvPr/>
          </p:nvSpPr>
          <p:spPr>
            <a:xfrm>
              <a:off x="6617038" y="2649874"/>
              <a:ext cx="1540749" cy="4016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rPr>
                <a:t>添加文本</a:t>
              </a:r>
              <a:endParaRPr lang="en-US" altLang="zh-CN" dirty="0">
                <a:solidFill>
                  <a:schemeClr val="accent1"/>
                </a:solidFill>
                <a:ea typeface="微软雅黑" panose="020B0503020204020204" pitchFamily="34" charset="-122"/>
              </a:endParaRPr>
            </a:p>
          </p:txBody>
        </p:sp>
      </p:grpSp>
      <p:grpSp>
        <p:nvGrpSpPr>
          <p:cNvPr id="43" name="组合 42"/>
          <p:cNvGrpSpPr/>
          <p:nvPr/>
        </p:nvGrpSpPr>
        <p:grpSpPr>
          <a:xfrm>
            <a:off x="6476685" y="2764151"/>
            <a:ext cx="2301004" cy="1340673"/>
            <a:chOff x="6476684" y="2956367"/>
            <a:chExt cx="2301004" cy="1340673"/>
          </a:xfrm>
        </p:grpSpPr>
        <p:sp>
          <p:nvSpPr>
            <p:cNvPr id="44" name="Freeform 13"/>
            <p:cNvSpPr/>
            <p:nvPr/>
          </p:nvSpPr>
          <p:spPr bwMode="auto">
            <a:xfrm>
              <a:off x="6476684" y="2956367"/>
              <a:ext cx="2167631" cy="1340673"/>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gradFill flip="none" rotWithShape="1">
              <a:gsLst>
                <a:gs pos="36000">
                  <a:schemeClr val="bg1">
                    <a:lumMod val="95000"/>
                  </a:schemeClr>
                </a:gs>
                <a:gs pos="100000">
                  <a:schemeClr val="bg1">
                    <a:lumMod val="75000"/>
                  </a:schemeClr>
                </a:gs>
              </a:gsLst>
              <a:lin ang="18900000" scaled="1"/>
              <a:tileRect/>
            </a:gradFill>
            <a:ln w="38100">
              <a:gradFill>
                <a:gsLst>
                  <a:gs pos="0">
                    <a:schemeClr val="bg1">
                      <a:lumMod val="85000"/>
                    </a:schemeClr>
                  </a:gs>
                  <a:gs pos="100000">
                    <a:schemeClr val="bg1">
                      <a:lumMod val="95000"/>
                    </a:schemeClr>
                  </a:gs>
                </a:gsLst>
                <a:lin ang="3000000" scaled="0"/>
              </a:gradFill>
            </a:ln>
            <a:effectLst>
              <a:outerShdw blurRad="177800" dist="228600" dir="882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ea typeface="微软雅黑" panose="020B0503020204020204" pitchFamily="34" charset="-122"/>
              </a:endParaRPr>
            </a:p>
          </p:txBody>
        </p:sp>
        <p:sp>
          <p:nvSpPr>
            <p:cNvPr id="45" name="Rectangle 20"/>
            <p:cNvSpPr/>
            <p:nvPr/>
          </p:nvSpPr>
          <p:spPr>
            <a:xfrm>
              <a:off x="7236939" y="3580191"/>
              <a:ext cx="1540749" cy="4016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rPr>
                <a:t>添加文本</a:t>
              </a:r>
              <a:endParaRPr lang="en-US" altLang="zh-CN" dirty="0">
                <a:solidFill>
                  <a:schemeClr val="accent1"/>
                </a:solidFill>
                <a:ea typeface="微软雅黑" panose="020B0503020204020204" pitchFamily="34" charset="-122"/>
              </a:endParaRPr>
            </a:p>
          </p:txBody>
        </p:sp>
      </p:grpSp>
      <p:sp>
        <p:nvSpPr>
          <p:cNvPr id="46" name="Freeform 14"/>
          <p:cNvSpPr/>
          <p:nvPr/>
        </p:nvSpPr>
        <p:spPr bwMode="auto">
          <a:xfrm>
            <a:off x="5151781" y="3015314"/>
            <a:ext cx="2290328" cy="1200189"/>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gradFill flip="none" rotWithShape="1">
            <a:gsLst>
              <a:gs pos="0">
                <a:schemeClr val="accent1">
                  <a:lumMod val="75000"/>
                </a:schemeClr>
              </a:gs>
              <a:gs pos="50000">
                <a:schemeClr val="accent1"/>
              </a:gs>
              <a:gs pos="100000">
                <a:schemeClr val="accent1">
                  <a:lumMod val="60000"/>
                  <a:lumOff val="40000"/>
                </a:schemeClr>
              </a:gs>
            </a:gsLst>
            <a:lin ang="16200000" scaled="1"/>
            <a:tileRect/>
          </a:gradFill>
          <a:ln w="9525">
            <a:noFill/>
            <a:round/>
          </a:ln>
          <a:effectLst>
            <a:outerShdw blurRad="50800" dist="38100" dir="16200000" rotWithShape="0">
              <a:prstClr val="black">
                <a:alpha val="40000"/>
              </a:prstClr>
            </a:outerShdw>
          </a:effectLst>
        </p:spPr>
        <p:txBody>
          <a:bodyPr vert="horz" wrap="square" lIns="91440" tIns="45720" rIns="91440" bIns="45720" numCol="1" anchor="t" anchorCtr="0" compatLnSpc="1"/>
          <a:lstStyle/>
          <a:p>
            <a:pPr algn="ctr" defTabSz="914400">
              <a:defRPr/>
            </a:pPr>
            <a:endParaRPr lang="en-US" sz="2400" kern="0">
              <a:solidFill>
                <a:srgbClr val="383838"/>
              </a:solidFill>
              <a:latin typeface="Calibri" panose="020F0502020204030204"/>
              <a:ea typeface="微软雅黑" panose="020B0503020204020204" pitchFamily="34" charset="-122"/>
            </a:endParaRPr>
          </a:p>
        </p:txBody>
      </p:sp>
      <p:sp>
        <p:nvSpPr>
          <p:cNvPr id="47" name="Rectangle 15"/>
          <p:cNvSpPr/>
          <p:nvPr/>
        </p:nvSpPr>
        <p:spPr>
          <a:xfrm>
            <a:off x="5562038" y="3532018"/>
            <a:ext cx="1491011" cy="461665"/>
          </a:xfrm>
          <a:prstGeom prst="rect">
            <a:avLst/>
          </a:prstGeom>
          <a:ln>
            <a:noFill/>
          </a:ln>
          <a:effectLst/>
        </p:spPr>
        <p:txBody>
          <a:bodyPr wrap="square">
            <a:spAutoFit/>
          </a:bodyPr>
          <a:lstStyle/>
          <a:p>
            <a:pPr algn="ctr" fontAlgn="base">
              <a:spcBef>
                <a:spcPct val="20000"/>
              </a:spcBef>
              <a:spcAft>
                <a:spcPct val="0"/>
              </a:spcAft>
            </a:pPr>
            <a:r>
              <a:rPr lang="zh-CN" altLang="en-US" sz="2400" dirty="0">
                <a:solidFill>
                  <a:schemeClr val="bg1"/>
                </a:solidFill>
                <a:latin typeface="+mj-ea"/>
                <a:ea typeface="微软雅黑" panose="020B0503020204020204" pitchFamily="34" charset="-122"/>
                <a:cs typeface="Arial" panose="020B0604020202020204" pitchFamily="34" charset="0"/>
              </a:rPr>
              <a:t>添加标题</a:t>
            </a:r>
            <a:endParaRPr lang="en-US" altLang="zh-CN" sz="2400" dirty="0">
              <a:solidFill>
                <a:schemeClr val="bg1"/>
              </a:solidFill>
              <a:latin typeface="+mj-ea"/>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up)">
                                      <p:cBhvr>
                                        <p:cTn id="12" dur="500"/>
                                        <p:tgtEl>
                                          <p:spTgt spid="4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3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5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7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9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6" grpId="0"/>
      <p:bldP spid="17" grpId="0" animBg="1"/>
      <p:bldP spid="46" grpId="0" animBg="1"/>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032332" y="699542"/>
            <a:ext cx="3065456" cy="805318"/>
            <a:chOff x="2330673" y="2010009"/>
            <a:chExt cx="1739454" cy="1412819"/>
          </a:xfrm>
        </p:grpSpPr>
        <p:sp>
          <p:nvSpPr>
            <p:cNvPr id="25" name="圆角矩形 24"/>
            <p:cNvSpPr/>
            <p:nvPr/>
          </p:nvSpPr>
          <p:spPr>
            <a:xfrm>
              <a:off x="2330673" y="2010009"/>
              <a:ext cx="1739454" cy="1412819"/>
            </a:xfrm>
            <a:prstGeom prst="roundRect">
              <a:avLst>
                <a:gd name="adj" fmla="val 0"/>
              </a:avLst>
            </a:prstGeom>
            <a:solidFill>
              <a:schemeClr val="accent3"/>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sp>
          <p:nvSpPr>
            <p:cNvPr id="26" name="圆角矩形 25"/>
            <p:cNvSpPr/>
            <p:nvPr/>
          </p:nvSpPr>
          <p:spPr>
            <a:xfrm>
              <a:off x="2372646" y="2149777"/>
              <a:ext cx="1653380" cy="1133274"/>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grpSp>
      <p:sp>
        <p:nvSpPr>
          <p:cNvPr id="27" name="矩形 26"/>
          <p:cNvSpPr/>
          <p:nvPr/>
        </p:nvSpPr>
        <p:spPr>
          <a:xfrm>
            <a:off x="3247501" y="828064"/>
            <a:ext cx="2645258" cy="530915"/>
          </a:xfrm>
          <a:prstGeom prst="rect">
            <a:avLst/>
          </a:prstGeom>
        </p:spPr>
        <p:txBody>
          <a:bodyPr wrap="square" lIns="68580" tIns="34290" rIns="68580" bIns="34290">
            <a:spAutoFit/>
          </a:bodyPr>
          <a:lstStyle/>
          <a:p>
            <a:pPr algn="ctr">
              <a:defRPr/>
            </a:pPr>
            <a:r>
              <a:rPr lang="zh-CN" altLang="en-US" sz="3000" dirty="0">
                <a:solidFill>
                  <a:schemeClr val="accent3"/>
                </a:solidFill>
                <a:latin typeface="微软雅黑" panose="020B0503020204020204" pitchFamily="34" charset="-122"/>
                <a:ea typeface="微软雅黑" panose="020B0503020204020204" pitchFamily="34" charset="-122"/>
              </a:rPr>
              <a:t>努力方向</a:t>
            </a:r>
            <a:endParaRPr lang="en-GB" altLang="zh-CN" sz="2400" dirty="0">
              <a:solidFill>
                <a:schemeClr val="accent3"/>
              </a:solidFill>
              <a:latin typeface="微软雅黑" panose="020B0503020204020204" pitchFamily="34" charset="-122"/>
              <a:ea typeface="微软雅黑" panose="020B0503020204020204" pitchFamily="34" charset="-122"/>
            </a:endParaRPr>
          </a:p>
        </p:txBody>
      </p:sp>
      <p:sp>
        <p:nvSpPr>
          <p:cNvPr id="28" name="文本框 27"/>
          <p:cNvSpPr txBox="1"/>
          <p:nvPr/>
        </p:nvSpPr>
        <p:spPr bwMode="auto">
          <a:xfrm>
            <a:off x="793418" y="1758027"/>
            <a:ext cx="7557164" cy="1726306"/>
          </a:xfrm>
          <a:prstGeom prst="rect">
            <a:avLst/>
          </a:prstGeom>
          <a:noFill/>
        </p:spPr>
        <p:txBody>
          <a:bodyPr wrap="square" lIns="68580" tIns="34290" rIns="68580" bIns="3429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          </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ysClr val="windowText" lastClr="000000"/>
                </a:solidFill>
                <a:latin typeface="微软雅黑" panose="020B0503020204020204" pitchFamily="34" charset="-122"/>
                <a:ea typeface="微软雅黑" panose="020B0503020204020204" pitchFamily="34" charset="-122"/>
              </a:rPr>
              <a:t>          </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187841" y="4205329"/>
            <a:ext cx="2768321" cy="539471"/>
            <a:chOff x="4065582" y="4895496"/>
            <a:chExt cx="3691094" cy="719295"/>
          </a:xfrm>
        </p:grpSpPr>
        <p:grpSp>
          <p:nvGrpSpPr>
            <p:cNvPr id="30" name="组合 29"/>
            <p:cNvGrpSpPr/>
            <p:nvPr/>
          </p:nvGrpSpPr>
          <p:grpSpPr>
            <a:xfrm>
              <a:off x="4065582" y="4895496"/>
              <a:ext cx="719295" cy="719295"/>
              <a:chOff x="3237545" y="4561747"/>
              <a:chExt cx="1146960" cy="1146960"/>
            </a:xfrm>
          </p:grpSpPr>
          <p:sp>
            <p:nvSpPr>
              <p:cNvPr id="51" name="圆角矩形 50"/>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sp>
            <p:nvSpPr>
              <p:cNvPr id="52" name="圆角矩形 5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grpSp>
        <p:grpSp>
          <p:nvGrpSpPr>
            <p:cNvPr id="31" name="组合 30"/>
            <p:cNvGrpSpPr/>
            <p:nvPr/>
          </p:nvGrpSpPr>
          <p:grpSpPr>
            <a:xfrm>
              <a:off x="5056182" y="4895496"/>
              <a:ext cx="719295" cy="719295"/>
              <a:chOff x="3237545" y="4561747"/>
              <a:chExt cx="1146960" cy="1146960"/>
            </a:xfrm>
          </p:grpSpPr>
          <p:sp>
            <p:nvSpPr>
              <p:cNvPr id="49" name="圆角矩形 48"/>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sp>
            <p:nvSpPr>
              <p:cNvPr id="50" name="圆角矩形 4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grpSp>
        <p:grpSp>
          <p:nvGrpSpPr>
            <p:cNvPr id="32" name="组合 31"/>
            <p:cNvGrpSpPr/>
            <p:nvPr/>
          </p:nvGrpSpPr>
          <p:grpSpPr>
            <a:xfrm>
              <a:off x="6046782" y="4895496"/>
              <a:ext cx="719295" cy="719295"/>
              <a:chOff x="3237545" y="4561747"/>
              <a:chExt cx="1146960" cy="1146960"/>
            </a:xfrm>
          </p:grpSpPr>
          <p:sp>
            <p:nvSpPr>
              <p:cNvPr id="36" name="圆角矩形 35"/>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sp>
            <p:nvSpPr>
              <p:cNvPr id="48" name="圆角矩形 47"/>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grpSp>
        <p:grpSp>
          <p:nvGrpSpPr>
            <p:cNvPr id="33" name="组合 32"/>
            <p:cNvGrpSpPr/>
            <p:nvPr/>
          </p:nvGrpSpPr>
          <p:grpSpPr>
            <a:xfrm>
              <a:off x="7037381" y="4895496"/>
              <a:ext cx="719295" cy="719295"/>
              <a:chOff x="3237545" y="4561747"/>
              <a:chExt cx="1146960" cy="1146960"/>
            </a:xfrm>
          </p:grpSpPr>
          <p:sp>
            <p:nvSpPr>
              <p:cNvPr id="34" name="圆角矩形 33"/>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sp>
            <p:nvSpPr>
              <p:cNvPr id="35" name="圆角矩形 3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微软雅黑" panose="020B0503020204020204" pitchFamily="34" charset="-122"/>
                </a:endParaRPr>
              </a:p>
            </p:txBody>
          </p:sp>
        </p:grpSp>
      </p:grpSp>
      <p:grpSp>
        <p:nvGrpSpPr>
          <p:cNvPr id="53" name="组合 52"/>
          <p:cNvGrpSpPr/>
          <p:nvPr/>
        </p:nvGrpSpPr>
        <p:grpSpPr>
          <a:xfrm>
            <a:off x="3378011" y="4376385"/>
            <a:ext cx="151517" cy="184685"/>
            <a:chOff x="3683997" y="856343"/>
            <a:chExt cx="576394" cy="702571"/>
          </a:xfrm>
          <a:solidFill>
            <a:schemeClr val="accent1"/>
          </a:solidFill>
        </p:grpSpPr>
        <p:sp>
          <p:nvSpPr>
            <p:cNvPr id="54"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56" name="组合 55"/>
          <p:cNvGrpSpPr/>
          <p:nvPr/>
        </p:nvGrpSpPr>
        <p:grpSpPr>
          <a:xfrm>
            <a:off x="4107982" y="4386384"/>
            <a:ext cx="177475" cy="164687"/>
            <a:chOff x="7903081" y="894379"/>
            <a:chExt cx="675141" cy="626498"/>
          </a:xfrm>
          <a:solidFill>
            <a:schemeClr val="accent2"/>
          </a:solidFill>
        </p:grpSpPr>
        <p:sp>
          <p:nvSpPr>
            <p:cNvPr id="57"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0"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61" name="组合 60"/>
          <p:cNvGrpSpPr/>
          <p:nvPr/>
        </p:nvGrpSpPr>
        <p:grpSpPr>
          <a:xfrm>
            <a:off x="4847011" y="4367149"/>
            <a:ext cx="206750" cy="203154"/>
            <a:chOff x="5037571" y="856343"/>
            <a:chExt cx="715006" cy="702571"/>
          </a:xfrm>
          <a:solidFill>
            <a:schemeClr val="accent3"/>
          </a:solidFill>
        </p:grpSpPr>
        <p:sp>
          <p:nvSpPr>
            <p:cNvPr id="62"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4"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65" name="组合 64"/>
          <p:cNvGrpSpPr/>
          <p:nvPr/>
        </p:nvGrpSpPr>
        <p:grpSpPr>
          <a:xfrm>
            <a:off x="5600128" y="4380711"/>
            <a:ext cx="186416" cy="176033"/>
            <a:chOff x="6460269" y="872801"/>
            <a:chExt cx="709154" cy="669655"/>
          </a:xfrm>
          <a:solidFill>
            <a:schemeClr val="accent4"/>
          </a:solidFill>
        </p:grpSpPr>
        <p:sp>
          <p:nvSpPr>
            <p:cNvPr id="66"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1149"/>
                            </p:stCondLst>
                            <p:childTnLst>
                              <p:par>
                                <p:cTn id="16" presetID="16" presetClass="entr" presetSubtype="37"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Vertical)">
                                      <p:cBhvr>
                                        <p:cTn id="18" dur="500"/>
                                        <p:tgtEl>
                                          <p:spTgt spid="28"/>
                                        </p:tgtEl>
                                      </p:cBhvr>
                                    </p:animEffect>
                                  </p:childTnLst>
                                </p:cTn>
                              </p:par>
                            </p:childTnLst>
                          </p:cTn>
                        </p:par>
                        <p:par>
                          <p:cTn id="19" fill="hold">
                            <p:stCondLst>
                              <p:cond delay="1649"/>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2149"/>
                            </p:stCondLst>
                            <p:childTnLst>
                              <p:par>
                                <p:cTn id="26" presetID="2" presetClass="entr" presetSubtype="4"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ppt_x"/>
                                          </p:val>
                                        </p:tav>
                                        <p:tav tm="100000">
                                          <p:val>
                                            <p:strVal val="#ppt_x"/>
                                          </p:val>
                                        </p:tav>
                                      </p:tavLst>
                                    </p:anim>
                                    <p:anim calcmode="lin" valueType="num">
                                      <p:cBhvr additive="base">
                                        <p:cTn id="29" dur="50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40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6311" y="2100546"/>
            <a:ext cx="9144000" cy="1605331"/>
          </a:xfrm>
          <a:prstGeom prst="rect">
            <a:avLst/>
          </a:prstGeom>
          <a:solidFill>
            <a:schemeClr val="accent2"/>
          </a:solidFill>
          <a:ln>
            <a:noFill/>
          </a:ln>
          <a:effectLst>
            <a:innerShdw blurRad="355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895" b="1">
              <a:solidFill>
                <a:schemeClr val="bg1"/>
              </a:solidFill>
              <a:cs typeface="+mn-ea"/>
              <a:sym typeface="+mn-lt"/>
            </a:endParaRPr>
          </a:p>
        </p:txBody>
      </p:sp>
      <p:grpSp>
        <p:nvGrpSpPr>
          <p:cNvPr id="2" name="组合 1"/>
          <p:cNvGrpSpPr/>
          <p:nvPr/>
        </p:nvGrpSpPr>
        <p:grpSpPr>
          <a:xfrm>
            <a:off x="1857062" y="1137788"/>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2353218" y="986898"/>
              <a:ext cx="635927" cy="1015663"/>
            </a:xfrm>
            <a:prstGeom prst="rect">
              <a:avLst/>
            </a:prstGeom>
            <a:noFill/>
          </p:spPr>
          <p:txBody>
            <a:bodyPr wrap="squar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感</a:t>
              </a:r>
            </a:p>
          </p:txBody>
        </p:sp>
      </p:grpSp>
      <p:grpSp>
        <p:nvGrpSpPr>
          <p:cNvPr id="3" name="组合 2"/>
          <p:cNvGrpSpPr/>
          <p:nvPr/>
        </p:nvGrpSpPr>
        <p:grpSpPr>
          <a:xfrm>
            <a:off x="1845994" y="1131590"/>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678238" y="986898"/>
              <a:ext cx="635927" cy="1015663"/>
            </a:xfrm>
            <a:prstGeom prst="rect">
              <a:avLst/>
            </a:prstGeom>
            <a:noFill/>
          </p:spPr>
          <p:txBody>
            <a:bodyPr wrap="squar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谢</a:t>
              </a:r>
            </a:p>
          </p:txBody>
        </p:sp>
      </p:grpSp>
      <p:grpSp>
        <p:nvGrpSpPr>
          <p:cNvPr id="39" name="组合 38"/>
          <p:cNvGrpSpPr/>
          <p:nvPr/>
        </p:nvGrpSpPr>
        <p:grpSpPr>
          <a:xfrm>
            <a:off x="1845994" y="1131590"/>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4975427" y="986898"/>
              <a:ext cx="635927" cy="1015663"/>
            </a:xfrm>
            <a:prstGeom prst="rect">
              <a:avLst/>
            </a:prstGeom>
            <a:noFill/>
          </p:spPr>
          <p:txBody>
            <a:bodyPr wrap="squar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聆</a:t>
              </a:r>
            </a:p>
          </p:txBody>
        </p:sp>
      </p:grpSp>
      <p:grpSp>
        <p:nvGrpSpPr>
          <p:cNvPr id="40" name="组合 39"/>
          <p:cNvGrpSpPr/>
          <p:nvPr/>
        </p:nvGrpSpPr>
        <p:grpSpPr>
          <a:xfrm>
            <a:off x="1845994" y="1131590"/>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4" y="760414"/>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6273360" y="986898"/>
              <a:ext cx="635927" cy="1015663"/>
            </a:xfrm>
            <a:prstGeom prst="rect">
              <a:avLst/>
            </a:prstGeom>
            <a:noFill/>
          </p:spPr>
          <p:txBody>
            <a:bodyPr wrap="square" rtlCol="0">
              <a:spAutoFit/>
            </a:bodyPr>
            <a:lstStyle/>
            <a:p>
              <a:pPr algn="ctr"/>
              <a:r>
                <a:rPr lang="zh-CN" altLang="en-US" sz="6000" b="1" dirty="0">
                  <a:solidFill>
                    <a:schemeClr val="accent1"/>
                  </a:solidFill>
                  <a:latin typeface="微软雅黑" panose="020B0503020204020204" pitchFamily="34" charset="-122"/>
                  <a:ea typeface="微软雅黑" panose="020B0503020204020204" pitchFamily="34" charset="-122"/>
                </a:rPr>
                <a:t>听</a:t>
              </a:r>
            </a:p>
          </p:txBody>
        </p:sp>
      </p:grpSp>
      <p:sp>
        <p:nvSpPr>
          <p:cNvPr id="54" name="TextBox 7"/>
          <p:cNvSpPr>
            <a:spLocks noChangeArrowheads="1"/>
          </p:cNvSpPr>
          <p:nvPr/>
        </p:nvSpPr>
        <p:spPr bwMode="auto">
          <a:xfrm>
            <a:off x="1342528" y="2797223"/>
            <a:ext cx="6458945" cy="5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65" tIns="45033" rIns="90065" bIns="45033">
            <a:spAutoFit/>
          </a:bodyPr>
          <a:lstStyle/>
          <a:p>
            <a:pPr algn="ctr" defTabSz="900430"/>
            <a:r>
              <a:rPr lang="en-US" altLang="zh-CN" sz="3200" b="1"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THANKS FOR WATCHING !</a:t>
            </a:r>
          </a:p>
        </p:txBody>
      </p:sp>
      <p:pic>
        <p:nvPicPr>
          <p:cNvPr id="38" name="图片 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66014"/>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组合 68"/>
          <p:cNvGrpSpPr>
            <a:grpSpLocks noChangeAspect="1"/>
          </p:cNvGrpSpPr>
          <p:nvPr/>
        </p:nvGrpSpPr>
        <p:grpSpPr>
          <a:xfrm>
            <a:off x="7216664" y="4659982"/>
            <a:ext cx="311432" cy="311432"/>
            <a:chOff x="3543574" y="4265651"/>
            <a:chExt cx="414516" cy="414516"/>
          </a:xfrm>
          <a:solidFill>
            <a:srgbClr val="C00000"/>
          </a:solidFill>
        </p:grpSpPr>
        <p:sp>
          <p:nvSpPr>
            <p:cNvPr id="70" name="椭圆 69"/>
            <p:cNvSpPr/>
            <p:nvPr/>
          </p:nvSpPr>
          <p:spPr>
            <a:xfrm>
              <a:off x="3543574"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73" name="组合 72"/>
            <p:cNvGrpSpPr/>
            <p:nvPr/>
          </p:nvGrpSpPr>
          <p:grpSpPr>
            <a:xfrm>
              <a:off x="3629640" y="4325788"/>
              <a:ext cx="259976" cy="261734"/>
              <a:chOff x="5042691" y="2273922"/>
              <a:chExt cx="702937" cy="707690"/>
            </a:xfrm>
            <a:grp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76" name="组合 75"/>
          <p:cNvGrpSpPr>
            <a:grpSpLocks noChangeAspect="1"/>
          </p:cNvGrpSpPr>
          <p:nvPr/>
        </p:nvGrpSpPr>
        <p:grpSpPr>
          <a:xfrm>
            <a:off x="7709820" y="4659982"/>
            <a:ext cx="311432" cy="311432"/>
            <a:chOff x="4102125" y="4265651"/>
            <a:chExt cx="414516" cy="414516"/>
          </a:xfrm>
          <a:solidFill>
            <a:srgbClr val="C00000"/>
          </a:solidFill>
        </p:grpSpPr>
        <p:sp>
          <p:nvSpPr>
            <p:cNvPr id="77" name="椭圆 76"/>
            <p:cNvSpPr/>
            <p:nvPr/>
          </p:nvSpPr>
          <p:spPr>
            <a:xfrm>
              <a:off x="4102125"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78" name="组合 77"/>
            <p:cNvGrpSpPr/>
            <p:nvPr/>
          </p:nvGrpSpPr>
          <p:grpSpPr>
            <a:xfrm>
              <a:off x="4199233" y="4358783"/>
              <a:ext cx="238761" cy="198211"/>
              <a:chOff x="3132963" y="3140191"/>
              <a:chExt cx="645573" cy="535933"/>
            </a:xfrm>
            <a:grpFill/>
          </p:grpSpPr>
          <p:sp>
            <p:nvSpPr>
              <p:cNvPr id="7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85" name="组合 84"/>
          <p:cNvGrpSpPr>
            <a:grpSpLocks noChangeAspect="1"/>
          </p:cNvGrpSpPr>
          <p:nvPr/>
        </p:nvGrpSpPr>
        <p:grpSpPr>
          <a:xfrm>
            <a:off x="8696132" y="4659982"/>
            <a:ext cx="311432" cy="311432"/>
            <a:chOff x="5181486" y="4265651"/>
            <a:chExt cx="414516" cy="414516"/>
          </a:xfrm>
          <a:solidFill>
            <a:srgbClr val="C00000"/>
          </a:solidFill>
        </p:grpSpPr>
        <p:sp>
          <p:nvSpPr>
            <p:cNvPr id="86" name="椭圆 85"/>
            <p:cNvSpPr/>
            <p:nvPr/>
          </p:nvSpPr>
          <p:spPr>
            <a:xfrm>
              <a:off x="5181486"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微软雅黑" panose="020B0503020204020204" pitchFamily="34" charset="-122"/>
              </a:endParaRPr>
            </a:p>
          </p:txBody>
        </p:sp>
        <p:grpSp>
          <p:nvGrpSpPr>
            <p:cNvPr id="87" name="组合 86"/>
            <p:cNvGrpSpPr/>
            <p:nvPr/>
          </p:nvGrpSpPr>
          <p:grpSpPr>
            <a:xfrm>
              <a:off x="5287222" y="4375239"/>
              <a:ext cx="253419" cy="172633"/>
              <a:chOff x="4895160" y="4287159"/>
              <a:chExt cx="571418" cy="389258"/>
            </a:xfrm>
            <a:grpFill/>
          </p:grpSpPr>
          <p:sp>
            <p:nvSpPr>
              <p:cNvPr id="88"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89" name="Rectangle 328"/>
              <p:cNvSpPr>
                <a:spLocks noChangeArrowheads="1"/>
              </p:cNvSpPr>
              <p:nvPr/>
            </p:nvSpPr>
            <p:spPr bwMode="auto">
              <a:xfrm>
                <a:off x="4953712" y="4417273"/>
                <a:ext cx="315527" cy="59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90" name="Rectangle 329"/>
              <p:cNvSpPr>
                <a:spLocks noChangeArrowheads="1"/>
              </p:cNvSpPr>
              <p:nvPr/>
            </p:nvSpPr>
            <p:spPr bwMode="auto">
              <a:xfrm>
                <a:off x="4953712" y="4501847"/>
                <a:ext cx="99754" cy="105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3" name="Rectangle 330"/>
              <p:cNvSpPr>
                <a:spLocks noChangeArrowheads="1"/>
              </p:cNvSpPr>
              <p:nvPr/>
            </p:nvSpPr>
            <p:spPr bwMode="auto">
              <a:xfrm>
                <a:off x="5071899" y="4505100"/>
                <a:ext cx="107344" cy="1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4" name="Rectangle 331"/>
              <p:cNvSpPr>
                <a:spLocks noChangeArrowheads="1"/>
              </p:cNvSpPr>
              <p:nvPr/>
            </p:nvSpPr>
            <p:spPr bwMode="auto">
              <a:xfrm>
                <a:off x="5071899" y="4548471"/>
                <a:ext cx="107344" cy="1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5" name="Rectangle 332"/>
              <p:cNvSpPr>
                <a:spLocks noChangeArrowheads="1"/>
              </p:cNvSpPr>
              <p:nvPr/>
            </p:nvSpPr>
            <p:spPr bwMode="auto">
              <a:xfrm>
                <a:off x="5071899" y="4589674"/>
                <a:ext cx="107344" cy="15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sp>
            <p:nvSpPr>
              <p:cNvPr id="12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a typeface="微软雅黑" panose="020B0503020204020204" pitchFamily="34" charset="-122"/>
                </a:endParaRPr>
              </a:p>
            </p:txBody>
          </p:sp>
        </p:grpSp>
      </p:grpSp>
      <p:grpSp>
        <p:nvGrpSpPr>
          <p:cNvPr id="129" name="组合 128"/>
          <p:cNvGrpSpPr>
            <a:grpSpLocks noChangeAspect="1"/>
          </p:cNvGrpSpPr>
          <p:nvPr/>
        </p:nvGrpSpPr>
        <p:grpSpPr>
          <a:xfrm>
            <a:off x="8202976" y="4659982"/>
            <a:ext cx="311432" cy="311432"/>
            <a:chOff x="4626437" y="4265651"/>
            <a:chExt cx="414516" cy="414516"/>
          </a:xfrm>
          <a:solidFill>
            <a:srgbClr val="C00000"/>
          </a:solidFill>
        </p:grpSpPr>
        <p:sp>
          <p:nvSpPr>
            <p:cNvPr id="130" name="椭圆 129"/>
            <p:cNvSpPr/>
            <p:nvPr/>
          </p:nvSpPr>
          <p:spPr>
            <a:xfrm>
              <a:off x="4626437"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微软雅黑" panose="020B0503020204020204" pitchFamily="34" charset="-122"/>
              </a:endParaRPr>
            </a:p>
          </p:txBody>
        </p:sp>
        <p:grpSp>
          <p:nvGrpSpPr>
            <p:cNvPr id="131" name="组合 130"/>
            <p:cNvGrpSpPr/>
            <p:nvPr/>
          </p:nvGrpSpPr>
          <p:grpSpPr>
            <a:xfrm>
              <a:off x="4710891" y="4356960"/>
              <a:ext cx="232896" cy="199705"/>
              <a:chOff x="3546346" y="2339026"/>
              <a:chExt cx="897787" cy="769842"/>
            </a:xfrm>
            <a:grpFill/>
          </p:grpSpPr>
          <p:sp>
            <p:nvSpPr>
              <p:cNvPr id="132" name="Rectangle 227"/>
              <p:cNvSpPr>
                <a:spLocks noChangeArrowheads="1"/>
              </p:cNvSpPr>
              <p:nvPr/>
            </p:nvSpPr>
            <p:spPr bwMode="auto">
              <a:xfrm>
                <a:off x="3561526" y="3077423"/>
                <a:ext cx="882607" cy="31445"/>
              </a:xfrm>
              <a:prstGeom prst="rect">
                <a:avLst/>
              </a:prstGeom>
              <a:grpFill/>
              <a:ln w="9525">
                <a:solidFill>
                  <a:schemeClr val="bg1"/>
                </a:solidFill>
                <a:miter lim="800000"/>
              </a:ln>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sp>
            <p:nvSpPr>
              <p:cNvPr id="13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4.16667E-6 -3.7037E-7 L 0.45 -3.7037E-7 " pathEditMode="relative" rAng="0" ptsTypes="AA">
                                      <p:cBhvr>
                                        <p:cTn id="31" dur="1500" fill="hold"/>
                                        <p:tgtEl>
                                          <p:spTgt spid="40"/>
                                        </p:tgtEl>
                                        <p:attrNameLst>
                                          <p:attrName>ppt_x</p:attrName>
                                          <p:attrName>ppt_y</p:attrName>
                                        </p:attrNameLst>
                                      </p:cBhvr>
                                      <p:rCtr x="22500" y="0"/>
                                    </p:animMotion>
                                  </p:childTnLst>
                                </p:cTn>
                              </p:par>
                              <p:par>
                                <p:cTn id="32" presetID="63" presetClass="path" presetSubtype="0" accel="50000" decel="50000" fill="hold" nodeType="withEffect">
                                  <p:stCondLst>
                                    <p:cond delay="0"/>
                                  </p:stCondLst>
                                  <p:childTnLst>
                                    <p:animMotion origin="layout" path="M 4.16667E-6 -3.7037E-7 L 0.29895 -3.7037E-7 " pathEditMode="relative" rAng="0" ptsTypes="AA">
                                      <p:cBhvr>
                                        <p:cTn id="33" dur="1500" fill="hold"/>
                                        <p:tgtEl>
                                          <p:spTgt spid="39"/>
                                        </p:tgtEl>
                                        <p:attrNameLst>
                                          <p:attrName>ppt_x</p:attrName>
                                          <p:attrName>ppt_y</p:attrName>
                                        </p:attrNameLst>
                                      </p:cBhvr>
                                      <p:rCtr x="14948" y="0"/>
                                    </p:animMotion>
                                  </p:childTnLst>
                                </p:cTn>
                              </p:par>
                              <p:par>
                                <p:cTn id="34" presetID="63" presetClass="path" presetSubtype="0" accel="50000" decel="50000" fill="hold" nodeType="withEffect">
                                  <p:stCondLst>
                                    <p:cond delay="0"/>
                                  </p:stCondLst>
                                  <p:childTnLst>
                                    <p:animMotion origin="layout" path="M 4.16667E-6 -3.7037E-7 L 0.14878 -0.00185 " pathEditMode="relative" rAng="0" ptsTypes="AA">
                                      <p:cBhvr>
                                        <p:cTn id="35" dur="1500" fill="hold"/>
                                        <p:tgtEl>
                                          <p:spTgt spid="3"/>
                                        </p:tgtEl>
                                        <p:attrNameLst>
                                          <p:attrName>ppt_x</p:attrName>
                                          <p:attrName>ppt_y</p:attrName>
                                        </p:attrNameLst>
                                      </p:cBhvr>
                                      <p:rCtr x="7431" y="-93"/>
                                    </p:animMotion>
                                  </p:childTnLst>
                                </p:cTn>
                              </p:par>
                              <p:par>
                                <p:cTn id="36" presetID="63" presetClass="path" presetSubtype="0" accel="50000" decel="50000" fill="hold" nodeType="withEffect">
                                  <p:stCondLst>
                                    <p:cond delay="0"/>
                                  </p:stCondLst>
                                  <p:childTnLst>
                                    <p:animMotion origin="layout" path="M -1.94444E-6 -2.46914E-6 L 0.61563 -0.00555 " pathEditMode="relative" rAng="0" ptsTypes="AA">
                                      <p:cBhvr>
                                        <p:cTn id="37" dur="1500" fill="hold"/>
                                        <p:tgtEl>
                                          <p:spTgt spid="38"/>
                                        </p:tgtEl>
                                        <p:attrNameLst>
                                          <p:attrName>ppt_x</p:attrName>
                                          <p:attrName>ppt_y</p:attrName>
                                        </p:attrNameLst>
                                      </p:cBhvr>
                                      <p:rCtr x="30781" y="-278"/>
                                    </p:animMotion>
                                  </p:childTnLst>
                                </p:cTn>
                              </p:par>
                            </p:childTnLst>
                          </p:cTn>
                        </p:par>
                        <p:par>
                          <p:cTn id="38" fill="hold">
                            <p:stCondLst>
                              <p:cond delay="2000"/>
                            </p:stCondLst>
                            <p:childTnLst>
                              <p:par>
                                <p:cTn id="39" presetID="2" presetClass="exit" presetSubtype="4" fill="hold" nodeType="afterEffect">
                                  <p:stCondLst>
                                    <p:cond delay="0"/>
                                  </p:stCondLst>
                                  <p:childTnLst>
                                    <p:anim calcmode="lin" valueType="num">
                                      <p:cBhvr additive="base">
                                        <p:cTn id="40" dur="500"/>
                                        <p:tgtEl>
                                          <p:spTgt spid="38"/>
                                        </p:tgtEl>
                                        <p:attrNameLst>
                                          <p:attrName>ppt_x</p:attrName>
                                        </p:attrNameLst>
                                      </p:cBhvr>
                                      <p:tavLst>
                                        <p:tav tm="0">
                                          <p:val>
                                            <p:strVal val="ppt_x"/>
                                          </p:val>
                                        </p:tav>
                                        <p:tav tm="100000">
                                          <p:val>
                                            <p:strVal val="ppt_x"/>
                                          </p:val>
                                        </p:tav>
                                      </p:tavLst>
                                    </p:anim>
                                    <p:anim calcmode="lin" valueType="num">
                                      <p:cBhvr additive="base">
                                        <p:cTn id="41" dur="500"/>
                                        <p:tgtEl>
                                          <p:spTgt spid="38"/>
                                        </p:tgtEl>
                                        <p:attrNameLst>
                                          <p:attrName>ppt_y</p:attrName>
                                        </p:attrNameLst>
                                      </p:cBhvr>
                                      <p:tavLst>
                                        <p:tav tm="0">
                                          <p:val>
                                            <p:strVal val="ppt_y"/>
                                          </p:val>
                                        </p:tav>
                                        <p:tav tm="100000">
                                          <p:val>
                                            <p:strVal val="1+ppt_h/2"/>
                                          </p:val>
                                        </p:tav>
                                      </p:tavLst>
                                    </p:anim>
                                    <p:set>
                                      <p:cBhvr>
                                        <p:cTn id="42" dur="1" fill="hold">
                                          <p:stCondLst>
                                            <p:cond delay="499"/>
                                          </p:stCondLst>
                                        </p:cTn>
                                        <p:tgtEl>
                                          <p:spTgt spid="38"/>
                                        </p:tgtEl>
                                        <p:attrNameLst>
                                          <p:attrName>style.visibility</p:attrName>
                                        </p:attrNameLst>
                                      </p:cBhvr>
                                      <p:to>
                                        <p:strVal val="hidden"/>
                                      </p:to>
                                    </p:set>
                                  </p:childTnLst>
                                </p:cTn>
                              </p:par>
                            </p:childTnLst>
                          </p:cTn>
                        </p:par>
                        <p:par>
                          <p:cTn id="43" fill="hold">
                            <p:stCondLst>
                              <p:cond delay="2500"/>
                            </p:stCondLst>
                            <p:childTnLst>
                              <p:par>
                                <p:cTn id="44" presetID="16" presetClass="entr" presetSubtype="37"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arn(outVertical)">
                                      <p:cBhvr>
                                        <p:cTn id="46" dur="1400"/>
                                        <p:tgtEl>
                                          <p:spTgt spid="68"/>
                                        </p:tgtEl>
                                      </p:cBhvr>
                                    </p:animEffect>
                                  </p:childTnLst>
                                </p:cTn>
                              </p:par>
                            </p:childTnLst>
                          </p:cTn>
                        </p:par>
                        <p:par>
                          <p:cTn id="47" fill="hold">
                            <p:stCondLst>
                              <p:cond delay="4000"/>
                            </p:stCondLst>
                            <p:childTnLst>
                              <p:par>
                                <p:cTn id="48" presetID="52" presetClass="entr" presetSubtype="0" fill="hold" grpId="0" nodeType="afterEffect">
                                  <p:stCondLst>
                                    <p:cond delay="0"/>
                                  </p:stCondLst>
                                  <p:iterate type="lt">
                                    <p:tmPct val="10000"/>
                                  </p:iterate>
                                  <p:childTnLst>
                                    <p:set>
                                      <p:cBhvr>
                                        <p:cTn id="49" dur="1" fill="hold">
                                          <p:stCondLst>
                                            <p:cond delay="0"/>
                                          </p:stCondLst>
                                        </p:cTn>
                                        <p:tgtEl>
                                          <p:spTgt spid="54"/>
                                        </p:tgtEl>
                                        <p:attrNameLst>
                                          <p:attrName>style.visibility</p:attrName>
                                        </p:attrNameLst>
                                      </p:cBhvr>
                                      <p:to>
                                        <p:strVal val="visible"/>
                                      </p:to>
                                    </p:set>
                                    <p:animScale>
                                      <p:cBhvr>
                                        <p:cTn id="50"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54"/>
                                        </p:tgtEl>
                                        <p:attrNameLst>
                                          <p:attrName>ppt_x</p:attrName>
                                          <p:attrName>ppt_y</p:attrName>
                                        </p:attrNameLst>
                                      </p:cBhvr>
                                    </p:animMotion>
                                    <p:animEffect transition="in" filter="fade">
                                      <p:cBhvr>
                                        <p:cTn id="52" dur="1000"/>
                                        <p:tgtEl>
                                          <p:spTgt spid="54"/>
                                        </p:tgtEl>
                                      </p:cBhvr>
                                    </p:animEffect>
                                  </p:childTnLst>
                                </p:cTn>
                              </p:par>
                            </p:childTnLst>
                          </p:cTn>
                        </p:par>
                        <p:par>
                          <p:cTn id="53" fill="hold">
                            <p:stCondLst>
                              <p:cond delay="6400"/>
                            </p:stCondLst>
                            <p:childTnLst>
                              <p:par>
                                <p:cTn id="54" presetID="53" presetClass="entr" presetSubtype="16"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nodeType="withEffect">
                                  <p:stCondLst>
                                    <p:cond delay="3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53" presetClass="entr" presetSubtype="16" fill="hold" nodeType="withEffect">
                                  <p:stCondLst>
                                    <p:cond delay="600"/>
                                  </p:stCondLst>
                                  <p:childTnLst>
                                    <p:set>
                                      <p:cBhvr>
                                        <p:cTn id="65" dur="1" fill="hold">
                                          <p:stCondLst>
                                            <p:cond delay="0"/>
                                          </p:stCondLst>
                                        </p:cTn>
                                        <p:tgtEl>
                                          <p:spTgt spid="129"/>
                                        </p:tgtEl>
                                        <p:attrNameLst>
                                          <p:attrName>style.visibility</p:attrName>
                                        </p:attrNameLst>
                                      </p:cBhvr>
                                      <p:to>
                                        <p:strVal val="visible"/>
                                      </p:to>
                                    </p:set>
                                    <p:anim calcmode="lin" valueType="num">
                                      <p:cBhvr>
                                        <p:cTn id="66" dur="500" fill="hold"/>
                                        <p:tgtEl>
                                          <p:spTgt spid="129"/>
                                        </p:tgtEl>
                                        <p:attrNameLst>
                                          <p:attrName>ppt_w</p:attrName>
                                        </p:attrNameLst>
                                      </p:cBhvr>
                                      <p:tavLst>
                                        <p:tav tm="0">
                                          <p:val>
                                            <p:fltVal val="0"/>
                                          </p:val>
                                        </p:tav>
                                        <p:tav tm="100000">
                                          <p:val>
                                            <p:strVal val="#ppt_w"/>
                                          </p:val>
                                        </p:tav>
                                      </p:tavLst>
                                    </p:anim>
                                    <p:anim calcmode="lin" valueType="num">
                                      <p:cBhvr>
                                        <p:cTn id="67" dur="500" fill="hold"/>
                                        <p:tgtEl>
                                          <p:spTgt spid="129"/>
                                        </p:tgtEl>
                                        <p:attrNameLst>
                                          <p:attrName>ppt_h</p:attrName>
                                        </p:attrNameLst>
                                      </p:cBhvr>
                                      <p:tavLst>
                                        <p:tav tm="0">
                                          <p:val>
                                            <p:fltVal val="0"/>
                                          </p:val>
                                        </p:tav>
                                        <p:tav tm="100000">
                                          <p:val>
                                            <p:strVal val="#ppt_h"/>
                                          </p:val>
                                        </p:tav>
                                      </p:tavLst>
                                    </p:anim>
                                    <p:animEffect transition="in" filter="fade">
                                      <p:cBhvr>
                                        <p:cTn id="68" dur="500"/>
                                        <p:tgtEl>
                                          <p:spTgt spid="129"/>
                                        </p:tgtEl>
                                      </p:cBhvr>
                                    </p:animEffect>
                                  </p:childTnLst>
                                </p:cTn>
                              </p:par>
                              <p:par>
                                <p:cTn id="69" presetID="53" presetClass="entr" presetSubtype="16" fill="hold" nodeType="withEffect">
                                  <p:stCondLst>
                                    <p:cond delay="90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fltVal val="0"/>
                                          </p:val>
                                        </p:tav>
                                        <p:tav tm="100000">
                                          <p:val>
                                            <p:strVal val="#ppt_w"/>
                                          </p:val>
                                        </p:tav>
                                      </p:tavLst>
                                    </p:anim>
                                    <p:anim calcmode="lin" valueType="num">
                                      <p:cBhvr>
                                        <p:cTn id="72" dur="500" fill="hold"/>
                                        <p:tgtEl>
                                          <p:spTgt spid="85"/>
                                        </p:tgtEl>
                                        <p:attrNameLst>
                                          <p:attrName>ppt_h</p:attrName>
                                        </p:attrNameLst>
                                      </p:cBhvr>
                                      <p:tavLst>
                                        <p:tav tm="0">
                                          <p:val>
                                            <p:fltVal val="0"/>
                                          </p:val>
                                        </p:tav>
                                        <p:tav tm="100000">
                                          <p:val>
                                            <p:strVal val="#ppt_h"/>
                                          </p:val>
                                        </p:tav>
                                      </p:tavLst>
                                    </p:anim>
                                    <p:animEffect transition="in" filter="fade">
                                      <p:cBhvr>
                                        <p:cTn id="7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工作概述</a:t>
            </a:r>
          </a:p>
        </p:txBody>
      </p:sp>
      <p:sp>
        <p:nvSpPr>
          <p:cNvPr id="59" name="淘宝店chenying0907出品 58"/>
          <p:cNvSpPr/>
          <p:nvPr/>
        </p:nvSpPr>
        <p:spPr>
          <a:xfrm>
            <a:off x="1815304" y="1303941"/>
            <a:ext cx="1553708" cy="310715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sp>
        <p:nvSpPr>
          <p:cNvPr id="60" name="淘宝店chenying0907出品 128"/>
          <p:cNvSpPr txBox="1"/>
          <p:nvPr/>
        </p:nvSpPr>
        <p:spPr>
          <a:xfrm>
            <a:off x="5007084" y="1053229"/>
            <a:ext cx="1034489" cy="307777"/>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a:t>
            </a:r>
          </a:p>
        </p:txBody>
      </p:sp>
      <p:sp>
        <p:nvSpPr>
          <p:cNvPr id="61" name="淘宝店chenying0907出品 129"/>
          <p:cNvSpPr txBox="1"/>
          <p:nvPr/>
        </p:nvSpPr>
        <p:spPr>
          <a:xfrm>
            <a:off x="5011608" y="1310371"/>
            <a:ext cx="3228659" cy="483337"/>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62" name="淘宝店chenying0907出品 131"/>
          <p:cNvSpPr txBox="1"/>
          <p:nvPr/>
        </p:nvSpPr>
        <p:spPr>
          <a:xfrm>
            <a:off x="5007084" y="1806941"/>
            <a:ext cx="1034489" cy="307777"/>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a:t>
            </a:r>
          </a:p>
        </p:txBody>
      </p:sp>
      <p:sp>
        <p:nvSpPr>
          <p:cNvPr id="63" name="淘宝店chenying0907出品 132"/>
          <p:cNvSpPr txBox="1"/>
          <p:nvPr/>
        </p:nvSpPr>
        <p:spPr>
          <a:xfrm>
            <a:off x="5011608" y="2064082"/>
            <a:ext cx="3228659" cy="483337"/>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64" name="淘宝店chenying0907出品 134"/>
          <p:cNvSpPr txBox="1"/>
          <p:nvPr/>
        </p:nvSpPr>
        <p:spPr>
          <a:xfrm>
            <a:off x="5007084" y="2541322"/>
            <a:ext cx="1034489" cy="307777"/>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a:t>
            </a:r>
          </a:p>
        </p:txBody>
      </p:sp>
      <p:sp>
        <p:nvSpPr>
          <p:cNvPr id="65" name="淘宝店chenying0907出品 135"/>
          <p:cNvSpPr txBox="1"/>
          <p:nvPr/>
        </p:nvSpPr>
        <p:spPr>
          <a:xfrm>
            <a:off x="5011608" y="2798464"/>
            <a:ext cx="3228659" cy="483337"/>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66" name="淘宝店chenying0907出品 137"/>
          <p:cNvSpPr txBox="1"/>
          <p:nvPr/>
        </p:nvSpPr>
        <p:spPr>
          <a:xfrm>
            <a:off x="5007084" y="3295033"/>
            <a:ext cx="1034489" cy="307777"/>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a:t>
            </a:r>
          </a:p>
        </p:txBody>
      </p:sp>
      <p:sp>
        <p:nvSpPr>
          <p:cNvPr id="121" name="淘宝店chenying0907出品 140"/>
          <p:cNvSpPr txBox="1"/>
          <p:nvPr/>
        </p:nvSpPr>
        <p:spPr>
          <a:xfrm>
            <a:off x="5007084" y="4043939"/>
            <a:ext cx="1034489" cy="307777"/>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添加标题</a:t>
            </a:r>
          </a:p>
        </p:txBody>
      </p:sp>
      <p:sp>
        <p:nvSpPr>
          <p:cNvPr id="122" name="淘宝店chenying0907出品 141"/>
          <p:cNvSpPr txBox="1"/>
          <p:nvPr/>
        </p:nvSpPr>
        <p:spPr>
          <a:xfrm>
            <a:off x="5011608" y="4301080"/>
            <a:ext cx="3228659" cy="483337"/>
          </a:xfrm>
          <a:prstGeom prst="rect">
            <a:avLst/>
          </a:prstGeom>
          <a:noFill/>
        </p:spPr>
        <p:txBody>
          <a:bodyPr wrap="square" rtlCol="0">
            <a:spAutoFit/>
          </a:bodyPr>
          <a:lstStyle/>
          <a:p>
            <a:pPr algn="just">
              <a:lnSpc>
                <a:spcPct val="150000"/>
              </a:lnSpc>
            </a:pPr>
            <a:r>
              <a:rPr lang="zh-CN" altLang="en-US" sz="900" dirty="0">
                <a:solidFill>
                  <a:schemeClr val="bg2"/>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nvGrpSpPr>
          <p:cNvPr id="123" name="淘宝店chenying0907出品 122"/>
          <p:cNvGrpSpPr/>
          <p:nvPr/>
        </p:nvGrpSpPr>
        <p:grpSpPr>
          <a:xfrm>
            <a:off x="2341892" y="1333558"/>
            <a:ext cx="2334087" cy="3072425"/>
            <a:chOff x="3122523" y="1778076"/>
            <a:chExt cx="3112116" cy="4096567"/>
          </a:xfrm>
        </p:grpSpPr>
        <p:grpSp>
          <p:nvGrpSpPr>
            <p:cNvPr id="124" name="淘宝店chenying0907出品 123"/>
            <p:cNvGrpSpPr/>
            <p:nvPr/>
          </p:nvGrpSpPr>
          <p:grpSpPr>
            <a:xfrm>
              <a:off x="3122523" y="1778076"/>
              <a:ext cx="3112116" cy="109678"/>
              <a:chOff x="3904783" y="1674310"/>
              <a:chExt cx="3519256" cy="109703"/>
            </a:xfrm>
          </p:grpSpPr>
          <p:cxnSp>
            <p:nvCxnSpPr>
              <p:cNvPr id="137" name="淘宝店chenying0907出品 136"/>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8" name="淘宝店chenying0907出品 13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grpSp>
          <p:nvGrpSpPr>
            <p:cNvPr id="125" name="淘宝店chenying0907出品 124"/>
            <p:cNvGrpSpPr/>
            <p:nvPr/>
          </p:nvGrpSpPr>
          <p:grpSpPr>
            <a:xfrm>
              <a:off x="4223180" y="2774798"/>
              <a:ext cx="2011459" cy="109678"/>
              <a:chOff x="5149433" y="1674310"/>
              <a:chExt cx="2274606" cy="109703"/>
            </a:xfrm>
          </p:grpSpPr>
          <p:cxnSp>
            <p:nvCxnSpPr>
              <p:cNvPr id="135" name="淘宝店chenying0907出品 134"/>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6" name="淘宝店chenying0907出品 13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grpSp>
          <p:nvGrpSpPr>
            <p:cNvPr id="126" name="淘宝店chenying0907出品 125"/>
            <p:cNvGrpSpPr/>
            <p:nvPr/>
          </p:nvGrpSpPr>
          <p:grpSpPr>
            <a:xfrm>
              <a:off x="4627088" y="3771519"/>
              <a:ext cx="1607551" cy="109678"/>
              <a:chOff x="5606181" y="1674310"/>
              <a:chExt cx="1817858" cy="109703"/>
            </a:xfrm>
          </p:grpSpPr>
          <p:cxnSp>
            <p:nvCxnSpPr>
              <p:cNvPr id="133" name="淘宝店chenying0907出品 132"/>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4" name="淘宝店chenying0907出品 13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grpSp>
          <p:nvGrpSpPr>
            <p:cNvPr id="127" name="淘宝店chenying0907出品 126"/>
            <p:cNvGrpSpPr/>
            <p:nvPr/>
          </p:nvGrpSpPr>
          <p:grpSpPr>
            <a:xfrm>
              <a:off x="4255273" y="4768198"/>
              <a:ext cx="1979366" cy="109677"/>
              <a:chOff x="5185725" y="1674310"/>
              <a:chExt cx="2238314" cy="109703"/>
            </a:xfrm>
          </p:grpSpPr>
          <p:cxnSp>
            <p:nvCxnSpPr>
              <p:cNvPr id="131" name="淘宝店chenying0907出品 130"/>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淘宝店chenying0907出品 13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grpSp>
          <p:nvGrpSpPr>
            <p:cNvPr id="128" name="淘宝店chenying0907出品 127"/>
            <p:cNvGrpSpPr/>
            <p:nvPr/>
          </p:nvGrpSpPr>
          <p:grpSpPr>
            <a:xfrm>
              <a:off x="3163868" y="5764965"/>
              <a:ext cx="3070746" cy="109678"/>
              <a:chOff x="3951573" y="1674310"/>
              <a:chExt cx="3472466" cy="109703"/>
            </a:xfrm>
          </p:grpSpPr>
          <p:cxnSp>
            <p:nvCxnSpPr>
              <p:cNvPr id="129" name="淘宝店chenying0907出品 128"/>
              <p:cNvCxnSpPr/>
              <p:nvPr/>
            </p:nvCxnSpPr>
            <p:spPr>
              <a:xfrm flipV="1">
                <a:off x="3951573" y="1726686"/>
                <a:ext cx="3402798"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0" name="淘宝店chenying0907出品 12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a typeface="微软雅黑" panose="020B0503020204020204" pitchFamily="34" charset="-122"/>
                </a:endParaRPr>
              </a:p>
            </p:txBody>
          </p:sp>
        </p:grpSp>
      </p:grpSp>
      <p:grpSp>
        <p:nvGrpSpPr>
          <p:cNvPr id="139" name="淘宝店chenying0907出品 138"/>
          <p:cNvGrpSpPr/>
          <p:nvPr/>
        </p:nvGrpSpPr>
        <p:grpSpPr>
          <a:xfrm>
            <a:off x="1759044" y="1050052"/>
            <a:ext cx="857404" cy="971444"/>
            <a:chOff x="1953260" y="1414909"/>
            <a:chExt cx="1143056" cy="1295559"/>
          </a:xfrm>
        </p:grpSpPr>
        <p:grpSp>
          <p:nvGrpSpPr>
            <p:cNvPr id="140" name="淘宝店chenying0907出品 139"/>
            <p:cNvGrpSpPr/>
            <p:nvPr/>
          </p:nvGrpSpPr>
          <p:grpSpPr>
            <a:xfrm>
              <a:off x="1982184" y="1414909"/>
              <a:ext cx="1114132" cy="1295559"/>
              <a:chOff x="3295850" y="2065379"/>
              <a:chExt cx="3592274" cy="4177307"/>
            </a:xfrm>
          </p:grpSpPr>
          <p:sp>
            <p:nvSpPr>
              <p:cNvPr id="142" name="圆角淘宝店chenying0907出品 14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143" name="淘宝店chenying0907出品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schemeClr val="accent1"/>
                  </a:solidFill>
                  <a:ea typeface="微软雅黑" panose="020B0503020204020204" pitchFamily="34" charset="-122"/>
                </a:endParaRPr>
              </a:p>
            </p:txBody>
          </p:sp>
          <p:sp>
            <p:nvSpPr>
              <p:cNvPr id="144" name="圆角淘宝店chenying0907出品 14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145" name="淘宝店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350">
                  <a:solidFill>
                    <a:schemeClr val="accent1"/>
                  </a:solidFill>
                  <a:ea typeface="微软雅黑" panose="020B0503020204020204" pitchFamily="34" charset="-122"/>
                </a:endParaRPr>
              </a:p>
            </p:txBody>
          </p:sp>
        </p:grpSp>
        <p:sp>
          <p:nvSpPr>
            <p:cNvPr id="141" name="淘宝店chenying0907出品 88"/>
            <p:cNvSpPr txBox="1"/>
            <p:nvPr/>
          </p:nvSpPr>
          <p:spPr>
            <a:xfrm>
              <a:off x="1953260" y="1588201"/>
              <a:ext cx="876300" cy="554126"/>
            </a:xfrm>
            <a:prstGeom prst="rect">
              <a:avLst/>
            </a:prstGeom>
            <a:noFill/>
          </p:spPr>
          <p:txBody>
            <a:bodyPr wrap="square" rtlCol="0">
              <a:spAutoFit/>
            </a:bodyPr>
            <a:lstStyle/>
            <a:p>
              <a:pPr algn="ctr"/>
              <a:r>
                <a:rPr lang="en-US" altLang="zh-CN" sz="2100" dirty="0">
                  <a:solidFill>
                    <a:schemeClr val="accent1"/>
                  </a:solidFill>
                  <a:latin typeface="Impact" panose="020B0806030902050204" pitchFamily="34" charset="0"/>
                  <a:ea typeface="微软雅黑" panose="020B0503020204020204" pitchFamily="34" charset="-122"/>
                </a:rPr>
                <a:t>01</a:t>
              </a:r>
              <a:endParaRPr lang="zh-CN" altLang="en-US" sz="2100" dirty="0">
                <a:solidFill>
                  <a:schemeClr val="accent1"/>
                </a:solidFill>
                <a:latin typeface="Impact" panose="020B0806030902050204" pitchFamily="34" charset="0"/>
                <a:ea typeface="微软雅黑" panose="020B0503020204020204" pitchFamily="34" charset="-122"/>
              </a:endParaRPr>
            </a:p>
          </p:txBody>
        </p:sp>
      </p:grpSp>
      <p:grpSp>
        <p:nvGrpSpPr>
          <p:cNvPr id="146" name="淘宝店chenying0907出品 145"/>
          <p:cNvGrpSpPr/>
          <p:nvPr/>
        </p:nvGrpSpPr>
        <p:grpSpPr>
          <a:xfrm>
            <a:off x="1738160" y="4036847"/>
            <a:ext cx="857403" cy="971444"/>
            <a:chOff x="1925418" y="5398225"/>
            <a:chExt cx="1143055" cy="1295559"/>
          </a:xfrm>
        </p:grpSpPr>
        <p:grpSp>
          <p:nvGrpSpPr>
            <p:cNvPr id="147" name="淘宝店chenying0907出品 146"/>
            <p:cNvGrpSpPr/>
            <p:nvPr/>
          </p:nvGrpSpPr>
          <p:grpSpPr>
            <a:xfrm>
              <a:off x="1954341" y="5398225"/>
              <a:ext cx="1114132" cy="1295559"/>
              <a:chOff x="3295850" y="2065379"/>
              <a:chExt cx="3592274" cy="4177307"/>
            </a:xfrm>
          </p:grpSpPr>
          <p:sp>
            <p:nvSpPr>
              <p:cNvPr id="149" name="圆角淘宝店chenying0907出品 14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150" name="淘宝店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schemeClr val="accent1"/>
                  </a:solidFill>
                  <a:ea typeface="微软雅黑" panose="020B0503020204020204" pitchFamily="34" charset="-122"/>
                </a:endParaRPr>
              </a:p>
            </p:txBody>
          </p:sp>
          <p:sp>
            <p:nvSpPr>
              <p:cNvPr id="151" name="圆角淘宝店chenying0907出品 15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152" name="淘宝店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350">
                  <a:solidFill>
                    <a:schemeClr val="accent1"/>
                  </a:solidFill>
                  <a:ea typeface="微软雅黑" panose="020B0503020204020204" pitchFamily="34" charset="-122"/>
                </a:endParaRPr>
              </a:p>
            </p:txBody>
          </p:sp>
        </p:grpSp>
        <p:sp>
          <p:nvSpPr>
            <p:cNvPr id="148" name="淘宝店chenying0907出品 89"/>
            <p:cNvSpPr txBox="1"/>
            <p:nvPr/>
          </p:nvSpPr>
          <p:spPr>
            <a:xfrm>
              <a:off x="1925418" y="5561329"/>
              <a:ext cx="876300" cy="554126"/>
            </a:xfrm>
            <a:prstGeom prst="rect">
              <a:avLst/>
            </a:prstGeom>
            <a:noFill/>
          </p:spPr>
          <p:txBody>
            <a:bodyPr wrap="square" rtlCol="0">
              <a:spAutoFit/>
            </a:bodyPr>
            <a:lstStyle/>
            <a:p>
              <a:pPr algn="ctr"/>
              <a:r>
                <a:rPr lang="en-US" altLang="zh-CN" sz="2100" dirty="0">
                  <a:solidFill>
                    <a:schemeClr val="accent1"/>
                  </a:solidFill>
                  <a:latin typeface="Impact" panose="020B0806030902050204" pitchFamily="34" charset="0"/>
                  <a:ea typeface="微软雅黑" panose="020B0503020204020204" pitchFamily="34" charset="-122"/>
                </a:rPr>
                <a:t>05</a:t>
              </a:r>
              <a:endParaRPr lang="zh-CN" altLang="en-US" sz="2100" dirty="0">
                <a:solidFill>
                  <a:schemeClr val="accent1"/>
                </a:solidFill>
                <a:latin typeface="Impact" panose="020B0806030902050204" pitchFamily="34" charset="0"/>
                <a:ea typeface="微软雅黑" panose="020B0503020204020204" pitchFamily="34" charset="-122"/>
              </a:endParaRPr>
            </a:p>
          </p:txBody>
        </p:sp>
      </p:grpSp>
      <p:grpSp>
        <p:nvGrpSpPr>
          <p:cNvPr id="153" name="淘宝店chenying0907出品 152"/>
          <p:cNvGrpSpPr/>
          <p:nvPr/>
        </p:nvGrpSpPr>
        <p:grpSpPr>
          <a:xfrm>
            <a:off x="2636182" y="3294916"/>
            <a:ext cx="859981" cy="971444"/>
            <a:chOff x="3122624" y="4408754"/>
            <a:chExt cx="1146492" cy="1295559"/>
          </a:xfrm>
        </p:grpSpPr>
        <p:grpSp>
          <p:nvGrpSpPr>
            <p:cNvPr id="154" name="淘宝店chenying0907出品 153"/>
            <p:cNvGrpSpPr/>
            <p:nvPr/>
          </p:nvGrpSpPr>
          <p:grpSpPr>
            <a:xfrm>
              <a:off x="3154984" y="4408754"/>
              <a:ext cx="1114132" cy="1295559"/>
              <a:chOff x="3295850" y="2065379"/>
              <a:chExt cx="3592274" cy="4177307"/>
            </a:xfrm>
          </p:grpSpPr>
          <p:sp>
            <p:nvSpPr>
              <p:cNvPr id="156" name="圆角淘宝店chenying0907出品 15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4"/>
                  </a:solidFill>
                  <a:ea typeface="微软雅黑" panose="020B0503020204020204" pitchFamily="34" charset="-122"/>
                </a:endParaRPr>
              </a:p>
            </p:txBody>
          </p:sp>
          <p:sp>
            <p:nvSpPr>
              <p:cNvPr id="157" name="淘宝店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schemeClr val="accent4"/>
                  </a:solidFill>
                  <a:ea typeface="微软雅黑" panose="020B0503020204020204" pitchFamily="34" charset="-122"/>
                </a:endParaRPr>
              </a:p>
            </p:txBody>
          </p:sp>
          <p:sp>
            <p:nvSpPr>
              <p:cNvPr id="158" name="圆角淘宝店chenying0907出品 15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4"/>
                  </a:solidFill>
                  <a:ea typeface="微软雅黑" panose="020B0503020204020204" pitchFamily="34" charset="-122"/>
                </a:endParaRPr>
              </a:p>
            </p:txBody>
          </p:sp>
          <p:sp>
            <p:nvSpPr>
              <p:cNvPr id="159" name="淘宝店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350">
                  <a:solidFill>
                    <a:schemeClr val="accent4"/>
                  </a:solidFill>
                  <a:ea typeface="微软雅黑" panose="020B0503020204020204" pitchFamily="34" charset="-122"/>
                </a:endParaRPr>
              </a:p>
            </p:txBody>
          </p:sp>
        </p:grpSp>
        <p:sp>
          <p:nvSpPr>
            <p:cNvPr id="155" name="淘宝店chenying0907出品 90"/>
            <p:cNvSpPr txBox="1"/>
            <p:nvPr/>
          </p:nvSpPr>
          <p:spPr>
            <a:xfrm>
              <a:off x="3122624" y="4575486"/>
              <a:ext cx="876301" cy="554126"/>
            </a:xfrm>
            <a:prstGeom prst="rect">
              <a:avLst/>
            </a:prstGeom>
            <a:noFill/>
          </p:spPr>
          <p:txBody>
            <a:bodyPr wrap="square" rtlCol="0">
              <a:spAutoFit/>
            </a:bodyPr>
            <a:lstStyle/>
            <a:p>
              <a:pPr algn="ctr"/>
              <a:r>
                <a:rPr lang="en-US" altLang="zh-CN" sz="2100" dirty="0">
                  <a:solidFill>
                    <a:schemeClr val="accent4"/>
                  </a:solidFill>
                  <a:latin typeface="Impact" panose="020B0806030902050204" pitchFamily="34" charset="0"/>
                  <a:ea typeface="微软雅黑" panose="020B0503020204020204" pitchFamily="34" charset="-122"/>
                </a:rPr>
                <a:t>04</a:t>
              </a:r>
              <a:endParaRPr lang="zh-CN" altLang="en-US" sz="2100" dirty="0">
                <a:solidFill>
                  <a:schemeClr val="accent4"/>
                </a:solidFill>
                <a:latin typeface="Impact" panose="020B0806030902050204" pitchFamily="34" charset="0"/>
                <a:ea typeface="微软雅黑" panose="020B0503020204020204" pitchFamily="34" charset="-122"/>
              </a:endParaRPr>
            </a:p>
          </p:txBody>
        </p:sp>
      </p:grpSp>
      <p:grpSp>
        <p:nvGrpSpPr>
          <p:cNvPr id="160" name="淘宝店chenying0907出品 159"/>
          <p:cNvGrpSpPr/>
          <p:nvPr/>
        </p:nvGrpSpPr>
        <p:grpSpPr>
          <a:xfrm>
            <a:off x="2636182" y="1792945"/>
            <a:ext cx="846068" cy="971444"/>
            <a:chOff x="3122624" y="2405662"/>
            <a:chExt cx="1127943" cy="1295559"/>
          </a:xfrm>
        </p:grpSpPr>
        <p:grpSp>
          <p:nvGrpSpPr>
            <p:cNvPr id="161" name="淘宝店chenying0907出品 160"/>
            <p:cNvGrpSpPr/>
            <p:nvPr/>
          </p:nvGrpSpPr>
          <p:grpSpPr>
            <a:xfrm>
              <a:off x="3136435" y="2405662"/>
              <a:ext cx="1114132" cy="1295559"/>
              <a:chOff x="3295850" y="2065379"/>
              <a:chExt cx="3592274" cy="4177307"/>
            </a:xfrm>
          </p:grpSpPr>
          <p:sp>
            <p:nvSpPr>
              <p:cNvPr id="163" name="圆角淘宝店chenying0907出品 16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ea typeface="微软雅黑" panose="020B0503020204020204" pitchFamily="34" charset="-122"/>
                </a:endParaRPr>
              </a:p>
            </p:txBody>
          </p:sp>
          <p:sp>
            <p:nvSpPr>
              <p:cNvPr id="164" name="淘宝店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schemeClr val="accent2"/>
                  </a:solidFill>
                  <a:ea typeface="微软雅黑" panose="020B0503020204020204" pitchFamily="34" charset="-122"/>
                </a:endParaRPr>
              </a:p>
            </p:txBody>
          </p:sp>
          <p:sp>
            <p:nvSpPr>
              <p:cNvPr id="165" name="圆角淘宝店chenying0907出品 16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2"/>
                  </a:solidFill>
                  <a:ea typeface="微软雅黑" panose="020B0503020204020204" pitchFamily="34" charset="-122"/>
                </a:endParaRPr>
              </a:p>
            </p:txBody>
          </p:sp>
          <p:sp>
            <p:nvSpPr>
              <p:cNvPr id="166" name="淘宝店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350">
                  <a:solidFill>
                    <a:schemeClr val="accent2"/>
                  </a:solidFill>
                  <a:ea typeface="微软雅黑" panose="020B0503020204020204" pitchFamily="34" charset="-122"/>
                </a:endParaRPr>
              </a:p>
            </p:txBody>
          </p:sp>
        </p:grpSp>
        <p:sp>
          <p:nvSpPr>
            <p:cNvPr id="162" name="淘宝店chenying0907出品 91"/>
            <p:cNvSpPr txBox="1"/>
            <p:nvPr/>
          </p:nvSpPr>
          <p:spPr>
            <a:xfrm>
              <a:off x="3122624" y="2571384"/>
              <a:ext cx="876300" cy="554126"/>
            </a:xfrm>
            <a:prstGeom prst="rect">
              <a:avLst/>
            </a:prstGeom>
            <a:noFill/>
          </p:spPr>
          <p:txBody>
            <a:bodyPr wrap="square" rtlCol="0">
              <a:spAutoFit/>
            </a:bodyPr>
            <a:lstStyle/>
            <a:p>
              <a:pPr algn="ctr"/>
              <a:r>
                <a:rPr lang="en-US" altLang="zh-CN" sz="2100" dirty="0">
                  <a:solidFill>
                    <a:schemeClr val="accent2"/>
                  </a:solidFill>
                  <a:latin typeface="Impact" panose="020B0806030902050204" pitchFamily="34" charset="0"/>
                  <a:ea typeface="微软雅黑" panose="020B0503020204020204" pitchFamily="34" charset="-122"/>
                </a:rPr>
                <a:t>02</a:t>
              </a:r>
              <a:endParaRPr lang="zh-CN" altLang="en-US" sz="2100" dirty="0">
                <a:solidFill>
                  <a:schemeClr val="accent2"/>
                </a:solidFill>
                <a:latin typeface="Impact" panose="020B0806030902050204" pitchFamily="34" charset="0"/>
                <a:ea typeface="微软雅黑" panose="020B0503020204020204" pitchFamily="34" charset="-122"/>
              </a:endParaRPr>
            </a:p>
          </p:txBody>
        </p:sp>
      </p:grpSp>
      <p:grpSp>
        <p:nvGrpSpPr>
          <p:cNvPr id="167" name="淘宝店chenying0907出品 166"/>
          <p:cNvGrpSpPr/>
          <p:nvPr/>
        </p:nvGrpSpPr>
        <p:grpSpPr>
          <a:xfrm>
            <a:off x="2977698" y="2533587"/>
            <a:ext cx="853211" cy="971444"/>
            <a:chOff x="3577919" y="3393414"/>
            <a:chExt cx="1137467" cy="1295559"/>
          </a:xfrm>
        </p:grpSpPr>
        <p:grpSp>
          <p:nvGrpSpPr>
            <p:cNvPr id="168" name="淘宝店chenying0907出品 167"/>
            <p:cNvGrpSpPr/>
            <p:nvPr/>
          </p:nvGrpSpPr>
          <p:grpSpPr>
            <a:xfrm>
              <a:off x="3601254" y="3393414"/>
              <a:ext cx="1114132" cy="1295559"/>
              <a:chOff x="3295850" y="2065379"/>
              <a:chExt cx="3592274" cy="4177307"/>
            </a:xfrm>
          </p:grpSpPr>
          <p:sp>
            <p:nvSpPr>
              <p:cNvPr id="170" name="圆角淘宝店chenying0907出品 16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3"/>
                  </a:solidFill>
                  <a:ea typeface="微软雅黑" panose="020B0503020204020204" pitchFamily="34" charset="-122"/>
                </a:endParaRPr>
              </a:p>
            </p:txBody>
          </p:sp>
          <p:sp>
            <p:nvSpPr>
              <p:cNvPr id="171" name="淘宝店chenying0907出品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schemeClr val="accent3"/>
                  </a:solidFill>
                  <a:ea typeface="微软雅黑" panose="020B0503020204020204" pitchFamily="34" charset="-122"/>
                </a:endParaRPr>
              </a:p>
            </p:txBody>
          </p:sp>
          <p:sp>
            <p:nvSpPr>
              <p:cNvPr id="172" name="圆角淘宝店chenying0907出品 17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3"/>
                  </a:solidFill>
                  <a:ea typeface="微软雅黑" panose="020B0503020204020204" pitchFamily="34" charset="-122"/>
                </a:endParaRPr>
              </a:p>
            </p:txBody>
          </p:sp>
          <p:sp>
            <p:nvSpPr>
              <p:cNvPr id="173" name="淘宝店chenying0907出品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350">
                  <a:solidFill>
                    <a:schemeClr val="accent3"/>
                  </a:solidFill>
                  <a:ea typeface="微软雅黑" panose="020B0503020204020204" pitchFamily="34" charset="-122"/>
                </a:endParaRPr>
              </a:p>
            </p:txBody>
          </p:sp>
        </p:grpSp>
        <p:sp>
          <p:nvSpPr>
            <p:cNvPr id="169" name="淘宝店chenying0907出品 92"/>
            <p:cNvSpPr txBox="1"/>
            <p:nvPr/>
          </p:nvSpPr>
          <p:spPr>
            <a:xfrm>
              <a:off x="3577919" y="3560637"/>
              <a:ext cx="876300" cy="554126"/>
            </a:xfrm>
            <a:prstGeom prst="rect">
              <a:avLst/>
            </a:prstGeom>
            <a:noFill/>
          </p:spPr>
          <p:txBody>
            <a:bodyPr wrap="square" rtlCol="0">
              <a:spAutoFit/>
            </a:bodyPr>
            <a:lstStyle/>
            <a:p>
              <a:pPr algn="ctr"/>
              <a:r>
                <a:rPr lang="en-US" altLang="zh-CN" sz="2100" dirty="0">
                  <a:solidFill>
                    <a:schemeClr val="accent3"/>
                  </a:solidFill>
                  <a:latin typeface="Impact" panose="020B0806030902050204" pitchFamily="34" charset="0"/>
                  <a:ea typeface="微软雅黑" panose="020B0503020204020204" pitchFamily="34" charset="-122"/>
                </a:rPr>
                <a:t>03</a:t>
              </a:r>
              <a:endParaRPr lang="zh-CN" altLang="en-US" sz="2100" dirty="0">
                <a:solidFill>
                  <a:schemeClr val="accent3"/>
                </a:solidFill>
                <a:latin typeface="Impact" panose="020B0806030902050204" pitchFamily="34" charset="0"/>
                <a:ea typeface="微软雅黑" panose="020B0503020204020204" pitchFamily="34" charset="-122"/>
              </a:endParaRPr>
            </a:p>
          </p:txBody>
        </p:sp>
      </p:grpSp>
      <p:grpSp>
        <p:nvGrpSpPr>
          <p:cNvPr id="174" name="淘宝店chenying0907出品 173"/>
          <p:cNvGrpSpPr/>
          <p:nvPr/>
        </p:nvGrpSpPr>
        <p:grpSpPr>
          <a:xfrm>
            <a:off x="869906" y="2145631"/>
            <a:ext cx="1607038" cy="1423772"/>
            <a:chOff x="1082221" y="2876021"/>
            <a:chExt cx="2142438" cy="1898802"/>
          </a:xfrm>
        </p:grpSpPr>
        <p:sp>
          <p:nvSpPr>
            <p:cNvPr id="175" name="淘宝店chenying0907出品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76" name="淘宝店chenying0907出品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ea typeface="微软雅黑" panose="020B0503020204020204" pitchFamily="34" charset="-122"/>
              </a:endParaRPr>
            </a:p>
          </p:txBody>
        </p:sp>
        <p:sp>
          <p:nvSpPr>
            <p:cNvPr id="177" name="淘宝店chenying0907出品 116"/>
            <p:cNvSpPr txBox="1"/>
            <p:nvPr/>
          </p:nvSpPr>
          <p:spPr>
            <a:xfrm>
              <a:off x="1278815" y="3760218"/>
              <a:ext cx="1795689" cy="492557"/>
            </a:xfrm>
            <a:prstGeom prst="rect">
              <a:avLst/>
            </a:prstGeom>
            <a:noFill/>
          </p:spPr>
          <p:txBody>
            <a:bodyPr wrap="square" rtlCol="0">
              <a:spAutoFit/>
            </a:bodyPr>
            <a:lstStyle/>
            <a:p>
              <a:pPr algn="ctr"/>
              <a:r>
                <a:rPr lang="zh-CN" altLang="en-US" b="1" dirty="0">
                  <a:solidFill>
                    <a:schemeClr val="accent1"/>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74"/>
                                            </p:tgtEl>
                                            <p:attrNameLst>
                                              <p:attrName>style.visibility</p:attrName>
                                            </p:attrNameLst>
                                          </p:cBhvr>
                                          <p:to>
                                            <p:strVal val="visible"/>
                                          </p:to>
                                        </p:set>
                                        <p:anim calcmode="lin" valueType="num" p14:bounceEnd="40000">
                                          <p:cBhvr additive="base">
                                            <p:cTn id="11" dur="1000" fill="hold"/>
                                            <p:tgtEl>
                                              <p:spTgt spid="174"/>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17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p:tgtEl>
                                              <p:spTgt spid="59"/>
                                            </p:tgtEl>
                                            <p:attrNameLst>
                                              <p:attrName>ppt_x</p:attrName>
                                            </p:attrNameLst>
                                          </p:cBhvr>
                                          <p:tavLst>
                                            <p:tav tm="0">
                                              <p:val>
                                                <p:strVal val="#ppt_x-#ppt_w*1.125000"/>
                                              </p:val>
                                            </p:tav>
                                            <p:tav tm="100000">
                                              <p:val>
                                                <p:strVal val="#ppt_x"/>
                                              </p:val>
                                            </p:tav>
                                          </p:tavLst>
                                        </p:anim>
                                        <p:animEffect transition="in" filter="wipe(right)">
                                          <p:cBhvr>
                                            <p:cTn id="17" dur="500"/>
                                            <p:tgtEl>
                                              <p:spTgt spid="5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9"/>
                                            </p:tgtEl>
                                            <p:attrNameLst>
                                              <p:attrName>style.visibility</p:attrName>
                                            </p:attrNameLst>
                                          </p:cBhvr>
                                          <p:to>
                                            <p:strVal val="visible"/>
                                          </p:to>
                                        </p:set>
                                        <p:animEffect transition="in" filter="fade">
                                          <p:cBhvr>
                                            <p:cTn id="21" dur="1000"/>
                                            <p:tgtEl>
                                              <p:spTgt spid="139"/>
                                            </p:tgtEl>
                                          </p:cBhvr>
                                        </p:animEffect>
                                      </p:childTnLst>
                                    </p:cTn>
                                  </p:par>
                                  <p:par>
                                    <p:cTn id="22" presetID="42" presetClass="path" presetSubtype="0" accel="50000" decel="50000" fill="hold" nodeType="withEffect">
                                      <p:stCondLst>
                                        <p:cond delay="0"/>
                                      </p:stCondLst>
                                      <p:childTnLst>
                                        <p:animMotion origin="layout" path="M -0.05859 0.24167 L -1.25E-6 -4.44444E-6 " pathEditMode="relative" rAng="0" ptsTypes="AA">
                                          <p:cBhvr>
                                            <p:cTn id="23" dur="1000" fill="hold"/>
                                            <p:tgtEl>
                                              <p:spTgt spid="139"/>
                                            </p:tgtEl>
                                            <p:attrNameLst>
                                              <p:attrName>ppt_x</p:attrName>
                                              <p:attrName>ppt_y</p:attrName>
                                            </p:attrNameLst>
                                          </p:cBhvr>
                                          <p:rCtr x="2930" y="-12083"/>
                                        </p:animMotion>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childTnLst>
                                    </p:cTn>
                                  </p:par>
                                  <p:par>
                                    <p:cTn id="27" presetID="42" presetClass="path" presetSubtype="0" accel="50000" decel="50000" fill="hold" nodeType="withEffect">
                                      <p:stCondLst>
                                        <p:cond delay="0"/>
                                      </p:stCondLst>
                                      <p:childTnLst>
                                        <p:animMotion origin="layout" path="M -0.15312 0.09583 L -3.75E-6 1.11111E-6 " pathEditMode="relative" rAng="0" ptsTypes="AA">
                                          <p:cBhvr>
                                            <p:cTn id="28" dur="1000" fill="hold"/>
                                            <p:tgtEl>
                                              <p:spTgt spid="160"/>
                                            </p:tgtEl>
                                            <p:attrNameLst>
                                              <p:attrName>ppt_x</p:attrName>
                                              <p:attrName>ppt_y</p:attrName>
                                            </p:attrNameLst>
                                          </p:cBhvr>
                                          <p:rCtr x="7656" y="-4792"/>
                                        </p:animMotion>
                                      </p:childTnLst>
                                    </p:cTn>
                                  </p:par>
                                  <p:par>
                                    <p:cTn id="29" presetID="10" presetClass="entr" presetSubtype="0" fill="hold"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1000"/>
                                            <p:tgtEl>
                                              <p:spTgt spid="167"/>
                                            </p:tgtEl>
                                          </p:cBhvr>
                                        </p:animEffect>
                                      </p:childTnLst>
                                    </p:cTn>
                                  </p:par>
                                  <p:par>
                                    <p:cTn id="32" presetID="42" presetClass="path" presetSubtype="0" accel="50000" decel="50000" fill="hold" nodeType="withEffect">
                                      <p:stCondLst>
                                        <p:cond delay="0"/>
                                      </p:stCondLst>
                                      <p:childTnLst>
                                        <p:animMotion origin="layout" path="M -0.18828 -0.03611 L -4.16667E-6 -1.85185E-6 " pathEditMode="relative" rAng="0" ptsTypes="AA">
                                          <p:cBhvr>
                                            <p:cTn id="33" dur="1000" fill="hold"/>
                                            <p:tgtEl>
                                              <p:spTgt spid="167"/>
                                            </p:tgtEl>
                                            <p:attrNameLst>
                                              <p:attrName>ppt_x</p:attrName>
                                              <p:attrName>ppt_y</p:attrName>
                                            </p:attrNameLst>
                                          </p:cBhvr>
                                          <p:rCtr x="9414" y="1806"/>
                                        </p:animMotion>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1000"/>
                                            <p:tgtEl>
                                              <p:spTgt spid="153"/>
                                            </p:tgtEl>
                                          </p:cBhvr>
                                        </p:animEffect>
                                      </p:childTnLst>
                                    </p:cTn>
                                  </p:par>
                                  <p:par>
                                    <p:cTn id="37" presetID="42" presetClass="path" presetSubtype="0" accel="50000" decel="50000" fill="hold" nodeType="withEffect">
                                      <p:stCondLst>
                                        <p:cond delay="0"/>
                                      </p:stCondLst>
                                      <p:childTnLst>
                                        <p:animMotion origin="layout" path="M -0.15157 -0.18611 L 5E-6 1.48148E-6 " pathEditMode="relative" rAng="0" ptsTypes="AA">
                                          <p:cBhvr>
                                            <p:cTn id="38" dur="1000" fill="hold"/>
                                            <p:tgtEl>
                                              <p:spTgt spid="153"/>
                                            </p:tgtEl>
                                            <p:attrNameLst>
                                              <p:attrName>ppt_x</p:attrName>
                                              <p:attrName>ppt_y</p:attrName>
                                            </p:attrNameLst>
                                          </p:cBhvr>
                                          <p:rCtr x="7578" y="9306"/>
                                        </p:animMotion>
                                      </p:childTnLst>
                                    </p:cTn>
                                  </p:par>
                                  <p:par>
                                    <p:cTn id="39" presetID="10"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childTnLst>
                                    </p:cTn>
                                  </p:par>
                                  <p:par>
                                    <p:cTn id="42" presetID="42" presetClass="path" presetSubtype="0" accel="50000" decel="50000" fill="hold" nodeType="withEffect">
                                      <p:stCondLst>
                                        <p:cond delay="0"/>
                                      </p:stCondLst>
                                      <p:childTnLst>
                                        <p:animMotion origin="layout" path="M -0.05625 -0.33194 L 2.29167E-6 -1.48148E-6 " pathEditMode="relative" rAng="0" ptsTypes="AA">
                                          <p:cBhvr>
                                            <p:cTn id="43" dur="1000" fill="hold"/>
                                            <p:tgtEl>
                                              <p:spTgt spid="146"/>
                                            </p:tgtEl>
                                            <p:attrNameLst>
                                              <p:attrName>ppt_x</p:attrName>
                                              <p:attrName>ppt_y</p:attrName>
                                            </p:attrNameLst>
                                          </p:cBhvr>
                                          <p:rCtr x="2812" y="16597"/>
                                        </p:animMotion>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left)">
                                          <p:cBhvr>
                                            <p:cTn id="47" dur="500"/>
                                            <p:tgtEl>
                                              <p:spTgt spid="12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500"/>
                                            <p:tgtEl>
                                              <p:spTgt spid="6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left)">
                                          <p:cBhvr>
                                            <p:cTn id="66" dur="500"/>
                                            <p:tgtEl>
                                              <p:spTgt spid="6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left)">
                                          <p:cBhvr>
                                            <p:cTn id="69" dur="500"/>
                                            <p:tgtEl>
                                              <p:spTgt spid="6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wipe(left)">
                                          <p:cBhvr>
                                            <p:cTn id="72" dur="500"/>
                                            <p:tgtEl>
                                              <p:spTgt spid="1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left)">
                                          <p:cBhvr>
                                            <p:cTn id="7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p:bldP spid="61" grpId="0"/>
          <p:bldP spid="62" grpId="0"/>
          <p:bldP spid="63" grpId="0"/>
          <p:bldP spid="64" grpId="0"/>
          <p:bldP spid="65" grpId="0"/>
          <p:bldP spid="66" grpId="0"/>
          <p:bldP spid="121" grpId="0"/>
          <p:bldP spid="12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 calcmode="lin" valueType="num">
                                          <p:cBhvr additive="base">
                                            <p:cTn id="11" dur="1000" fill="hold"/>
                                            <p:tgtEl>
                                              <p:spTgt spid="174"/>
                                            </p:tgtEl>
                                            <p:attrNameLst>
                                              <p:attrName>ppt_x</p:attrName>
                                            </p:attrNameLst>
                                          </p:cBhvr>
                                          <p:tavLst>
                                            <p:tav tm="0">
                                              <p:val>
                                                <p:strVal val="0-#ppt_w/2"/>
                                              </p:val>
                                            </p:tav>
                                            <p:tav tm="100000">
                                              <p:val>
                                                <p:strVal val="#ppt_x"/>
                                              </p:val>
                                            </p:tav>
                                          </p:tavLst>
                                        </p:anim>
                                        <p:anim calcmode="lin" valueType="num">
                                          <p:cBhvr additive="base">
                                            <p:cTn id="12" dur="1000" fill="hold"/>
                                            <p:tgtEl>
                                              <p:spTgt spid="17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p:tgtEl>
                                              <p:spTgt spid="59"/>
                                            </p:tgtEl>
                                            <p:attrNameLst>
                                              <p:attrName>ppt_x</p:attrName>
                                            </p:attrNameLst>
                                          </p:cBhvr>
                                          <p:tavLst>
                                            <p:tav tm="0">
                                              <p:val>
                                                <p:strVal val="#ppt_x-#ppt_w*1.125000"/>
                                              </p:val>
                                            </p:tav>
                                            <p:tav tm="100000">
                                              <p:val>
                                                <p:strVal val="#ppt_x"/>
                                              </p:val>
                                            </p:tav>
                                          </p:tavLst>
                                        </p:anim>
                                        <p:animEffect transition="in" filter="wipe(right)">
                                          <p:cBhvr>
                                            <p:cTn id="17" dur="500"/>
                                            <p:tgtEl>
                                              <p:spTgt spid="5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9"/>
                                            </p:tgtEl>
                                            <p:attrNameLst>
                                              <p:attrName>style.visibility</p:attrName>
                                            </p:attrNameLst>
                                          </p:cBhvr>
                                          <p:to>
                                            <p:strVal val="visible"/>
                                          </p:to>
                                        </p:set>
                                        <p:animEffect transition="in" filter="fade">
                                          <p:cBhvr>
                                            <p:cTn id="21" dur="1000"/>
                                            <p:tgtEl>
                                              <p:spTgt spid="139"/>
                                            </p:tgtEl>
                                          </p:cBhvr>
                                        </p:animEffect>
                                      </p:childTnLst>
                                    </p:cTn>
                                  </p:par>
                                  <p:par>
                                    <p:cTn id="22" presetID="42" presetClass="path" presetSubtype="0" accel="50000" decel="50000" fill="hold" nodeType="withEffect">
                                      <p:stCondLst>
                                        <p:cond delay="0"/>
                                      </p:stCondLst>
                                      <p:childTnLst>
                                        <p:animMotion origin="layout" path="M -0.05859 0.24167 L -1.25E-6 -4.44444E-6 " pathEditMode="relative" rAng="0" ptsTypes="AA">
                                          <p:cBhvr>
                                            <p:cTn id="23" dur="1000" fill="hold"/>
                                            <p:tgtEl>
                                              <p:spTgt spid="139"/>
                                            </p:tgtEl>
                                            <p:attrNameLst>
                                              <p:attrName>ppt_x</p:attrName>
                                              <p:attrName>ppt_y</p:attrName>
                                            </p:attrNameLst>
                                          </p:cBhvr>
                                          <p:rCtr x="2930" y="-12083"/>
                                        </p:animMotion>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childTnLst>
                                    </p:cTn>
                                  </p:par>
                                  <p:par>
                                    <p:cTn id="27" presetID="42" presetClass="path" presetSubtype="0" accel="50000" decel="50000" fill="hold" nodeType="withEffect">
                                      <p:stCondLst>
                                        <p:cond delay="0"/>
                                      </p:stCondLst>
                                      <p:childTnLst>
                                        <p:animMotion origin="layout" path="M -0.15312 0.09583 L -3.75E-6 1.11111E-6 " pathEditMode="relative" rAng="0" ptsTypes="AA">
                                          <p:cBhvr>
                                            <p:cTn id="28" dur="1000" fill="hold"/>
                                            <p:tgtEl>
                                              <p:spTgt spid="160"/>
                                            </p:tgtEl>
                                            <p:attrNameLst>
                                              <p:attrName>ppt_x</p:attrName>
                                              <p:attrName>ppt_y</p:attrName>
                                            </p:attrNameLst>
                                          </p:cBhvr>
                                          <p:rCtr x="7656" y="-4792"/>
                                        </p:animMotion>
                                      </p:childTnLst>
                                    </p:cTn>
                                  </p:par>
                                  <p:par>
                                    <p:cTn id="29" presetID="10" presetClass="entr" presetSubtype="0" fill="hold"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1000"/>
                                            <p:tgtEl>
                                              <p:spTgt spid="167"/>
                                            </p:tgtEl>
                                          </p:cBhvr>
                                        </p:animEffect>
                                      </p:childTnLst>
                                    </p:cTn>
                                  </p:par>
                                  <p:par>
                                    <p:cTn id="32" presetID="42" presetClass="path" presetSubtype="0" accel="50000" decel="50000" fill="hold" nodeType="withEffect">
                                      <p:stCondLst>
                                        <p:cond delay="0"/>
                                      </p:stCondLst>
                                      <p:childTnLst>
                                        <p:animMotion origin="layout" path="M -0.18828 -0.03611 L -4.16667E-6 -1.85185E-6 " pathEditMode="relative" rAng="0" ptsTypes="AA">
                                          <p:cBhvr>
                                            <p:cTn id="33" dur="1000" fill="hold"/>
                                            <p:tgtEl>
                                              <p:spTgt spid="167"/>
                                            </p:tgtEl>
                                            <p:attrNameLst>
                                              <p:attrName>ppt_x</p:attrName>
                                              <p:attrName>ppt_y</p:attrName>
                                            </p:attrNameLst>
                                          </p:cBhvr>
                                          <p:rCtr x="9414" y="1806"/>
                                        </p:animMotion>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1000"/>
                                            <p:tgtEl>
                                              <p:spTgt spid="153"/>
                                            </p:tgtEl>
                                          </p:cBhvr>
                                        </p:animEffect>
                                      </p:childTnLst>
                                    </p:cTn>
                                  </p:par>
                                  <p:par>
                                    <p:cTn id="37" presetID="42" presetClass="path" presetSubtype="0" accel="50000" decel="50000" fill="hold" nodeType="withEffect">
                                      <p:stCondLst>
                                        <p:cond delay="0"/>
                                      </p:stCondLst>
                                      <p:childTnLst>
                                        <p:animMotion origin="layout" path="M -0.15157 -0.18611 L 5E-6 1.48148E-6 " pathEditMode="relative" rAng="0" ptsTypes="AA">
                                          <p:cBhvr>
                                            <p:cTn id="38" dur="1000" fill="hold"/>
                                            <p:tgtEl>
                                              <p:spTgt spid="153"/>
                                            </p:tgtEl>
                                            <p:attrNameLst>
                                              <p:attrName>ppt_x</p:attrName>
                                              <p:attrName>ppt_y</p:attrName>
                                            </p:attrNameLst>
                                          </p:cBhvr>
                                          <p:rCtr x="7578" y="9306"/>
                                        </p:animMotion>
                                      </p:childTnLst>
                                    </p:cTn>
                                  </p:par>
                                  <p:par>
                                    <p:cTn id="39" presetID="10"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childTnLst>
                                    </p:cTn>
                                  </p:par>
                                  <p:par>
                                    <p:cTn id="42" presetID="42" presetClass="path" presetSubtype="0" accel="50000" decel="50000" fill="hold" nodeType="withEffect">
                                      <p:stCondLst>
                                        <p:cond delay="0"/>
                                      </p:stCondLst>
                                      <p:childTnLst>
                                        <p:animMotion origin="layout" path="M -0.05625 -0.33194 L 2.29167E-6 -1.48148E-6 " pathEditMode="relative" rAng="0" ptsTypes="AA">
                                          <p:cBhvr>
                                            <p:cTn id="43" dur="1000" fill="hold"/>
                                            <p:tgtEl>
                                              <p:spTgt spid="146"/>
                                            </p:tgtEl>
                                            <p:attrNameLst>
                                              <p:attrName>ppt_x</p:attrName>
                                              <p:attrName>ppt_y</p:attrName>
                                            </p:attrNameLst>
                                          </p:cBhvr>
                                          <p:rCtr x="2812" y="16597"/>
                                        </p:animMotion>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left)">
                                          <p:cBhvr>
                                            <p:cTn id="47" dur="500"/>
                                            <p:tgtEl>
                                              <p:spTgt spid="12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500"/>
                                            <p:tgtEl>
                                              <p:spTgt spid="6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left)">
                                          <p:cBhvr>
                                            <p:cTn id="66" dur="500"/>
                                            <p:tgtEl>
                                              <p:spTgt spid="6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left)">
                                          <p:cBhvr>
                                            <p:cTn id="69" dur="500"/>
                                            <p:tgtEl>
                                              <p:spTgt spid="6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wipe(left)">
                                          <p:cBhvr>
                                            <p:cTn id="72" dur="500"/>
                                            <p:tgtEl>
                                              <p:spTgt spid="1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left)">
                                          <p:cBhvr>
                                            <p:cTn id="7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60" grpId="0"/>
          <p:bldP spid="61" grpId="0"/>
          <p:bldP spid="62" grpId="0"/>
          <p:bldP spid="63" grpId="0"/>
          <p:bldP spid="64" grpId="0"/>
          <p:bldP spid="65" grpId="0"/>
          <p:bldP spid="66" grpId="0"/>
          <p:bldP spid="121" grpId="0"/>
          <p:bldP spid="12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淘宝店chenying0907出品 68"/>
          <p:cNvCxnSpPr/>
          <p:nvPr/>
        </p:nvCxnSpPr>
        <p:spPr>
          <a:xfrm>
            <a:off x="0" y="2872943"/>
            <a:ext cx="9144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工作回顾</a:t>
            </a:r>
          </a:p>
        </p:txBody>
      </p:sp>
      <p:sp>
        <p:nvSpPr>
          <p:cNvPr id="70" name="AutoShape 8"/>
          <p:cNvSpPr>
            <a:spLocks noChangeArrowheads="1"/>
          </p:cNvSpPr>
          <p:nvPr/>
        </p:nvSpPr>
        <p:spPr bwMode="auto">
          <a:xfrm>
            <a:off x="4031345" y="2722372"/>
            <a:ext cx="312946" cy="314705"/>
          </a:xfrm>
          <a:prstGeom prst="chevron">
            <a:avLst>
              <a:gd name="adj" fmla="val 55472"/>
            </a:avLst>
          </a:prstGeom>
          <a:solidFill>
            <a:schemeClr val="accent3"/>
          </a:solidFill>
          <a:ln w="25400" cap="flat" cmpd="sng" algn="ctr">
            <a:noFill/>
            <a:prstDash val="solid"/>
          </a:ln>
          <a:effectLst/>
        </p:spPr>
        <p:txBody>
          <a:bodyPr lIns="64778" tIns="32390" rIns="64778" bIns="32390" rtlCol="0" anchor="ctr"/>
          <a:lstStyle/>
          <a:p>
            <a:pPr algn="ctr"/>
            <a:endParaRPr lang="zh-CN" altLang="en-US" sz="1500" kern="0" dirty="0">
              <a:solidFill>
                <a:schemeClr val="bg2"/>
              </a:solidFill>
              <a:latin typeface="微软雅黑" panose="020B0503020204020204" pitchFamily="34" charset="-122"/>
              <a:ea typeface="微软雅黑" panose="020B0503020204020204" pitchFamily="34" charset="-122"/>
            </a:endParaRPr>
          </a:p>
        </p:txBody>
      </p:sp>
      <p:sp>
        <p:nvSpPr>
          <p:cNvPr id="71" name="AutoShape 8"/>
          <p:cNvSpPr>
            <a:spLocks noChangeArrowheads="1"/>
          </p:cNvSpPr>
          <p:nvPr/>
        </p:nvSpPr>
        <p:spPr bwMode="auto">
          <a:xfrm>
            <a:off x="2627189" y="2722372"/>
            <a:ext cx="312946" cy="314705"/>
          </a:xfrm>
          <a:prstGeom prst="chevron">
            <a:avLst>
              <a:gd name="adj" fmla="val 55472"/>
            </a:avLst>
          </a:prstGeom>
          <a:solidFill>
            <a:schemeClr val="accent2"/>
          </a:solidFill>
          <a:ln w="25400" cap="flat" cmpd="sng" algn="ctr">
            <a:noFill/>
            <a:prstDash val="solid"/>
          </a:ln>
          <a:effectLst/>
        </p:spPr>
        <p:txBody>
          <a:bodyPr lIns="64778" tIns="32390" rIns="64778" bIns="32390" rtlCol="0" anchor="ctr"/>
          <a:lstStyle/>
          <a:p>
            <a:pPr algn="ctr"/>
            <a:endParaRPr lang="zh-CN" altLang="en-US" sz="1500" kern="0" dirty="0">
              <a:solidFill>
                <a:schemeClr val="bg2"/>
              </a:solidFill>
              <a:latin typeface="微软雅黑" panose="020B0503020204020204" pitchFamily="34" charset="-122"/>
              <a:ea typeface="微软雅黑" panose="020B0503020204020204" pitchFamily="34" charset="-122"/>
            </a:endParaRPr>
          </a:p>
        </p:txBody>
      </p:sp>
      <p:sp>
        <p:nvSpPr>
          <p:cNvPr id="72" name="AutoShape 8"/>
          <p:cNvSpPr>
            <a:spLocks noChangeArrowheads="1"/>
          </p:cNvSpPr>
          <p:nvPr/>
        </p:nvSpPr>
        <p:spPr bwMode="auto">
          <a:xfrm>
            <a:off x="1234297" y="2722372"/>
            <a:ext cx="312946" cy="314705"/>
          </a:xfrm>
          <a:prstGeom prst="chevron">
            <a:avLst>
              <a:gd name="adj" fmla="val 55472"/>
            </a:avLst>
          </a:prstGeom>
          <a:solidFill>
            <a:schemeClr val="accent1"/>
          </a:solidFill>
          <a:ln w="25400" cap="flat" cmpd="sng" algn="ctr">
            <a:noFill/>
            <a:prstDash val="solid"/>
          </a:ln>
          <a:effectLst/>
        </p:spPr>
        <p:txBody>
          <a:bodyPr lIns="64778" tIns="32390" rIns="64778" bIns="32390" rtlCol="0" anchor="ctr"/>
          <a:lstStyle/>
          <a:p>
            <a:pPr algn="ctr"/>
            <a:endParaRPr lang="zh-CN" altLang="en-US" sz="1500" kern="0" dirty="0">
              <a:solidFill>
                <a:schemeClr val="bg2"/>
              </a:solidFill>
              <a:latin typeface="微软雅黑" panose="020B0503020204020204" pitchFamily="34" charset="-122"/>
              <a:ea typeface="微软雅黑" panose="020B0503020204020204" pitchFamily="34" charset="-122"/>
            </a:endParaRPr>
          </a:p>
        </p:txBody>
      </p:sp>
      <p:sp>
        <p:nvSpPr>
          <p:cNvPr id="73" name="AutoShape 8"/>
          <p:cNvSpPr>
            <a:spLocks noChangeArrowheads="1"/>
          </p:cNvSpPr>
          <p:nvPr/>
        </p:nvSpPr>
        <p:spPr bwMode="auto">
          <a:xfrm>
            <a:off x="5543513" y="2722372"/>
            <a:ext cx="312946" cy="314705"/>
          </a:xfrm>
          <a:prstGeom prst="chevron">
            <a:avLst>
              <a:gd name="adj" fmla="val 55472"/>
            </a:avLst>
          </a:prstGeom>
          <a:solidFill>
            <a:schemeClr val="accent4"/>
          </a:solidFill>
          <a:ln w="25400" cap="flat" cmpd="sng" algn="ctr">
            <a:noFill/>
            <a:prstDash val="solid"/>
          </a:ln>
          <a:effectLst/>
        </p:spPr>
        <p:txBody>
          <a:bodyPr lIns="64778" tIns="32390" rIns="64778" bIns="32390" rtlCol="0" anchor="ctr"/>
          <a:lstStyle/>
          <a:p>
            <a:pPr algn="ctr"/>
            <a:endParaRPr lang="zh-CN" altLang="en-US" sz="1500" kern="0" dirty="0">
              <a:solidFill>
                <a:schemeClr val="bg2"/>
              </a:solidFill>
              <a:latin typeface="微软雅黑" panose="020B0503020204020204" pitchFamily="34" charset="-122"/>
              <a:ea typeface="微软雅黑" panose="020B0503020204020204" pitchFamily="34" charset="-122"/>
            </a:endParaRPr>
          </a:p>
        </p:txBody>
      </p:sp>
      <p:cxnSp>
        <p:nvCxnSpPr>
          <p:cNvPr id="74" name="淘宝店chenying0907出品 73"/>
          <p:cNvCxnSpPr/>
          <p:nvPr/>
        </p:nvCxnSpPr>
        <p:spPr>
          <a:xfrm>
            <a:off x="2087129" y="3382781"/>
            <a:ext cx="0" cy="970381"/>
          </a:xfrm>
          <a:prstGeom prst="line">
            <a:avLst/>
          </a:prstGeom>
          <a:noFill/>
          <a:ln w="9525" cap="flat" cmpd="sng" algn="ctr">
            <a:solidFill>
              <a:srgbClr val="888888"/>
            </a:solidFill>
            <a:prstDash val="solid"/>
            <a:headEnd type="oval" w="med" len="med"/>
            <a:tailEnd type="oval" w="med" len="med"/>
          </a:ln>
          <a:effectLst/>
        </p:spPr>
      </p:cxnSp>
      <p:sp>
        <p:nvSpPr>
          <p:cNvPr id="75" name="TextBox 147"/>
          <p:cNvSpPr txBox="1"/>
          <p:nvPr/>
        </p:nvSpPr>
        <p:spPr>
          <a:xfrm>
            <a:off x="142913" y="3808820"/>
            <a:ext cx="1944216" cy="784830"/>
          </a:xfrm>
          <a:prstGeom prst="rect">
            <a:avLst/>
          </a:prstGeom>
          <a:noFill/>
        </p:spPr>
        <p:txBody>
          <a:bodyPr wrap="square" rtlCol="0">
            <a:spAutoFit/>
          </a:bodyPr>
          <a:lstStyle/>
          <a:p>
            <a:pPr algn="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2013</a:t>
            </a:r>
            <a:r>
              <a:rPr lang="zh-CN" altLang="en-US" sz="1350" kern="0" dirty="0">
                <a:solidFill>
                  <a:schemeClr val="bg2"/>
                </a:solidFill>
                <a:latin typeface="Arial" panose="020B0604020202020204" pitchFamily="34" charset="0"/>
                <a:ea typeface="微软雅黑" panose="020B0503020204020204" pitchFamily="34" charset="-122"/>
              </a:rPr>
              <a:t>年 公司获得专利</a:t>
            </a:r>
            <a:endParaRPr lang="en-US" altLang="zh-CN" sz="1350" kern="0" dirty="0">
              <a:solidFill>
                <a:schemeClr val="bg2"/>
              </a:solidFill>
              <a:latin typeface="Arial" panose="020B0604020202020204" pitchFamily="34" charset="0"/>
              <a:ea typeface="微软雅黑" panose="020B0503020204020204" pitchFamily="34" charset="-122"/>
            </a:endParaRP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cxnSp>
        <p:nvCxnSpPr>
          <p:cNvPr id="76" name="淘宝店chenying0907出品 75"/>
          <p:cNvCxnSpPr/>
          <p:nvPr/>
        </p:nvCxnSpPr>
        <p:spPr>
          <a:xfrm>
            <a:off x="3503252" y="1433184"/>
            <a:ext cx="0" cy="970381"/>
          </a:xfrm>
          <a:prstGeom prst="line">
            <a:avLst/>
          </a:prstGeom>
          <a:noFill/>
          <a:ln w="9525" cap="flat" cmpd="sng" algn="ctr">
            <a:solidFill>
              <a:srgbClr val="888888"/>
            </a:solidFill>
            <a:prstDash val="solid"/>
            <a:headEnd type="oval" w="med" len="med"/>
            <a:tailEnd type="oval" w="med" len="med"/>
          </a:ln>
          <a:effectLst/>
        </p:spPr>
      </p:cxnSp>
      <p:sp>
        <p:nvSpPr>
          <p:cNvPr id="77" name="TextBox 149"/>
          <p:cNvSpPr txBox="1"/>
          <p:nvPr/>
        </p:nvSpPr>
        <p:spPr>
          <a:xfrm>
            <a:off x="3503252" y="1330315"/>
            <a:ext cx="2202279" cy="784830"/>
          </a:xfrm>
          <a:prstGeom prst="rect">
            <a:avLst/>
          </a:prstGeom>
          <a:noFill/>
        </p:spPr>
        <p:txBody>
          <a:bodyPr wrap="square" rtlCol="0">
            <a:spAutoFit/>
          </a:bodyPr>
          <a:lstStyle/>
          <a:p>
            <a:pP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2014</a:t>
            </a:r>
            <a:r>
              <a:rPr lang="zh-CN" altLang="en-US" sz="1350" kern="0" dirty="0">
                <a:solidFill>
                  <a:schemeClr val="bg2"/>
                </a:solidFill>
                <a:latin typeface="Arial" panose="020B0604020202020204" pitchFamily="34" charset="0"/>
                <a:ea typeface="微软雅黑" panose="020B0503020204020204" pitchFamily="34" charset="-122"/>
              </a:rPr>
              <a:t>年 公司获省领导嘉奖</a:t>
            </a:r>
            <a:endParaRPr lang="en-US" altLang="zh-CN" sz="1350" kern="0" dirty="0">
              <a:solidFill>
                <a:schemeClr val="bg2"/>
              </a:solidFill>
              <a:latin typeface="Arial" panose="020B0604020202020204" pitchFamily="34" charset="0"/>
              <a:ea typeface="微软雅黑" panose="020B0503020204020204" pitchFamily="34" charset="-122"/>
            </a:endParaRP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cxnSp>
        <p:nvCxnSpPr>
          <p:cNvPr id="78" name="淘宝店chenying0907出品 77"/>
          <p:cNvCxnSpPr/>
          <p:nvPr/>
        </p:nvCxnSpPr>
        <p:spPr>
          <a:xfrm>
            <a:off x="4949447" y="3387320"/>
            <a:ext cx="0" cy="970381"/>
          </a:xfrm>
          <a:prstGeom prst="line">
            <a:avLst/>
          </a:prstGeom>
          <a:noFill/>
          <a:ln w="9525" cap="flat" cmpd="sng" algn="ctr">
            <a:solidFill>
              <a:srgbClr val="888888"/>
            </a:solidFill>
            <a:prstDash val="solid"/>
            <a:headEnd type="oval" w="med" len="med"/>
            <a:tailEnd type="oval" w="med" len="med"/>
          </a:ln>
          <a:effectLst/>
        </p:spPr>
      </p:cxnSp>
      <p:sp>
        <p:nvSpPr>
          <p:cNvPr id="79" name="TextBox 151"/>
          <p:cNvSpPr txBox="1"/>
          <p:nvPr/>
        </p:nvSpPr>
        <p:spPr>
          <a:xfrm>
            <a:off x="2519177" y="3808820"/>
            <a:ext cx="2318212" cy="784830"/>
          </a:xfrm>
          <a:prstGeom prst="rect">
            <a:avLst/>
          </a:prstGeom>
          <a:noFill/>
        </p:spPr>
        <p:txBody>
          <a:bodyPr wrap="square" rtlCol="0">
            <a:spAutoFit/>
          </a:bodyPr>
          <a:lstStyle/>
          <a:p>
            <a:pPr algn="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2015</a:t>
            </a:r>
            <a:r>
              <a:rPr lang="zh-CN" altLang="en-US" sz="1350" kern="0" dirty="0">
                <a:solidFill>
                  <a:schemeClr val="bg2"/>
                </a:solidFill>
                <a:latin typeface="Arial" panose="020B0604020202020204" pitchFamily="34" charset="0"/>
                <a:ea typeface="微软雅黑" panose="020B0503020204020204" pitchFamily="34" charset="-122"/>
              </a:rPr>
              <a:t>年 公司客户突破</a:t>
            </a:r>
            <a:r>
              <a:rPr lang="en-US" altLang="zh-CN" sz="1350" kern="0" dirty="0">
                <a:solidFill>
                  <a:schemeClr val="bg2"/>
                </a:solidFill>
                <a:latin typeface="Arial" panose="020B0604020202020204" pitchFamily="34" charset="0"/>
                <a:ea typeface="微软雅黑" panose="020B0503020204020204" pitchFamily="34" charset="-122"/>
              </a:rPr>
              <a:t>1</a:t>
            </a:r>
            <a:r>
              <a:rPr lang="zh-CN" altLang="en-US" sz="1350" kern="0" dirty="0">
                <a:solidFill>
                  <a:schemeClr val="bg2"/>
                </a:solidFill>
                <a:latin typeface="Arial" panose="020B0604020202020204" pitchFamily="34" charset="0"/>
                <a:ea typeface="微软雅黑" panose="020B0503020204020204" pitchFamily="34" charset="-122"/>
              </a:rPr>
              <a:t>万家</a:t>
            </a:r>
            <a:endParaRPr lang="en-US" altLang="zh-CN" sz="1350" kern="0" dirty="0">
              <a:solidFill>
                <a:schemeClr val="bg2"/>
              </a:solidFill>
              <a:latin typeface="Arial" panose="020B0604020202020204" pitchFamily="34" charset="0"/>
              <a:ea typeface="微软雅黑" panose="020B0503020204020204" pitchFamily="34" charset="-122"/>
            </a:endParaRP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endParaRPr lang="en-US" altLang="zh-CN" sz="825" kern="0" dirty="0">
              <a:solidFill>
                <a:schemeClr val="bg2"/>
              </a:solidFill>
              <a:latin typeface="Arial" panose="020B0604020202020204" pitchFamily="34" charset="0"/>
              <a:ea typeface="微软雅黑" panose="020B0503020204020204" pitchFamily="34" charset="-122"/>
            </a:endParaRP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cxnSp>
        <p:nvCxnSpPr>
          <p:cNvPr id="80" name="淘宝店chenying0907出品 79"/>
          <p:cNvCxnSpPr/>
          <p:nvPr/>
        </p:nvCxnSpPr>
        <p:spPr>
          <a:xfrm>
            <a:off x="6515849" y="1433077"/>
            <a:ext cx="0" cy="923352"/>
          </a:xfrm>
          <a:prstGeom prst="line">
            <a:avLst/>
          </a:prstGeom>
          <a:noFill/>
          <a:ln w="9525" cap="flat" cmpd="sng" algn="ctr">
            <a:solidFill>
              <a:srgbClr val="888888"/>
            </a:solidFill>
            <a:prstDash val="solid"/>
            <a:headEnd type="oval" w="med" len="med"/>
            <a:tailEnd type="oval" w="med" len="med"/>
          </a:ln>
          <a:effectLst/>
        </p:spPr>
      </p:cxnSp>
      <p:sp>
        <p:nvSpPr>
          <p:cNvPr id="81" name="TextBox 153"/>
          <p:cNvSpPr txBox="1"/>
          <p:nvPr/>
        </p:nvSpPr>
        <p:spPr>
          <a:xfrm>
            <a:off x="6515848" y="1330208"/>
            <a:ext cx="2304623" cy="784830"/>
          </a:xfrm>
          <a:prstGeom prst="rect">
            <a:avLst/>
          </a:prstGeom>
          <a:noFill/>
        </p:spPr>
        <p:txBody>
          <a:bodyPr wrap="square" rtlCol="0">
            <a:spAutoFit/>
          </a:bodyPr>
          <a:lstStyle/>
          <a:p>
            <a:pP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2016</a:t>
            </a:r>
            <a:r>
              <a:rPr lang="zh-CN" altLang="en-US" sz="1350" kern="0" dirty="0">
                <a:solidFill>
                  <a:schemeClr val="bg2"/>
                </a:solidFill>
                <a:latin typeface="Arial" panose="020B0604020202020204" pitchFamily="34" charset="0"/>
                <a:ea typeface="微软雅黑" panose="020B0503020204020204" pitchFamily="34" charset="-122"/>
              </a:rPr>
              <a:t>年 公司销售额达</a:t>
            </a:r>
            <a:r>
              <a:rPr lang="en-US" altLang="zh-CN" sz="1350" kern="0" dirty="0">
                <a:solidFill>
                  <a:schemeClr val="bg2"/>
                </a:solidFill>
                <a:latin typeface="Arial" panose="020B0604020202020204" pitchFamily="34" charset="0"/>
                <a:ea typeface="微软雅黑" panose="020B0503020204020204" pitchFamily="34" charset="-122"/>
              </a:rPr>
              <a:t>1</a:t>
            </a:r>
            <a:r>
              <a:rPr lang="zh-CN" altLang="en-US" sz="1350" kern="0" dirty="0">
                <a:solidFill>
                  <a:schemeClr val="bg2"/>
                </a:solidFill>
                <a:latin typeface="Arial" panose="020B0604020202020204" pitchFamily="34" charset="0"/>
                <a:ea typeface="微软雅黑" panose="020B0503020204020204" pitchFamily="34" charset="-122"/>
              </a:rPr>
              <a:t>亿元</a:t>
            </a:r>
            <a:endParaRPr lang="en-US" altLang="zh-CN" sz="1350" kern="0" dirty="0">
              <a:solidFill>
                <a:schemeClr val="bg2"/>
              </a:solidFill>
              <a:latin typeface="Arial" panose="020B0604020202020204" pitchFamily="34" charset="0"/>
              <a:ea typeface="微软雅黑" panose="020B0503020204020204" pitchFamily="34" charset="-122"/>
            </a:endParaRP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grpSp>
        <p:nvGrpSpPr>
          <p:cNvPr id="82" name="淘宝店chenying0907出品 81"/>
          <p:cNvGrpSpPr/>
          <p:nvPr/>
        </p:nvGrpSpPr>
        <p:grpSpPr>
          <a:xfrm>
            <a:off x="1744376" y="2558250"/>
            <a:ext cx="657326" cy="657324"/>
            <a:chOff x="1037903" y="3237446"/>
            <a:chExt cx="828233" cy="828233"/>
          </a:xfrm>
        </p:grpSpPr>
        <p:sp>
          <p:nvSpPr>
            <p:cNvPr id="83" name="淘宝店chenying0907出品 82"/>
            <p:cNvSpPr/>
            <p:nvPr/>
          </p:nvSpPr>
          <p:spPr>
            <a:xfrm>
              <a:off x="1037903" y="3237446"/>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84" name="TextBox 156"/>
            <p:cNvSpPr txBox="1"/>
            <p:nvPr/>
          </p:nvSpPr>
          <p:spPr>
            <a:xfrm>
              <a:off x="1157524" y="3479469"/>
              <a:ext cx="588991" cy="344186"/>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sz="1350" i="0" kern="0" dirty="0">
                  <a:solidFill>
                    <a:schemeClr val="accent1"/>
                  </a:solidFill>
                  <a:latin typeface="Impact" panose="020B0806030902050204" pitchFamily="34" charset="0"/>
                  <a:ea typeface="微软雅黑" panose="020B0503020204020204" pitchFamily="34" charset="-122"/>
                </a:rPr>
                <a:t>2013</a:t>
              </a:r>
              <a:endParaRPr lang="zh-CN" altLang="en-US" sz="1350" i="0" kern="0" dirty="0">
                <a:solidFill>
                  <a:schemeClr val="accent1"/>
                </a:solidFill>
                <a:latin typeface="Impact" panose="020B0806030902050204" pitchFamily="34" charset="0"/>
                <a:ea typeface="微软雅黑" panose="020B0503020204020204" pitchFamily="34" charset="-122"/>
              </a:endParaRPr>
            </a:p>
          </p:txBody>
        </p:sp>
      </p:grpSp>
      <p:grpSp>
        <p:nvGrpSpPr>
          <p:cNvPr id="85" name="淘宝店chenying0907出品 84"/>
          <p:cNvGrpSpPr/>
          <p:nvPr/>
        </p:nvGrpSpPr>
        <p:grpSpPr>
          <a:xfrm>
            <a:off x="3139070" y="2540337"/>
            <a:ext cx="693152" cy="693151"/>
            <a:chOff x="3254223" y="3242885"/>
            <a:chExt cx="828233" cy="828233"/>
          </a:xfrm>
        </p:grpSpPr>
        <p:sp>
          <p:nvSpPr>
            <p:cNvPr id="86" name="淘宝店chenying0907出品 85"/>
            <p:cNvSpPr/>
            <p:nvPr/>
          </p:nvSpPr>
          <p:spPr>
            <a:xfrm>
              <a:off x="3254223" y="3242885"/>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87" name="TextBox 159"/>
            <p:cNvSpPr txBox="1"/>
            <p:nvPr/>
          </p:nvSpPr>
          <p:spPr>
            <a:xfrm>
              <a:off x="3389065" y="3493803"/>
              <a:ext cx="558549" cy="326396"/>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sz="1350" i="0" kern="0" dirty="0">
                  <a:solidFill>
                    <a:schemeClr val="accent1"/>
                  </a:solidFill>
                  <a:latin typeface="Impact" panose="020B0806030902050204" pitchFamily="34" charset="0"/>
                  <a:ea typeface="微软雅黑" panose="020B0503020204020204" pitchFamily="34" charset="-122"/>
                </a:rPr>
                <a:t>2014</a:t>
              </a:r>
              <a:endParaRPr lang="zh-CN" altLang="en-US" sz="1350" i="0" kern="0" dirty="0">
                <a:solidFill>
                  <a:schemeClr val="accent1"/>
                </a:solidFill>
                <a:latin typeface="Impact" panose="020B0806030902050204" pitchFamily="34" charset="0"/>
                <a:ea typeface="微软雅黑" panose="020B0503020204020204" pitchFamily="34" charset="-122"/>
              </a:endParaRPr>
            </a:p>
          </p:txBody>
        </p:sp>
      </p:grpSp>
      <p:grpSp>
        <p:nvGrpSpPr>
          <p:cNvPr id="88" name="淘宝店chenying0907出品 87"/>
          <p:cNvGrpSpPr/>
          <p:nvPr/>
        </p:nvGrpSpPr>
        <p:grpSpPr>
          <a:xfrm>
            <a:off x="6058579" y="2442478"/>
            <a:ext cx="888869" cy="888869"/>
            <a:chOff x="5470543" y="3213770"/>
            <a:chExt cx="828233" cy="828233"/>
          </a:xfrm>
        </p:grpSpPr>
        <p:sp>
          <p:nvSpPr>
            <p:cNvPr id="89" name="淘宝店chenying0907出品 88"/>
            <p:cNvSpPr/>
            <p:nvPr/>
          </p:nvSpPr>
          <p:spPr>
            <a:xfrm>
              <a:off x="5470543" y="3213770"/>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90" name="TextBox 162"/>
            <p:cNvSpPr txBox="1"/>
            <p:nvPr/>
          </p:nvSpPr>
          <p:spPr>
            <a:xfrm>
              <a:off x="5597574" y="3500622"/>
              <a:ext cx="574170" cy="254528"/>
            </a:xfrm>
            <a:prstGeom prst="rect">
              <a:avLst/>
            </a:prstGeom>
            <a:noFill/>
          </p:spPr>
          <p:txBody>
            <a:bodyPr wrap="square" lIns="64778" tIns="32390" rIns="64778" bIns="32390" rtlCol="0">
              <a:spAutoFit/>
            </a:bodyPr>
            <a:lstStyle/>
            <a:p>
              <a:pPr algn="ctr">
                <a:defRPr/>
              </a:pPr>
              <a:r>
                <a:rPr lang="en-US" altLang="zh-CN" sz="1350" kern="0" dirty="0">
                  <a:solidFill>
                    <a:schemeClr val="accent1"/>
                  </a:solidFill>
                  <a:latin typeface="Impact" panose="020B0806030902050204" pitchFamily="34" charset="0"/>
                  <a:ea typeface="微软雅黑" panose="020B0503020204020204" pitchFamily="34" charset="-122"/>
                </a:rPr>
                <a:t>2016</a:t>
              </a:r>
              <a:endParaRPr lang="zh-CN" altLang="en-US" sz="1350" kern="0" dirty="0">
                <a:solidFill>
                  <a:schemeClr val="accent1"/>
                </a:solidFill>
                <a:latin typeface="Impact" panose="020B0806030902050204" pitchFamily="34" charset="0"/>
                <a:ea typeface="微软雅黑" panose="020B0503020204020204" pitchFamily="34" charset="-122"/>
              </a:endParaRPr>
            </a:p>
          </p:txBody>
        </p:sp>
      </p:grpSp>
      <p:grpSp>
        <p:nvGrpSpPr>
          <p:cNvPr id="91" name="淘宝店chenying0907出品 90"/>
          <p:cNvGrpSpPr/>
          <p:nvPr/>
        </p:nvGrpSpPr>
        <p:grpSpPr>
          <a:xfrm>
            <a:off x="7684814" y="2391389"/>
            <a:ext cx="991047" cy="991047"/>
            <a:chOff x="7686862" y="3242885"/>
            <a:chExt cx="828233" cy="828233"/>
          </a:xfrm>
        </p:grpSpPr>
        <p:sp>
          <p:nvSpPr>
            <p:cNvPr id="92" name="淘宝店chenying0907出品 91"/>
            <p:cNvSpPr/>
            <p:nvPr/>
          </p:nvSpPr>
          <p:spPr>
            <a:xfrm>
              <a:off x="7686862" y="3242885"/>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93" name="TextBox 165"/>
            <p:cNvSpPr txBox="1"/>
            <p:nvPr/>
          </p:nvSpPr>
          <p:spPr>
            <a:xfrm>
              <a:off x="7803484" y="3533213"/>
              <a:ext cx="594990" cy="247576"/>
            </a:xfrm>
            <a:prstGeom prst="rect">
              <a:avLst/>
            </a:prstGeom>
            <a:noFill/>
          </p:spPr>
          <p:txBody>
            <a:bodyPr wrap="square" lIns="64778" tIns="32390" rIns="64778" bIns="32390" rtlCol="0">
              <a:spAutoFit/>
            </a:bodyPr>
            <a:lstStyle>
              <a:defPPr>
                <a:defRPr lang="zh-CN"/>
              </a:defPPr>
              <a:lvl1pPr>
                <a:defRPr i="1">
                  <a:solidFill>
                    <a:srgbClr val="646464"/>
                  </a:solidFill>
                </a:defRPr>
              </a:lvl1pPr>
            </a:lstStyle>
            <a:p>
              <a:pPr algn="ctr">
                <a:defRPr/>
              </a:pPr>
              <a:r>
                <a:rPr lang="en-US" altLang="zh-CN" sz="1500" i="0" kern="0" dirty="0">
                  <a:solidFill>
                    <a:schemeClr val="accent1"/>
                  </a:solidFill>
                  <a:latin typeface="Impact" panose="020B0806030902050204" pitchFamily="34" charset="0"/>
                  <a:ea typeface="微软雅黑" panose="020B0503020204020204" pitchFamily="34" charset="-122"/>
                </a:rPr>
                <a:t>2017</a:t>
              </a:r>
              <a:endParaRPr lang="zh-CN" altLang="en-US" sz="1500" i="0" kern="0" dirty="0">
                <a:solidFill>
                  <a:schemeClr val="accent1"/>
                </a:solidFill>
                <a:latin typeface="Impact" panose="020B0806030902050204" pitchFamily="34" charset="0"/>
                <a:ea typeface="微软雅黑" panose="020B0503020204020204" pitchFamily="34" charset="-122"/>
              </a:endParaRPr>
            </a:p>
          </p:txBody>
        </p:sp>
      </p:grpSp>
      <p:grpSp>
        <p:nvGrpSpPr>
          <p:cNvPr id="94" name="淘宝店chenying0907出品 93"/>
          <p:cNvGrpSpPr/>
          <p:nvPr/>
        </p:nvGrpSpPr>
        <p:grpSpPr>
          <a:xfrm>
            <a:off x="500742" y="2633780"/>
            <a:ext cx="506267" cy="506266"/>
            <a:chOff x="1037903" y="3237446"/>
            <a:chExt cx="828233" cy="828233"/>
          </a:xfrm>
        </p:grpSpPr>
        <p:sp>
          <p:nvSpPr>
            <p:cNvPr id="95" name="淘宝店chenying0907出品 94"/>
            <p:cNvSpPr/>
            <p:nvPr/>
          </p:nvSpPr>
          <p:spPr>
            <a:xfrm>
              <a:off x="1037903" y="3237446"/>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96" name="TextBox 168"/>
            <p:cNvSpPr txBox="1"/>
            <p:nvPr/>
          </p:nvSpPr>
          <p:spPr>
            <a:xfrm>
              <a:off x="1073587" y="3428121"/>
              <a:ext cx="756866" cy="446883"/>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sz="1350" i="0" kern="0" dirty="0">
                  <a:solidFill>
                    <a:schemeClr val="accent1"/>
                  </a:solidFill>
                  <a:latin typeface="Impact" panose="020B0806030902050204" pitchFamily="34" charset="0"/>
                  <a:ea typeface="微软雅黑" panose="020B0503020204020204" pitchFamily="34" charset="-122"/>
                </a:rPr>
                <a:t>2012</a:t>
              </a:r>
              <a:endParaRPr lang="zh-CN" altLang="en-US" sz="1350" i="0" kern="0" dirty="0">
                <a:solidFill>
                  <a:schemeClr val="accent1"/>
                </a:solidFill>
                <a:latin typeface="Impact" panose="020B0806030902050204" pitchFamily="34" charset="0"/>
                <a:ea typeface="微软雅黑" panose="020B0503020204020204" pitchFamily="34" charset="-122"/>
              </a:endParaRPr>
            </a:p>
          </p:txBody>
        </p:sp>
      </p:grpSp>
      <p:grpSp>
        <p:nvGrpSpPr>
          <p:cNvPr id="97" name="淘宝店chenying0907出品 96"/>
          <p:cNvGrpSpPr/>
          <p:nvPr/>
        </p:nvGrpSpPr>
        <p:grpSpPr>
          <a:xfrm>
            <a:off x="4569589" y="2511101"/>
            <a:ext cx="751622" cy="751622"/>
            <a:chOff x="3254223" y="3242885"/>
            <a:chExt cx="828233" cy="828233"/>
          </a:xfrm>
        </p:grpSpPr>
        <p:sp>
          <p:nvSpPr>
            <p:cNvPr id="98" name="淘宝店chenying0907出品 97"/>
            <p:cNvSpPr/>
            <p:nvPr/>
          </p:nvSpPr>
          <p:spPr>
            <a:xfrm>
              <a:off x="3254223" y="3242885"/>
              <a:ext cx="828233" cy="828233"/>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a typeface="微软雅黑" panose="020B0503020204020204" pitchFamily="34" charset="-122"/>
              </a:endParaRPr>
            </a:p>
          </p:txBody>
        </p:sp>
        <p:sp>
          <p:nvSpPr>
            <p:cNvPr id="99" name="TextBox 171"/>
            <p:cNvSpPr txBox="1"/>
            <p:nvPr/>
          </p:nvSpPr>
          <p:spPr>
            <a:xfrm>
              <a:off x="3409908" y="3506499"/>
              <a:ext cx="516865" cy="301005"/>
            </a:xfrm>
            <a:prstGeom prst="rect">
              <a:avLst/>
            </a:prstGeom>
            <a:noFill/>
          </p:spPr>
          <p:txBody>
            <a:bodyPr wrap="none" lIns="64778" tIns="32390" rIns="64778" bIns="32390" rtlCol="0">
              <a:spAutoFit/>
            </a:bodyPr>
            <a:lstStyle>
              <a:defPPr>
                <a:defRPr lang="zh-CN"/>
              </a:defPPr>
              <a:lvl1pPr>
                <a:defRPr i="1">
                  <a:solidFill>
                    <a:srgbClr val="646464"/>
                  </a:solidFill>
                </a:defRPr>
              </a:lvl1pPr>
            </a:lstStyle>
            <a:p>
              <a:pPr>
                <a:defRPr/>
              </a:pPr>
              <a:r>
                <a:rPr lang="en-US" altLang="zh-CN" sz="1350" i="0" kern="0" dirty="0">
                  <a:solidFill>
                    <a:schemeClr val="accent1"/>
                  </a:solidFill>
                  <a:latin typeface="Impact" panose="020B0806030902050204" pitchFamily="34" charset="0"/>
                  <a:ea typeface="微软雅黑" panose="020B0503020204020204" pitchFamily="34" charset="-122"/>
                </a:rPr>
                <a:t>2015</a:t>
              </a:r>
              <a:endParaRPr lang="zh-CN" altLang="en-US" sz="1350" i="0" kern="0" dirty="0">
                <a:solidFill>
                  <a:schemeClr val="accent1"/>
                </a:solidFill>
                <a:latin typeface="Impact" panose="020B0806030902050204" pitchFamily="34" charset="0"/>
                <a:ea typeface="微软雅黑" panose="020B0503020204020204" pitchFamily="34" charset="-122"/>
              </a:endParaRPr>
            </a:p>
          </p:txBody>
        </p:sp>
      </p:grpSp>
      <p:sp>
        <p:nvSpPr>
          <p:cNvPr id="100" name="AutoShape 8"/>
          <p:cNvSpPr>
            <a:spLocks noChangeArrowheads="1"/>
          </p:cNvSpPr>
          <p:nvPr/>
        </p:nvSpPr>
        <p:spPr bwMode="auto">
          <a:xfrm>
            <a:off x="7217699" y="2722372"/>
            <a:ext cx="312946" cy="314705"/>
          </a:xfrm>
          <a:prstGeom prst="chevron">
            <a:avLst>
              <a:gd name="adj" fmla="val 55472"/>
            </a:avLst>
          </a:prstGeom>
          <a:solidFill>
            <a:schemeClr val="accent1"/>
          </a:solidFill>
          <a:ln w="25400" cap="flat" cmpd="sng" algn="ctr">
            <a:noFill/>
            <a:prstDash val="solid"/>
          </a:ln>
          <a:effectLst/>
        </p:spPr>
        <p:txBody>
          <a:bodyPr lIns="64778" tIns="32390" rIns="64778" bIns="32390" rtlCol="0" anchor="ctr"/>
          <a:lstStyle/>
          <a:p>
            <a:pPr algn="ctr"/>
            <a:endParaRPr lang="zh-CN" altLang="en-US" sz="1500" kern="0" dirty="0">
              <a:solidFill>
                <a:schemeClr val="bg2"/>
              </a:solidFill>
              <a:latin typeface="微软雅黑" panose="020B0503020204020204" pitchFamily="34" charset="-122"/>
              <a:ea typeface="微软雅黑" panose="020B0503020204020204" pitchFamily="34" charset="-122"/>
            </a:endParaRPr>
          </a:p>
        </p:txBody>
      </p:sp>
      <p:cxnSp>
        <p:nvCxnSpPr>
          <p:cNvPr id="101" name="淘宝店chenying0907出品 100"/>
          <p:cNvCxnSpPr/>
          <p:nvPr/>
        </p:nvCxnSpPr>
        <p:spPr>
          <a:xfrm>
            <a:off x="736979" y="1433076"/>
            <a:ext cx="0" cy="970381"/>
          </a:xfrm>
          <a:prstGeom prst="line">
            <a:avLst/>
          </a:prstGeom>
          <a:noFill/>
          <a:ln w="9525" cap="flat" cmpd="sng" algn="ctr">
            <a:solidFill>
              <a:srgbClr val="888888"/>
            </a:solidFill>
            <a:prstDash val="solid"/>
            <a:headEnd type="oval" w="med" len="med"/>
            <a:tailEnd type="oval" w="med" len="med"/>
          </a:ln>
          <a:effectLst/>
        </p:spPr>
      </p:cxnSp>
      <p:sp>
        <p:nvSpPr>
          <p:cNvPr id="102" name="TextBox 174"/>
          <p:cNvSpPr txBox="1"/>
          <p:nvPr/>
        </p:nvSpPr>
        <p:spPr>
          <a:xfrm>
            <a:off x="736978" y="1330207"/>
            <a:ext cx="1807754" cy="784830"/>
          </a:xfrm>
          <a:prstGeom prst="rect">
            <a:avLst/>
          </a:prstGeom>
          <a:noFill/>
        </p:spPr>
        <p:txBody>
          <a:bodyPr wrap="square" rtlCol="0">
            <a:spAutoFit/>
          </a:bodyPr>
          <a:lstStyle/>
          <a:p>
            <a:pP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20121</a:t>
            </a:r>
            <a:r>
              <a:rPr lang="zh-CN" altLang="en-US" sz="1350" kern="0" dirty="0">
                <a:solidFill>
                  <a:schemeClr val="bg2"/>
                </a:solidFill>
                <a:latin typeface="Arial" panose="020B0604020202020204" pitchFamily="34" charset="0"/>
                <a:ea typeface="微软雅黑" panose="020B0503020204020204" pitchFamily="34" charset="-122"/>
              </a:rPr>
              <a:t>月 公司成立</a:t>
            </a:r>
            <a:endParaRPr lang="en-US" altLang="zh-CN" sz="1350" kern="0" dirty="0">
              <a:solidFill>
                <a:schemeClr val="bg2"/>
              </a:solidFill>
              <a:latin typeface="Arial" panose="020B0604020202020204" pitchFamily="34" charset="0"/>
              <a:ea typeface="微软雅黑" panose="020B0503020204020204" pitchFamily="34" charset="-122"/>
            </a:endParaRP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cxnSp>
        <p:nvCxnSpPr>
          <p:cNvPr id="103" name="淘宝店chenying0907出品 102"/>
          <p:cNvCxnSpPr/>
          <p:nvPr/>
        </p:nvCxnSpPr>
        <p:spPr>
          <a:xfrm>
            <a:off x="8180337" y="3455979"/>
            <a:ext cx="0" cy="970381"/>
          </a:xfrm>
          <a:prstGeom prst="line">
            <a:avLst/>
          </a:prstGeom>
          <a:noFill/>
          <a:ln w="9525" cap="flat" cmpd="sng" algn="ctr">
            <a:solidFill>
              <a:srgbClr val="888888"/>
            </a:solidFill>
            <a:prstDash val="solid"/>
            <a:headEnd type="oval" w="med" len="med"/>
            <a:tailEnd type="oval" w="med" len="med"/>
          </a:ln>
          <a:effectLst/>
        </p:spPr>
      </p:cxnSp>
      <p:sp>
        <p:nvSpPr>
          <p:cNvPr id="104" name="TextBox 176"/>
          <p:cNvSpPr txBox="1"/>
          <p:nvPr/>
        </p:nvSpPr>
        <p:spPr>
          <a:xfrm>
            <a:off x="6194910" y="3808820"/>
            <a:ext cx="1940891" cy="784830"/>
          </a:xfrm>
          <a:prstGeom prst="rect">
            <a:avLst/>
          </a:prstGeom>
          <a:noFill/>
        </p:spPr>
        <p:txBody>
          <a:bodyPr wrap="square" rtlCol="0">
            <a:spAutoFit/>
          </a:bodyPr>
          <a:lstStyle/>
          <a:p>
            <a:pPr algn="r">
              <a:lnSpc>
                <a:spcPct val="150000"/>
              </a:lnSpc>
              <a:defRPr/>
            </a:pPr>
            <a:r>
              <a:rPr lang="en-US" altLang="zh-CN" sz="1350" kern="0" dirty="0">
                <a:solidFill>
                  <a:schemeClr val="bg2"/>
                </a:solidFill>
                <a:latin typeface="Arial" panose="020B0604020202020204" pitchFamily="34" charset="0"/>
                <a:ea typeface="微软雅黑" panose="020B0503020204020204" pitchFamily="34" charset="-122"/>
              </a:rPr>
              <a:t>2017</a:t>
            </a:r>
            <a:r>
              <a:rPr lang="zh-CN" altLang="en-US" sz="1350" kern="0" dirty="0">
                <a:solidFill>
                  <a:schemeClr val="bg2"/>
                </a:solidFill>
                <a:latin typeface="Arial" panose="020B0604020202020204" pitchFamily="34" charset="0"/>
                <a:ea typeface="微软雅黑" panose="020B0503020204020204" pitchFamily="34" charset="-122"/>
              </a:rPr>
              <a:t>年 公司获科技奖</a:t>
            </a:r>
            <a:endParaRPr lang="en-US" altLang="zh-CN" sz="1350" kern="0" dirty="0">
              <a:solidFill>
                <a:schemeClr val="bg2"/>
              </a:solidFill>
              <a:latin typeface="Arial" panose="020B0604020202020204" pitchFamily="34" charset="0"/>
              <a:ea typeface="微软雅黑" panose="020B0503020204020204" pitchFamily="34" charset="-122"/>
            </a:endParaRP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endParaRPr lang="en-US" altLang="zh-CN" sz="825" kern="0" dirty="0">
              <a:solidFill>
                <a:schemeClr val="bg2"/>
              </a:solidFill>
              <a:latin typeface="Arial" panose="020B0604020202020204" pitchFamily="34" charset="0"/>
              <a:ea typeface="微软雅黑" panose="020B0503020204020204" pitchFamily="34" charset="-122"/>
            </a:endParaRPr>
          </a:p>
          <a:p>
            <a:pPr algn="r">
              <a:lnSpc>
                <a:spcPct val="150000"/>
              </a:lnSpc>
              <a:defRPr/>
            </a:pPr>
            <a:r>
              <a:rPr lang="zh-CN" altLang="en-US" sz="825" kern="0" dirty="0">
                <a:solidFill>
                  <a:schemeClr val="bg2"/>
                </a:solidFill>
                <a:latin typeface="Arial" panose="020B0604020202020204" pitchFamily="34" charset="0"/>
                <a:ea typeface="微软雅黑" panose="020B0503020204020204" pitchFamily="34" charset="-122"/>
              </a:rPr>
              <a:t>点击此处添加段落文本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par>
                          <p:cTn id="12" fill="hold">
                            <p:stCondLst>
                              <p:cond delay="1500"/>
                            </p:stCondLst>
                            <p:childTnLst>
                              <p:par>
                                <p:cTn id="13" presetID="2" presetClass="entr" presetSubtype="8" decel="6000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decel="60000" fill="hold" grpId="0" nodeType="afterEffect">
                                  <p:stCondLst>
                                    <p:cond delay="0"/>
                                  </p:stCondLst>
                                  <p:childTnLst>
                                    <p:set>
                                      <p:cBhvr>
                                        <p:cTn id="19" dur="1" fill="hold">
                                          <p:stCondLst>
                                            <p:cond delay="0"/>
                                          </p:stCondLst>
                                        </p:cTn>
                                        <p:tgtEl>
                                          <p:spTgt spid="72"/>
                                        </p:tgtEl>
                                        <p:attrNameLst>
                                          <p:attrName>style.visibility</p:attrName>
                                        </p:attrNameLst>
                                      </p:cBhvr>
                                      <p:to>
                                        <p:strVal val="visible"/>
                                      </p:to>
                                    </p:set>
                                    <p:anim calcmode="lin" valueType="num">
                                      <p:cBhvr additive="base">
                                        <p:cTn id="20" dur="500" fill="hold"/>
                                        <p:tgtEl>
                                          <p:spTgt spid="72"/>
                                        </p:tgtEl>
                                        <p:attrNameLst>
                                          <p:attrName>ppt_x</p:attrName>
                                        </p:attrNameLst>
                                      </p:cBhvr>
                                      <p:tavLst>
                                        <p:tav tm="0">
                                          <p:val>
                                            <p:strVal val="0-#ppt_w/2"/>
                                          </p:val>
                                        </p:tav>
                                        <p:tav tm="100000">
                                          <p:val>
                                            <p:strVal val="#ppt_x"/>
                                          </p:val>
                                        </p:tav>
                                      </p:tavLst>
                                    </p:anim>
                                    <p:anim calcmode="lin" valueType="num">
                                      <p:cBhvr additive="base">
                                        <p:cTn id="21" dur="500" fill="hold"/>
                                        <p:tgtEl>
                                          <p:spTgt spid="7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decel="60000"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0-#ppt_w/2"/>
                                          </p:val>
                                        </p:tav>
                                        <p:tav tm="100000">
                                          <p:val>
                                            <p:strVal val="#ppt_x"/>
                                          </p:val>
                                        </p:tav>
                                      </p:tavLst>
                                    </p:anim>
                                    <p:anim calcmode="lin" valueType="num">
                                      <p:cBhvr additive="base">
                                        <p:cTn id="26" dur="500" fill="hold"/>
                                        <p:tgtEl>
                                          <p:spTgt spid="8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decel="6000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0-#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8" decel="6000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decel="60000"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0-#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8" decel="60000"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additive="base">
                                        <p:cTn id="45" dur="500" fill="hold"/>
                                        <p:tgtEl>
                                          <p:spTgt spid="97"/>
                                        </p:tgtEl>
                                        <p:attrNameLst>
                                          <p:attrName>ppt_x</p:attrName>
                                        </p:attrNameLst>
                                      </p:cBhvr>
                                      <p:tavLst>
                                        <p:tav tm="0">
                                          <p:val>
                                            <p:strVal val="0-#ppt_w/2"/>
                                          </p:val>
                                        </p:tav>
                                        <p:tav tm="100000">
                                          <p:val>
                                            <p:strVal val="#ppt_x"/>
                                          </p:val>
                                        </p:tav>
                                      </p:tavLst>
                                    </p:anim>
                                    <p:anim calcmode="lin" valueType="num">
                                      <p:cBhvr additive="base">
                                        <p:cTn id="46" dur="500" fill="hold"/>
                                        <p:tgtEl>
                                          <p:spTgt spid="9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8" decel="60000" fill="hold" grpId="0" nodeType="afterEffect">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cBhvr additive="base">
                                        <p:cTn id="50" dur="500" fill="hold"/>
                                        <p:tgtEl>
                                          <p:spTgt spid="73"/>
                                        </p:tgtEl>
                                        <p:attrNameLst>
                                          <p:attrName>ppt_x</p:attrName>
                                        </p:attrNameLst>
                                      </p:cBhvr>
                                      <p:tavLst>
                                        <p:tav tm="0">
                                          <p:val>
                                            <p:strVal val="0-#ppt_w/2"/>
                                          </p:val>
                                        </p:tav>
                                        <p:tav tm="100000">
                                          <p:val>
                                            <p:strVal val="#ppt_x"/>
                                          </p:val>
                                        </p:tav>
                                      </p:tavLst>
                                    </p:anim>
                                    <p:anim calcmode="lin" valueType="num">
                                      <p:cBhvr additive="base">
                                        <p:cTn id="51" dur="500" fill="hold"/>
                                        <p:tgtEl>
                                          <p:spTgt spid="73"/>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decel="60000"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0-#ppt_w/2"/>
                                          </p:val>
                                        </p:tav>
                                        <p:tav tm="100000">
                                          <p:val>
                                            <p:strVal val="#ppt_x"/>
                                          </p:val>
                                        </p:tav>
                                      </p:tavLst>
                                    </p:anim>
                                    <p:anim calcmode="lin" valueType="num">
                                      <p:cBhvr additive="base">
                                        <p:cTn id="56" dur="50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decel="60000"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 calcmode="lin" valueType="num">
                                      <p:cBhvr additive="base">
                                        <p:cTn id="60" dur="500" fill="hold"/>
                                        <p:tgtEl>
                                          <p:spTgt spid="100"/>
                                        </p:tgtEl>
                                        <p:attrNameLst>
                                          <p:attrName>ppt_x</p:attrName>
                                        </p:attrNameLst>
                                      </p:cBhvr>
                                      <p:tavLst>
                                        <p:tav tm="0">
                                          <p:val>
                                            <p:strVal val="0-#ppt_w/2"/>
                                          </p:val>
                                        </p:tav>
                                        <p:tav tm="100000">
                                          <p:val>
                                            <p:strVal val="#ppt_x"/>
                                          </p:val>
                                        </p:tav>
                                      </p:tavLst>
                                    </p:anim>
                                    <p:anim calcmode="lin" valueType="num">
                                      <p:cBhvr additive="base">
                                        <p:cTn id="61" dur="500" fill="hold"/>
                                        <p:tgtEl>
                                          <p:spTgt spid="100"/>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decel="6000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500" fill="hold"/>
                                        <p:tgtEl>
                                          <p:spTgt spid="91"/>
                                        </p:tgtEl>
                                        <p:attrNameLst>
                                          <p:attrName>ppt_x</p:attrName>
                                        </p:attrNameLst>
                                      </p:cBhvr>
                                      <p:tavLst>
                                        <p:tav tm="0">
                                          <p:val>
                                            <p:strVal val="0-#ppt_w/2"/>
                                          </p:val>
                                        </p:tav>
                                        <p:tav tm="100000">
                                          <p:val>
                                            <p:strVal val="#ppt_x"/>
                                          </p:val>
                                        </p:tav>
                                      </p:tavLst>
                                    </p:anim>
                                    <p:anim calcmode="lin" valueType="num">
                                      <p:cBhvr additive="base">
                                        <p:cTn id="66" dur="500" fill="hold"/>
                                        <p:tgtEl>
                                          <p:spTgt spid="91"/>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wipe(down)">
                                      <p:cBhvr>
                                        <p:cTn id="70" dur="500"/>
                                        <p:tgtEl>
                                          <p:spTgt spid="101"/>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left)">
                                      <p:cBhvr>
                                        <p:cTn id="74" dur="500"/>
                                        <p:tgtEl>
                                          <p:spTgt spid="102"/>
                                        </p:tgtEl>
                                      </p:cBhvr>
                                    </p:animEffect>
                                  </p:childTnLst>
                                </p:cTn>
                              </p:par>
                            </p:childTnLst>
                          </p:cTn>
                        </p:par>
                        <p:par>
                          <p:cTn id="75" fill="hold">
                            <p:stCondLst>
                              <p:cond delay="8000"/>
                            </p:stCondLst>
                            <p:childTnLst>
                              <p:par>
                                <p:cTn id="76" presetID="22" presetClass="entr" presetSubtype="1"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up)">
                                      <p:cBhvr>
                                        <p:cTn id="78" dur="500"/>
                                        <p:tgtEl>
                                          <p:spTgt spid="74"/>
                                        </p:tgtEl>
                                      </p:cBhvr>
                                    </p:animEffect>
                                  </p:childTnLst>
                                </p:cTn>
                              </p:par>
                            </p:childTnLst>
                          </p:cTn>
                        </p:par>
                        <p:par>
                          <p:cTn id="79" fill="hold">
                            <p:stCondLst>
                              <p:cond delay="8500"/>
                            </p:stCondLst>
                            <p:childTnLst>
                              <p:par>
                                <p:cTn id="80" presetID="22" presetClass="entr" presetSubtype="2"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right)">
                                      <p:cBhvr>
                                        <p:cTn id="82" dur="500"/>
                                        <p:tgtEl>
                                          <p:spTgt spid="75"/>
                                        </p:tgtEl>
                                      </p:cBhvr>
                                    </p:animEffect>
                                  </p:childTnLst>
                                </p:cTn>
                              </p:par>
                            </p:childTnLst>
                          </p:cTn>
                        </p:par>
                        <p:par>
                          <p:cTn id="83" fill="hold">
                            <p:stCondLst>
                              <p:cond delay="9000"/>
                            </p:stCondLst>
                            <p:childTnLst>
                              <p:par>
                                <p:cTn id="84" presetID="22" presetClass="entr" presetSubtype="4" fill="hold"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down)">
                                      <p:cBhvr>
                                        <p:cTn id="86" dur="500"/>
                                        <p:tgtEl>
                                          <p:spTgt spid="76"/>
                                        </p:tgtEl>
                                      </p:cBhvr>
                                    </p:animEffect>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left)">
                                      <p:cBhvr>
                                        <p:cTn id="90" dur="500"/>
                                        <p:tgtEl>
                                          <p:spTgt spid="77"/>
                                        </p:tgtEl>
                                      </p:cBhvr>
                                    </p:animEffect>
                                  </p:childTnLst>
                                </p:cTn>
                              </p:par>
                            </p:childTnLst>
                          </p:cTn>
                        </p:par>
                        <p:par>
                          <p:cTn id="91" fill="hold">
                            <p:stCondLst>
                              <p:cond delay="10000"/>
                            </p:stCondLst>
                            <p:childTnLst>
                              <p:par>
                                <p:cTn id="92" presetID="22" presetClass="entr" presetSubtype="1"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wipe(up)">
                                      <p:cBhvr>
                                        <p:cTn id="94" dur="500"/>
                                        <p:tgtEl>
                                          <p:spTgt spid="78"/>
                                        </p:tgtEl>
                                      </p:cBhvr>
                                    </p:animEffect>
                                  </p:childTnLst>
                                </p:cTn>
                              </p:par>
                            </p:childTnLst>
                          </p:cTn>
                        </p:par>
                        <p:par>
                          <p:cTn id="95" fill="hold">
                            <p:stCondLst>
                              <p:cond delay="10500"/>
                            </p:stCondLst>
                            <p:childTnLst>
                              <p:par>
                                <p:cTn id="96" presetID="22" presetClass="entr" presetSubtype="2" fill="hold" grpId="0"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wipe(right)">
                                      <p:cBhvr>
                                        <p:cTn id="98" dur="500"/>
                                        <p:tgtEl>
                                          <p:spTgt spid="79"/>
                                        </p:tgtEl>
                                      </p:cBhvr>
                                    </p:animEffect>
                                  </p:childTnLst>
                                </p:cTn>
                              </p:par>
                            </p:childTnLst>
                          </p:cTn>
                        </p:par>
                        <p:par>
                          <p:cTn id="99" fill="hold">
                            <p:stCondLst>
                              <p:cond delay="11000"/>
                            </p:stCondLst>
                            <p:childTnLst>
                              <p:par>
                                <p:cTn id="100" presetID="22" presetClass="entr" presetSubtype="4"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down)">
                                      <p:cBhvr>
                                        <p:cTn id="102" dur="500"/>
                                        <p:tgtEl>
                                          <p:spTgt spid="80"/>
                                        </p:tgtEl>
                                      </p:cBhvr>
                                    </p:animEffect>
                                  </p:childTnLst>
                                </p:cTn>
                              </p:par>
                            </p:childTnLst>
                          </p:cTn>
                        </p:par>
                        <p:par>
                          <p:cTn id="103" fill="hold">
                            <p:stCondLst>
                              <p:cond delay="11500"/>
                            </p:stCondLst>
                            <p:childTnLst>
                              <p:par>
                                <p:cTn id="104" presetID="22" presetClass="entr" presetSubtype="8" fill="hold" grpId="0" nodeType="after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wipe(left)">
                                      <p:cBhvr>
                                        <p:cTn id="106" dur="500"/>
                                        <p:tgtEl>
                                          <p:spTgt spid="81"/>
                                        </p:tgtEl>
                                      </p:cBhvr>
                                    </p:animEffect>
                                  </p:childTnLst>
                                </p:cTn>
                              </p:par>
                            </p:childTnLst>
                          </p:cTn>
                        </p:par>
                        <p:par>
                          <p:cTn id="107" fill="hold">
                            <p:stCondLst>
                              <p:cond delay="12000"/>
                            </p:stCondLst>
                            <p:childTnLst>
                              <p:par>
                                <p:cTn id="108" presetID="22" presetClass="entr" presetSubtype="1" fill="hold" nodeType="after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wipe(up)">
                                      <p:cBhvr>
                                        <p:cTn id="110" dur="500"/>
                                        <p:tgtEl>
                                          <p:spTgt spid="103"/>
                                        </p:tgtEl>
                                      </p:cBhvr>
                                    </p:animEffect>
                                  </p:childTnLst>
                                </p:cTn>
                              </p:par>
                            </p:childTnLst>
                          </p:cTn>
                        </p:par>
                        <p:par>
                          <p:cTn id="111" fill="hold">
                            <p:stCondLst>
                              <p:cond delay="12500"/>
                            </p:stCondLst>
                            <p:childTnLst>
                              <p:par>
                                <p:cTn id="112" presetID="22" presetClass="entr" presetSubtype="2" fill="hold" grpId="0" nodeType="after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wipe(right)">
                                      <p:cBhvr>
                                        <p:cTn id="11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0" grpId="0" animBg="1"/>
      <p:bldP spid="71" grpId="0" animBg="1"/>
      <p:bldP spid="72" grpId="0" animBg="1"/>
      <p:bldP spid="73" grpId="0" animBg="1"/>
      <p:bldP spid="75" grpId="0"/>
      <p:bldP spid="77" grpId="0"/>
      <p:bldP spid="79" grpId="0"/>
      <p:bldP spid="81" grpId="0"/>
      <p:bldP spid="100" grpId="0" animBg="1"/>
      <p:bldP spid="102"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工作进度比例</a:t>
            </a:r>
          </a:p>
        </p:txBody>
      </p:sp>
      <p:sp>
        <p:nvSpPr>
          <p:cNvPr id="39" name="TextBox 67"/>
          <p:cNvSpPr txBox="1"/>
          <p:nvPr/>
        </p:nvSpPr>
        <p:spPr>
          <a:xfrm>
            <a:off x="799343" y="3461940"/>
            <a:ext cx="1341942" cy="372410"/>
          </a:xfrm>
          <a:prstGeom prst="rect">
            <a:avLst/>
          </a:prstGeom>
          <a:noFill/>
        </p:spPr>
        <p:txBody>
          <a:bodyPr wrap="square" rtlCol="0">
            <a:spAutoFit/>
          </a:bodyPr>
          <a:lstStyle/>
          <a:p>
            <a:pPr algn="ctr">
              <a:lnSpc>
                <a:spcPct val="130000"/>
              </a:lnSpc>
            </a:pPr>
            <a:r>
              <a:rPr lang="zh-CN" altLang="en-US" sz="1400" b="1" dirty="0">
                <a:solidFill>
                  <a:schemeClr val="bg2"/>
                </a:solidFill>
                <a:latin typeface="微软雅黑" panose="020B0503020204020204" pitchFamily="34" charset="-122"/>
                <a:ea typeface="微软雅黑" panose="020B0503020204020204" pitchFamily="34" charset="-122"/>
              </a:rPr>
              <a:t>添加标题</a:t>
            </a:r>
          </a:p>
        </p:txBody>
      </p:sp>
      <p:sp>
        <p:nvSpPr>
          <p:cNvPr id="40" name="TextBox 72"/>
          <p:cNvSpPr txBox="1"/>
          <p:nvPr/>
        </p:nvSpPr>
        <p:spPr>
          <a:xfrm>
            <a:off x="729394" y="3828898"/>
            <a:ext cx="1481841" cy="577081"/>
          </a:xfrm>
          <a:prstGeom prst="rect">
            <a:avLst/>
          </a:prstGeom>
          <a:noFill/>
        </p:spPr>
        <p:txBody>
          <a:bodyPr wrap="square" rtlCol="0">
            <a:spAutoFit/>
          </a:bodyPr>
          <a:lstStyle/>
          <a:p>
            <a:pPr algn="ctr"/>
            <a:r>
              <a:rPr lang="zh-CN" altLang="en-US" sz="1050" dirty="0">
                <a:solidFill>
                  <a:srgbClr val="8C99A8"/>
                </a:solidFill>
                <a:latin typeface="微软雅黑" panose="020B0503020204020204" pitchFamily="34" charset="-122"/>
                <a:ea typeface="微软雅黑" panose="020B0503020204020204" pitchFamily="34" charset="-122"/>
              </a:rPr>
              <a:t>此处添加详细文本描述此处添加详细文本描述</a:t>
            </a:r>
          </a:p>
        </p:txBody>
      </p:sp>
      <p:sp>
        <p:nvSpPr>
          <p:cNvPr id="41" name="TextBox 88"/>
          <p:cNvSpPr txBox="1"/>
          <p:nvPr/>
        </p:nvSpPr>
        <p:spPr>
          <a:xfrm>
            <a:off x="2377580" y="3461940"/>
            <a:ext cx="1341942" cy="372410"/>
          </a:xfrm>
          <a:prstGeom prst="rect">
            <a:avLst/>
          </a:prstGeom>
          <a:noFill/>
        </p:spPr>
        <p:txBody>
          <a:bodyPr wrap="square" rtlCol="0">
            <a:spAutoFit/>
          </a:bodyPr>
          <a:lstStyle/>
          <a:p>
            <a:pPr algn="ctr">
              <a:lnSpc>
                <a:spcPct val="130000"/>
              </a:lnSpc>
            </a:pPr>
            <a:r>
              <a:rPr lang="zh-CN" altLang="en-US" sz="1400" b="1" dirty="0">
                <a:solidFill>
                  <a:schemeClr val="bg2"/>
                </a:solidFill>
                <a:latin typeface="微软雅黑" panose="020B0503020204020204" pitchFamily="34" charset="-122"/>
                <a:ea typeface="微软雅黑" panose="020B0503020204020204" pitchFamily="34" charset="-122"/>
              </a:rPr>
              <a:t>添加标题</a:t>
            </a:r>
          </a:p>
        </p:txBody>
      </p:sp>
      <p:sp>
        <p:nvSpPr>
          <p:cNvPr id="42" name="TextBox 89"/>
          <p:cNvSpPr txBox="1"/>
          <p:nvPr/>
        </p:nvSpPr>
        <p:spPr>
          <a:xfrm>
            <a:off x="2307631" y="3828898"/>
            <a:ext cx="1481841" cy="577081"/>
          </a:xfrm>
          <a:prstGeom prst="rect">
            <a:avLst/>
          </a:prstGeom>
          <a:noFill/>
        </p:spPr>
        <p:txBody>
          <a:bodyPr wrap="square" rtlCol="0">
            <a:spAutoFit/>
          </a:bodyPr>
          <a:lstStyle/>
          <a:p>
            <a:pPr algn="ctr"/>
            <a:r>
              <a:rPr lang="zh-CN" altLang="en-US" sz="1050" dirty="0">
                <a:solidFill>
                  <a:srgbClr val="8C99A8"/>
                </a:solidFill>
                <a:latin typeface="微软雅黑" panose="020B0503020204020204" pitchFamily="34" charset="-122"/>
                <a:ea typeface="微软雅黑" panose="020B0503020204020204" pitchFamily="34" charset="-122"/>
              </a:rPr>
              <a:t>此处添加详细文本描述此处添加详细文本描述</a:t>
            </a:r>
          </a:p>
        </p:txBody>
      </p:sp>
      <p:sp>
        <p:nvSpPr>
          <p:cNvPr id="43" name="TextBox 95"/>
          <p:cNvSpPr txBox="1"/>
          <p:nvPr/>
        </p:nvSpPr>
        <p:spPr>
          <a:xfrm>
            <a:off x="3950192" y="3461940"/>
            <a:ext cx="1341942" cy="372410"/>
          </a:xfrm>
          <a:prstGeom prst="rect">
            <a:avLst/>
          </a:prstGeom>
          <a:noFill/>
        </p:spPr>
        <p:txBody>
          <a:bodyPr wrap="square" rtlCol="0">
            <a:spAutoFit/>
          </a:bodyPr>
          <a:lstStyle/>
          <a:p>
            <a:pPr algn="ctr">
              <a:lnSpc>
                <a:spcPct val="130000"/>
              </a:lnSpc>
            </a:pPr>
            <a:r>
              <a:rPr lang="zh-CN" altLang="en-US" sz="1400" b="1" dirty="0">
                <a:solidFill>
                  <a:schemeClr val="bg2"/>
                </a:solidFill>
                <a:latin typeface="微软雅黑" panose="020B0503020204020204" pitchFamily="34" charset="-122"/>
                <a:ea typeface="微软雅黑" panose="020B0503020204020204" pitchFamily="34" charset="-122"/>
              </a:rPr>
              <a:t>添加标题</a:t>
            </a:r>
          </a:p>
        </p:txBody>
      </p:sp>
      <p:sp>
        <p:nvSpPr>
          <p:cNvPr id="44" name="TextBox 96"/>
          <p:cNvSpPr txBox="1"/>
          <p:nvPr/>
        </p:nvSpPr>
        <p:spPr>
          <a:xfrm>
            <a:off x="3880242" y="3828898"/>
            <a:ext cx="1481841" cy="577081"/>
          </a:xfrm>
          <a:prstGeom prst="rect">
            <a:avLst/>
          </a:prstGeom>
          <a:noFill/>
        </p:spPr>
        <p:txBody>
          <a:bodyPr wrap="square" rtlCol="0">
            <a:spAutoFit/>
          </a:bodyPr>
          <a:lstStyle/>
          <a:p>
            <a:pPr algn="ctr"/>
            <a:r>
              <a:rPr lang="zh-CN" altLang="en-US" sz="1050" dirty="0">
                <a:solidFill>
                  <a:srgbClr val="8C99A8"/>
                </a:solidFill>
                <a:latin typeface="微软雅黑" panose="020B0503020204020204" pitchFamily="34" charset="-122"/>
                <a:ea typeface="微软雅黑" panose="020B0503020204020204" pitchFamily="34" charset="-122"/>
              </a:rPr>
              <a:t>此处添加详细文本描述此处添加详细文本描述</a:t>
            </a:r>
          </a:p>
        </p:txBody>
      </p:sp>
      <p:grpSp>
        <p:nvGrpSpPr>
          <p:cNvPr id="45" name="淘宝店chenying0907出品 44"/>
          <p:cNvGrpSpPr/>
          <p:nvPr/>
        </p:nvGrpSpPr>
        <p:grpSpPr>
          <a:xfrm>
            <a:off x="758275" y="2025136"/>
            <a:ext cx="1383011" cy="1273267"/>
            <a:chOff x="1011032" y="2700181"/>
            <a:chExt cx="1844015" cy="1697689"/>
          </a:xfrm>
        </p:grpSpPr>
        <p:grpSp>
          <p:nvGrpSpPr>
            <p:cNvPr id="46" name="淘宝店chenying0907出品 45"/>
            <p:cNvGrpSpPr/>
            <p:nvPr/>
          </p:nvGrpSpPr>
          <p:grpSpPr>
            <a:xfrm>
              <a:off x="1095614" y="2711600"/>
              <a:ext cx="1674856" cy="1674856"/>
              <a:chOff x="372609" y="2524616"/>
              <a:chExt cx="2739344" cy="2739344"/>
            </a:xfrm>
          </p:grpSpPr>
          <p:sp>
            <p:nvSpPr>
              <p:cNvPr id="48" name="淘宝店chenying0907出品 47"/>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49" name="淘宝店chenying0907出品 48"/>
              <p:cNvSpPr/>
              <p:nvPr/>
            </p:nvSpPr>
            <p:spPr>
              <a:xfrm>
                <a:off x="399594" y="2551601"/>
                <a:ext cx="2685367" cy="2685367"/>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aphicFrame>
          <p:nvGraphicFramePr>
            <p:cNvPr id="47" name="Chart 71"/>
            <p:cNvGraphicFramePr/>
            <p:nvPr/>
          </p:nvGraphicFramePr>
          <p:xfrm>
            <a:off x="1011032" y="2700181"/>
            <a:ext cx="1844015" cy="1697689"/>
          </p:xfrm>
          <a:graphic>
            <a:graphicData uri="http://schemas.openxmlformats.org/drawingml/2006/chart">
              <c:chart xmlns:c="http://schemas.openxmlformats.org/drawingml/2006/chart" xmlns:r="http://schemas.openxmlformats.org/officeDocument/2006/relationships" r:id="rId3"/>
            </a:graphicData>
          </a:graphic>
        </p:graphicFrame>
      </p:grpSp>
      <p:sp>
        <p:nvSpPr>
          <p:cNvPr id="50" name="淘宝店chenying0907出品 5"/>
          <p:cNvSpPr/>
          <p:nvPr/>
        </p:nvSpPr>
        <p:spPr bwMode="auto">
          <a:xfrm>
            <a:off x="1054017" y="2474289"/>
            <a:ext cx="844469" cy="3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sz="24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85</a:t>
            </a:r>
            <a:r>
              <a:rPr lang="en-US" sz="16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a:t>
            </a:r>
            <a:endParaRPr lang="en-US" sz="1200"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grpSp>
        <p:nvGrpSpPr>
          <p:cNvPr id="51" name="淘宝店chenying0907出品 50"/>
          <p:cNvGrpSpPr/>
          <p:nvPr/>
        </p:nvGrpSpPr>
        <p:grpSpPr>
          <a:xfrm>
            <a:off x="2310579" y="2025136"/>
            <a:ext cx="1383011" cy="1273267"/>
            <a:chOff x="3080771" y="2700181"/>
            <a:chExt cx="1844015" cy="1697689"/>
          </a:xfrm>
        </p:grpSpPr>
        <p:grpSp>
          <p:nvGrpSpPr>
            <p:cNvPr id="52" name="淘宝店chenying0907出品 51"/>
            <p:cNvGrpSpPr/>
            <p:nvPr/>
          </p:nvGrpSpPr>
          <p:grpSpPr>
            <a:xfrm>
              <a:off x="3165353" y="2711600"/>
              <a:ext cx="1674856" cy="1674856"/>
              <a:chOff x="372609" y="2524616"/>
              <a:chExt cx="2739344" cy="2739344"/>
            </a:xfrm>
          </p:grpSpPr>
          <p:sp>
            <p:nvSpPr>
              <p:cNvPr id="54" name="淘宝店chenying0907出品 53"/>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55" name="淘宝店chenying0907出品 54"/>
              <p:cNvSpPr/>
              <p:nvPr/>
            </p:nvSpPr>
            <p:spPr>
              <a:xfrm>
                <a:off x="399594" y="2551601"/>
                <a:ext cx="2685367" cy="2685367"/>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aphicFrame>
          <p:nvGraphicFramePr>
            <p:cNvPr id="53" name="Chart 71"/>
            <p:cNvGraphicFramePr/>
            <p:nvPr/>
          </p:nvGraphicFramePr>
          <p:xfrm>
            <a:off x="3080771" y="2700181"/>
            <a:ext cx="1844015" cy="1697689"/>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6" name="淘宝店chenying0907出品 55"/>
          <p:cNvGrpSpPr/>
          <p:nvPr/>
        </p:nvGrpSpPr>
        <p:grpSpPr>
          <a:xfrm>
            <a:off x="3914168" y="2025136"/>
            <a:ext cx="1383011" cy="1273267"/>
            <a:chOff x="5218890" y="2700181"/>
            <a:chExt cx="1844015" cy="1697689"/>
          </a:xfrm>
        </p:grpSpPr>
        <p:grpSp>
          <p:nvGrpSpPr>
            <p:cNvPr id="57" name="淘宝店chenying0907出品 56"/>
            <p:cNvGrpSpPr/>
            <p:nvPr/>
          </p:nvGrpSpPr>
          <p:grpSpPr>
            <a:xfrm>
              <a:off x="5303472" y="2711600"/>
              <a:ext cx="1674856" cy="1674856"/>
              <a:chOff x="372609" y="2524616"/>
              <a:chExt cx="2739344" cy="2739344"/>
            </a:xfrm>
          </p:grpSpPr>
          <p:sp>
            <p:nvSpPr>
              <p:cNvPr id="60" name="淘宝店chenying0907出品 59"/>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1" name="淘宝店chenying0907出品 60"/>
              <p:cNvSpPr/>
              <p:nvPr/>
            </p:nvSpPr>
            <p:spPr>
              <a:xfrm>
                <a:off x="399594" y="2551601"/>
                <a:ext cx="2685367" cy="2685367"/>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aphicFrame>
          <p:nvGraphicFramePr>
            <p:cNvPr id="59" name="Chart 71"/>
            <p:cNvGraphicFramePr/>
            <p:nvPr/>
          </p:nvGraphicFramePr>
          <p:xfrm>
            <a:off x="5218890" y="2700181"/>
            <a:ext cx="1844015" cy="1697689"/>
          </p:xfrm>
          <a:graphic>
            <a:graphicData uri="http://schemas.openxmlformats.org/drawingml/2006/chart">
              <c:chart xmlns:c="http://schemas.openxmlformats.org/drawingml/2006/chart" xmlns:r="http://schemas.openxmlformats.org/officeDocument/2006/relationships" r:id="rId5"/>
            </a:graphicData>
          </a:graphic>
        </p:graphicFrame>
      </p:grpSp>
      <p:sp>
        <p:nvSpPr>
          <p:cNvPr id="62" name="TextBox 43"/>
          <p:cNvSpPr txBox="1"/>
          <p:nvPr/>
        </p:nvSpPr>
        <p:spPr>
          <a:xfrm>
            <a:off x="5517757" y="3461940"/>
            <a:ext cx="1341942" cy="372410"/>
          </a:xfrm>
          <a:prstGeom prst="rect">
            <a:avLst/>
          </a:prstGeom>
          <a:noFill/>
        </p:spPr>
        <p:txBody>
          <a:bodyPr wrap="square" rtlCol="0">
            <a:spAutoFit/>
          </a:bodyPr>
          <a:lstStyle/>
          <a:p>
            <a:pPr algn="ctr">
              <a:lnSpc>
                <a:spcPct val="130000"/>
              </a:lnSpc>
            </a:pPr>
            <a:r>
              <a:rPr lang="zh-CN" altLang="en-US" sz="1400" b="1" dirty="0">
                <a:solidFill>
                  <a:schemeClr val="bg2"/>
                </a:solidFill>
                <a:latin typeface="微软雅黑" panose="020B0503020204020204" pitchFamily="34" charset="-122"/>
                <a:ea typeface="微软雅黑" panose="020B0503020204020204" pitchFamily="34" charset="-122"/>
              </a:rPr>
              <a:t>添加标题</a:t>
            </a:r>
          </a:p>
        </p:txBody>
      </p:sp>
      <p:sp>
        <p:nvSpPr>
          <p:cNvPr id="63" name="TextBox 44"/>
          <p:cNvSpPr txBox="1"/>
          <p:nvPr/>
        </p:nvSpPr>
        <p:spPr>
          <a:xfrm>
            <a:off x="5447807" y="3828898"/>
            <a:ext cx="1481841" cy="577081"/>
          </a:xfrm>
          <a:prstGeom prst="rect">
            <a:avLst/>
          </a:prstGeom>
          <a:noFill/>
        </p:spPr>
        <p:txBody>
          <a:bodyPr wrap="square" rtlCol="0">
            <a:spAutoFit/>
          </a:bodyPr>
          <a:lstStyle/>
          <a:p>
            <a:pPr algn="ctr"/>
            <a:r>
              <a:rPr lang="zh-CN" altLang="en-US" sz="1050" dirty="0">
                <a:solidFill>
                  <a:srgbClr val="8C99A8"/>
                </a:solidFill>
                <a:latin typeface="微软雅黑" panose="020B0503020204020204" pitchFamily="34" charset="-122"/>
                <a:ea typeface="微软雅黑" panose="020B0503020204020204" pitchFamily="34" charset="-122"/>
              </a:rPr>
              <a:t>此处添加详细文本描述此处添加详细文本描述</a:t>
            </a:r>
          </a:p>
        </p:txBody>
      </p:sp>
      <p:grpSp>
        <p:nvGrpSpPr>
          <p:cNvPr id="64" name="淘宝店chenying0907出品 63"/>
          <p:cNvGrpSpPr/>
          <p:nvPr/>
        </p:nvGrpSpPr>
        <p:grpSpPr>
          <a:xfrm>
            <a:off x="5481733" y="2025136"/>
            <a:ext cx="1383011" cy="1273267"/>
            <a:chOff x="7308977" y="2700181"/>
            <a:chExt cx="1844015" cy="1697689"/>
          </a:xfrm>
        </p:grpSpPr>
        <p:grpSp>
          <p:nvGrpSpPr>
            <p:cNvPr id="65" name="淘宝店chenying0907出品 64"/>
            <p:cNvGrpSpPr/>
            <p:nvPr/>
          </p:nvGrpSpPr>
          <p:grpSpPr>
            <a:xfrm>
              <a:off x="7393559" y="2711600"/>
              <a:ext cx="1674856" cy="1674856"/>
              <a:chOff x="372609" y="2524616"/>
              <a:chExt cx="2739344" cy="2739344"/>
            </a:xfrm>
          </p:grpSpPr>
          <p:sp>
            <p:nvSpPr>
              <p:cNvPr id="67" name="淘宝店chenying0907出品 66"/>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68" name="淘宝店chenying0907出品 67"/>
              <p:cNvSpPr/>
              <p:nvPr/>
            </p:nvSpPr>
            <p:spPr>
              <a:xfrm>
                <a:off x="399594" y="2551601"/>
                <a:ext cx="2685367" cy="2685367"/>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aphicFrame>
          <p:nvGraphicFramePr>
            <p:cNvPr id="66" name="Chart 71"/>
            <p:cNvGraphicFramePr/>
            <p:nvPr/>
          </p:nvGraphicFramePr>
          <p:xfrm>
            <a:off x="7308977" y="2700181"/>
            <a:ext cx="1844015" cy="1697689"/>
          </p:xfrm>
          <a:graphic>
            <a:graphicData uri="http://schemas.openxmlformats.org/drawingml/2006/chart">
              <c:chart xmlns:c="http://schemas.openxmlformats.org/drawingml/2006/chart" xmlns:r="http://schemas.openxmlformats.org/officeDocument/2006/relationships" r:id="rId6"/>
            </a:graphicData>
          </a:graphic>
        </p:graphicFrame>
      </p:grpSp>
      <p:sp>
        <p:nvSpPr>
          <p:cNvPr id="105" name="TextBox 50"/>
          <p:cNvSpPr txBox="1"/>
          <p:nvPr/>
        </p:nvSpPr>
        <p:spPr>
          <a:xfrm>
            <a:off x="7096624" y="3461940"/>
            <a:ext cx="1341942" cy="372410"/>
          </a:xfrm>
          <a:prstGeom prst="rect">
            <a:avLst/>
          </a:prstGeom>
          <a:noFill/>
        </p:spPr>
        <p:txBody>
          <a:bodyPr wrap="square" rtlCol="0">
            <a:spAutoFit/>
          </a:bodyPr>
          <a:lstStyle/>
          <a:p>
            <a:pPr algn="ctr">
              <a:lnSpc>
                <a:spcPct val="130000"/>
              </a:lnSpc>
            </a:pPr>
            <a:r>
              <a:rPr lang="zh-CN" altLang="en-US" sz="1400" b="1" dirty="0">
                <a:solidFill>
                  <a:schemeClr val="bg2"/>
                </a:solidFill>
                <a:latin typeface="微软雅黑" panose="020B0503020204020204" pitchFamily="34" charset="-122"/>
                <a:ea typeface="微软雅黑" panose="020B0503020204020204" pitchFamily="34" charset="-122"/>
              </a:rPr>
              <a:t>添加标题</a:t>
            </a:r>
          </a:p>
        </p:txBody>
      </p:sp>
      <p:sp>
        <p:nvSpPr>
          <p:cNvPr id="106" name="TextBox 52"/>
          <p:cNvSpPr txBox="1"/>
          <p:nvPr/>
        </p:nvSpPr>
        <p:spPr>
          <a:xfrm>
            <a:off x="7026674" y="3828898"/>
            <a:ext cx="1481841" cy="577081"/>
          </a:xfrm>
          <a:prstGeom prst="rect">
            <a:avLst/>
          </a:prstGeom>
          <a:noFill/>
        </p:spPr>
        <p:txBody>
          <a:bodyPr wrap="square" rtlCol="0">
            <a:spAutoFit/>
          </a:bodyPr>
          <a:lstStyle/>
          <a:p>
            <a:pPr algn="ctr"/>
            <a:r>
              <a:rPr lang="zh-CN" altLang="en-US" sz="1050" dirty="0">
                <a:solidFill>
                  <a:srgbClr val="8C99A8"/>
                </a:solidFill>
                <a:latin typeface="微软雅黑" panose="020B0503020204020204" pitchFamily="34" charset="-122"/>
                <a:ea typeface="微软雅黑" panose="020B0503020204020204" pitchFamily="34" charset="-122"/>
              </a:rPr>
              <a:t>此处添加详细文本描述此处添加详细文本描述</a:t>
            </a:r>
          </a:p>
        </p:txBody>
      </p:sp>
      <p:grpSp>
        <p:nvGrpSpPr>
          <p:cNvPr id="107" name="淘宝店chenying0907出品 106"/>
          <p:cNvGrpSpPr/>
          <p:nvPr/>
        </p:nvGrpSpPr>
        <p:grpSpPr>
          <a:xfrm>
            <a:off x="7060600" y="2025136"/>
            <a:ext cx="1383011" cy="1273267"/>
            <a:chOff x="9414133" y="2700181"/>
            <a:chExt cx="1844015" cy="1697689"/>
          </a:xfrm>
        </p:grpSpPr>
        <p:grpSp>
          <p:nvGrpSpPr>
            <p:cNvPr id="108" name="淘宝店chenying0907出品 107"/>
            <p:cNvGrpSpPr/>
            <p:nvPr/>
          </p:nvGrpSpPr>
          <p:grpSpPr>
            <a:xfrm>
              <a:off x="9498715" y="2711600"/>
              <a:ext cx="1674856" cy="1674856"/>
              <a:chOff x="372609" y="2524616"/>
              <a:chExt cx="2739344" cy="2739344"/>
            </a:xfrm>
          </p:grpSpPr>
          <p:sp>
            <p:nvSpPr>
              <p:cNvPr id="110" name="淘宝店chenying0907出品 109"/>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111" name="淘宝店chenying0907出品 110"/>
              <p:cNvSpPr/>
              <p:nvPr/>
            </p:nvSpPr>
            <p:spPr>
              <a:xfrm>
                <a:off x="399594" y="2551601"/>
                <a:ext cx="2685367" cy="2685367"/>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graphicFrame>
          <p:nvGraphicFramePr>
            <p:cNvPr id="109" name="Chart 71"/>
            <p:cNvGraphicFramePr/>
            <p:nvPr/>
          </p:nvGraphicFramePr>
          <p:xfrm>
            <a:off x="9414133" y="2700181"/>
            <a:ext cx="1844015" cy="1697689"/>
          </p:xfrm>
          <a:graphic>
            <a:graphicData uri="http://schemas.openxmlformats.org/drawingml/2006/chart">
              <c:chart xmlns:c="http://schemas.openxmlformats.org/drawingml/2006/chart" xmlns:r="http://schemas.openxmlformats.org/officeDocument/2006/relationships" r:id="rId7"/>
            </a:graphicData>
          </a:graphic>
        </p:graphicFrame>
      </p:grpSp>
      <p:sp>
        <p:nvSpPr>
          <p:cNvPr id="112" name="TextBox 59"/>
          <p:cNvSpPr txBox="1"/>
          <p:nvPr/>
        </p:nvSpPr>
        <p:spPr>
          <a:xfrm>
            <a:off x="904122" y="1203598"/>
            <a:ext cx="7335757" cy="646331"/>
          </a:xfrm>
          <a:prstGeom prst="rect">
            <a:avLst/>
          </a:prstGeom>
          <a:noFill/>
        </p:spPr>
        <p:txBody>
          <a:bodyPr wrap="square" rtlCol="0">
            <a:spAutoFit/>
          </a:bodyPr>
          <a:lstStyle/>
          <a:p>
            <a:pPr algn="ctr"/>
            <a:r>
              <a:rPr lang="zh-CN" altLang="en-US" sz="1200" dirty="0">
                <a:solidFill>
                  <a:srgbClr val="8C99A8"/>
                </a:solidFill>
                <a:latin typeface="微软雅黑" panose="020B0503020204020204" pitchFamily="34" charset="-122"/>
                <a:ea typeface="微软雅黑" panose="020B0503020204020204" pitchFamily="34" charset="-122"/>
              </a:rPr>
              <a:t>此处添加详细文本描述此处添加详细文本描述此处添加详细文本描述此处添加详细文本描述此处添加详细文本描述此处添加详细文本描述此处添加详细文本描述此处添加详细文本描述</a:t>
            </a:r>
          </a:p>
          <a:p>
            <a:pPr algn="ctr"/>
            <a:endParaRPr lang="zh-CN" altLang="en-US" sz="1200" dirty="0">
              <a:solidFill>
                <a:srgbClr val="8C99A8"/>
              </a:solidFill>
              <a:latin typeface="微软雅黑" panose="020B0503020204020204" pitchFamily="34" charset="-122"/>
              <a:ea typeface="微软雅黑" panose="020B0503020204020204" pitchFamily="34" charset="-122"/>
            </a:endParaRPr>
          </a:p>
        </p:txBody>
      </p:sp>
      <p:sp>
        <p:nvSpPr>
          <p:cNvPr id="113" name="淘宝店chenying0907出品 5"/>
          <p:cNvSpPr/>
          <p:nvPr/>
        </p:nvSpPr>
        <p:spPr bwMode="auto">
          <a:xfrm>
            <a:off x="2579851" y="2474289"/>
            <a:ext cx="844469" cy="3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sz="24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65</a:t>
            </a:r>
            <a:r>
              <a:rPr lang="en-US" sz="16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a:t>
            </a:r>
            <a:endParaRPr lang="en-US" sz="1200"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114" name="淘宝店chenying0907出品 5"/>
          <p:cNvSpPr/>
          <p:nvPr/>
        </p:nvSpPr>
        <p:spPr bwMode="auto">
          <a:xfrm>
            <a:off x="4216311" y="2474289"/>
            <a:ext cx="844469" cy="3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sz="24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80</a:t>
            </a:r>
            <a:r>
              <a:rPr lang="en-US" sz="16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a:t>
            </a:r>
            <a:endParaRPr lang="en-US" sz="1200"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115" name="淘宝店chenying0907出品 5"/>
          <p:cNvSpPr/>
          <p:nvPr/>
        </p:nvSpPr>
        <p:spPr bwMode="auto">
          <a:xfrm>
            <a:off x="5760132" y="2474289"/>
            <a:ext cx="844469" cy="3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sz="24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75</a:t>
            </a:r>
            <a:r>
              <a:rPr lang="en-US" sz="16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a:t>
            </a:r>
            <a:endParaRPr lang="en-US" sz="1200"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
        <p:nvSpPr>
          <p:cNvPr id="116" name="淘宝店chenying0907出品 5"/>
          <p:cNvSpPr/>
          <p:nvPr/>
        </p:nvSpPr>
        <p:spPr bwMode="auto">
          <a:xfrm>
            <a:off x="7326306" y="2474289"/>
            <a:ext cx="844469" cy="3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spcBef>
                <a:spcPct val="0"/>
              </a:spcBef>
              <a:spcAft>
                <a:spcPct val="0"/>
              </a:spcAft>
            </a:pPr>
            <a:r>
              <a:rPr lang="en-US" sz="24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80</a:t>
            </a:r>
            <a:r>
              <a:rPr lang="en-US" sz="1600" b="1"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rPr>
              <a:t>%</a:t>
            </a:r>
            <a:endParaRPr lang="en-US" sz="1200" spc="-113" dirty="0">
              <a:solidFill>
                <a:schemeClr val="bg1">
                  <a:lumMod val="50000"/>
                </a:schemeClr>
              </a:solidFill>
              <a:latin typeface="微软雅黑" panose="020B0503020204020204" pitchFamily="34" charset="-122"/>
              <a:ea typeface="微软雅黑" panose="020B0503020204020204" pitchFamily="34" charset="-122"/>
              <a:cs typeface="Open Sans Condensed Light" pitchFamily="34" charset="0"/>
              <a:sym typeface="Open Sans Cond Light"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112"/>
                                        </p:tgtEl>
                                        <p:attrNameLst>
                                          <p:attrName>style.visibility</p:attrName>
                                        </p:attrNameLst>
                                      </p:cBhvr>
                                      <p:to>
                                        <p:strVal val="visible"/>
                                      </p:to>
                                    </p:set>
                                    <p:anim calcmode="lin" valueType="num">
                                      <p:cBhvr>
                                        <p:cTn id="11" dur="250" fill="hold"/>
                                        <p:tgtEl>
                                          <p:spTgt spid="112"/>
                                        </p:tgtEl>
                                        <p:attrNameLst>
                                          <p:attrName>ppt_w</p:attrName>
                                        </p:attrNameLst>
                                      </p:cBhvr>
                                      <p:tavLst>
                                        <p:tav tm="0">
                                          <p:val>
                                            <p:fltVal val="0"/>
                                          </p:val>
                                        </p:tav>
                                        <p:tav tm="100000">
                                          <p:val>
                                            <p:strVal val="#ppt_w"/>
                                          </p:val>
                                        </p:tav>
                                      </p:tavLst>
                                    </p:anim>
                                    <p:anim calcmode="lin" valueType="num">
                                      <p:cBhvr>
                                        <p:cTn id="12" dur="250" fill="hold"/>
                                        <p:tgtEl>
                                          <p:spTgt spid="112"/>
                                        </p:tgtEl>
                                        <p:attrNameLst>
                                          <p:attrName>ppt_h</p:attrName>
                                        </p:attrNameLst>
                                      </p:cBhvr>
                                      <p:tavLst>
                                        <p:tav tm="0">
                                          <p:val>
                                            <p:fltVal val="0"/>
                                          </p:val>
                                        </p:tav>
                                        <p:tav tm="100000">
                                          <p:val>
                                            <p:strVal val="#ppt_h"/>
                                          </p:val>
                                        </p:tav>
                                      </p:tavLst>
                                    </p:anim>
                                    <p:animEffect transition="in" filter="fade">
                                      <p:cBhvr>
                                        <p:cTn id="13" dur="250"/>
                                        <p:tgtEl>
                                          <p:spTgt spid="112"/>
                                        </p:tgtEl>
                                      </p:cBhvr>
                                    </p:animEffect>
                                  </p:childTnLst>
                                </p:cTn>
                              </p:par>
                            </p:childTnLst>
                          </p:cTn>
                        </p:par>
                        <p:par>
                          <p:cTn id="14" fill="hold">
                            <p:stCondLst>
                              <p:cond delay="2724"/>
                            </p:stCondLst>
                            <p:childTnLst>
                              <p:par>
                                <p:cTn id="15" presetID="2" presetClass="entr" presetSubtype="2" decel="10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1+#ppt_w/2"/>
                                          </p:val>
                                        </p:tav>
                                        <p:tav tm="100000">
                                          <p:val>
                                            <p:strVal val="#ppt_x"/>
                                          </p:val>
                                        </p:tav>
                                      </p:tavLst>
                                    </p:anim>
                                    <p:anim calcmode="lin" valueType="num">
                                      <p:cBhvr additive="base">
                                        <p:cTn id="18" dur="1000" fill="hold"/>
                                        <p:tgtEl>
                                          <p:spTgt spid="45"/>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childTnLst>
                                </p:cTn>
                              </p:par>
                              <p:par>
                                <p:cTn id="22" presetID="53"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Effect transition="in" filter="fade">
                                      <p:cBhvr>
                                        <p:cTn id="26" dur="1000"/>
                                        <p:tgtEl>
                                          <p:spTgt spid="45"/>
                                        </p:tgtEl>
                                      </p:cBhvr>
                                    </p:animEffect>
                                  </p:childTnLst>
                                </p:cTn>
                              </p:par>
                            </p:childTnLst>
                          </p:cTn>
                        </p:par>
                        <p:par>
                          <p:cTn id="27" fill="hold">
                            <p:stCondLst>
                              <p:cond delay="3724"/>
                            </p:stCondLst>
                            <p:childTnLst>
                              <p:par>
                                <p:cTn id="28" presetID="42" presetClass="entr" presetSubtype="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anim calcmode="lin" valueType="num">
                                      <p:cBhvr>
                                        <p:cTn id="31" dur="500" fill="hold"/>
                                        <p:tgtEl>
                                          <p:spTgt spid="50"/>
                                        </p:tgtEl>
                                        <p:attrNameLst>
                                          <p:attrName>ppt_x</p:attrName>
                                        </p:attrNameLst>
                                      </p:cBhvr>
                                      <p:tavLst>
                                        <p:tav tm="0">
                                          <p:val>
                                            <p:strVal val="#ppt_x"/>
                                          </p:val>
                                        </p:tav>
                                        <p:tav tm="100000">
                                          <p:val>
                                            <p:strVal val="#ppt_x"/>
                                          </p:val>
                                        </p:tav>
                                      </p:tavLst>
                                    </p:anim>
                                    <p:anim calcmode="lin" valueType="num">
                                      <p:cBhvr>
                                        <p:cTn id="32" dur="500" fill="hold"/>
                                        <p:tgtEl>
                                          <p:spTgt spid="50"/>
                                        </p:tgtEl>
                                        <p:attrNameLst>
                                          <p:attrName>ppt_y</p:attrName>
                                        </p:attrNameLst>
                                      </p:cBhvr>
                                      <p:tavLst>
                                        <p:tav tm="0">
                                          <p:val>
                                            <p:strVal val="#ppt_y+.1"/>
                                          </p:val>
                                        </p:tav>
                                        <p:tav tm="100000">
                                          <p:val>
                                            <p:strVal val="#ppt_y"/>
                                          </p:val>
                                        </p:tav>
                                      </p:tavLst>
                                    </p:anim>
                                  </p:childTnLst>
                                </p:cTn>
                              </p:par>
                            </p:childTnLst>
                          </p:cTn>
                        </p:par>
                        <p:par>
                          <p:cTn id="33" fill="hold">
                            <p:stCondLst>
                              <p:cond delay="4224"/>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39"/>
                                        </p:tgtEl>
                                        <p:attrNameLst>
                                          <p:attrName>style.visibility</p:attrName>
                                        </p:attrNameLst>
                                      </p:cBhvr>
                                      <p:to>
                                        <p:strVal val="visible"/>
                                      </p:to>
                                    </p:set>
                                    <p:anim calcmode="lin" valueType="num">
                                      <p:cBhvr>
                                        <p:cTn id="36" dur="300" fill="hold"/>
                                        <p:tgtEl>
                                          <p:spTgt spid="39"/>
                                        </p:tgtEl>
                                        <p:attrNameLst>
                                          <p:attrName>ppt_w</p:attrName>
                                        </p:attrNameLst>
                                      </p:cBhvr>
                                      <p:tavLst>
                                        <p:tav tm="0">
                                          <p:val>
                                            <p:fltVal val="0"/>
                                          </p:val>
                                        </p:tav>
                                        <p:tav tm="100000">
                                          <p:val>
                                            <p:strVal val="#ppt_w"/>
                                          </p:val>
                                        </p:tav>
                                      </p:tavLst>
                                    </p:anim>
                                    <p:anim calcmode="lin" valueType="num">
                                      <p:cBhvr>
                                        <p:cTn id="37" dur="300" fill="hold"/>
                                        <p:tgtEl>
                                          <p:spTgt spid="39"/>
                                        </p:tgtEl>
                                        <p:attrNameLst>
                                          <p:attrName>ppt_h</p:attrName>
                                        </p:attrNameLst>
                                      </p:cBhvr>
                                      <p:tavLst>
                                        <p:tav tm="0">
                                          <p:val>
                                            <p:fltVal val="0"/>
                                          </p:val>
                                        </p:tav>
                                        <p:tav tm="100000">
                                          <p:val>
                                            <p:strVal val="#ppt_h"/>
                                          </p:val>
                                        </p:tav>
                                      </p:tavLst>
                                    </p:anim>
                                    <p:animEffect transition="in" filter="fade">
                                      <p:cBhvr>
                                        <p:cTn id="38" dur="300"/>
                                        <p:tgtEl>
                                          <p:spTgt spid="39"/>
                                        </p:tgtEl>
                                      </p:cBhvr>
                                    </p:animEffect>
                                  </p:childTnLst>
                                </p:cTn>
                              </p:par>
                            </p:childTnLst>
                          </p:cTn>
                        </p:par>
                        <p:par>
                          <p:cTn id="39" fill="hold">
                            <p:stCondLst>
                              <p:cond delay="4614"/>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40"/>
                                        </p:tgtEl>
                                        <p:attrNameLst>
                                          <p:attrName>style.visibility</p:attrName>
                                        </p:attrNameLst>
                                      </p:cBhvr>
                                      <p:to>
                                        <p:strVal val="visible"/>
                                      </p:to>
                                    </p:set>
                                    <p:anim calcmode="lin" valueType="num">
                                      <p:cBhvr>
                                        <p:cTn id="42" dur="250" fill="hold"/>
                                        <p:tgtEl>
                                          <p:spTgt spid="40"/>
                                        </p:tgtEl>
                                        <p:attrNameLst>
                                          <p:attrName>ppt_w</p:attrName>
                                        </p:attrNameLst>
                                      </p:cBhvr>
                                      <p:tavLst>
                                        <p:tav tm="0">
                                          <p:val>
                                            <p:fltVal val="0"/>
                                          </p:val>
                                        </p:tav>
                                        <p:tav tm="100000">
                                          <p:val>
                                            <p:strVal val="#ppt_w"/>
                                          </p:val>
                                        </p:tav>
                                      </p:tavLst>
                                    </p:anim>
                                    <p:anim calcmode="lin" valueType="num">
                                      <p:cBhvr>
                                        <p:cTn id="43" dur="250" fill="hold"/>
                                        <p:tgtEl>
                                          <p:spTgt spid="40"/>
                                        </p:tgtEl>
                                        <p:attrNameLst>
                                          <p:attrName>ppt_h</p:attrName>
                                        </p:attrNameLst>
                                      </p:cBhvr>
                                      <p:tavLst>
                                        <p:tav tm="0">
                                          <p:val>
                                            <p:fltVal val="0"/>
                                          </p:val>
                                        </p:tav>
                                        <p:tav tm="100000">
                                          <p:val>
                                            <p:strVal val="#ppt_h"/>
                                          </p:val>
                                        </p:tav>
                                      </p:tavLst>
                                    </p:anim>
                                    <p:animEffect transition="in" filter="fade">
                                      <p:cBhvr>
                                        <p:cTn id="44" dur="250"/>
                                        <p:tgtEl>
                                          <p:spTgt spid="40"/>
                                        </p:tgtEl>
                                      </p:cBhvr>
                                    </p:animEffect>
                                  </p:childTnLst>
                                </p:cTn>
                              </p:par>
                            </p:childTnLst>
                          </p:cTn>
                        </p:par>
                        <p:par>
                          <p:cTn id="45" fill="hold">
                            <p:stCondLst>
                              <p:cond delay="5340"/>
                            </p:stCondLst>
                            <p:childTnLst>
                              <p:par>
                                <p:cTn id="46" presetID="2" presetClass="entr" presetSubtype="2" decel="10000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900" fill="hold"/>
                                        <p:tgtEl>
                                          <p:spTgt spid="51"/>
                                        </p:tgtEl>
                                        <p:attrNameLst>
                                          <p:attrName>ppt_x</p:attrName>
                                        </p:attrNameLst>
                                      </p:cBhvr>
                                      <p:tavLst>
                                        <p:tav tm="0">
                                          <p:val>
                                            <p:strVal val="1+#ppt_w/2"/>
                                          </p:val>
                                        </p:tav>
                                        <p:tav tm="100000">
                                          <p:val>
                                            <p:strVal val="#ppt_x"/>
                                          </p:val>
                                        </p:tav>
                                      </p:tavLst>
                                    </p:anim>
                                    <p:anim calcmode="lin" valueType="num">
                                      <p:cBhvr additive="base">
                                        <p:cTn id="49" dur="900" fill="hold"/>
                                        <p:tgtEl>
                                          <p:spTgt spid="51"/>
                                        </p:tgtEl>
                                        <p:attrNameLst>
                                          <p:attrName>ppt_y</p:attrName>
                                        </p:attrNameLst>
                                      </p:cBhvr>
                                      <p:tavLst>
                                        <p:tav tm="0">
                                          <p:val>
                                            <p:strVal val="#ppt_y"/>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900"/>
                                        <p:tgtEl>
                                          <p:spTgt spid="51"/>
                                        </p:tgtEl>
                                      </p:cBhvr>
                                    </p:animEffect>
                                  </p:childTnLst>
                                </p:cTn>
                              </p:par>
                              <p:par>
                                <p:cTn id="53" presetID="53" presetClass="entr" presetSubtype="16"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900" fill="hold"/>
                                        <p:tgtEl>
                                          <p:spTgt spid="51"/>
                                        </p:tgtEl>
                                        <p:attrNameLst>
                                          <p:attrName>ppt_w</p:attrName>
                                        </p:attrNameLst>
                                      </p:cBhvr>
                                      <p:tavLst>
                                        <p:tav tm="0">
                                          <p:val>
                                            <p:fltVal val="0"/>
                                          </p:val>
                                        </p:tav>
                                        <p:tav tm="100000">
                                          <p:val>
                                            <p:strVal val="#ppt_w"/>
                                          </p:val>
                                        </p:tav>
                                      </p:tavLst>
                                    </p:anim>
                                    <p:anim calcmode="lin" valueType="num">
                                      <p:cBhvr>
                                        <p:cTn id="56" dur="900" fill="hold"/>
                                        <p:tgtEl>
                                          <p:spTgt spid="51"/>
                                        </p:tgtEl>
                                        <p:attrNameLst>
                                          <p:attrName>ppt_h</p:attrName>
                                        </p:attrNameLst>
                                      </p:cBhvr>
                                      <p:tavLst>
                                        <p:tav tm="0">
                                          <p:val>
                                            <p:fltVal val="0"/>
                                          </p:val>
                                        </p:tav>
                                        <p:tav tm="100000">
                                          <p:val>
                                            <p:strVal val="#ppt_h"/>
                                          </p:val>
                                        </p:tav>
                                      </p:tavLst>
                                    </p:anim>
                                    <p:animEffect transition="in" filter="fade">
                                      <p:cBhvr>
                                        <p:cTn id="57" dur="900"/>
                                        <p:tgtEl>
                                          <p:spTgt spid="51"/>
                                        </p:tgtEl>
                                      </p:cBhvr>
                                    </p:animEffect>
                                  </p:childTnLst>
                                </p:cTn>
                              </p:par>
                            </p:childTnLst>
                          </p:cTn>
                        </p:par>
                        <p:par>
                          <p:cTn id="58" fill="hold">
                            <p:stCondLst>
                              <p:cond delay="6340"/>
                            </p:stCondLst>
                            <p:childTnLst>
                              <p:par>
                                <p:cTn id="59" presetID="42" presetClass="entr" presetSubtype="0"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anim calcmode="lin" valueType="num">
                                      <p:cBhvr>
                                        <p:cTn id="62" dur="500" fill="hold"/>
                                        <p:tgtEl>
                                          <p:spTgt spid="113"/>
                                        </p:tgtEl>
                                        <p:attrNameLst>
                                          <p:attrName>ppt_x</p:attrName>
                                        </p:attrNameLst>
                                      </p:cBhvr>
                                      <p:tavLst>
                                        <p:tav tm="0">
                                          <p:val>
                                            <p:strVal val="#ppt_x"/>
                                          </p:val>
                                        </p:tav>
                                        <p:tav tm="100000">
                                          <p:val>
                                            <p:strVal val="#ppt_x"/>
                                          </p:val>
                                        </p:tav>
                                      </p:tavLst>
                                    </p:anim>
                                    <p:anim calcmode="lin" valueType="num">
                                      <p:cBhvr>
                                        <p:cTn id="63" dur="500" fill="hold"/>
                                        <p:tgtEl>
                                          <p:spTgt spid="113"/>
                                        </p:tgtEl>
                                        <p:attrNameLst>
                                          <p:attrName>ppt_y</p:attrName>
                                        </p:attrNameLst>
                                      </p:cBhvr>
                                      <p:tavLst>
                                        <p:tav tm="0">
                                          <p:val>
                                            <p:strVal val="#ppt_y+.1"/>
                                          </p:val>
                                        </p:tav>
                                        <p:tav tm="100000">
                                          <p:val>
                                            <p:strVal val="#ppt_y"/>
                                          </p:val>
                                        </p:tav>
                                      </p:tavLst>
                                    </p:anim>
                                  </p:childTnLst>
                                </p:cTn>
                              </p:par>
                            </p:childTnLst>
                          </p:cTn>
                        </p:par>
                        <p:par>
                          <p:cTn id="64" fill="hold">
                            <p:stCondLst>
                              <p:cond delay="684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41"/>
                                        </p:tgtEl>
                                        <p:attrNameLst>
                                          <p:attrName>style.visibility</p:attrName>
                                        </p:attrNameLst>
                                      </p:cBhvr>
                                      <p:to>
                                        <p:strVal val="visible"/>
                                      </p:to>
                                    </p:set>
                                    <p:anim calcmode="lin" valueType="num">
                                      <p:cBhvr>
                                        <p:cTn id="67" dur="300" fill="hold"/>
                                        <p:tgtEl>
                                          <p:spTgt spid="41"/>
                                        </p:tgtEl>
                                        <p:attrNameLst>
                                          <p:attrName>ppt_w</p:attrName>
                                        </p:attrNameLst>
                                      </p:cBhvr>
                                      <p:tavLst>
                                        <p:tav tm="0">
                                          <p:val>
                                            <p:fltVal val="0"/>
                                          </p:val>
                                        </p:tav>
                                        <p:tav tm="100000">
                                          <p:val>
                                            <p:strVal val="#ppt_w"/>
                                          </p:val>
                                        </p:tav>
                                      </p:tavLst>
                                    </p:anim>
                                    <p:anim calcmode="lin" valueType="num">
                                      <p:cBhvr>
                                        <p:cTn id="68" dur="300" fill="hold"/>
                                        <p:tgtEl>
                                          <p:spTgt spid="41"/>
                                        </p:tgtEl>
                                        <p:attrNameLst>
                                          <p:attrName>ppt_h</p:attrName>
                                        </p:attrNameLst>
                                      </p:cBhvr>
                                      <p:tavLst>
                                        <p:tav tm="0">
                                          <p:val>
                                            <p:fltVal val="0"/>
                                          </p:val>
                                        </p:tav>
                                        <p:tav tm="100000">
                                          <p:val>
                                            <p:strVal val="#ppt_h"/>
                                          </p:val>
                                        </p:tav>
                                      </p:tavLst>
                                    </p:anim>
                                    <p:animEffect transition="in" filter="fade">
                                      <p:cBhvr>
                                        <p:cTn id="69" dur="300"/>
                                        <p:tgtEl>
                                          <p:spTgt spid="41"/>
                                        </p:tgtEl>
                                      </p:cBhvr>
                                    </p:animEffect>
                                  </p:childTnLst>
                                </p:cTn>
                              </p:par>
                            </p:childTnLst>
                          </p:cTn>
                        </p:par>
                        <p:par>
                          <p:cTn id="70" fill="hold">
                            <p:stCondLst>
                              <p:cond delay="7129"/>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42"/>
                                        </p:tgtEl>
                                        <p:attrNameLst>
                                          <p:attrName>style.visibility</p:attrName>
                                        </p:attrNameLst>
                                      </p:cBhvr>
                                      <p:to>
                                        <p:strVal val="visible"/>
                                      </p:to>
                                    </p:set>
                                    <p:anim calcmode="lin" valueType="num">
                                      <p:cBhvr>
                                        <p:cTn id="73" dur="250" fill="hold"/>
                                        <p:tgtEl>
                                          <p:spTgt spid="42"/>
                                        </p:tgtEl>
                                        <p:attrNameLst>
                                          <p:attrName>ppt_w</p:attrName>
                                        </p:attrNameLst>
                                      </p:cBhvr>
                                      <p:tavLst>
                                        <p:tav tm="0">
                                          <p:val>
                                            <p:fltVal val="0"/>
                                          </p:val>
                                        </p:tav>
                                        <p:tav tm="100000">
                                          <p:val>
                                            <p:strVal val="#ppt_w"/>
                                          </p:val>
                                        </p:tav>
                                      </p:tavLst>
                                    </p:anim>
                                    <p:anim calcmode="lin" valueType="num">
                                      <p:cBhvr>
                                        <p:cTn id="74" dur="250" fill="hold"/>
                                        <p:tgtEl>
                                          <p:spTgt spid="42"/>
                                        </p:tgtEl>
                                        <p:attrNameLst>
                                          <p:attrName>ppt_h</p:attrName>
                                        </p:attrNameLst>
                                      </p:cBhvr>
                                      <p:tavLst>
                                        <p:tav tm="0">
                                          <p:val>
                                            <p:fltVal val="0"/>
                                          </p:val>
                                        </p:tav>
                                        <p:tav tm="100000">
                                          <p:val>
                                            <p:strVal val="#ppt_h"/>
                                          </p:val>
                                        </p:tav>
                                      </p:tavLst>
                                    </p:anim>
                                    <p:animEffect transition="in" filter="fade">
                                      <p:cBhvr>
                                        <p:cTn id="75" dur="250"/>
                                        <p:tgtEl>
                                          <p:spTgt spid="42"/>
                                        </p:tgtEl>
                                      </p:cBhvr>
                                    </p:animEffect>
                                  </p:childTnLst>
                                </p:cTn>
                              </p:par>
                            </p:childTnLst>
                          </p:cTn>
                        </p:par>
                        <p:par>
                          <p:cTn id="76" fill="hold">
                            <p:stCondLst>
                              <p:cond delay="7855"/>
                            </p:stCondLst>
                            <p:childTnLst>
                              <p:par>
                                <p:cTn id="77" presetID="2" presetClass="entr" presetSubtype="2" decel="10000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850" fill="hold"/>
                                        <p:tgtEl>
                                          <p:spTgt spid="56"/>
                                        </p:tgtEl>
                                        <p:attrNameLst>
                                          <p:attrName>ppt_x</p:attrName>
                                        </p:attrNameLst>
                                      </p:cBhvr>
                                      <p:tavLst>
                                        <p:tav tm="0">
                                          <p:val>
                                            <p:strVal val="1+#ppt_w/2"/>
                                          </p:val>
                                        </p:tav>
                                        <p:tav tm="100000">
                                          <p:val>
                                            <p:strVal val="#ppt_x"/>
                                          </p:val>
                                        </p:tav>
                                      </p:tavLst>
                                    </p:anim>
                                    <p:anim calcmode="lin" valueType="num">
                                      <p:cBhvr additive="base">
                                        <p:cTn id="80" dur="850" fill="hold"/>
                                        <p:tgtEl>
                                          <p:spTgt spid="56"/>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850"/>
                                        <p:tgtEl>
                                          <p:spTgt spid="56"/>
                                        </p:tgtEl>
                                      </p:cBhvr>
                                    </p:animEffect>
                                  </p:childTnLst>
                                </p:cTn>
                              </p:par>
                              <p:par>
                                <p:cTn id="84" presetID="53" presetClass="entr" presetSubtype="16" fill="hold" nodeType="with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850" fill="hold"/>
                                        <p:tgtEl>
                                          <p:spTgt spid="56"/>
                                        </p:tgtEl>
                                        <p:attrNameLst>
                                          <p:attrName>ppt_w</p:attrName>
                                        </p:attrNameLst>
                                      </p:cBhvr>
                                      <p:tavLst>
                                        <p:tav tm="0">
                                          <p:val>
                                            <p:fltVal val="0"/>
                                          </p:val>
                                        </p:tav>
                                        <p:tav tm="100000">
                                          <p:val>
                                            <p:strVal val="#ppt_w"/>
                                          </p:val>
                                        </p:tav>
                                      </p:tavLst>
                                    </p:anim>
                                    <p:anim calcmode="lin" valueType="num">
                                      <p:cBhvr>
                                        <p:cTn id="87" dur="850" fill="hold"/>
                                        <p:tgtEl>
                                          <p:spTgt spid="56"/>
                                        </p:tgtEl>
                                        <p:attrNameLst>
                                          <p:attrName>ppt_h</p:attrName>
                                        </p:attrNameLst>
                                      </p:cBhvr>
                                      <p:tavLst>
                                        <p:tav tm="0">
                                          <p:val>
                                            <p:fltVal val="0"/>
                                          </p:val>
                                        </p:tav>
                                        <p:tav tm="100000">
                                          <p:val>
                                            <p:strVal val="#ppt_h"/>
                                          </p:val>
                                        </p:tav>
                                      </p:tavLst>
                                    </p:anim>
                                    <p:animEffect transition="in" filter="fade">
                                      <p:cBhvr>
                                        <p:cTn id="88" dur="850"/>
                                        <p:tgtEl>
                                          <p:spTgt spid="56"/>
                                        </p:tgtEl>
                                      </p:cBhvr>
                                    </p:animEffect>
                                  </p:childTnLst>
                                </p:cTn>
                              </p:par>
                            </p:childTnLst>
                          </p:cTn>
                        </p:par>
                        <p:par>
                          <p:cTn id="89" fill="hold">
                            <p:stCondLst>
                              <p:cond delay="8855"/>
                            </p:stCondLst>
                            <p:childTnLst>
                              <p:par>
                                <p:cTn id="90" presetID="42" presetClass="entr" presetSubtype="0" fill="hold" grpId="0" nodeType="afterEffect">
                                  <p:stCondLst>
                                    <p:cond delay="0"/>
                                  </p:stCondLst>
                                  <p:childTnLst>
                                    <p:set>
                                      <p:cBhvr>
                                        <p:cTn id="91" dur="1" fill="hold">
                                          <p:stCondLst>
                                            <p:cond delay="0"/>
                                          </p:stCondLst>
                                        </p:cTn>
                                        <p:tgtEl>
                                          <p:spTgt spid="114"/>
                                        </p:tgtEl>
                                        <p:attrNameLst>
                                          <p:attrName>style.visibility</p:attrName>
                                        </p:attrNameLst>
                                      </p:cBhvr>
                                      <p:to>
                                        <p:strVal val="visible"/>
                                      </p:to>
                                    </p:set>
                                    <p:animEffect transition="in" filter="fade">
                                      <p:cBhvr>
                                        <p:cTn id="92" dur="500"/>
                                        <p:tgtEl>
                                          <p:spTgt spid="114"/>
                                        </p:tgtEl>
                                      </p:cBhvr>
                                    </p:animEffect>
                                    <p:anim calcmode="lin" valueType="num">
                                      <p:cBhvr>
                                        <p:cTn id="93" dur="500" fill="hold"/>
                                        <p:tgtEl>
                                          <p:spTgt spid="114"/>
                                        </p:tgtEl>
                                        <p:attrNameLst>
                                          <p:attrName>ppt_x</p:attrName>
                                        </p:attrNameLst>
                                      </p:cBhvr>
                                      <p:tavLst>
                                        <p:tav tm="0">
                                          <p:val>
                                            <p:strVal val="#ppt_x"/>
                                          </p:val>
                                        </p:tav>
                                        <p:tav tm="100000">
                                          <p:val>
                                            <p:strVal val="#ppt_x"/>
                                          </p:val>
                                        </p:tav>
                                      </p:tavLst>
                                    </p:anim>
                                    <p:anim calcmode="lin" valueType="num">
                                      <p:cBhvr>
                                        <p:cTn id="94" dur="500" fill="hold"/>
                                        <p:tgtEl>
                                          <p:spTgt spid="114"/>
                                        </p:tgtEl>
                                        <p:attrNameLst>
                                          <p:attrName>ppt_y</p:attrName>
                                        </p:attrNameLst>
                                      </p:cBhvr>
                                      <p:tavLst>
                                        <p:tav tm="0">
                                          <p:val>
                                            <p:strVal val="#ppt_y+.1"/>
                                          </p:val>
                                        </p:tav>
                                        <p:tav tm="100000">
                                          <p:val>
                                            <p:strVal val="#ppt_y"/>
                                          </p:val>
                                        </p:tav>
                                      </p:tavLst>
                                    </p:anim>
                                  </p:childTnLst>
                                </p:cTn>
                              </p:par>
                            </p:childTnLst>
                          </p:cTn>
                        </p:par>
                        <p:par>
                          <p:cTn id="95" fill="hold">
                            <p:stCondLst>
                              <p:cond delay="9355"/>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43"/>
                                        </p:tgtEl>
                                        <p:attrNameLst>
                                          <p:attrName>style.visibility</p:attrName>
                                        </p:attrNameLst>
                                      </p:cBhvr>
                                      <p:to>
                                        <p:strVal val="visible"/>
                                      </p:to>
                                    </p:set>
                                    <p:anim calcmode="lin" valueType="num">
                                      <p:cBhvr>
                                        <p:cTn id="98" dur="300" fill="hold"/>
                                        <p:tgtEl>
                                          <p:spTgt spid="43"/>
                                        </p:tgtEl>
                                        <p:attrNameLst>
                                          <p:attrName>ppt_w</p:attrName>
                                        </p:attrNameLst>
                                      </p:cBhvr>
                                      <p:tavLst>
                                        <p:tav tm="0">
                                          <p:val>
                                            <p:fltVal val="0"/>
                                          </p:val>
                                        </p:tav>
                                        <p:tav tm="100000">
                                          <p:val>
                                            <p:strVal val="#ppt_w"/>
                                          </p:val>
                                        </p:tav>
                                      </p:tavLst>
                                    </p:anim>
                                    <p:anim calcmode="lin" valueType="num">
                                      <p:cBhvr>
                                        <p:cTn id="99" dur="300" fill="hold"/>
                                        <p:tgtEl>
                                          <p:spTgt spid="43"/>
                                        </p:tgtEl>
                                        <p:attrNameLst>
                                          <p:attrName>ppt_h</p:attrName>
                                        </p:attrNameLst>
                                      </p:cBhvr>
                                      <p:tavLst>
                                        <p:tav tm="0">
                                          <p:val>
                                            <p:fltVal val="0"/>
                                          </p:val>
                                        </p:tav>
                                        <p:tav tm="100000">
                                          <p:val>
                                            <p:strVal val="#ppt_h"/>
                                          </p:val>
                                        </p:tav>
                                      </p:tavLst>
                                    </p:anim>
                                    <p:animEffect transition="in" filter="fade">
                                      <p:cBhvr>
                                        <p:cTn id="100" dur="300"/>
                                        <p:tgtEl>
                                          <p:spTgt spid="43"/>
                                        </p:tgtEl>
                                      </p:cBhvr>
                                    </p:animEffect>
                                  </p:childTnLst>
                                </p:cTn>
                              </p:par>
                            </p:childTnLst>
                          </p:cTn>
                        </p:par>
                        <p:par>
                          <p:cTn id="101" fill="hold">
                            <p:stCondLst>
                              <p:cond delay="9594"/>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44"/>
                                        </p:tgtEl>
                                        <p:attrNameLst>
                                          <p:attrName>style.visibility</p:attrName>
                                        </p:attrNameLst>
                                      </p:cBhvr>
                                      <p:to>
                                        <p:strVal val="visible"/>
                                      </p:to>
                                    </p:set>
                                    <p:anim calcmode="lin" valueType="num">
                                      <p:cBhvr>
                                        <p:cTn id="104" dur="250" fill="hold"/>
                                        <p:tgtEl>
                                          <p:spTgt spid="44"/>
                                        </p:tgtEl>
                                        <p:attrNameLst>
                                          <p:attrName>ppt_w</p:attrName>
                                        </p:attrNameLst>
                                      </p:cBhvr>
                                      <p:tavLst>
                                        <p:tav tm="0">
                                          <p:val>
                                            <p:fltVal val="0"/>
                                          </p:val>
                                        </p:tav>
                                        <p:tav tm="100000">
                                          <p:val>
                                            <p:strVal val="#ppt_w"/>
                                          </p:val>
                                        </p:tav>
                                      </p:tavLst>
                                    </p:anim>
                                    <p:anim calcmode="lin" valueType="num">
                                      <p:cBhvr>
                                        <p:cTn id="105" dur="250" fill="hold"/>
                                        <p:tgtEl>
                                          <p:spTgt spid="44"/>
                                        </p:tgtEl>
                                        <p:attrNameLst>
                                          <p:attrName>ppt_h</p:attrName>
                                        </p:attrNameLst>
                                      </p:cBhvr>
                                      <p:tavLst>
                                        <p:tav tm="0">
                                          <p:val>
                                            <p:fltVal val="0"/>
                                          </p:val>
                                        </p:tav>
                                        <p:tav tm="100000">
                                          <p:val>
                                            <p:strVal val="#ppt_h"/>
                                          </p:val>
                                        </p:tav>
                                      </p:tavLst>
                                    </p:anim>
                                    <p:animEffect transition="in" filter="fade">
                                      <p:cBhvr>
                                        <p:cTn id="106" dur="250"/>
                                        <p:tgtEl>
                                          <p:spTgt spid="44"/>
                                        </p:tgtEl>
                                      </p:cBhvr>
                                    </p:animEffect>
                                  </p:childTnLst>
                                </p:cTn>
                              </p:par>
                            </p:childTnLst>
                          </p:cTn>
                        </p:par>
                        <p:par>
                          <p:cTn id="107" fill="hold">
                            <p:stCondLst>
                              <p:cond delay="10319"/>
                            </p:stCondLst>
                            <p:childTnLst>
                              <p:par>
                                <p:cTn id="108" presetID="2" presetClass="entr" presetSubtype="2" decel="100000" fill="hold" nodeType="afterEffect">
                                  <p:stCondLst>
                                    <p:cond delay="0"/>
                                  </p:stCondLst>
                                  <p:childTnLst>
                                    <p:set>
                                      <p:cBhvr>
                                        <p:cTn id="109" dur="1" fill="hold">
                                          <p:stCondLst>
                                            <p:cond delay="0"/>
                                          </p:stCondLst>
                                        </p:cTn>
                                        <p:tgtEl>
                                          <p:spTgt spid="64"/>
                                        </p:tgtEl>
                                        <p:attrNameLst>
                                          <p:attrName>style.visibility</p:attrName>
                                        </p:attrNameLst>
                                      </p:cBhvr>
                                      <p:to>
                                        <p:strVal val="visible"/>
                                      </p:to>
                                    </p:set>
                                    <p:anim calcmode="lin" valueType="num">
                                      <p:cBhvr additive="base">
                                        <p:cTn id="110" dur="750" fill="hold"/>
                                        <p:tgtEl>
                                          <p:spTgt spid="64"/>
                                        </p:tgtEl>
                                        <p:attrNameLst>
                                          <p:attrName>ppt_x</p:attrName>
                                        </p:attrNameLst>
                                      </p:cBhvr>
                                      <p:tavLst>
                                        <p:tav tm="0">
                                          <p:val>
                                            <p:strVal val="1+#ppt_w/2"/>
                                          </p:val>
                                        </p:tav>
                                        <p:tav tm="100000">
                                          <p:val>
                                            <p:strVal val="#ppt_x"/>
                                          </p:val>
                                        </p:tav>
                                      </p:tavLst>
                                    </p:anim>
                                    <p:anim calcmode="lin" valueType="num">
                                      <p:cBhvr additive="base">
                                        <p:cTn id="111" dur="750" fill="hold"/>
                                        <p:tgtEl>
                                          <p:spTgt spid="64"/>
                                        </p:tgtEl>
                                        <p:attrNameLst>
                                          <p:attrName>ppt_y</p:attrName>
                                        </p:attrNameLst>
                                      </p:cBhvr>
                                      <p:tavLst>
                                        <p:tav tm="0">
                                          <p:val>
                                            <p:strVal val="#ppt_y"/>
                                          </p:val>
                                        </p:tav>
                                        <p:tav tm="100000">
                                          <p:val>
                                            <p:strVal val="#ppt_y"/>
                                          </p:val>
                                        </p:tav>
                                      </p:tavLst>
                                    </p:anim>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750"/>
                                        <p:tgtEl>
                                          <p:spTgt spid="64"/>
                                        </p:tgtEl>
                                      </p:cBhvr>
                                    </p:animEffect>
                                  </p:childTnLst>
                                </p:cTn>
                              </p:par>
                              <p:par>
                                <p:cTn id="115" presetID="53" presetClass="entr" presetSubtype="16"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p:cTn id="117" dur="750" fill="hold"/>
                                        <p:tgtEl>
                                          <p:spTgt spid="64"/>
                                        </p:tgtEl>
                                        <p:attrNameLst>
                                          <p:attrName>ppt_w</p:attrName>
                                        </p:attrNameLst>
                                      </p:cBhvr>
                                      <p:tavLst>
                                        <p:tav tm="0">
                                          <p:val>
                                            <p:fltVal val="0"/>
                                          </p:val>
                                        </p:tav>
                                        <p:tav tm="100000">
                                          <p:val>
                                            <p:strVal val="#ppt_w"/>
                                          </p:val>
                                        </p:tav>
                                      </p:tavLst>
                                    </p:anim>
                                    <p:anim calcmode="lin" valueType="num">
                                      <p:cBhvr>
                                        <p:cTn id="118" dur="750" fill="hold"/>
                                        <p:tgtEl>
                                          <p:spTgt spid="64"/>
                                        </p:tgtEl>
                                        <p:attrNameLst>
                                          <p:attrName>ppt_h</p:attrName>
                                        </p:attrNameLst>
                                      </p:cBhvr>
                                      <p:tavLst>
                                        <p:tav tm="0">
                                          <p:val>
                                            <p:fltVal val="0"/>
                                          </p:val>
                                        </p:tav>
                                        <p:tav tm="100000">
                                          <p:val>
                                            <p:strVal val="#ppt_h"/>
                                          </p:val>
                                        </p:tav>
                                      </p:tavLst>
                                    </p:anim>
                                    <p:animEffect transition="in" filter="fade">
                                      <p:cBhvr>
                                        <p:cTn id="119" dur="750"/>
                                        <p:tgtEl>
                                          <p:spTgt spid="64"/>
                                        </p:tgtEl>
                                      </p:cBhvr>
                                    </p:animEffect>
                                  </p:childTnLst>
                                </p:cTn>
                              </p:par>
                            </p:childTnLst>
                          </p:cTn>
                        </p:par>
                        <p:par>
                          <p:cTn id="120" fill="hold">
                            <p:stCondLst>
                              <p:cond delay="11319"/>
                            </p:stCondLst>
                            <p:childTnLst>
                              <p:par>
                                <p:cTn id="121" presetID="42" presetClass="entr" presetSubtype="0" fill="hold" grpId="0" nodeType="afterEffect">
                                  <p:stCondLst>
                                    <p:cond delay="0"/>
                                  </p:stCondLst>
                                  <p:childTnLst>
                                    <p:set>
                                      <p:cBhvr>
                                        <p:cTn id="122" dur="1" fill="hold">
                                          <p:stCondLst>
                                            <p:cond delay="0"/>
                                          </p:stCondLst>
                                        </p:cTn>
                                        <p:tgtEl>
                                          <p:spTgt spid="115"/>
                                        </p:tgtEl>
                                        <p:attrNameLst>
                                          <p:attrName>style.visibility</p:attrName>
                                        </p:attrNameLst>
                                      </p:cBhvr>
                                      <p:to>
                                        <p:strVal val="visible"/>
                                      </p:to>
                                    </p:set>
                                    <p:animEffect transition="in" filter="fade">
                                      <p:cBhvr>
                                        <p:cTn id="123" dur="500"/>
                                        <p:tgtEl>
                                          <p:spTgt spid="115"/>
                                        </p:tgtEl>
                                      </p:cBhvr>
                                    </p:animEffect>
                                    <p:anim calcmode="lin" valueType="num">
                                      <p:cBhvr>
                                        <p:cTn id="124" dur="500" fill="hold"/>
                                        <p:tgtEl>
                                          <p:spTgt spid="115"/>
                                        </p:tgtEl>
                                        <p:attrNameLst>
                                          <p:attrName>ppt_x</p:attrName>
                                        </p:attrNameLst>
                                      </p:cBhvr>
                                      <p:tavLst>
                                        <p:tav tm="0">
                                          <p:val>
                                            <p:strVal val="#ppt_x"/>
                                          </p:val>
                                        </p:tav>
                                        <p:tav tm="100000">
                                          <p:val>
                                            <p:strVal val="#ppt_x"/>
                                          </p:val>
                                        </p:tav>
                                      </p:tavLst>
                                    </p:anim>
                                    <p:anim calcmode="lin" valueType="num">
                                      <p:cBhvr>
                                        <p:cTn id="125" dur="500" fill="hold"/>
                                        <p:tgtEl>
                                          <p:spTgt spid="115"/>
                                        </p:tgtEl>
                                        <p:attrNameLst>
                                          <p:attrName>ppt_y</p:attrName>
                                        </p:attrNameLst>
                                      </p:cBhvr>
                                      <p:tavLst>
                                        <p:tav tm="0">
                                          <p:val>
                                            <p:strVal val="#ppt_y+.1"/>
                                          </p:val>
                                        </p:tav>
                                        <p:tav tm="100000">
                                          <p:val>
                                            <p:strVal val="#ppt_y"/>
                                          </p:val>
                                        </p:tav>
                                      </p:tavLst>
                                    </p:anim>
                                  </p:childTnLst>
                                </p:cTn>
                              </p:par>
                            </p:childTnLst>
                          </p:cTn>
                        </p:par>
                        <p:par>
                          <p:cTn id="126" fill="hold">
                            <p:stCondLst>
                              <p:cond delay="11819"/>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62"/>
                                        </p:tgtEl>
                                        <p:attrNameLst>
                                          <p:attrName>style.visibility</p:attrName>
                                        </p:attrNameLst>
                                      </p:cBhvr>
                                      <p:to>
                                        <p:strVal val="visible"/>
                                      </p:to>
                                    </p:set>
                                    <p:anim calcmode="lin" valueType="num">
                                      <p:cBhvr>
                                        <p:cTn id="129" dur="300" fill="hold"/>
                                        <p:tgtEl>
                                          <p:spTgt spid="62"/>
                                        </p:tgtEl>
                                        <p:attrNameLst>
                                          <p:attrName>ppt_w</p:attrName>
                                        </p:attrNameLst>
                                      </p:cBhvr>
                                      <p:tavLst>
                                        <p:tav tm="0">
                                          <p:val>
                                            <p:fltVal val="0"/>
                                          </p:val>
                                        </p:tav>
                                        <p:tav tm="100000">
                                          <p:val>
                                            <p:strVal val="#ppt_w"/>
                                          </p:val>
                                        </p:tav>
                                      </p:tavLst>
                                    </p:anim>
                                    <p:anim calcmode="lin" valueType="num">
                                      <p:cBhvr>
                                        <p:cTn id="130" dur="300" fill="hold"/>
                                        <p:tgtEl>
                                          <p:spTgt spid="62"/>
                                        </p:tgtEl>
                                        <p:attrNameLst>
                                          <p:attrName>ppt_h</p:attrName>
                                        </p:attrNameLst>
                                      </p:cBhvr>
                                      <p:tavLst>
                                        <p:tav tm="0">
                                          <p:val>
                                            <p:fltVal val="0"/>
                                          </p:val>
                                        </p:tav>
                                        <p:tav tm="100000">
                                          <p:val>
                                            <p:strVal val="#ppt_h"/>
                                          </p:val>
                                        </p:tav>
                                      </p:tavLst>
                                    </p:anim>
                                    <p:animEffect transition="in" filter="fade">
                                      <p:cBhvr>
                                        <p:cTn id="131" dur="300"/>
                                        <p:tgtEl>
                                          <p:spTgt spid="62"/>
                                        </p:tgtEl>
                                      </p:cBhvr>
                                    </p:animEffect>
                                  </p:childTnLst>
                                </p:cTn>
                              </p:par>
                            </p:childTnLst>
                          </p:cTn>
                        </p:par>
                        <p:par>
                          <p:cTn id="132" fill="hold">
                            <p:stCondLst>
                              <p:cond delay="11959"/>
                            </p:stCondLst>
                            <p:childTnLst>
                              <p:par>
                                <p:cTn id="133" presetID="53" presetClass="entr" presetSubtype="16" fill="hold" grpId="0" nodeType="afterEffect">
                                  <p:stCondLst>
                                    <p:cond delay="0"/>
                                  </p:stCondLst>
                                  <p:iterate type="lt">
                                    <p:tmPct val="10000"/>
                                  </p:iterate>
                                  <p:childTnLst>
                                    <p:set>
                                      <p:cBhvr>
                                        <p:cTn id="134" dur="1" fill="hold">
                                          <p:stCondLst>
                                            <p:cond delay="0"/>
                                          </p:stCondLst>
                                        </p:cTn>
                                        <p:tgtEl>
                                          <p:spTgt spid="63"/>
                                        </p:tgtEl>
                                        <p:attrNameLst>
                                          <p:attrName>style.visibility</p:attrName>
                                        </p:attrNameLst>
                                      </p:cBhvr>
                                      <p:to>
                                        <p:strVal val="visible"/>
                                      </p:to>
                                    </p:set>
                                    <p:anim calcmode="lin" valueType="num">
                                      <p:cBhvr>
                                        <p:cTn id="135" dur="250" fill="hold"/>
                                        <p:tgtEl>
                                          <p:spTgt spid="63"/>
                                        </p:tgtEl>
                                        <p:attrNameLst>
                                          <p:attrName>ppt_w</p:attrName>
                                        </p:attrNameLst>
                                      </p:cBhvr>
                                      <p:tavLst>
                                        <p:tav tm="0">
                                          <p:val>
                                            <p:fltVal val="0"/>
                                          </p:val>
                                        </p:tav>
                                        <p:tav tm="100000">
                                          <p:val>
                                            <p:strVal val="#ppt_w"/>
                                          </p:val>
                                        </p:tav>
                                      </p:tavLst>
                                    </p:anim>
                                    <p:anim calcmode="lin" valueType="num">
                                      <p:cBhvr>
                                        <p:cTn id="136" dur="250" fill="hold"/>
                                        <p:tgtEl>
                                          <p:spTgt spid="63"/>
                                        </p:tgtEl>
                                        <p:attrNameLst>
                                          <p:attrName>ppt_h</p:attrName>
                                        </p:attrNameLst>
                                      </p:cBhvr>
                                      <p:tavLst>
                                        <p:tav tm="0">
                                          <p:val>
                                            <p:fltVal val="0"/>
                                          </p:val>
                                        </p:tav>
                                        <p:tav tm="100000">
                                          <p:val>
                                            <p:strVal val="#ppt_h"/>
                                          </p:val>
                                        </p:tav>
                                      </p:tavLst>
                                    </p:anim>
                                    <p:animEffect transition="in" filter="fade">
                                      <p:cBhvr>
                                        <p:cTn id="137" dur="250"/>
                                        <p:tgtEl>
                                          <p:spTgt spid="63"/>
                                        </p:tgtEl>
                                      </p:cBhvr>
                                    </p:animEffect>
                                  </p:childTnLst>
                                </p:cTn>
                              </p:par>
                            </p:childTnLst>
                          </p:cTn>
                        </p:par>
                        <p:par>
                          <p:cTn id="138" fill="hold">
                            <p:stCondLst>
                              <p:cond delay="12685"/>
                            </p:stCondLst>
                            <p:childTnLst>
                              <p:par>
                                <p:cTn id="139" presetID="2" presetClass="entr" presetSubtype="2" decel="100000" fill="hold" nodeType="afterEffect">
                                  <p:stCondLst>
                                    <p:cond delay="0"/>
                                  </p:stCondLst>
                                  <p:childTnLst>
                                    <p:set>
                                      <p:cBhvr>
                                        <p:cTn id="140" dur="1" fill="hold">
                                          <p:stCondLst>
                                            <p:cond delay="0"/>
                                          </p:stCondLst>
                                        </p:cTn>
                                        <p:tgtEl>
                                          <p:spTgt spid="107"/>
                                        </p:tgtEl>
                                        <p:attrNameLst>
                                          <p:attrName>style.visibility</p:attrName>
                                        </p:attrNameLst>
                                      </p:cBhvr>
                                      <p:to>
                                        <p:strVal val="visible"/>
                                      </p:to>
                                    </p:set>
                                    <p:anim calcmode="lin" valueType="num">
                                      <p:cBhvr additive="base">
                                        <p:cTn id="141" dur="500" fill="hold"/>
                                        <p:tgtEl>
                                          <p:spTgt spid="107"/>
                                        </p:tgtEl>
                                        <p:attrNameLst>
                                          <p:attrName>ppt_x</p:attrName>
                                        </p:attrNameLst>
                                      </p:cBhvr>
                                      <p:tavLst>
                                        <p:tav tm="0">
                                          <p:val>
                                            <p:strVal val="1+#ppt_w/2"/>
                                          </p:val>
                                        </p:tav>
                                        <p:tav tm="100000">
                                          <p:val>
                                            <p:strVal val="#ppt_x"/>
                                          </p:val>
                                        </p:tav>
                                      </p:tavLst>
                                    </p:anim>
                                    <p:anim calcmode="lin" valueType="num">
                                      <p:cBhvr additive="base">
                                        <p:cTn id="142" dur="500" fill="hold"/>
                                        <p:tgtEl>
                                          <p:spTgt spid="107"/>
                                        </p:tgtEl>
                                        <p:attrNameLst>
                                          <p:attrName>ppt_y</p:attrName>
                                        </p:attrNameLst>
                                      </p:cBhvr>
                                      <p:tavLst>
                                        <p:tav tm="0">
                                          <p:val>
                                            <p:strVal val="#ppt_y"/>
                                          </p:val>
                                        </p:tav>
                                        <p:tav tm="100000">
                                          <p:val>
                                            <p:strVal val="#ppt_y"/>
                                          </p:val>
                                        </p:tav>
                                      </p:tavLst>
                                    </p:anim>
                                  </p:childTnLst>
                                </p:cTn>
                              </p:par>
                              <p:par>
                                <p:cTn id="143" presetID="10" presetClass="entr" presetSubtype="0" fill="hold"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53" presetClass="entr" presetSubtype="16" fill="hold" nodeType="withEffect">
                                  <p:stCondLst>
                                    <p:cond delay="0"/>
                                  </p:stCondLst>
                                  <p:childTnLst>
                                    <p:set>
                                      <p:cBhvr>
                                        <p:cTn id="147" dur="1" fill="hold">
                                          <p:stCondLst>
                                            <p:cond delay="0"/>
                                          </p:stCondLst>
                                        </p:cTn>
                                        <p:tgtEl>
                                          <p:spTgt spid="107"/>
                                        </p:tgtEl>
                                        <p:attrNameLst>
                                          <p:attrName>style.visibility</p:attrName>
                                        </p:attrNameLst>
                                      </p:cBhvr>
                                      <p:to>
                                        <p:strVal val="visible"/>
                                      </p:to>
                                    </p:set>
                                    <p:anim calcmode="lin" valueType="num">
                                      <p:cBhvr>
                                        <p:cTn id="148" dur="500" fill="hold"/>
                                        <p:tgtEl>
                                          <p:spTgt spid="107"/>
                                        </p:tgtEl>
                                        <p:attrNameLst>
                                          <p:attrName>ppt_w</p:attrName>
                                        </p:attrNameLst>
                                      </p:cBhvr>
                                      <p:tavLst>
                                        <p:tav tm="0">
                                          <p:val>
                                            <p:fltVal val="0"/>
                                          </p:val>
                                        </p:tav>
                                        <p:tav tm="100000">
                                          <p:val>
                                            <p:strVal val="#ppt_w"/>
                                          </p:val>
                                        </p:tav>
                                      </p:tavLst>
                                    </p:anim>
                                    <p:anim calcmode="lin" valueType="num">
                                      <p:cBhvr>
                                        <p:cTn id="149" dur="500" fill="hold"/>
                                        <p:tgtEl>
                                          <p:spTgt spid="107"/>
                                        </p:tgtEl>
                                        <p:attrNameLst>
                                          <p:attrName>ppt_h</p:attrName>
                                        </p:attrNameLst>
                                      </p:cBhvr>
                                      <p:tavLst>
                                        <p:tav tm="0">
                                          <p:val>
                                            <p:fltVal val="0"/>
                                          </p:val>
                                        </p:tav>
                                        <p:tav tm="100000">
                                          <p:val>
                                            <p:strVal val="#ppt_h"/>
                                          </p:val>
                                        </p:tav>
                                      </p:tavLst>
                                    </p:anim>
                                    <p:animEffect transition="in" filter="fade">
                                      <p:cBhvr>
                                        <p:cTn id="150" dur="500"/>
                                        <p:tgtEl>
                                          <p:spTgt spid="107"/>
                                        </p:tgtEl>
                                      </p:cBhvr>
                                    </p:animEffect>
                                  </p:childTnLst>
                                </p:cTn>
                              </p:par>
                            </p:childTnLst>
                          </p:cTn>
                        </p:par>
                        <p:par>
                          <p:cTn id="151" fill="hold">
                            <p:stCondLst>
                              <p:cond delay="13185"/>
                            </p:stCondLst>
                            <p:childTnLst>
                              <p:par>
                                <p:cTn id="152" presetID="42" presetClass="entr" presetSubtype="0" fill="hold" grpId="0" nodeType="afterEffect">
                                  <p:stCondLst>
                                    <p:cond delay="0"/>
                                  </p:stCondLst>
                                  <p:childTnLst>
                                    <p:set>
                                      <p:cBhvr>
                                        <p:cTn id="153" dur="1" fill="hold">
                                          <p:stCondLst>
                                            <p:cond delay="0"/>
                                          </p:stCondLst>
                                        </p:cTn>
                                        <p:tgtEl>
                                          <p:spTgt spid="116"/>
                                        </p:tgtEl>
                                        <p:attrNameLst>
                                          <p:attrName>style.visibility</p:attrName>
                                        </p:attrNameLst>
                                      </p:cBhvr>
                                      <p:to>
                                        <p:strVal val="visible"/>
                                      </p:to>
                                    </p:set>
                                    <p:animEffect transition="in" filter="fade">
                                      <p:cBhvr>
                                        <p:cTn id="154" dur="500"/>
                                        <p:tgtEl>
                                          <p:spTgt spid="116"/>
                                        </p:tgtEl>
                                      </p:cBhvr>
                                    </p:animEffect>
                                    <p:anim calcmode="lin" valueType="num">
                                      <p:cBhvr>
                                        <p:cTn id="155" dur="500" fill="hold"/>
                                        <p:tgtEl>
                                          <p:spTgt spid="116"/>
                                        </p:tgtEl>
                                        <p:attrNameLst>
                                          <p:attrName>ppt_x</p:attrName>
                                        </p:attrNameLst>
                                      </p:cBhvr>
                                      <p:tavLst>
                                        <p:tav tm="0">
                                          <p:val>
                                            <p:strVal val="#ppt_x"/>
                                          </p:val>
                                        </p:tav>
                                        <p:tav tm="100000">
                                          <p:val>
                                            <p:strVal val="#ppt_x"/>
                                          </p:val>
                                        </p:tav>
                                      </p:tavLst>
                                    </p:anim>
                                    <p:anim calcmode="lin" valueType="num">
                                      <p:cBhvr>
                                        <p:cTn id="156" dur="500" fill="hold"/>
                                        <p:tgtEl>
                                          <p:spTgt spid="116"/>
                                        </p:tgtEl>
                                        <p:attrNameLst>
                                          <p:attrName>ppt_y</p:attrName>
                                        </p:attrNameLst>
                                      </p:cBhvr>
                                      <p:tavLst>
                                        <p:tav tm="0">
                                          <p:val>
                                            <p:strVal val="#ppt_y+.1"/>
                                          </p:val>
                                        </p:tav>
                                        <p:tav tm="100000">
                                          <p:val>
                                            <p:strVal val="#ppt_y"/>
                                          </p:val>
                                        </p:tav>
                                      </p:tavLst>
                                    </p:anim>
                                  </p:childTnLst>
                                </p:cTn>
                              </p:par>
                            </p:childTnLst>
                          </p:cTn>
                        </p:par>
                        <p:par>
                          <p:cTn id="157" fill="hold">
                            <p:stCondLst>
                              <p:cond delay="13685"/>
                            </p:stCondLst>
                            <p:childTnLst>
                              <p:par>
                                <p:cTn id="158" presetID="53" presetClass="entr" presetSubtype="16" fill="hold" grpId="0" nodeType="afterEffect">
                                  <p:stCondLst>
                                    <p:cond delay="0"/>
                                  </p:stCondLst>
                                  <p:iterate type="lt">
                                    <p:tmPct val="10000"/>
                                  </p:iterate>
                                  <p:childTnLst>
                                    <p:set>
                                      <p:cBhvr>
                                        <p:cTn id="159" dur="1" fill="hold">
                                          <p:stCondLst>
                                            <p:cond delay="0"/>
                                          </p:stCondLst>
                                        </p:cTn>
                                        <p:tgtEl>
                                          <p:spTgt spid="105"/>
                                        </p:tgtEl>
                                        <p:attrNameLst>
                                          <p:attrName>style.visibility</p:attrName>
                                        </p:attrNameLst>
                                      </p:cBhvr>
                                      <p:to>
                                        <p:strVal val="visible"/>
                                      </p:to>
                                    </p:set>
                                    <p:anim calcmode="lin" valueType="num">
                                      <p:cBhvr>
                                        <p:cTn id="160" dur="300" fill="hold"/>
                                        <p:tgtEl>
                                          <p:spTgt spid="105"/>
                                        </p:tgtEl>
                                        <p:attrNameLst>
                                          <p:attrName>ppt_w</p:attrName>
                                        </p:attrNameLst>
                                      </p:cBhvr>
                                      <p:tavLst>
                                        <p:tav tm="0">
                                          <p:val>
                                            <p:fltVal val="0"/>
                                          </p:val>
                                        </p:tav>
                                        <p:tav tm="100000">
                                          <p:val>
                                            <p:strVal val="#ppt_w"/>
                                          </p:val>
                                        </p:tav>
                                      </p:tavLst>
                                    </p:anim>
                                    <p:anim calcmode="lin" valueType="num">
                                      <p:cBhvr>
                                        <p:cTn id="161" dur="300" fill="hold"/>
                                        <p:tgtEl>
                                          <p:spTgt spid="105"/>
                                        </p:tgtEl>
                                        <p:attrNameLst>
                                          <p:attrName>ppt_h</p:attrName>
                                        </p:attrNameLst>
                                      </p:cBhvr>
                                      <p:tavLst>
                                        <p:tav tm="0">
                                          <p:val>
                                            <p:fltVal val="0"/>
                                          </p:val>
                                        </p:tav>
                                        <p:tav tm="100000">
                                          <p:val>
                                            <p:strVal val="#ppt_h"/>
                                          </p:val>
                                        </p:tav>
                                      </p:tavLst>
                                    </p:anim>
                                    <p:animEffect transition="in" filter="fade">
                                      <p:cBhvr>
                                        <p:cTn id="162" dur="300"/>
                                        <p:tgtEl>
                                          <p:spTgt spid="105"/>
                                        </p:tgtEl>
                                      </p:cBhvr>
                                    </p:animEffect>
                                  </p:childTnLst>
                                </p:cTn>
                              </p:par>
                            </p:childTnLst>
                          </p:cTn>
                        </p:par>
                        <p:par>
                          <p:cTn id="163" fill="hold">
                            <p:stCondLst>
                              <p:cond delay="14075"/>
                            </p:stCondLst>
                            <p:childTnLst>
                              <p:par>
                                <p:cTn id="164" presetID="53" presetClass="entr" presetSubtype="16" fill="hold" grpId="0" nodeType="afterEffect">
                                  <p:stCondLst>
                                    <p:cond delay="0"/>
                                  </p:stCondLst>
                                  <p:iterate type="lt">
                                    <p:tmPct val="10000"/>
                                  </p:iterate>
                                  <p:childTnLst>
                                    <p:set>
                                      <p:cBhvr>
                                        <p:cTn id="165" dur="1" fill="hold">
                                          <p:stCondLst>
                                            <p:cond delay="0"/>
                                          </p:stCondLst>
                                        </p:cTn>
                                        <p:tgtEl>
                                          <p:spTgt spid="106"/>
                                        </p:tgtEl>
                                        <p:attrNameLst>
                                          <p:attrName>style.visibility</p:attrName>
                                        </p:attrNameLst>
                                      </p:cBhvr>
                                      <p:to>
                                        <p:strVal val="visible"/>
                                      </p:to>
                                    </p:set>
                                    <p:anim calcmode="lin" valueType="num">
                                      <p:cBhvr>
                                        <p:cTn id="166" dur="250" fill="hold"/>
                                        <p:tgtEl>
                                          <p:spTgt spid="106"/>
                                        </p:tgtEl>
                                        <p:attrNameLst>
                                          <p:attrName>ppt_w</p:attrName>
                                        </p:attrNameLst>
                                      </p:cBhvr>
                                      <p:tavLst>
                                        <p:tav tm="0">
                                          <p:val>
                                            <p:fltVal val="0"/>
                                          </p:val>
                                        </p:tav>
                                        <p:tav tm="100000">
                                          <p:val>
                                            <p:strVal val="#ppt_w"/>
                                          </p:val>
                                        </p:tav>
                                      </p:tavLst>
                                    </p:anim>
                                    <p:anim calcmode="lin" valueType="num">
                                      <p:cBhvr>
                                        <p:cTn id="167" dur="250" fill="hold"/>
                                        <p:tgtEl>
                                          <p:spTgt spid="106"/>
                                        </p:tgtEl>
                                        <p:attrNameLst>
                                          <p:attrName>ppt_h</p:attrName>
                                        </p:attrNameLst>
                                      </p:cBhvr>
                                      <p:tavLst>
                                        <p:tav tm="0">
                                          <p:val>
                                            <p:fltVal val="0"/>
                                          </p:val>
                                        </p:tav>
                                        <p:tav tm="100000">
                                          <p:val>
                                            <p:strVal val="#ppt_h"/>
                                          </p:val>
                                        </p:tav>
                                      </p:tavLst>
                                    </p:anim>
                                    <p:animEffect transition="in" filter="fade">
                                      <p:cBhvr>
                                        <p:cTn id="168" dur="25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9" grpId="0"/>
      <p:bldP spid="40" grpId="0"/>
      <p:bldP spid="41" grpId="0"/>
      <p:bldP spid="42" grpId="0"/>
      <p:bldP spid="43" grpId="0"/>
      <p:bldP spid="44" grpId="0"/>
      <p:bldP spid="50" grpId="0"/>
      <p:bldP spid="62" grpId="0"/>
      <p:bldP spid="63" grpId="0"/>
      <p:bldP spid="105" grpId="0"/>
      <p:bldP spid="106" grpId="0"/>
      <p:bldP spid="112" grpId="0"/>
      <p:bldP spid="113" grpId="0"/>
      <p:bldP spid="114" grpId="0"/>
      <p:bldP spid="115"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与去年相比</a:t>
            </a:r>
          </a:p>
        </p:txBody>
      </p:sp>
      <p:sp>
        <p:nvSpPr>
          <p:cNvPr id="69" name="圆角淘宝店chenying0907出品 68"/>
          <p:cNvSpPr/>
          <p:nvPr/>
        </p:nvSpPr>
        <p:spPr>
          <a:xfrm>
            <a:off x="2132518" y="1862331"/>
            <a:ext cx="5018315" cy="426150"/>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70" name="TextBox 19"/>
          <p:cNvSpPr txBox="1"/>
          <p:nvPr/>
        </p:nvSpPr>
        <p:spPr>
          <a:xfrm>
            <a:off x="1603753" y="1350962"/>
            <a:ext cx="2289179" cy="412421"/>
          </a:xfrm>
          <a:prstGeom prst="rect">
            <a:avLst/>
          </a:prstGeom>
          <a:noFill/>
        </p:spPr>
        <p:txBody>
          <a:bodyPr wrap="square" rtlCol="0">
            <a:spAutoFit/>
          </a:bodyPr>
          <a:lstStyle/>
          <a:p>
            <a:pPr>
              <a:lnSpc>
                <a:spcPct val="130000"/>
              </a:lnSpc>
            </a:pPr>
            <a:r>
              <a:rPr lang="en-US" altLang="zh-CN" sz="1600" dirty="0">
                <a:solidFill>
                  <a:schemeClr val="bg2"/>
                </a:solidFill>
                <a:latin typeface="微软雅黑" panose="020B0503020204020204" pitchFamily="34" charset="-122"/>
                <a:ea typeface="微软雅黑" panose="020B0503020204020204" pitchFamily="34" charset="-122"/>
              </a:rPr>
              <a:t>2016</a:t>
            </a:r>
            <a:r>
              <a:rPr lang="zh-CN" altLang="en-US" sz="1600" dirty="0">
                <a:solidFill>
                  <a:schemeClr val="bg2"/>
                </a:solidFill>
                <a:latin typeface="微软雅黑" panose="020B0503020204020204" pitchFamily="34" charset="-122"/>
                <a:ea typeface="微软雅黑" panose="020B0503020204020204" pitchFamily="34" charset="-122"/>
              </a:rPr>
              <a:t>年任务完成情况</a:t>
            </a:r>
          </a:p>
        </p:txBody>
      </p:sp>
      <p:sp>
        <p:nvSpPr>
          <p:cNvPr id="71" name="TextBox 20"/>
          <p:cNvSpPr txBox="1"/>
          <p:nvPr/>
        </p:nvSpPr>
        <p:spPr>
          <a:xfrm>
            <a:off x="5444637" y="1350962"/>
            <a:ext cx="2289179" cy="412421"/>
          </a:xfrm>
          <a:prstGeom prst="rect">
            <a:avLst/>
          </a:prstGeom>
          <a:noFill/>
        </p:spPr>
        <p:txBody>
          <a:bodyPr wrap="square" rtlCol="0">
            <a:spAutoFit/>
          </a:bodyPr>
          <a:lstStyle/>
          <a:p>
            <a:pPr>
              <a:lnSpc>
                <a:spcPct val="130000"/>
              </a:lnSpc>
            </a:pPr>
            <a:r>
              <a:rPr lang="en-US" altLang="zh-CN" sz="1600" dirty="0">
                <a:solidFill>
                  <a:schemeClr val="bg2"/>
                </a:solidFill>
                <a:latin typeface="微软雅黑" panose="020B0503020204020204" pitchFamily="34" charset="-122"/>
                <a:ea typeface="微软雅黑" panose="020B0503020204020204" pitchFamily="34" charset="-122"/>
              </a:rPr>
              <a:t>2017</a:t>
            </a:r>
            <a:r>
              <a:rPr lang="zh-CN" altLang="en-US" sz="1600" dirty="0">
                <a:solidFill>
                  <a:schemeClr val="bg2"/>
                </a:solidFill>
                <a:latin typeface="微软雅黑" panose="020B0503020204020204" pitchFamily="34" charset="-122"/>
                <a:ea typeface="微软雅黑" panose="020B0503020204020204" pitchFamily="34" charset="-122"/>
              </a:rPr>
              <a:t>年任务完成情况</a:t>
            </a:r>
          </a:p>
        </p:txBody>
      </p:sp>
      <p:grpSp>
        <p:nvGrpSpPr>
          <p:cNvPr id="72" name="淘宝店chenying0907出品 71"/>
          <p:cNvGrpSpPr/>
          <p:nvPr/>
        </p:nvGrpSpPr>
        <p:grpSpPr>
          <a:xfrm>
            <a:off x="3892932" y="1850145"/>
            <a:ext cx="1445236" cy="438337"/>
            <a:chOff x="5162989" y="2466859"/>
            <a:chExt cx="1926981" cy="584449"/>
          </a:xfrm>
        </p:grpSpPr>
        <p:grpSp>
          <p:nvGrpSpPr>
            <p:cNvPr id="73" name="淘宝店chenying0907出品 72"/>
            <p:cNvGrpSpPr/>
            <p:nvPr/>
          </p:nvGrpSpPr>
          <p:grpSpPr>
            <a:xfrm>
              <a:off x="5162989" y="2466859"/>
              <a:ext cx="1926981" cy="584449"/>
              <a:chOff x="4143851" y="532568"/>
              <a:chExt cx="4142700" cy="584449"/>
            </a:xfrm>
          </p:grpSpPr>
          <p:sp>
            <p:nvSpPr>
              <p:cNvPr id="75" name="圆角淘宝店chenying0907出品 7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76" name="圆角淘宝店chenying0907出品 7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74" name="TextBox 25"/>
            <p:cNvSpPr txBox="1"/>
            <p:nvPr/>
          </p:nvSpPr>
          <p:spPr>
            <a:xfrm>
              <a:off x="5375920" y="2522994"/>
              <a:ext cx="1561909" cy="523220"/>
            </a:xfrm>
            <a:prstGeom prst="rect">
              <a:avLst/>
            </a:prstGeom>
            <a:noFill/>
          </p:spPr>
          <p:txBody>
            <a:bodyPr wrap="square" rtlCol="0">
              <a:spAutoFit/>
            </a:bodyPr>
            <a:lstStyle/>
            <a:p>
              <a:pPr algn="ctr">
                <a:lnSpc>
                  <a:spcPct val="130000"/>
                </a:lnSpc>
              </a:pPr>
              <a:r>
                <a:rPr lang="zh-CN" altLang="en-US" sz="1500" b="1" dirty="0">
                  <a:solidFill>
                    <a:schemeClr val="accent1"/>
                  </a:solidFill>
                  <a:latin typeface="微软雅黑" panose="020B0503020204020204" pitchFamily="34" charset="-122"/>
                  <a:ea typeface="微软雅黑" panose="020B0503020204020204" pitchFamily="34" charset="-122"/>
                </a:rPr>
                <a:t>完成率</a:t>
              </a:r>
            </a:p>
          </p:txBody>
        </p:sp>
      </p:grpSp>
      <p:sp>
        <p:nvSpPr>
          <p:cNvPr id="77" name="TextBox 26"/>
          <p:cNvSpPr txBox="1"/>
          <p:nvPr/>
        </p:nvSpPr>
        <p:spPr>
          <a:xfrm>
            <a:off x="2594468" y="1892246"/>
            <a:ext cx="1171432" cy="392415"/>
          </a:xfrm>
          <a:prstGeom prst="rect">
            <a:avLst/>
          </a:prstGeom>
          <a:noFill/>
        </p:spPr>
        <p:txBody>
          <a:bodyPr wrap="square" rtlCol="0">
            <a:spAutoFit/>
          </a:bodyPr>
          <a:lstStyle/>
          <a:p>
            <a:pPr algn="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80%</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78" name="TextBox 27"/>
          <p:cNvSpPr txBox="1"/>
          <p:nvPr/>
        </p:nvSpPr>
        <p:spPr>
          <a:xfrm>
            <a:off x="5444636" y="1892246"/>
            <a:ext cx="1171432" cy="392415"/>
          </a:xfrm>
          <a:prstGeom prst="rect">
            <a:avLst/>
          </a:prstGeom>
          <a:noFill/>
        </p:spPr>
        <p:txBody>
          <a:bodyPr wrap="square" rtlCol="0">
            <a:spAutoFit/>
          </a:bodyPr>
          <a:lstStyle/>
          <a:p>
            <a:pP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95%</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79" name="圆角淘宝店chenying0907出品 78"/>
          <p:cNvSpPr/>
          <p:nvPr/>
        </p:nvSpPr>
        <p:spPr>
          <a:xfrm>
            <a:off x="1704017" y="2421252"/>
            <a:ext cx="6252359" cy="426150"/>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80" name="淘宝店chenying0907出品 79"/>
          <p:cNvGrpSpPr/>
          <p:nvPr/>
        </p:nvGrpSpPr>
        <p:grpSpPr>
          <a:xfrm>
            <a:off x="3892932" y="2409066"/>
            <a:ext cx="1445236" cy="438337"/>
            <a:chOff x="5162989" y="3212087"/>
            <a:chExt cx="1926981" cy="584449"/>
          </a:xfrm>
        </p:grpSpPr>
        <p:grpSp>
          <p:nvGrpSpPr>
            <p:cNvPr id="81" name="淘宝店chenying0907出品 80"/>
            <p:cNvGrpSpPr/>
            <p:nvPr/>
          </p:nvGrpSpPr>
          <p:grpSpPr>
            <a:xfrm>
              <a:off x="5162989" y="3212087"/>
              <a:ext cx="1926981" cy="584449"/>
              <a:chOff x="4143851" y="532568"/>
              <a:chExt cx="4142700" cy="584449"/>
            </a:xfrm>
          </p:grpSpPr>
          <p:sp>
            <p:nvSpPr>
              <p:cNvPr id="83" name="圆角淘宝店chenying0907出品 8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84" name="圆角淘宝店chenying0907出品 83"/>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82" name="TextBox 36"/>
            <p:cNvSpPr txBox="1"/>
            <p:nvPr/>
          </p:nvSpPr>
          <p:spPr>
            <a:xfrm>
              <a:off x="5375920" y="3268222"/>
              <a:ext cx="1561909" cy="523220"/>
            </a:xfrm>
            <a:prstGeom prst="rect">
              <a:avLst/>
            </a:prstGeom>
            <a:noFill/>
          </p:spPr>
          <p:txBody>
            <a:bodyPr wrap="square" rtlCol="0">
              <a:spAutoFit/>
            </a:bodyPr>
            <a:lstStyle/>
            <a:p>
              <a:pPr algn="ctr">
                <a:lnSpc>
                  <a:spcPct val="130000"/>
                </a:lnSpc>
              </a:pPr>
              <a:r>
                <a:rPr lang="zh-CN" altLang="en-US" sz="1500" b="1" dirty="0">
                  <a:solidFill>
                    <a:schemeClr val="accent2"/>
                  </a:solidFill>
                  <a:latin typeface="微软雅黑" panose="020B0503020204020204" pitchFamily="34" charset="-122"/>
                  <a:ea typeface="微软雅黑" panose="020B0503020204020204" pitchFamily="34" charset="-122"/>
                </a:rPr>
                <a:t>销售额</a:t>
              </a:r>
            </a:p>
          </p:txBody>
        </p:sp>
      </p:grpSp>
      <p:sp>
        <p:nvSpPr>
          <p:cNvPr id="85" name="TextBox 39"/>
          <p:cNvSpPr txBox="1"/>
          <p:nvPr/>
        </p:nvSpPr>
        <p:spPr>
          <a:xfrm>
            <a:off x="2594468" y="2451167"/>
            <a:ext cx="1171432" cy="392415"/>
          </a:xfrm>
          <a:prstGeom prst="rect">
            <a:avLst/>
          </a:prstGeom>
          <a:noFill/>
        </p:spPr>
        <p:txBody>
          <a:bodyPr wrap="square" rtlCol="0">
            <a:spAutoFit/>
          </a:bodyPr>
          <a:lstStyle/>
          <a:p>
            <a:pPr algn="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4000</a:t>
            </a:r>
            <a:r>
              <a:rPr lang="zh-CN" altLang="en-US" sz="1500" dirty="0">
                <a:solidFill>
                  <a:schemeClr val="bg1"/>
                </a:solidFill>
                <a:latin typeface="微软雅黑" panose="020B0503020204020204" pitchFamily="34" charset="-122"/>
                <a:ea typeface="微软雅黑" panose="020B0503020204020204" pitchFamily="34" charset="-122"/>
              </a:rPr>
              <a:t>万</a:t>
            </a:r>
          </a:p>
        </p:txBody>
      </p:sp>
      <p:sp>
        <p:nvSpPr>
          <p:cNvPr id="86" name="TextBox 40"/>
          <p:cNvSpPr txBox="1"/>
          <p:nvPr/>
        </p:nvSpPr>
        <p:spPr>
          <a:xfrm>
            <a:off x="5444636" y="2451167"/>
            <a:ext cx="1171432" cy="392415"/>
          </a:xfrm>
          <a:prstGeom prst="rect">
            <a:avLst/>
          </a:prstGeom>
          <a:noFill/>
        </p:spPr>
        <p:txBody>
          <a:bodyPr wrap="square" rtlCol="0">
            <a:spAutoFit/>
          </a:bodyPr>
          <a:lstStyle/>
          <a:p>
            <a:pP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5700</a:t>
            </a:r>
            <a:r>
              <a:rPr lang="zh-CN" altLang="en-US" sz="1500" dirty="0">
                <a:solidFill>
                  <a:schemeClr val="bg1"/>
                </a:solidFill>
                <a:latin typeface="微软雅黑" panose="020B0503020204020204" pitchFamily="34" charset="-122"/>
                <a:ea typeface="微软雅黑" panose="020B0503020204020204" pitchFamily="34" charset="-122"/>
              </a:rPr>
              <a:t>万</a:t>
            </a:r>
          </a:p>
        </p:txBody>
      </p:sp>
      <p:sp>
        <p:nvSpPr>
          <p:cNvPr id="87" name="圆角淘宝店chenying0907出品 86"/>
          <p:cNvSpPr/>
          <p:nvPr/>
        </p:nvSpPr>
        <p:spPr>
          <a:xfrm>
            <a:off x="2372005" y="2980763"/>
            <a:ext cx="5148943" cy="426150"/>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88" name="淘宝店chenying0907出品 87"/>
          <p:cNvGrpSpPr/>
          <p:nvPr/>
        </p:nvGrpSpPr>
        <p:grpSpPr>
          <a:xfrm>
            <a:off x="3892932" y="2968576"/>
            <a:ext cx="1445236" cy="438337"/>
            <a:chOff x="5162989" y="3958101"/>
            <a:chExt cx="1926981" cy="584449"/>
          </a:xfrm>
        </p:grpSpPr>
        <p:grpSp>
          <p:nvGrpSpPr>
            <p:cNvPr id="89" name="淘宝店chenying0907出品 88"/>
            <p:cNvGrpSpPr/>
            <p:nvPr/>
          </p:nvGrpSpPr>
          <p:grpSpPr>
            <a:xfrm>
              <a:off x="5162989" y="3958101"/>
              <a:ext cx="1926981" cy="584449"/>
              <a:chOff x="4143851" y="532568"/>
              <a:chExt cx="4142700" cy="584449"/>
            </a:xfrm>
          </p:grpSpPr>
          <p:sp>
            <p:nvSpPr>
              <p:cNvPr id="91" name="圆角淘宝店chenying0907出品 90"/>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92" name="圆角淘宝店chenying0907出品 91"/>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90" name="TextBox 45"/>
            <p:cNvSpPr txBox="1"/>
            <p:nvPr/>
          </p:nvSpPr>
          <p:spPr>
            <a:xfrm>
              <a:off x="5375920" y="4014236"/>
              <a:ext cx="1561909" cy="523220"/>
            </a:xfrm>
            <a:prstGeom prst="rect">
              <a:avLst/>
            </a:prstGeom>
            <a:noFill/>
          </p:spPr>
          <p:txBody>
            <a:bodyPr wrap="square" rtlCol="0">
              <a:spAutoFit/>
            </a:bodyPr>
            <a:lstStyle/>
            <a:p>
              <a:pPr algn="ctr">
                <a:lnSpc>
                  <a:spcPct val="130000"/>
                </a:lnSpc>
              </a:pPr>
              <a:r>
                <a:rPr lang="zh-CN" altLang="en-US" sz="1500" b="1" dirty="0">
                  <a:solidFill>
                    <a:schemeClr val="accent3"/>
                  </a:solidFill>
                  <a:latin typeface="微软雅黑" panose="020B0503020204020204" pitchFamily="34" charset="-122"/>
                  <a:ea typeface="微软雅黑" panose="020B0503020204020204" pitchFamily="34" charset="-122"/>
                </a:rPr>
                <a:t>回款</a:t>
              </a:r>
            </a:p>
          </p:txBody>
        </p:sp>
      </p:grpSp>
      <p:sp>
        <p:nvSpPr>
          <p:cNvPr id="93" name="TextBox 46"/>
          <p:cNvSpPr txBox="1"/>
          <p:nvPr/>
        </p:nvSpPr>
        <p:spPr>
          <a:xfrm>
            <a:off x="2594468" y="3010678"/>
            <a:ext cx="1171432" cy="392415"/>
          </a:xfrm>
          <a:prstGeom prst="rect">
            <a:avLst/>
          </a:prstGeom>
          <a:noFill/>
        </p:spPr>
        <p:txBody>
          <a:bodyPr wrap="square" rtlCol="0">
            <a:spAutoFit/>
          </a:bodyPr>
          <a:lstStyle/>
          <a:p>
            <a:pPr algn="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2500</a:t>
            </a:r>
            <a:r>
              <a:rPr lang="zh-CN" altLang="en-US" sz="1500" dirty="0">
                <a:solidFill>
                  <a:schemeClr val="bg1"/>
                </a:solidFill>
                <a:latin typeface="微软雅黑" panose="020B0503020204020204" pitchFamily="34" charset="-122"/>
                <a:ea typeface="微软雅黑" panose="020B0503020204020204" pitchFamily="34" charset="-122"/>
              </a:rPr>
              <a:t>万</a:t>
            </a:r>
          </a:p>
        </p:txBody>
      </p:sp>
      <p:sp>
        <p:nvSpPr>
          <p:cNvPr id="94" name="TextBox 47"/>
          <p:cNvSpPr txBox="1"/>
          <p:nvPr/>
        </p:nvSpPr>
        <p:spPr>
          <a:xfrm>
            <a:off x="5444636" y="3010678"/>
            <a:ext cx="1171432" cy="392415"/>
          </a:xfrm>
          <a:prstGeom prst="rect">
            <a:avLst/>
          </a:prstGeom>
          <a:noFill/>
        </p:spPr>
        <p:txBody>
          <a:bodyPr wrap="square" rtlCol="0">
            <a:spAutoFit/>
          </a:bodyPr>
          <a:lstStyle/>
          <a:p>
            <a:pP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4600</a:t>
            </a:r>
            <a:r>
              <a:rPr lang="zh-CN" altLang="en-US" sz="1500" dirty="0">
                <a:solidFill>
                  <a:schemeClr val="bg1"/>
                </a:solidFill>
                <a:latin typeface="微软雅黑" panose="020B0503020204020204" pitchFamily="34" charset="-122"/>
                <a:ea typeface="微软雅黑" panose="020B0503020204020204" pitchFamily="34" charset="-122"/>
              </a:rPr>
              <a:t>万</a:t>
            </a:r>
          </a:p>
        </p:txBody>
      </p:sp>
      <p:sp>
        <p:nvSpPr>
          <p:cNvPr id="95" name="圆角淘宝店chenying0907出品 94"/>
          <p:cNvSpPr/>
          <p:nvPr/>
        </p:nvSpPr>
        <p:spPr>
          <a:xfrm>
            <a:off x="2594468" y="3533607"/>
            <a:ext cx="4195768" cy="426150"/>
          </a:xfrm>
          <a:prstGeom prst="roundRect">
            <a:avLst>
              <a:gd name="adj" fmla="val 50000"/>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nvGrpSpPr>
          <p:cNvPr id="96" name="淘宝店chenying0907出品 95"/>
          <p:cNvGrpSpPr/>
          <p:nvPr/>
        </p:nvGrpSpPr>
        <p:grpSpPr>
          <a:xfrm>
            <a:off x="3892932" y="3521421"/>
            <a:ext cx="1445236" cy="438337"/>
            <a:chOff x="5162989" y="4695227"/>
            <a:chExt cx="1926981" cy="584449"/>
          </a:xfrm>
        </p:grpSpPr>
        <p:grpSp>
          <p:nvGrpSpPr>
            <p:cNvPr id="97" name="淘宝店chenying0907出品 96"/>
            <p:cNvGrpSpPr/>
            <p:nvPr/>
          </p:nvGrpSpPr>
          <p:grpSpPr>
            <a:xfrm>
              <a:off x="5162989" y="4695227"/>
              <a:ext cx="1926981" cy="584449"/>
              <a:chOff x="4143851" y="532568"/>
              <a:chExt cx="4142700" cy="584449"/>
            </a:xfrm>
          </p:grpSpPr>
          <p:sp>
            <p:nvSpPr>
              <p:cNvPr id="99" name="圆角淘宝店chenying0907出品 98"/>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sp>
            <p:nvSpPr>
              <p:cNvPr id="100" name="圆角淘宝店chenying0907出品 99"/>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prstClr val="white"/>
                  </a:solidFill>
                  <a:latin typeface="微软雅黑" panose="020B0503020204020204" pitchFamily="34" charset="-122"/>
                  <a:ea typeface="微软雅黑" panose="020B0503020204020204" pitchFamily="34" charset="-122"/>
                </a:endParaRPr>
              </a:p>
            </p:txBody>
          </p:sp>
        </p:grpSp>
        <p:sp>
          <p:nvSpPr>
            <p:cNvPr id="98" name="TextBox 53"/>
            <p:cNvSpPr txBox="1"/>
            <p:nvPr/>
          </p:nvSpPr>
          <p:spPr>
            <a:xfrm>
              <a:off x="5375920" y="4751362"/>
              <a:ext cx="1561909" cy="523220"/>
            </a:xfrm>
            <a:prstGeom prst="rect">
              <a:avLst/>
            </a:prstGeom>
            <a:noFill/>
          </p:spPr>
          <p:txBody>
            <a:bodyPr wrap="square" rtlCol="0">
              <a:spAutoFit/>
            </a:bodyPr>
            <a:lstStyle/>
            <a:p>
              <a:pPr algn="ctr">
                <a:lnSpc>
                  <a:spcPct val="130000"/>
                </a:lnSpc>
              </a:pPr>
              <a:r>
                <a:rPr lang="zh-CN" altLang="en-US" sz="1500" b="1" dirty="0">
                  <a:solidFill>
                    <a:schemeClr val="accent4"/>
                  </a:solidFill>
                  <a:latin typeface="微软雅黑" panose="020B0503020204020204" pitchFamily="34" charset="-122"/>
                  <a:ea typeface="微软雅黑" panose="020B0503020204020204" pitchFamily="34" charset="-122"/>
                </a:rPr>
                <a:t>其它数据</a:t>
              </a:r>
            </a:p>
          </p:txBody>
        </p:sp>
      </p:grpSp>
      <p:sp>
        <p:nvSpPr>
          <p:cNvPr id="101" name="TextBox 54"/>
          <p:cNvSpPr txBox="1"/>
          <p:nvPr/>
        </p:nvSpPr>
        <p:spPr>
          <a:xfrm>
            <a:off x="2594468" y="3563522"/>
            <a:ext cx="1171432" cy="392415"/>
          </a:xfrm>
          <a:prstGeom prst="rect">
            <a:avLst/>
          </a:prstGeom>
          <a:noFill/>
        </p:spPr>
        <p:txBody>
          <a:bodyPr wrap="square" rtlCol="0">
            <a:spAutoFit/>
          </a:bodyPr>
          <a:lstStyle/>
          <a:p>
            <a:pPr algn="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600</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02" name="TextBox 56"/>
          <p:cNvSpPr txBox="1"/>
          <p:nvPr/>
        </p:nvSpPr>
        <p:spPr>
          <a:xfrm>
            <a:off x="5444636" y="3563522"/>
            <a:ext cx="1171432" cy="392415"/>
          </a:xfrm>
          <a:prstGeom prst="rect">
            <a:avLst/>
          </a:prstGeom>
          <a:noFill/>
        </p:spPr>
        <p:txBody>
          <a:bodyPr wrap="square" rtlCol="0">
            <a:spAutoFit/>
          </a:bodyPr>
          <a:lstStyle/>
          <a:p>
            <a:pPr>
              <a:lnSpc>
                <a:spcPct val="130000"/>
              </a:lnSpc>
            </a:pPr>
            <a:r>
              <a:rPr lang="en-US" altLang="zh-CN" sz="1500" dirty="0">
                <a:solidFill>
                  <a:schemeClr val="bg1"/>
                </a:solidFill>
                <a:latin typeface="微软雅黑" panose="020B0503020204020204" pitchFamily="34" charset="-122"/>
                <a:ea typeface="微软雅黑" panose="020B0503020204020204" pitchFamily="34" charset="-122"/>
              </a:rPr>
              <a:t>800</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03" name="TextBox 60"/>
          <p:cNvSpPr txBox="1"/>
          <p:nvPr/>
        </p:nvSpPr>
        <p:spPr>
          <a:xfrm>
            <a:off x="4327759" y="1350962"/>
            <a:ext cx="579800" cy="452432"/>
          </a:xfrm>
          <a:prstGeom prst="rect">
            <a:avLst/>
          </a:prstGeom>
          <a:noFill/>
        </p:spPr>
        <p:txBody>
          <a:bodyPr wrap="square" rtlCol="0">
            <a:spAutoFit/>
          </a:bodyPr>
          <a:lstStyle/>
          <a:p>
            <a:pPr algn="ctr">
              <a:lnSpc>
                <a:spcPct val="130000"/>
              </a:lnSpc>
            </a:pPr>
            <a:r>
              <a:rPr lang="en-US" altLang="zh-CN" b="1" dirty="0">
                <a:solidFill>
                  <a:schemeClr val="accent2"/>
                </a:solidFill>
                <a:latin typeface="微软雅黑" panose="020B0503020204020204" pitchFamily="34" charset="-122"/>
                <a:ea typeface="微软雅黑" panose="020B0503020204020204" pitchFamily="34" charset="-122"/>
              </a:rPr>
              <a:t>VS</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04" name="TextBox 61"/>
          <p:cNvSpPr txBox="1"/>
          <p:nvPr/>
        </p:nvSpPr>
        <p:spPr>
          <a:xfrm>
            <a:off x="1416594" y="4245936"/>
            <a:ext cx="6310812" cy="613694"/>
          </a:xfrm>
          <a:prstGeom prst="rect">
            <a:avLst/>
          </a:prstGeom>
          <a:noFill/>
        </p:spPr>
        <p:txBody>
          <a:bodyPr wrap="square" rtlCol="0">
            <a:spAutoFit/>
          </a:bodyPr>
          <a:lstStyle/>
          <a:p>
            <a:pPr algn="ctr">
              <a:lnSpc>
                <a:spcPct val="150000"/>
              </a:lnSpc>
            </a:pPr>
            <a:r>
              <a:rPr lang="zh-CN" altLang="en-US" sz="1200" dirty="0">
                <a:solidFill>
                  <a:srgbClr val="8C99A8"/>
                </a:solidFill>
                <a:latin typeface="微软雅黑" panose="020B0503020204020204" pitchFamily="34" charset="-122"/>
                <a:ea typeface="微软雅黑" panose="020B0503020204020204" pitchFamily="34" charset="-122"/>
              </a:rPr>
              <a:t>此处添加详细文本描述此处添加详细文本描述此处添加详细文本描述此处添加详细文本描述</a:t>
            </a:r>
          </a:p>
          <a:p>
            <a:pPr algn="ctr">
              <a:lnSpc>
                <a:spcPct val="150000"/>
              </a:lnSpc>
            </a:pPr>
            <a:r>
              <a:rPr lang="zh-CN" altLang="en-US" sz="1200" dirty="0">
                <a:solidFill>
                  <a:srgbClr val="8C99A8"/>
                </a:solidFill>
                <a:latin typeface="微软雅黑" panose="020B0503020204020204" pitchFamily="34" charset="-122"/>
                <a:ea typeface="微软雅黑" panose="020B0503020204020204" pitchFamily="34" charset="-122"/>
              </a:rPr>
              <a:t>此处添加详细文本描述此</a:t>
            </a:r>
          </a:p>
        </p:txBody>
      </p:sp>
      <p:sp>
        <p:nvSpPr>
          <p:cNvPr id="117" name="淘宝店chenying0907出品 8"/>
          <p:cNvSpPr>
            <a:spLocks noEditPoints="1"/>
          </p:cNvSpPr>
          <p:nvPr/>
        </p:nvSpPr>
        <p:spPr bwMode="auto">
          <a:xfrm flipH="1">
            <a:off x="711372" y="2810476"/>
            <a:ext cx="615628" cy="1506092"/>
          </a:xfrm>
          <a:custGeom>
            <a:avLst/>
            <a:gdLst>
              <a:gd name="T0" fmla="*/ 326 w 337"/>
              <a:gd name="T1" fmla="*/ 277 h 821"/>
              <a:gd name="T2" fmla="*/ 329 w 337"/>
              <a:gd name="T3" fmla="*/ 212 h 821"/>
              <a:gd name="T4" fmla="*/ 323 w 337"/>
              <a:gd name="T5" fmla="*/ 165 h 821"/>
              <a:gd name="T6" fmla="*/ 284 w 337"/>
              <a:gd name="T7" fmla="*/ 127 h 821"/>
              <a:gd name="T8" fmla="*/ 257 w 337"/>
              <a:gd name="T9" fmla="*/ 113 h 821"/>
              <a:gd name="T10" fmla="*/ 238 w 337"/>
              <a:gd name="T11" fmla="*/ 83 h 821"/>
              <a:gd name="T12" fmla="*/ 237 w 337"/>
              <a:gd name="T13" fmla="*/ 59 h 821"/>
              <a:gd name="T14" fmla="*/ 234 w 337"/>
              <a:gd name="T15" fmla="*/ 14 h 821"/>
              <a:gd name="T16" fmla="*/ 189 w 337"/>
              <a:gd name="T17" fmla="*/ 0 h 821"/>
              <a:gd name="T18" fmla="*/ 168 w 337"/>
              <a:gd name="T19" fmla="*/ 61 h 821"/>
              <a:gd name="T20" fmla="*/ 172 w 337"/>
              <a:gd name="T21" fmla="*/ 85 h 821"/>
              <a:gd name="T22" fmla="*/ 176 w 337"/>
              <a:gd name="T23" fmla="*/ 87 h 821"/>
              <a:gd name="T24" fmla="*/ 178 w 337"/>
              <a:gd name="T25" fmla="*/ 92 h 821"/>
              <a:gd name="T26" fmla="*/ 186 w 337"/>
              <a:gd name="T27" fmla="*/ 106 h 821"/>
              <a:gd name="T28" fmla="*/ 161 w 337"/>
              <a:gd name="T29" fmla="*/ 161 h 821"/>
              <a:gd name="T30" fmla="*/ 144 w 337"/>
              <a:gd name="T31" fmla="*/ 241 h 821"/>
              <a:gd name="T32" fmla="*/ 133 w 337"/>
              <a:gd name="T33" fmla="*/ 244 h 821"/>
              <a:gd name="T34" fmla="*/ 123 w 337"/>
              <a:gd name="T35" fmla="*/ 247 h 821"/>
              <a:gd name="T36" fmla="*/ 96 w 337"/>
              <a:gd name="T37" fmla="*/ 241 h 821"/>
              <a:gd name="T38" fmla="*/ 45 w 337"/>
              <a:gd name="T39" fmla="*/ 214 h 821"/>
              <a:gd name="T40" fmla="*/ 16 w 337"/>
              <a:gd name="T41" fmla="*/ 226 h 821"/>
              <a:gd name="T42" fmla="*/ 45 w 337"/>
              <a:gd name="T43" fmla="*/ 254 h 821"/>
              <a:gd name="T44" fmla="*/ 44 w 337"/>
              <a:gd name="T45" fmla="*/ 268 h 821"/>
              <a:gd name="T46" fmla="*/ 129 w 337"/>
              <a:gd name="T47" fmla="*/ 293 h 821"/>
              <a:gd name="T48" fmla="*/ 166 w 337"/>
              <a:gd name="T49" fmla="*/ 463 h 821"/>
              <a:gd name="T50" fmla="*/ 206 w 337"/>
              <a:gd name="T51" fmla="*/ 612 h 821"/>
              <a:gd name="T52" fmla="*/ 212 w 337"/>
              <a:gd name="T53" fmla="*/ 648 h 821"/>
              <a:gd name="T54" fmla="*/ 209 w 337"/>
              <a:gd name="T55" fmla="*/ 681 h 821"/>
              <a:gd name="T56" fmla="*/ 217 w 337"/>
              <a:gd name="T57" fmla="*/ 715 h 821"/>
              <a:gd name="T58" fmla="*/ 217 w 337"/>
              <a:gd name="T59" fmla="*/ 715 h 821"/>
              <a:gd name="T60" fmla="*/ 209 w 337"/>
              <a:gd name="T61" fmla="*/ 730 h 821"/>
              <a:gd name="T62" fmla="*/ 163 w 337"/>
              <a:gd name="T63" fmla="*/ 774 h 821"/>
              <a:gd name="T64" fmla="*/ 189 w 337"/>
              <a:gd name="T65" fmla="*/ 786 h 821"/>
              <a:gd name="T66" fmla="*/ 246 w 337"/>
              <a:gd name="T67" fmla="*/ 819 h 821"/>
              <a:gd name="T68" fmla="*/ 272 w 337"/>
              <a:gd name="T69" fmla="*/ 773 h 821"/>
              <a:gd name="T70" fmla="*/ 275 w 337"/>
              <a:gd name="T71" fmla="*/ 764 h 821"/>
              <a:gd name="T72" fmla="*/ 278 w 337"/>
              <a:gd name="T73" fmla="*/ 759 h 821"/>
              <a:gd name="T74" fmla="*/ 280 w 337"/>
              <a:gd name="T75" fmla="*/ 753 h 821"/>
              <a:gd name="T76" fmla="*/ 282 w 337"/>
              <a:gd name="T77" fmla="*/ 746 h 821"/>
              <a:gd name="T78" fmla="*/ 283 w 337"/>
              <a:gd name="T79" fmla="*/ 739 h 821"/>
              <a:gd name="T80" fmla="*/ 283 w 337"/>
              <a:gd name="T81" fmla="*/ 732 h 821"/>
              <a:gd name="T82" fmla="*/ 283 w 337"/>
              <a:gd name="T83" fmla="*/ 725 h 821"/>
              <a:gd name="T84" fmla="*/ 283 w 337"/>
              <a:gd name="T85" fmla="*/ 718 h 821"/>
              <a:gd name="T86" fmla="*/ 283 w 337"/>
              <a:gd name="T87" fmla="*/ 713 h 821"/>
              <a:gd name="T88" fmla="*/ 282 w 337"/>
              <a:gd name="T89" fmla="*/ 708 h 821"/>
              <a:gd name="T90" fmla="*/ 282 w 337"/>
              <a:gd name="T91" fmla="*/ 705 h 821"/>
              <a:gd name="T92" fmla="*/ 286 w 337"/>
              <a:gd name="T93" fmla="*/ 680 h 821"/>
              <a:gd name="T94" fmla="*/ 291 w 337"/>
              <a:gd name="T95" fmla="*/ 595 h 821"/>
              <a:gd name="T96" fmla="*/ 291 w 337"/>
              <a:gd name="T97" fmla="*/ 585 h 821"/>
              <a:gd name="T98" fmla="*/ 290 w 337"/>
              <a:gd name="T99" fmla="*/ 576 h 821"/>
              <a:gd name="T100" fmla="*/ 291 w 337"/>
              <a:gd name="T101" fmla="*/ 569 h 821"/>
              <a:gd name="T102" fmla="*/ 291 w 337"/>
              <a:gd name="T103" fmla="*/ 565 h 821"/>
              <a:gd name="T104" fmla="*/ 292 w 337"/>
              <a:gd name="T105" fmla="*/ 560 h 821"/>
              <a:gd name="T106" fmla="*/ 293 w 337"/>
              <a:gd name="T107" fmla="*/ 558 h 821"/>
              <a:gd name="T108" fmla="*/ 292 w 337"/>
              <a:gd name="T109" fmla="*/ 555 h 821"/>
              <a:gd name="T110" fmla="*/ 292 w 337"/>
              <a:gd name="T111" fmla="*/ 552 h 821"/>
              <a:gd name="T112" fmla="*/ 280 w 337"/>
              <a:gd name="T113" fmla="*/ 532 h 821"/>
              <a:gd name="T114" fmla="*/ 296 w 337"/>
              <a:gd name="T115" fmla="*/ 476 h 821"/>
              <a:gd name="T116" fmla="*/ 188 w 337"/>
              <a:gd name="T117" fmla="*/ 14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 h="821">
                <a:moveTo>
                  <a:pt x="296" y="422"/>
                </a:moveTo>
                <a:lnTo>
                  <a:pt x="337" y="410"/>
                </a:lnTo>
                <a:lnTo>
                  <a:pt x="337" y="410"/>
                </a:lnTo>
                <a:lnTo>
                  <a:pt x="329" y="393"/>
                </a:lnTo>
                <a:lnTo>
                  <a:pt x="322" y="375"/>
                </a:lnTo>
                <a:lnTo>
                  <a:pt x="315" y="355"/>
                </a:lnTo>
                <a:lnTo>
                  <a:pt x="310" y="335"/>
                </a:lnTo>
                <a:lnTo>
                  <a:pt x="310" y="335"/>
                </a:lnTo>
                <a:lnTo>
                  <a:pt x="320" y="305"/>
                </a:lnTo>
                <a:lnTo>
                  <a:pt x="320" y="305"/>
                </a:lnTo>
                <a:lnTo>
                  <a:pt x="326" y="277"/>
                </a:lnTo>
                <a:lnTo>
                  <a:pt x="326" y="277"/>
                </a:lnTo>
                <a:lnTo>
                  <a:pt x="327" y="271"/>
                </a:lnTo>
                <a:lnTo>
                  <a:pt x="327" y="261"/>
                </a:lnTo>
                <a:lnTo>
                  <a:pt x="326" y="246"/>
                </a:lnTo>
                <a:lnTo>
                  <a:pt x="326" y="246"/>
                </a:lnTo>
                <a:lnTo>
                  <a:pt x="322" y="223"/>
                </a:lnTo>
                <a:lnTo>
                  <a:pt x="322" y="223"/>
                </a:lnTo>
                <a:lnTo>
                  <a:pt x="324" y="220"/>
                </a:lnTo>
                <a:lnTo>
                  <a:pt x="328" y="215"/>
                </a:lnTo>
                <a:lnTo>
                  <a:pt x="328" y="215"/>
                </a:lnTo>
                <a:lnTo>
                  <a:pt x="329" y="212"/>
                </a:lnTo>
                <a:lnTo>
                  <a:pt x="329" y="208"/>
                </a:lnTo>
                <a:lnTo>
                  <a:pt x="328" y="203"/>
                </a:lnTo>
                <a:lnTo>
                  <a:pt x="328" y="199"/>
                </a:lnTo>
                <a:lnTo>
                  <a:pt x="328" y="199"/>
                </a:lnTo>
                <a:lnTo>
                  <a:pt x="328" y="196"/>
                </a:lnTo>
                <a:lnTo>
                  <a:pt x="326" y="194"/>
                </a:lnTo>
                <a:lnTo>
                  <a:pt x="323" y="193"/>
                </a:lnTo>
                <a:lnTo>
                  <a:pt x="323" y="193"/>
                </a:lnTo>
                <a:lnTo>
                  <a:pt x="323" y="180"/>
                </a:lnTo>
                <a:lnTo>
                  <a:pt x="324" y="170"/>
                </a:lnTo>
                <a:lnTo>
                  <a:pt x="323" y="165"/>
                </a:lnTo>
                <a:lnTo>
                  <a:pt x="323" y="165"/>
                </a:lnTo>
                <a:lnTo>
                  <a:pt x="317" y="151"/>
                </a:lnTo>
                <a:lnTo>
                  <a:pt x="313" y="139"/>
                </a:lnTo>
                <a:lnTo>
                  <a:pt x="313" y="139"/>
                </a:lnTo>
                <a:lnTo>
                  <a:pt x="310" y="137"/>
                </a:lnTo>
                <a:lnTo>
                  <a:pt x="310" y="137"/>
                </a:lnTo>
                <a:lnTo>
                  <a:pt x="304" y="134"/>
                </a:lnTo>
                <a:lnTo>
                  <a:pt x="297" y="130"/>
                </a:lnTo>
                <a:lnTo>
                  <a:pt x="289" y="127"/>
                </a:lnTo>
                <a:lnTo>
                  <a:pt x="289" y="127"/>
                </a:lnTo>
                <a:lnTo>
                  <a:pt x="284" y="127"/>
                </a:lnTo>
                <a:lnTo>
                  <a:pt x="280" y="126"/>
                </a:lnTo>
                <a:lnTo>
                  <a:pt x="280" y="126"/>
                </a:lnTo>
                <a:lnTo>
                  <a:pt x="272" y="124"/>
                </a:lnTo>
                <a:lnTo>
                  <a:pt x="272" y="124"/>
                </a:lnTo>
                <a:lnTo>
                  <a:pt x="272" y="124"/>
                </a:lnTo>
                <a:lnTo>
                  <a:pt x="266" y="120"/>
                </a:lnTo>
                <a:lnTo>
                  <a:pt x="261" y="115"/>
                </a:lnTo>
                <a:lnTo>
                  <a:pt x="261" y="115"/>
                </a:lnTo>
                <a:lnTo>
                  <a:pt x="261" y="115"/>
                </a:lnTo>
                <a:lnTo>
                  <a:pt x="257" y="113"/>
                </a:lnTo>
                <a:lnTo>
                  <a:pt x="257" y="113"/>
                </a:lnTo>
                <a:lnTo>
                  <a:pt x="257" y="113"/>
                </a:lnTo>
                <a:lnTo>
                  <a:pt x="252" y="107"/>
                </a:lnTo>
                <a:lnTo>
                  <a:pt x="252" y="107"/>
                </a:lnTo>
                <a:lnTo>
                  <a:pt x="249" y="110"/>
                </a:lnTo>
                <a:lnTo>
                  <a:pt x="249" y="110"/>
                </a:lnTo>
                <a:lnTo>
                  <a:pt x="240" y="99"/>
                </a:lnTo>
                <a:lnTo>
                  <a:pt x="240" y="99"/>
                </a:lnTo>
                <a:lnTo>
                  <a:pt x="239" y="99"/>
                </a:lnTo>
                <a:lnTo>
                  <a:pt x="239" y="99"/>
                </a:lnTo>
                <a:lnTo>
                  <a:pt x="238" y="83"/>
                </a:lnTo>
                <a:lnTo>
                  <a:pt x="238" y="83"/>
                </a:lnTo>
                <a:lnTo>
                  <a:pt x="241" y="81"/>
                </a:lnTo>
                <a:lnTo>
                  <a:pt x="244" y="79"/>
                </a:lnTo>
                <a:lnTo>
                  <a:pt x="245" y="75"/>
                </a:lnTo>
                <a:lnTo>
                  <a:pt x="246" y="70"/>
                </a:lnTo>
                <a:lnTo>
                  <a:pt x="246" y="63"/>
                </a:lnTo>
                <a:lnTo>
                  <a:pt x="246" y="60"/>
                </a:lnTo>
                <a:lnTo>
                  <a:pt x="246" y="60"/>
                </a:lnTo>
                <a:lnTo>
                  <a:pt x="244" y="57"/>
                </a:lnTo>
                <a:lnTo>
                  <a:pt x="241" y="57"/>
                </a:lnTo>
                <a:lnTo>
                  <a:pt x="237" y="59"/>
                </a:lnTo>
                <a:lnTo>
                  <a:pt x="237" y="59"/>
                </a:lnTo>
                <a:lnTo>
                  <a:pt x="237" y="59"/>
                </a:lnTo>
                <a:lnTo>
                  <a:pt x="239" y="57"/>
                </a:lnTo>
                <a:lnTo>
                  <a:pt x="240" y="57"/>
                </a:lnTo>
                <a:lnTo>
                  <a:pt x="240" y="57"/>
                </a:lnTo>
                <a:lnTo>
                  <a:pt x="241" y="40"/>
                </a:lnTo>
                <a:lnTo>
                  <a:pt x="242" y="30"/>
                </a:lnTo>
                <a:lnTo>
                  <a:pt x="242" y="30"/>
                </a:lnTo>
                <a:lnTo>
                  <a:pt x="241" y="24"/>
                </a:lnTo>
                <a:lnTo>
                  <a:pt x="239" y="19"/>
                </a:lnTo>
                <a:lnTo>
                  <a:pt x="237" y="16"/>
                </a:lnTo>
                <a:lnTo>
                  <a:pt x="234" y="14"/>
                </a:lnTo>
                <a:lnTo>
                  <a:pt x="230" y="10"/>
                </a:lnTo>
                <a:lnTo>
                  <a:pt x="227" y="9"/>
                </a:lnTo>
                <a:lnTo>
                  <a:pt x="227" y="9"/>
                </a:lnTo>
                <a:lnTo>
                  <a:pt x="219" y="4"/>
                </a:lnTo>
                <a:lnTo>
                  <a:pt x="219" y="4"/>
                </a:lnTo>
                <a:lnTo>
                  <a:pt x="216" y="3"/>
                </a:lnTo>
                <a:lnTo>
                  <a:pt x="210" y="3"/>
                </a:lnTo>
                <a:lnTo>
                  <a:pt x="204" y="3"/>
                </a:lnTo>
                <a:lnTo>
                  <a:pt x="204" y="3"/>
                </a:lnTo>
                <a:lnTo>
                  <a:pt x="189" y="0"/>
                </a:lnTo>
                <a:lnTo>
                  <a:pt x="189" y="0"/>
                </a:lnTo>
                <a:lnTo>
                  <a:pt x="181" y="3"/>
                </a:lnTo>
                <a:lnTo>
                  <a:pt x="176" y="8"/>
                </a:lnTo>
                <a:lnTo>
                  <a:pt x="172" y="12"/>
                </a:lnTo>
                <a:lnTo>
                  <a:pt x="168" y="18"/>
                </a:lnTo>
                <a:lnTo>
                  <a:pt x="167" y="22"/>
                </a:lnTo>
                <a:lnTo>
                  <a:pt x="165" y="26"/>
                </a:lnTo>
                <a:lnTo>
                  <a:pt x="165" y="31"/>
                </a:lnTo>
                <a:lnTo>
                  <a:pt x="165" y="31"/>
                </a:lnTo>
                <a:lnTo>
                  <a:pt x="165" y="40"/>
                </a:lnTo>
                <a:lnTo>
                  <a:pt x="165" y="48"/>
                </a:lnTo>
                <a:lnTo>
                  <a:pt x="168" y="61"/>
                </a:lnTo>
                <a:lnTo>
                  <a:pt x="168" y="61"/>
                </a:lnTo>
                <a:lnTo>
                  <a:pt x="170" y="60"/>
                </a:lnTo>
                <a:lnTo>
                  <a:pt x="170" y="60"/>
                </a:lnTo>
                <a:lnTo>
                  <a:pt x="168" y="62"/>
                </a:lnTo>
                <a:lnTo>
                  <a:pt x="167" y="63"/>
                </a:lnTo>
                <a:lnTo>
                  <a:pt x="167" y="67"/>
                </a:lnTo>
                <a:lnTo>
                  <a:pt x="167" y="67"/>
                </a:lnTo>
                <a:lnTo>
                  <a:pt x="167" y="72"/>
                </a:lnTo>
                <a:lnTo>
                  <a:pt x="170" y="79"/>
                </a:lnTo>
                <a:lnTo>
                  <a:pt x="172" y="85"/>
                </a:lnTo>
                <a:lnTo>
                  <a:pt x="172" y="85"/>
                </a:lnTo>
                <a:lnTo>
                  <a:pt x="173" y="86"/>
                </a:lnTo>
                <a:lnTo>
                  <a:pt x="174" y="86"/>
                </a:lnTo>
                <a:lnTo>
                  <a:pt x="176" y="85"/>
                </a:lnTo>
                <a:lnTo>
                  <a:pt x="176" y="85"/>
                </a:lnTo>
                <a:lnTo>
                  <a:pt x="176" y="86"/>
                </a:lnTo>
                <a:lnTo>
                  <a:pt x="176" y="86"/>
                </a:lnTo>
                <a:lnTo>
                  <a:pt x="176" y="86"/>
                </a:lnTo>
                <a:lnTo>
                  <a:pt x="176" y="86"/>
                </a:lnTo>
                <a:lnTo>
                  <a:pt x="176" y="87"/>
                </a:lnTo>
                <a:lnTo>
                  <a:pt x="176" y="87"/>
                </a:lnTo>
                <a:lnTo>
                  <a:pt x="176" y="87"/>
                </a:lnTo>
                <a:lnTo>
                  <a:pt x="176" y="87"/>
                </a:lnTo>
                <a:lnTo>
                  <a:pt x="177" y="89"/>
                </a:lnTo>
                <a:lnTo>
                  <a:pt x="177" y="89"/>
                </a:lnTo>
                <a:lnTo>
                  <a:pt x="177" y="90"/>
                </a:lnTo>
                <a:lnTo>
                  <a:pt x="177" y="90"/>
                </a:lnTo>
                <a:lnTo>
                  <a:pt x="177" y="91"/>
                </a:lnTo>
                <a:lnTo>
                  <a:pt x="177" y="91"/>
                </a:lnTo>
                <a:lnTo>
                  <a:pt x="177" y="91"/>
                </a:lnTo>
                <a:lnTo>
                  <a:pt x="177" y="91"/>
                </a:lnTo>
                <a:lnTo>
                  <a:pt x="178" y="92"/>
                </a:lnTo>
                <a:lnTo>
                  <a:pt x="178" y="92"/>
                </a:lnTo>
                <a:lnTo>
                  <a:pt x="178" y="92"/>
                </a:lnTo>
                <a:lnTo>
                  <a:pt x="178" y="92"/>
                </a:lnTo>
                <a:lnTo>
                  <a:pt x="178" y="93"/>
                </a:lnTo>
                <a:lnTo>
                  <a:pt x="178" y="93"/>
                </a:lnTo>
                <a:lnTo>
                  <a:pt x="178" y="93"/>
                </a:lnTo>
                <a:lnTo>
                  <a:pt x="178" y="93"/>
                </a:lnTo>
                <a:lnTo>
                  <a:pt x="180" y="96"/>
                </a:lnTo>
                <a:lnTo>
                  <a:pt x="180" y="96"/>
                </a:lnTo>
                <a:lnTo>
                  <a:pt x="180" y="96"/>
                </a:lnTo>
                <a:lnTo>
                  <a:pt x="180" y="96"/>
                </a:lnTo>
                <a:lnTo>
                  <a:pt x="186" y="106"/>
                </a:lnTo>
                <a:lnTo>
                  <a:pt x="190" y="112"/>
                </a:lnTo>
                <a:lnTo>
                  <a:pt x="190" y="112"/>
                </a:lnTo>
                <a:lnTo>
                  <a:pt x="191" y="113"/>
                </a:lnTo>
                <a:lnTo>
                  <a:pt x="191" y="113"/>
                </a:lnTo>
                <a:lnTo>
                  <a:pt x="188" y="119"/>
                </a:lnTo>
                <a:lnTo>
                  <a:pt x="187" y="125"/>
                </a:lnTo>
                <a:lnTo>
                  <a:pt x="187" y="131"/>
                </a:lnTo>
                <a:lnTo>
                  <a:pt x="188" y="138"/>
                </a:lnTo>
                <a:lnTo>
                  <a:pt x="165" y="154"/>
                </a:lnTo>
                <a:lnTo>
                  <a:pt x="165" y="154"/>
                </a:lnTo>
                <a:lnTo>
                  <a:pt x="161" y="161"/>
                </a:lnTo>
                <a:lnTo>
                  <a:pt x="157" y="172"/>
                </a:lnTo>
                <a:lnTo>
                  <a:pt x="153" y="183"/>
                </a:lnTo>
                <a:lnTo>
                  <a:pt x="152" y="189"/>
                </a:lnTo>
                <a:lnTo>
                  <a:pt x="152" y="189"/>
                </a:lnTo>
                <a:lnTo>
                  <a:pt x="151" y="213"/>
                </a:lnTo>
                <a:lnTo>
                  <a:pt x="151" y="213"/>
                </a:lnTo>
                <a:lnTo>
                  <a:pt x="149" y="218"/>
                </a:lnTo>
                <a:lnTo>
                  <a:pt x="147" y="223"/>
                </a:lnTo>
                <a:lnTo>
                  <a:pt x="145" y="232"/>
                </a:lnTo>
                <a:lnTo>
                  <a:pt x="144" y="239"/>
                </a:lnTo>
                <a:lnTo>
                  <a:pt x="144" y="241"/>
                </a:lnTo>
                <a:lnTo>
                  <a:pt x="138" y="246"/>
                </a:lnTo>
                <a:lnTo>
                  <a:pt x="138" y="246"/>
                </a:lnTo>
                <a:lnTo>
                  <a:pt x="136" y="245"/>
                </a:lnTo>
                <a:lnTo>
                  <a:pt x="135" y="244"/>
                </a:lnTo>
                <a:lnTo>
                  <a:pt x="135" y="244"/>
                </a:lnTo>
                <a:lnTo>
                  <a:pt x="135" y="244"/>
                </a:lnTo>
                <a:lnTo>
                  <a:pt x="134" y="244"/>
                </a:lnTo>
                <a:lnTo>
                  <a:pt x="134" y="244"/>
                </a:lnTo>
                <a:lnTo>
                  <a:pt x="133" y="244"/>
                </a:lnTo>
                <a:lnTo>
                  <a:pt x="133" y="244"/>
                </a:lnTo>
                <a:lnTo>
                  <a:pt x="133" y="244"/>
                </a:lnTo>
                <a:lnTo>
                  <a:pt x="133" y="244"/>
                </a:lnTo>
                <a:lnTo>
                  <a:pt x="132" y="244"/>
                </a:lnTo>
                <a:lnTo>
                  <a:pt x="132" y="244"/>
                </a:lnTo>
                <a:lnTo>
                  <a:pt x="132" y="244"/>
                </a:lnTo>
                <a:lnTo>
                  <a:pt x="132" y="244"/>
                </a:lnTo>
                <a:lnTo>
                  <a:pt x="125" y="246"/>
                </a:lnTo>
                <a:lnTo>
                  <a:pt x="125" y="246"/>
                </a:lnTo>
                <a:lnTo>
                  <a:pt x="125" y="246"/>
                </a:lnTo>
                <a:lnTo>
                  <a:pt x="125" y="246"/>
                </a:lnTo>
                <a:lnTo>
                  <a:pt x="123" y="247"/>
                </a:lnTo>
                <a:lnTo>
                  <a:pt x="123" y="247"/>
                </a:lnTo>
                <a:lnTo>
                  <a:pt x="123" y="247"/>
                </a:lnTo>
                <a:lnTo>
                  <a:pt x="123" y="247"/>
                </a:lnTo>
                <a:lnTo>
                  <a:pt x="123" y="246"/>
                </a:lnTo>
                <a:lnTo>
                  <a:pt x="123" y="246"/>
                </a:lnTo>
                <a:lnTo>
                  <a:pt x="119" y="246"/>
                </a:lnTo>
                <a:lnTo>
                  <a:pt x="114" y="246"/>
                </a:lnTo>
                <a:lnTo>
                  <a:pt x="106" y="246"/>
                </a:lnTo>
                <a:lnTo>
                  <a:pt x="106" y="246"/>
                </a:lnTo>
                <a:lnTo>
                  <a:pt x="101" y="245"/>
                </a:lnTo>
                <a:lnTo>
                  <a:pt x="98" y="243"/>
                </a:lnTo>
                <a:lnTo>
                  <a:pt x="96" y="241"/>
                </a:lnTo>
                <a:lnTo>
                  <a:pt x="96" y="241"/>
                </a:lnTo>
                <a:lnTo>
                  <a:pt x="93" y="240"/>
                </a:lnTo>
                <a:lnTo>
                  <a:pt x="89" y="238"/>
                </a:lnTo>
                <a:lnTo>
                  <a:pt x="77" y="235"/>
                </a:lnTo>
                <a:lnTo>
                  <a:pt x="60" y="231"/>
                </a:lnTo>
                <a:lnTo>
                  <a:pt x="56" y="228"/>
                </a:lnTo>
                <a:lnTo>
                  <a:pt x="56" y="228"/>
                </a:lnTo>
                <a:lnTo>
                  <a:pt x="52" y="219"/>
                </a:lnTo>
                <a:lnTo>
                  <a:pt x="48" y="214"/>
                </a:lnTo>
                <a:lnTo>
                  <a:pt x="46" y="213"/>
                </a:lnTo>
                <a:lnTo>
                  <a:pt x="45" y="214"/>
                </a:lnTo>
                <a:lnTo>
                  <a:pt x="45" y="214"/>
                </a:lnTo>
                <a:lnTo>
                  <a:pt x="44" y="215"/>
                </a:lnTo>
                <a:lnTo>
                  <a:pt x="44" y="217"/>
                </a:lnTo>
                <a:lnTo>
                  <a:pt x="45" y="220"/>
                </a:lnTo>
                <a:lnTo>
                  <a:pt x="48" y="225"/>
                </a:lnTo>
                <a:lnTo>
                  <a:pt x="43" y="230"/>
                </a:lnTo>
                <a:lnTo>
                  <a:pt x="43" y="230"/>
                </a:lnTo>
                <a:lnTo>
                  <a:pt x="29" y="229"/>
                </a:lnTo>
                <a:lnTo>
                  <a:pt x="18" y="227"/>
                </a:lnTo>
                <a:lnTo>
                  <a:pt x="18" y="227"/>
                </a:lnTo>
                <a:lnTo>
                  <a:pt x="16" y="226"/>
                </a:lnTo>
                <a:lnTo>
                  <a:pt x="14" y="225"/>
                </a:lnTo>
                <a:lnTo>
                  <a:pt x="8" y="225"/>
                </a:lnTo>
                <a:lnTo>
                  <a:pt x="0" y="227"/>
                </a:lnTo>
                <a:lnTo>
                  <a:pt x="0" y="235"/>
                </a:lnTo>
                <a:lnTo>
                  <a:pt x="0" y="235"/>
                </a:lnTo>
                <a:lnTo>
                  <a:pt x="30" y="253"/>
                </a:lnTo>
                <a:lnTo>
                  <a:pt x="30" y="253"/>
                </a:lnTo>
                <a:lnTo>
                  <a:pt x="37" y="254"/>
                </a:lnTo>
                <a:lnTo>
                  <a:pt x="45" y="254"/>
                </a:lnTo>
                <a:lnTo>
                  <a:pt x="45" y="254"/>
                </a:lnTo>
                <a:lnTo>
                  <a:pt x="45" y="254"/>
                </a:lnTo>
                <a:lnTo>
                  <a:pt x="45" y="254"/>
                </a:lnTo>
                <a:lnTo>
                  <a:pt x="45" y="255"/>
                </a:lnTo>
                <a:lnTo>
                  <a:pt x="45" y="255"/>
                </a:lnTo>
                <a:lnTo>
                  <a:pt x="45" y="255"/>
                </a:lnTo>
                <a:lnTo>
                  <a:pt x="45" y="255"/>
                </a:lnTo>
                <a:lnTo>
                  <a:pt x="45" y="257"/>
                </a:lnTo>
                <a:lnTo>
                  <a:pt x="45" y="257"/>
                </a:lnTo>
                <a:lnTo>
                  <a:pt x="45" y="257"/>
                </a:lnTo>
                <a:lnTo>
                  <a:pt x="45" y="257"/>
                </a:lnTo>
                <a:lnTo>
                  <a:pt x="44" y="262"/>
                </a:lnTo>
                <a:lnTo>
                  <a:pt x="44" y="268"/>
                </a:lnTo>
                <a:lnTo>
                  <a:pt x="44" y="272"/>
                </a:lnTo>
                <a:lnTo>
                  <a:pt x="44" y="272"/>
                </a:lnTo>
                <a:lnTo>
                  <a:pt x="48" y="274"/>
                </a:lnTo>
                <a:lnTo>
                  <a:pt x="56" y="276"/>
                </a:lnTo>
                <a:lnTo>
                  <a:pt x="75" y="280"/>
                </a:lnTo>
                <a:lnTo>
                  <a:pt x="95" y="285"/>
                </a:lnTo>
                <a:lnTo>
                  <a:pt x="103" y="287"/>
                </a:lnTo>
                <a:lnTo>
                  <a:pt x="108" y="289"/>
                </a:lnTo>
                <a:lnTo>
                  <a:pt x="108" y="289"/>
                </a:lnTo>
                <a:lnTo>
                  <a:pt x="117" y="291"/>
                </a:lnTo>
                <a:lnTo>
                  <a:pt x="129" y="293"/>
                </a:lnTo>
                <a:lnTo>
                  <a:pt x="150" y="294"/>
                </a:lnTo>
                <a:lnTo>
                  <a:pt x="150" y="294"/>
                </a:lnTo>
                <a:lnTo>
                  <a:pt x="148" y="310"/>
                </a:lnTo>
                <a:lnTo>
                  <a:pt x="145" y="330"/>
                </a:lnTo>
                <a:lnTo>
                  <a:pt x="142" y="375"/>
                </a:lnTo>
                <a:lnTo>
                  <a:pt x="140" y="413"/>
                </a:lnTo>
                <a:lnTo>
                  <a:pt x="138" y="429"/>
                </a:lnTo>
                <a:lnTo>
                  <a:pt x="144" y="433"/>
                </a:lnTo>
                <a:lnTo>
                  <a:pt x="160" y="427"/>
                </a:lnTo>
                <a:lnTo>
                  <a:pt x="160" y="427"/>
                </a:lnTo>
                <a:lnTo>
                  <a:pt x="166" y="463"/>
                </a:lnTo>
                <a:lnTo>
                  <a:pt x="176" y="507"/>
                </a:lnTo>
                <a:lnTo>
                  <a:pt x="189" y="561"/>
                </a:lnTo>
                <a:lnTo>
                  <a:pt x="197" y="578"/>
                </a:lnTo>
                <a:lnTo>
                  <a:pt x="193" y="592"/>
                </a:lnTo>
                <a:lnTo>
                  <a:pt x="204" y="601"/>
                </a:lnTo>
                <a:lnTo>
                  <a:pt x="204" y="601"/>
                </a:lnTo>
                <a:lnTo>
                  <a:pt x="206" y="603"/>
                </a:lnTo>
                <a:lnTo>
                  <a:pt x="206" y="603"/>
                </a:lnTo>
                <a:lnTo>
                  <a:pt x="205" y="606"/>
                </a:lnTo>
                <a:lnTo>
                  <a:pt x="205" y="606"/>
                </a:lnTo>
                <a:lnTo>
                  <a:pt x="206" y="612"/>
                </a:lnTo>
                <a:lnTo>
                  <a:pt x="207" y="619"/>
                </a:lnTo>
                <a:lnTo>
                  <a:pt x="209" y="630"/>
                </a:lnTo>
                <a:lnTo>
                  <a:pt x="209" y="630"/>
                </a:lnTo>
                <a:lnTo>
                  <a:pt x="209" y="630"/>
                </a:lnTo>
                <a:lnTo>
                  <a:pt x="209" y="630"/>
                </a:lnTo>
                <a:lnTo>
                  <a:pt x="209" y="630"/>
                </a:lnTo>
                <a:lnTo>
                  <a:pt x="211" y="645"/>
                </a:lnTo>
                <a:lnTo>
                  <a:pt x="211" y="645"/>
                </a:lnTo>
                <a:lnTo>
                  <a:pt x="211" y="645"/>
                </a:lnTo>
                <a:lnTo>
                  <a:pt x="211" y="645"/>
                </a:lnTo>
                <a:lnTo>
                  <a:pt x="212" y="648"/>
                </a:lnTo>
                <a:lnTo>
                  <a:pt x="212" y="648"/>
                </a:lnTo>
                <a:lnTo>
                  <a:pt x="212" y="648"/>
                </a:lnTo>
                <a:lnTo>
                  <a:pt x="215" y="663"/>
                </a:lnTo>
                <a:lnTo>
                  <a:pt x="215" y="663"/>
                </a:lnTo>
                <a:lnTo>
                  <a:pt x="215" y="666"/>
                </a:lnTo>
                <a:lnTo>
                  <a:pt x="215" y="666"/>
                </a:lnTo>
                <a:lnTo>
                  <a:pt x="215" y="666"/>
                </a:lnTo>
                <a:lnTo>
                  <a:pt x="215" y="666"/>
                </a:lnTo>
                <a:lnTo>
                  <a:pt x="212" y="675"/>
                </a:lnTo>
                <a:lnTo>
                  <a:pt x="209" y="681"/>
                </a:lnTo>
                <a:lnTo>
                  <a:pt x="209" y="681"/>
                </a:lnTo>
                <a:lnTo>
                  <a:pt x="209" y="681"/>
                </a:lnTo>
                <a:lnTo>
                  <a:pt x="209" y="682"/>
                </a:lnTo>
                <a:lnTo>
                  <a:pt x="219" y="691"/>
                </a:lnTo>
                <a:lnTo>
                  <a:pt x="219" y="691"/>
                </a:lnTo>
                <a:lnTo>
                  <a:pt x="213" y="702"/>
                </a:lnTo>
                <a:lnTo>
                  <a:pt x="213" y="702"/>
                </a:lnTo>
                <a:lnTo>
                  <a:pt x="212" y="706"/>
                </a:lnTo>
                <a:lnTo>
                  <a:pt x="213" y="709"/>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6"/>
                </a:lnTo>
                <a:lnTo>
                  <a:pt x="217" y="716"/>
                </a:lnTo>
                <a:lnTo>
                  <a:pt x="217" y="716"/>
                </a:lnTo>
                <a:lnTo>
                  <a:pt x="217" y="716"/>
                </a:lnTo>
                <a:lnTo>
                  <a:pt x="217" y="716"/>
                </a:lnTo>
                <a:lnTo>
                  <a:pt x="213" y="721"/>
                </a:lnTo>
                <a:lnTo>
                  <a:pt x="210" y="726"/>
                </a:lnTo>
                <a:lnTo>
                  <a:pt x="210" y="726"/>
                </a:lnTo>
                <a:lnTo>
                  <a:pt x="209" y="730"/>
                </a:lnTo>
                <a:lnTo>
                  <a:pt x="209" y="734"/>
                </a:lnTo>
                <a:lnTo>
                  <a:pt x="210" y="739"/>
                </a:lnTo>
                <a:lnTo>
                  <a:pt x="210" y="739"/>
                </a:lnTo>
                <a:lnTo>
                  <a:pt x="210" y="739"/>
                </a:lnTo>
                <a:lnTo>
                  <a:pt x="206" y="745"/>
                </a:lnTo>
                <a:lnTo>
                  <a:pt x="201" y="751"/>
                </a:lnTo>
                <a:lnTo>
                  <a:pt x="193" y="758"/>
                </a:lnTo>
                <a:lnTo>
                  <a:pt x="186" y="764"/>
                </a:lnTo>
                <a:lnTo>
                  <a:pt x="186" y="764"/>
                </a:lnTo>
                <a:lnTo>
                  <a:pt x="173" y="770"/>
                </a:lnTo>
                <a:lnTo>
                  <a:pt x="163" y="774"/>
                </a:lnTo>
                <a:lnTo>
                  <a:pt x="157" y="775"/>
                </a:lnTo>
                <a:lnTo>
                  <a:pt x="153" y="775"/>
                </a:lnTo>
                <a:lnTo>
                  <a:pt x="153" y="775"/>
                </a:lnTo>
                <a:lnTo>
                  <a:pt x="148" y="776"/>
                </a:lnTo>
                <a:lnTo>
                  <a:pt x="145" y="777"/>
                </a:lnTo>
                <a:lnTo>
                  <a:pt x="143" y="779"/>
                </a:lnTo>
                <a:lnTo>
                  <a:pt x="142" y="781"/>
                </a:lnTo>
                <a:lnTo>
                  <a:pt x="142" y="784"/>
                </a:lnTo>
                <a:lnTo>
                  <a:pt x="143" y="786"/>
                </a:lnTo>
                <a:lnTo>
                  <a:pt x="189" y="786"/>
                </a:lnTo>
                <a:lnTo>
                  <a:pt x="189" y="786"/>
                </a:lnTo>
                <a:lnTo>
                  <a:pt x="195" y="786"/>
                </a:lnTo>
                <a:lnTo>
                  <a:pt x="203" y="784"/>
                </a:lnTo>
                <a:lnTo>
                  <a:pt x="217" y="780"/>
                </a:lnTo>
                <a:lnTo>
                  <a:pt x="217" y="780"/>
                </a:lnTo>
                <a:lnTo>
                  <a:pt x="211" y="788"/>
                </a:lnTo>
                <a:lnTo>
                  <a:pt x="211" y="788"/>
                </a:lnTo>
                <a:lnTo>
                  <a:pt x="197" y="812"/>
                </a:lnTo>
                <a:lnTo>
                  <a:pt x="225" y="821"/>
                </a:lnTo>
                <a:lnTo>
                  <a:pt x="225" y="821"/>
                </a:lnTo>
                <a:lnTo>
                  <a:pt x="237" y="821"/>
                </a:lnTo>
                <a:lnTo>
                  <a:pt x="246" y="819"/>
                </a:lnTo>
                <a:lnTo>
                  <a:pt x="252" y="815"/>
                </a:lnTo>
                <a:lnTo>
                  <a:pt x="256" y="812"/>
                </a:lnTo>
                <a:lnTo>
                  <a:pt x="260" y="808"/>
                </a:lnTo>
                <a:lnTo>
                  <a:pt x="262" y="805"/>
                </a:lnTo>
                <a:lnTo>
                  <a:pt x="263" y="800"/>
                </a:lnTo>
                <a:lnTo>
                  <a:pt x="274" y="800"/>
                </a:lnTo>
                <a:lnTo>
                  <a:pt x="271" y="791"/>
                </a:lnTo>
                <a:lnTo>
                  <a:pt x="271" y="791"/>
                </a:lnTo>
                <a:lnTo>
                  <a:pt x="274" y="785"/>
                </a:lnTo>
                <a:lnTo>
                  <a:pt x="274" y="780"/>
                </a:lnTo>
                <a:lnTo>
                  <a:pt x="272" y="773"/>
                </a:lnTo>
                <a:lnTo>
                  <a:pt x="271" y="766"/>
                </a:lnTo>
                <a:lnTo>
                  <a:pt x="271" y="766"/>
                </a:lnTo>
                <a:lnTo>
                  <a:pt x="272" y="765"/>
                </a:lnTo>
                <a:lnTo>
                  <a:pt x="272" y="765"/>
                </a:lnTo>
                <a:lnTo>
                  <a:pt x="272" y="765"/>
                </a:lnTo>
                <a:lnTo>
                  <a:pt x="272" y="765"/>
                </a:lnTo>
                <a:lnTo>
                  <a:pt x="272" y="765"/>
                </a:lnTo>
                <a:lnTo>
                  <a:pt x="274" y="764"/>
                </a:lnTo>
                <a:lnTo>
                  <a:pt x="274" y="764"/>
                </a:lnTo>
                <a:lnTo>
                  <a:pt x="275" y="764"/>
                </a:lnTo>
                <a:lnTo>
                  <a:pt x="275" y="764"/>
                </a:lnTo>
                <a:lnTo>
                  <a:pt x="275" y="763"/>
                </a:lnTo>
                <a:lnTo>
                  <a:pt x="275" y="763"/>
                </a:lnTo>
                <a:lnTo>
                  <a:pt x="276" y="763"/>
                </a:lnTo>
                <a:lnTo>
                  <a:pt x="276" y="763"/>
                </a:lnTo>
                <a:lnTo>
                  <a:pt x="277" y="762"/>
                </a:lnTo>
                <a:lnTo>
                  <a:pt x="277" y="762"/>
                </a:lnTo>
                <a:lnTo>
                  <a:pt x="277" y="761"/>
                </a:lnTo>
                <a:lnTo>
                  <a:pt x="277" y="761"/>
                </a:lnTo>
                <a:lnTo>
                  <a:pt x="278" y="760"/>
                </a:lnTo>
                <a:lnTo>
                  <a:pt x="278" y="760"/>
                </a:lnTo>
                <a:lnTo>
                  <a:pt x="278" y="759"/>
                </a:lnTo>
                <a:lnTo>
                  <a:pt x="278" y="759"/>
                </a:lnTo>
                <a:lnTo>
                  <a:pt x="279" y="758"/>
                </a:lnTo>
                <a:lnTo>
                  <a:pt x="279" y="758"/>
                </a:lnTo>
                <a:lnTo>
                  <a:pt x="279" y="756"/>
                </a:lnTo>
                <a:lnTo>
                  <a:pt x="279" y="756"/>
                </a:lnTo>
                <a:lnTo>
                  <a:pt x="279" y="755"/>
                </a:lnTo>
                <a:lnTo>
                  <a:pt x="279" y="755"/>
                </a:lnTo>
                <a:lnTo>
                  <a:pt x="280" y="754"/>
                </a:lnTo>
                <a:lnTo>
                  <a:pt x="280" y="754"/>
                </a:lnTo>
                <a:lnTo>
                  <a:pt x="280" y="753"/>
                </a:lnTo>
                <a:lnTo>
                  <a:pt x="280" y="753"/>
                </a:lnTo>
                <a:lnTo>
                  <a:pt x="280" y="752"/>
                </a:lnTo>
                <a:lnTo>
                  <a:pt x="280" y="752"/>
                </a:lnTo>
                <a:lnTo>
                  <a:pt x="281" y="751"/>
                </a:lnTo>
                <a:lnTo>
                  <a:pt x="281" y="751"/>
                </a:lnTo>
                <a:lnTo>
                  <a:pt x="281" y="750"/>
                </a:lnTo>
                <a:lnTo>
                  <a:pt x="281" y="750"/>
                </a:lnTo>
                <a:lnTo>
                  <a:pt x="281" y="749"/>
                </a:lnTo>
                <a:lnTo>
                  <a:pt x="281" y="749"/>
                </a:lnTo>
                <a:lnTo>
                  <a:pt x="282" y="748"/>
                </a:lnTo>
                <a:lnTo>
                  <a:pt x="282" y="748"/>
                </a:lnTo>
                <a:lnTo>
                  <a:pt x="282" y="746"/>
                </a:lnTo>
                <a:lnTo>
                  <a:pt x="282" y="746"/>
                </a:lnTo>
                <a:lnTo>
                  <a:pt x="282" y="745"/>
                </a:lnTo>
                <a:lnTo>
                  <a:pt x="282" y="745"/>
                </a:lnTo>
                <a:lnTo>
                  <a:pt x="282" y="744"/>
                </a:lnTo>
                <a:lnTo>
                  <a:pt x="282" y="744"/>
                </a:lnTo>
                <a:lnTo>
                  <a:pt x="282" y="743"/>
                </a:lnTo>
                <a:lnTo>
                  <a:pt x="282" y="743"/>
                </a:lnTo>
                <a:lnTo>
                  <a:pt x="283" y="740"/>
                </a:lnTo>
                <a:lnTo>
                  <a:pt x="283" y="740"/>
                </a:lnTo>
                <a:lnTo>
                  <a:pt x="283" y="739"/>
                </a:lnTo>
                <a:lnTo>
                  <a:pt x="283" y="739"/>
                </a:lnTo>
                <a:lnTo>
                  <a:pt x="283" y="738"/>
                </a:lnTo>
                <a:lnTo>
                  <a:pt x="283" y="738"/>
                </a:lnTo>
                <a:lnTo>
                  <a:pt x="283" y="737"/>
                </a:lnTo>
                <a:lnTo>
                  <a:pt x="283" y="737"/>
                </a:lnTo>
                <a:lnTo>
                  <a:pt x="283" y="735"/>
                </a:lnTo>
                <a:lnTo>
                  <a:pt x="283" y="735"/>
                </a:lnTo>
                <a:lnTo>
                  <a:pt x="283" y="734"/>
                </a:lnTo>
                <a:lnTo>
                  <a:pt x="283" y="734"/>
                </a:lnTo>
                <a:lnTo>
                  <a:pt x="283" y="733"/>
                </a:lnTo>
                <a:lnTo>
                  <a:pt x="283" y="733"/>
                </a:lnTo>
                <a:lnTo>
                  <a:pt x="283" y="732"/>
                </a:lnTo>
                <a:lnTo>
                  <a:pt x="283" y="732"/>
                </a:lnTo>
                <a:lnTo>
                  <a:pt x="283" y="730"/>
                </a:lnTo>
                <a:lnTo>
                  <a:pt x="283" y="730"/>
                </a:lnTo>
                <a:lnTo>
                  <a:pt x="283" y="729"/>
                </a:lnTo>
                <a:lnTo>
                  <a:pt x="283" y="729"/>
                </a:lnTo>
                <a:lnTo>
                  <a:pt x="283" y="728"/>
                </a:lnTo>
                <a:lnTo>
                  <a:pt x="283" y="728"/>
                </a:lnTo>
                <a:lnTo>
                  <a:pt x="283" y="726"/>
                </a:lnTo>
                <a:lnTo>
                  <a:pt x="283" y="726"/>
                </a:lnTo>
                <a:lnTo>
                  <a:pt x="283" y="725"/>
                </a:lnTo>
                <a:lnTo>
                  <a:pt x="283" y="725"/>
                </a:lnTo>
                <a:lnTo>
                  <a:pt x="283" y="724"/>
                </a:lnTo>
                <a:lnTo>
                  <a:pt x="283" y="724"/>
                </a:lnTo>
                <a:lnTo>
                  <a:pt x="283" y="722"/>
                </a:lnTo>
                <a:lnTo>
                  <a:pt x="283" y="722"/>
                </a:lnTo>
                <a:lnTo>
                  <a:pt x="283" y="721"/>
                </a:lnTo>
                <a:lnTo>
                  <a:pt x="283" y="721"/>
                </a:lnTo>
                <a:lnTo>
                  <a:pt x="283" y="720"/>
                </a:lnTo>
                <a:lnTo>
                  <a:pt x="283" y="720"/>
                </a:lnTo>
                <a:lnTo>
                  <a:pt x="283" y="719"/>
                </a:lnTo>
                <a:lnTo>
                  <a:pt x="283" y="719"/>
                </a:lnTo>
                <a:lnTo>
                  <a:pt x="283" y="718"/>
                </a:lnTo>
                <a:lnTo>
                  <a:pt x="283" y="718"/>
                </a:lnTo>
                <a:lnTo>
                  <a:pt x="283" y="717"/>
                </a:lnTo>
                <a:lnTo>
                  <a:pt x="283" y="717"/>
                </a:lnTo>
                <a:lnTo>
                  <a:pt x="283" y="716"/>
                </a:lnTo>
                <a:lnTo>
                  <a:pt x="283" y="716"/>
                </a:lnTo>
                <a:lnTo>
                  <a:pt x="283" y="715"/>
                </a:lnTo>
                <a:lnTo>
                  <a:pt x="283" y="715"/>
                </a:lnTo>
                <a:lnTo>
                  <a:pt x="283" y="714"/>
                </a:lnTo>
                <a:lnTo>
                  <a:pt x="283" y="714"/>
                </a:lnTo>
                <a:lnTo>
                  <a:pt x="283" y="713"/>
                </a:lnTo>
                <a:lnTo>
                  <a:pt x="283" y="713"/>
                </a:lnTo>
                <a:lnTo>
                  <a:pt x="283" y="711"/>
                </a:lnTo>
                <a:lnTo>
                  <a:pt x="283" y="711"/>
                </a:lnTo>
                <a:lnTo>
                  <a:pt x="283" y="711"/>
                </a:lnTo>
                <a:lnTo>
                  <a:pt x="283" y="711"/>
                </a:lnTo>
                <a:lnTo>
                  <a:pt x="282" y="710"/>
                </a:lnTo>
                <a:lnTo>
                  <a:pt x="282" y="710"/>
                </a:lnTo>
                <a:lnTo>
                  <a:pt x="282" y="709"/>
                </a:lnTo>
                <a:lnTo>
                  <a:pt x="282" y="709"/>
                </a:lnTo>
                <a:lnTo>
                  <a:pt x="282" y="708"/>
                </a:lnTo>
                <a:lnTo>
                  <a:pt x="282" y="708"/>
                </a:lnTo>
                <a:lnTo>
                  <a:pt x="282" y="708"/>
                </a:lnTo>
                <a:lnTo>
                  <a:pt x="282" y="708"/>
                </a:lnTo>
                <a:lnTo>
                  <a:pt x="282" y="707"/>
                </a:lnTo>
                <a:lnTo>
                  <a:pt x="282" y="707"/>
                </a:lnTo>
                <a:lnTo>
                  <a:pt x="282" y="706"/>
                </a:lnTo>
                <a:lnTo>
                  <a:pt x="282" y="706"/>
                </a:lnTo>
                <a:lnTo>
                  <a:pt x="282" y="706"/>
                </a:lnTo>
                <a:lnTo>
                  <a:pt x="282" y="706"/>
                </a:lnTo>
                <a:lnTo>
                  <a:pt x="282" y="705"/>
                </a:lnTo>
                <a:lnTo>
                  <a:pt x="282" y="705"/>
                </a:lnTo>
                <a:lnTo>
                  <a:pt x="282" y="705"/>
                </a:lnTo>
                <a:lnTo>
                  <a:pt x="282" y="705"/>
                </a:lnTo>
                <a:lnTo>
                  <a:pt x="282" y="705"/>
                </a:lnTo>
                <a:lnTo>
                  <a:pt x="282" y="705"/>
                </a:lnTo>
                <a:lnTo>
                  <a:pt x="282" y="704"/>
                </a:lnTo>
                <a:lnTo>
                  <a:pt x="282" y="704"/>
                </a:lnTo>
                <a:lnTo>
                  <a:pt x="282" y="704"/>
                </a:lnTo>
                <a:lnTo>
                  <a:pt x="282" y="704"/>
                </a:lnTo>
                <a:lnTo>
                  <a:pt x="282" y="704"/>
                </a:lnTo>
                <a:lnTo>
                  <a:pt x="282" y="704"/>
                </a:lnTo>
                <a:lnTo>
                  <a:pt x="282" y="704"/>
                </a:lnTo>
                <a:lnTo>
                  <a:pt x="282" y="704"/>
                </a:lnTo>
                <a:lnTo>
                  <a:pt x="286" y="680"/>
                </a:lnTo>
                <a:lnTo>
                  <a:pt x="290" y="662"/>
                </a:lnTo>
                <a:lnTo>
                  <a:pt x="293" y="650"/>
                </a:lnTo>
                <a:lnTo>
                  <a:pt x="293" y="650"/>
                </a:lnTo>
                <a:lnTo>
                  <a:pt x="293" y="644"/>
                </a:lnTo>
                <a:lnTo>
                  <a:pt x="293" y="631"/>
                </a:lnTo>
                <a:lnTo>
                  <a:pt x="291" y="598"/>
                </a:lnTo>
                <a:lnTo>
                  <a:pt x="291" y="598"/>
                </a:lnTo>
                <a:lnTo>
                  <a:pt x="291" y="597"/>
                </a:lnTo>
                <a:lnTo>
                  <a:pt x="291" y="597"/>
                </a:lnTo>
                <a:lnTo>
                  <a:pt x="291" y="595"/>
                </a:lnTo>
                <a:lnTo>
                  <a:pt x="291" y="595"/>
                </a:lnTo>
                <a:lnTo>
                  <a:pt x="291" y="592"/>
                </a:lnTo>
                <a:lnTo>
                  <a:pt x="291" y="592"/>
                </a:lnTo>
                <a:lnTo>
                  <a:pt x="291" y="591"/>
                </a:lnTo>
                <a:lnTo>
                  <a:pt x="291" y="591"/>
                </a:lnTo>
                <a:lnTo>
                  <a:pt x="291" y="589"/>
                </a:lnTo>
                <a:lnTo>
                  <a:pt x="291" y="589"/>
                </a:lnTo>
                <a:lnTo>
                  <a:pt x="291" y="588"/>
                </a:lnTo>
                <a:lnTo>
                  <a:pt x="291" y="588"/>
                </a:lnTo>
                <a:lnTo>
                  <a:pt x="291" y="586"/>
                </a:lnTo>
                <a:lnTo>
                  <a:pt x="291" y="586"/>
                </a:lnTo>
                <a:lnTo>
                  <a:pt x="291" y="585"/>
                </a:lnTo>
                <a:lnTo>
                  <a:pt x="291" y="585"/>
                </a:lnTo>
                <a:lnTo>
                  <a:pt x="290" y="583"/>
                </a:lnTo>
                <a:lnTo>
                  <a:pt x="290" y="583"/>
                </a:lnTo>
                <a:lnTo>
                  <a:pt x="290" y="582"/>
                </a:lnTo>
                <a:lnTo>
                  <a:pt x="290" y="582"/>
                </a:lnTo>
                <a:lnTo>
                  <a:pt x="290" y="580"/>
                </a:lnTo>
                <a:lnTo>
                  <a:pt x="290" y="580"/>
                </a:lnTo>
                <a:lnTo>
                  <a:pt x="290" y="578"/>
                </a:lnTo>
                <a:lnTo>
                  <a:pt x="290" y="578"/>
                </a:lnTo>
                <a:lnTo>
                  <a:pt x="290" y="576"/>
                </a:lnTo>
                <a:lnTo>
                  <a:pt x="290" y="576"/>
                </a:lnTo>
                <a:lnTo>
                  <a:pt x="290" y="576"/>
                </a:lnTo>
                <a:lnTo>
                  <a:pt x="290" y="576"/>
                </a:lnTo>
                <a:lnTo>
                  <a:pt x="290" y="574"/>
                </a:lnTo>
                <a:lnTo>
                  <a:pt x="290" y="574"/>
                </a:lnTo>
                <a:lnTo>
                  <a:pt x="290" y="573"/>
                </a:lnTo>
                <a:lnTo>
                  <a:pt x="290" y="573"/>
                </a:lnTo>
                <a:lnTo>
                  <a:pt x="290" y="571"/>
                </a:lnTo>
                <a:lnTo>
                  <a:pt x="290" y="571"/>
                </a:lnTo>
                <a:lnTo>
                  <a:pt x="290" y="571"/>
                </a:lnTo>
                <a:lnTo>
                  <a:pt x="290" y="571"/>
                </a:lnTo>
                <a:lnTo>
                  <a:pt x="291" y="569"/>
                </a:lnTo>
                <a:lnTo>
                  <a:pt x="291" y="569"/>
                </a:lnTo>
                <a:lnTo>
                  <a:pt x="291" y="569"/>
                </a:lnTo>
                <a:lnTo>
                  <a:pt x="291" y="569"/>
                </a:lnTo>
                <a:lnTo>
                  <a:pt x="291" y="567"/>
                </a:lnTo>
                <a:lnTo>
                  <a:pt x="291" y="567"/>
                </a:lnTo>
                <a:lnTo>
                  <a:pt x="291" y="567"/>
                </a:lnTo>
                <a:lnTo>
                  <a:pt x="291" y="567"/>
                </a:lnTo>
                <a:lnTo>
                  <a:pt x="291" y="565"/>
                </a:lnTo>
                <a:lnTo>
                  <a:pt x="291" y="565"/>
                </a:lnTo>
                <a:lnTo>
                  <a:pt x="291" y="565"/>
                </a:lnTo>
                <a:lnTo>
                  <a:pt x="291" y="565"/>
                </a:lnTo>
                <a:lnTo>
                  <a:pt x="291" y="563"/>
                </a:lnTo>
                <a:lnTo>
                  <a:pt x="291" y="563"/>
                </a:lnTo>
                <a:lnTo>
                  <a:pt x="291" y="563"/>
                </a:lnTo>
                <a:lnTo>
                  <a:pt x="291" y="563"/>
                </a:lnTo>
                <a:lnTo>
                  <a:pt x="291" y="562"/>
                </a:lnTo>
                <a:lnTo>
                  <a:pt x="291" y="562"/>
                </a:lnTo>
                <a:lnTo>
                  <a:pt x="291" y="562"/>
                </a:lnTo>
                <a:lnTo>
                  <a:pt x="291" y="562"/>
                </a:lnTo>
                <a:lnTo>
                  <a:pt x="292" y="561"/>
                </a:lnTo>
                <a:lnTo>
                  <a:pt x="292" y="561"/>
                </a:lnTo>
                <a:lnTo>
                  <a:pt x="292" y="560"/>
                </a:lnTo>
                <a:lnTo>
                  <a:pt x="292" y="560"/>
                </a:lnTo>
                <a:lnTo>
                  <a:pt x="292" y="559"/>
                </a:lnTo>
                <a:lnTo>
                  <a:pt x="292" y="559"/>
                </a:lnTo>
                <a:lnTo>
                  <a:pt x="292" y="559"/>
                </a:lnTo>
                <a:lnTo>
                  <a:pt x="292" y="559"/>
                </a:lnTo>
                <a:lnTo>
                  <a:pt x="292" y="559"/>
                </a:lnTo>
                <a:lnTo>
                  <a:pt x="292" y="559"/>
                </a:lnTo>
                <a:lnTo>
                  <a:pt x="292" y="558"/>
                </a:lnTo>
                <a:lnTo>
                  <a:pt x="292" y="558"/>
                </a:lnTo>
                <a:lnTo>
                  <a:pt x="293" y="558"/>
                </a:lnTo>
                <a:lnTo>
                  <a:pt x="293" y="558"/>
                </a:lnTo>
                <a:lnTo>
                  <a:pt x="293" y="557"/>
                </a:lnTo>
                <a:lnTo>
                  <a:pt x="293" y="557"/>
                </a:lnTo>
                <a:lnTo>
                  <a:pt x="293" y="557"/>
                </a:lnTo>
                <a:lnTo>
                  <a:pt x="293" y="557"/>
                </a:lnTo>
                <a:lnTo>
                  <a:pt x="293" y="556"/>
                </a:lnTo>
                <a:lnTo>
                  <a:pt x="293" y="556"/>
                </a:lnTo>
                <a:lnTo>
                  <a:pt x="292" y="556"/>
                </a:lnTo>
                <a:lnTo>
                  <a:pt x="292" y="556"/>
                </a:lnTo>
                <a:lnTo>
                  <a:pt x="292" y="555"/>
                </a:lnTo>
                <a:lnTo>
                  <a:pt x="292" y="555"/>
                </a:lnTo>
                <a:lnTo>
                  <a:pt x="292" y="555"/>
                </a:lnTo>
                <a:lnTo>
                  <a:pt x="292" y="555"/>
                </a:lnTo>
                <a:lnTo>
                  <a:pt x="292" y="554"/>
                </a:lnTo>
                <a:lnTo>
                  <a:pt x="292" y="554"/>
                </a:lnTo>
                <a:lnTo>
                  <a:pt x="292" y="554"/>
                </a:lnTo>
                <a:lnTo>
                  <a:pt x="292" y="554"/>
                </a:lnTo>
                <a:lnTo>
                  <a:pt x="292" y="553"/>
                </a:lnTo>
                <a:lnTo>
                  <a:pt x="292" y="553"/>
                </a:lnTo>
                <a:lnTo>
                  <a:pt x="292" y="553"/>
                </a:lnTo>
                <a:lnTo>
                  <a:pt x="292" y="553"/>
                </a:lnTo>
                <a:lnTo>
                  <a:pt x="292" y="552"/>
                </a:lnTo>
                <a:lnTo>
                  <a:pt x="292" y="552"/>
                </a:lnTo>
                <a:lnTo>
                  <a:pt x="292" y="552"/>
                </a:lnTo>
                <a:lnTo>
                  <a:pt x="292" y="552"/>
                </a:lnTo>
                <a:lnTo>
                  <a:pt x="291" y="551"/>
                </a:lnTo>
                <a:lnTo>
                  <a:pt x="291" y="551"/>
                </a:lnTo>
                <a:lnTo>
                  <a:pt x="291" y="551"/>
                </a:lnTo>
                <a:lnTo>
                  <a:pt x="291" y="551"/>
                </a:lnTo>
                <a:lnTo>
                  <a:pt x="289" y="545"/>
                </a:lnTo>
                <a:lnTo>
                  <a:pt x="285" y="540"/>
                </a:lnTo>
                <a:lnTo>
                  <a:pt x="282" y="536"/>
                </a:lnTo>
                <a:lnTo>
                  <a:pt x="280" y="532"/>
                </a:lnTo>
                <a:lnTo>
                  <a:pt x="280" y="532"/>
                </a:lnTo>
                <a:lnTo>
                  <a:pt x="280" y="531"/>
                </a:lnTo>
                <a:lnTo>
                  <a:pt x="280" y="531"/>
                </a:lnTo>
                <a:lnTo>
                  <a:pt x="281" y="520"/>
                </a:lnTo>
                <a:lnTo>
                  <a:pt x="281" y="520"/>
                </a:lnTo>
                <a:lnTo>
                  <a:pt x="281" y="520"/>
                </a:lnTo>
                <a:lnTo>
                  <a:pt x="282" y="515"/>
                </a:lnTo>
                <a:lnTo>
                  <a:pt x="283" y="510"/>
                </a:lnTo>
                <a:lnTo>
                  <a:pt x="287" y="500"/>
                </a:lnTo>
                <a:lnTo>
                  <a:pt x="293" y="490"/>
                </a:lnTo>
                <a:lnTo>
                  <a:pt x="293" y="490"/>
                </a:lnTo>
                <a:lnTo>
                  <a:pt x="296" y="476"/>
                </a:lnTo>
                <a:lnTo>
                  <a:pt x="297" y="464"/>
                </a:lnTo>
                <a:lnTo>
                  <a:pt x="298" y="459"/>
                </a:lnTo>
                <a:lnTo>
                  <a:pt x="297" y="456"/>
                </a:lnTo>
                <a:lnTo>
                  <a:pt x="297" y="456"/>
                </a:lnTo>
                <a:lnTo>
                  <a:pt x="296" y="450"/>
                </a:lnTo>
                <a:lnTo>
                  <a:pt x="295" y="442"/>
                </a:lnTo>
                <a:lnTo>
                  <a:pt x="296" y="422"/>
                </a:lnTo>
                <a:lnTo>
                  <a:pt x="296" y="422"/>
                </a:lnTo>
                <a:close/>
                <a:moveTo>
                  <a:pt x="189" y="145"/>
                </a:moveTo>
                <a:lnTo>
                  <a:pt x="189" y="145"/>
                </a:lnTo>
                <a:lnTo>
                  <a:pt x="188" y="145"/>
                </a:lnTo>
                <a:lnTo>
                  <a:pt x="188" y="144"/>
                </a:lnTo>
                <a:lnTo>
                  <a:pt x="188" y="144"/>
                </a:lnTo>
                <a:lnTo>
                  <a:pt x="189" y="145"/>
                </a:lnTo>
                <a:lnTo>
                  <a:pt x="189" y="145"/>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750" fill="hold"/>
                                        <p:tgtEl>
                                          <p:spTgt spid="70"/>
                                        </p:tgtEl>
                                        <p:attrNameLst>
                                          <p:attrName>ppt_w</p:attrName>
                                        </p:attrNameLst>
                                      </p:cBhvr>
                                      <p:tavLst>
                                        <p:tav tm="0">
                                          <p:val>
                                            <p:fltVal val="0"/>
                                          </p:val>
                                        </p:tav>
                                        <p:tav tm="100000">
                                          <p:val>
                                            <p:strVal val="#ppt_w"/>
                                          </p:val>
                                        </p:tav>
                                      </p:tavLst>
                                    </p:anim>
                                    <p:anim calcmode="lin" valueType="num">
                                      <p:cBhvr>
                                        <p:cTn id="12" dur="750" fill="hold"/>
                                        <p:tgtEl>
                                          <p:spTgt spid="70"/>
                                        </p:tgtEl>
                                        <p:attrNameLst>
                                          <p:attrName>ppt_h</p:attrName>
                                        </p:attrNameLst>
                                      </p:cBhvr>
                                      <p:tavLst>
                                        <p:tav tm="0">
                                          <p:val>
                                            <p:fltVal val="0"/>
                                          </p:val>
                                        </p:tav>
                                        <p:tav tm="100000">
                                          <p:val>
                                            <p:strVal val="#ppt_h"/>
                                          </p:val>
                                        </p:tav>
                                      </p:tavLst>
                                    </p:anim>
                                    <p:anim calcmode="lin" valueType="num">
                                      <p:cBhvr>
                                        <p:cTn id="13" dur="750" fill="hold"/>
                                        <p:tgtEl>
                                          <p:spTgt spid="70"/>
                                        </p:tgtEl>
                                        <p:attrNameLst>
                                          <p:attrName>ppt_x</p:attrName>
                                        </p:attrNameLst>
                                      </p:cBhvr>
                                      <p:tavLst>
                                        <p:tav tm="0">
                                          <p:val>
                                            <p:fltVal val="0.5"/>
                                          </p:val>
                                        </p:tav>
                                        <p:tav tm="100000">
                                          <p:val>
                                            <p:strVal val="#ppt_x"/>
                                          </p:val>
                                        </p:tav>
                                      </p:tavLst>
                                    </p:anim>
                                    <p:anim calcmode="lin" valueType="num">
                                      <p:cBhvr>
                                        <p:cTn id="14" dur="750" fill="hold"/>
                                        <p:tgtEl>
                                          <p:spTgt spid="70"/>
                                        </p:tgtEl>
                                        <p:attrNameLst>
                                          <p:attrName>ppt_y</p:attrName>
                                        </p:attrNameLst>
                                      </p:cBhvr>
                                      <p:tavLst>
                                        <p:tav tm="0">
                                          <p:val>
                                            <p:fltVal val="0.5"/>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p:cTn id="18" dur="750" fill="hold"/>
                                        <p:tgtEl>
                                          <p:spTgt spid="71"/>
                                        </p:tgtEl>
                                        <p:attrNameLst>
                                          <p:attrName>ppt_w</p:attrName>
                                        </p:attrNameLst>
                                      </p:cBhvr>
                                      <p:tavLst>
                                        <p:tav tm="0">
                                          <p:val>
                                            <p:fltVal val="0"/>
                                          </p:val>
                                        </p:tav>
                                        <p:tav tm="100000">
                                          <p:val>
                                            <p:strVal val="#ppt_w"/>
                                          </p:val>
                                        </p:tav>
                                      </p:tavLst>
                                    </p:anim>
                                    <p:anim calcmode="lin" valueType="num">
                                      <p:cBhvr>
                                        <p:cTn id="19" dur="750" fill="hold"/>
                                        <p:tgtEl>
                                          <p:spTgt spid="71"/>
                                        </p:tgtEl>
                                        <p:attrNameLst>
                                          <p:attrName>ppt_h</p:attrName>
                                        </p:attrNameLst>
                                      </p:cBhvr>
                                      <p:tavLst>
                                        <p:tav tm="0">
                                          <p:val>
                                            <p:fltVal val="0"/>
                                          </p:val>
                                        </p:tav>
                                        <p:tav tm="100000">
                                          <p:val>
                                            <p:strVal val="#ppt_h"/>
                                          </p:val>
                                        </p:tav>
                                      </p:tavLst>
                                    </p:anim>
                                    <p:anim calcmode="lin" valueType="num">
                                      <p:cBhvr>
                                        <p:cTn id="20" dur="750" fill="hold"/>
                                        <p:tgtEl>
                                          <p:spTgt spid="71"/>
                                        </p:tgtEl>
                                        <p:attrNameLst>
                                          <p:attrName>ppt_x</p:attrName>
                                        </p:attrNameLst>
                                      </p:cBhvr>
                                      <p:tavLst>
                                        <p:tav tm="0">
                                          <p:val>
                                            <p:fltVal val="0.5"/>
                                          </p:val>
                                        </p:tav>
                                        <p:tav tm="100000">
                                          <p:val>
                                            <p:strVal val="#ppt_x"/>
                                          </p:val>
                                        </p:tav>
                                      </p:tavLst>
                                    </p:anim>
                                    <p:anim calcmode="lin" valueType="num">
                                      <p:cBhvr>
                                        <p:cTn id="21" dur="750" fill="hold"/>
                                        <p:tgtEl>
                                          <p:spTgt spid="71"/>
                                        </p:tgtEl>
                                        <p:attrNameLst>
                                          <p:attrName>ppt_y</p:attrName>
                                        </p:attrNameLst>
                                      </p:cBhvr>
                                      <p:tavLst>
                                        <p:tav tm="0">
                                          <p:val>
                                            <p:fltVal val="0.5"/>
                                          </p:val>
                                        </p:tav>
                                        <p:tav tm="100000">
                                          <p:val>
                                            <p:strVal val="#ppt_y"/>
                                          </p:val>
                                        </p:tav>
                                      </p:tavLst>
                                    </p:anim>
                                  </p:childTnLst>
                                </p:cTn>
                              </p:par>
                            </p:childTnLst>
                          </p:cTn>
                        </p:par>
                        <p:par>
                          <p:cTn id="22" fill="hold">
                            <p:stCondLst>
                              <p:cond delay="2500"/>
                            </p:stCondLst>
                            <p:childTnLst>
                              <p:par>
                                <p:cTn id="23" presetID="23" presetClass="entr" presetSubtype="528"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 calcmode="lin" valueType="num">
                                      <p:cBhvr>
                                        <p:cTn id="27" dur="750" fill="hold"/>
                                        <p:tgtEl>
                                          <p:spTgt spid="103"/>
                                        </p:tgtEl>
                                        <p:attrNameLst>
                                          <p:attrName>ppt_x</p:attrName>
                                        </p:attrNameLst>
                                      </p:cBhvr>
                                      <p:tavLst>
                                        <p:tav tm="0">
                                          <p:val>
                                            <p:fltVal val="0.5"/>
                                          </p:val>
                                        </p:tav>
                                        <p:tav tm="100000">
                                          <p:val>
                                            <p:strVal val="#ppt_x"/>
                                          </p:val>
                                        </p:tav>
                                      </p:tavLst>
                                    </p:anim>
                                    <p:anim calcmode="lin" valueType="num">
                                      <p:cBhvr>
                                        <p:cTn id="28" dur="750" fill="hold"/>
                                        <p:tgtEl>
                                          <p:spTgt spid="103"/>
                                        </p:tgtEl>
                                        <p:attrNameLst>
                                          <p:attrName>ppt_y</p:attrName>
                                        </p:attrNameLst>
                                      </p:cBhvr>
                                      <p:tavLst>
                                        <p:tav tm="0">
                                          <p:val>
                                            <p:fltVal val="0.5"/>
                                          </p:val>
                                        </p:tav>
                                        <p:tav tm="100000">
                                          <p:val>
                                            <p:strVal val="#ppt_y"/>
                                          </p:val>
                                        </p:tav>
                                      </p:tavLst>
                                    </p:anim>
                                  </p:childTnLst>
                                </p:cTn>
                              </p:par>
                            </p:childTnLst>
                          </p:cTn>
                        </p:par>
                        <p:par>
                          <p:cTn id="29" fill="hold">
                            <p:stCondLst>
                              <p:cond delay="3500"/>
                            </p:stCondLst>
                            <p:childTnLst>
                              <p:par>
                                <p:cTn id="30" presetID="2" presetClass="entr" presetSubtype="4" decel="10000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750" fill="hold"/>
                                        <p:tgtEl>
                                          <p:spTgt spid="72"/>
                                        </p:tgtEl>
                                        <p:attrNameLst>
                                          <p:attrName>ppt_x</p:attrName>
                                        </p:attrNameLst>
                                      </p:cBhvr>
                                      <p:tavLst>
                                        <p:tav tm="0">
                                          <p:val>
                                            <p:strVal val="#ppt_x"/>
                                          </p:val>
                                        </p:tav>
                                        <p:tav tm="100000">
                                          <p:val>
                                            <p:strVal val="#ppt_x"/>
                                          </p:val>
                                        </p:tav>
                                      </p:tavLst>
                                    </p:anim>
                                    <p:anim calcmode="lin" valueType="num">
                                      <p:cBhvr additive="base">
                                        <p:cTn id="33" dur="750" fill="hold"/>
                                        <p:tgtEl>
                                          <p:spTgt spid="72"/>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750"/>
                                        <p:tgtEl>
                                          <p:spTgt spid="72"/>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750" fill="hold"/>
                                        <p:tgtEl>
                                          <p:spTgt spid="69"/>
                                        </p:tgtEl>
                                        <p:attrNameLst>
                                          <p:attrName>ppt_w</p:attrName>
                                        </p:attrNameLst>
                                      </p:cBhvr>
                                      <p:tavLst>
                                        <p:tav tm="0">
                                          <p:val>
                                            <p:fltVal val="0"/>
                                          </p:val>
                                        </p:tav>
                                        <p:tav tm="100000">
                                          <p:val>
                                            <p:strVal val="#ppt_w"/>
                                          </p:val>
                                        </p:tav>
                                      </p:tavLst>
                                    </p:anim>
                                    <p:anim calcmode="lin" valueType="num">
                                      <p:cBhvr>
                                        <p:cTn id="41" dur="750" fill="hold"/>
                                        <p:tgtEl>
                                          <p:spTgt spid="69"/>
                                        </p:tgtEl>
                                        <p:attrNameLst>
                                          <p:attrName>ppt_h</p:attrName>
                                        </p:attrNameLst>
                                      </p:cBhvr>
                                      <p:tavLst>
                                        <p:tav tm="0">
                                          <p:val>
                                            <p:fltVal val="0"/>
                                          </p:val>
                                        </p:tav>
                                        <p:tav tm="100000">
                                          <p:val>
                                            <p:strVal val="#ppt_h"/>
                                          </p:val>
                                        </p:tav>
                                      </p:tavLst>
                                    </p:anim>
                                    <p:animEffect transition="in" filter="fade">
                                      <p:cBhvr>
                                        <p:cTn id="42" dur="750"/>
                                        <p:tgtEl>
                                          <p:spTgt spid="69"/>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6500"/>
                            </p:stCondLst>
                            <p:childTnLst>
                              <p:par>
                                <p:cTn id="52" presetID="2" presetClass="entr" presetSubtype="4" decel="100000"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additive="base">
                                        <p:cTn id="54" dur="700" fill="hold"/>
                                        <p:tgtEl>
                                          <p:spTgt spid="80"/>
                                        </p:tgtEl>
                                        <p:attrNameLst>
                                          <p:attrName>ppt_x</p:attrName>
                                        </p:attrNameLst>
                                      </p:cBhvr>
                                      <p:tavLst>
                                        <p:tav tm="0">
                                          <p:val>
                                            <p:strVal val="#ppt_x"/>
                                          </p:val>
                                        </p:tav>
                                        <p:tav tm="100000">
                                          <p:val>
                                            <p:strVal val="#ppt_x"/>
                                          </p:val>
                                        </p:tav>
                                      </p:tavLst>
                                    </p:anim>
                                    <p:anim calcmode="lin" valueType="num">
                                      <p:cBhvr additive="base">
                                        <p:cTn id="55" dur="700" fill="hold"/>
                                        <p:tgtEl>
                                          <p:spTgt spid="80"/>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700"/>
                                        <p:tgtEl>
                                          <p:spTgt spid="80"/>
                                        </p:tgtEl>
                                      </p:cBhvr>
                                    </p:animEffect>
                                  </p:childTnLst>
                                </p:cTn>
                              </p:par>
                            </p:childTnLst>
                          </p:cTn>
                        </p:par>
                        <p:par>
                          <p:cTn id="59" fill="hold">
                            <p:stCondLst>
                              <p:cond delay="7500"/>
                            </p:stCondLst>
                            <p:childTnLst>
                              <p:par>
                                <p:cTn id="60" presetID="53" presetClass="entr" presetSubtype="16"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p:cTn id="62" dur="750" fill="hold"/>
                                        <p:tgtEl>
                                          <p:spTgt spid="79"/>
                                        </p:tgtEl>
                                        <p:attrNameLst>
                                          <p:attrName>ppt_w</p:attrName>
                                        </p:attrNameLst>
                                      </p:cBhvr>
                                      <p:tavLst>
                                        <p:tav tm="0">
                                          <p:val>
                                            <p:fltVal val="0"/>
                                          </p:val>
                                        </p:tav>
                                        <p:tav tm="100000">
                                          <p:val>
                                            <p:strVal val="#ppt_w"/>
                                          </p:val>
                                        </p:tav>
                                      </p:tavLst>
                                    </p:anim>
                                    <p:anim calcmode="lin" valueType="num">
                                      <p:cBhvr>
                                        <p:cTn id="63" dur="750" fill="hold"/>
                                        <p:tgtEl>
                                          <p:spTgt spid="79"/>
                                        </p:tgtEl>
                                        <p:attrNameLst>
                                          <p:attrName>ppt_h</p:attrName>
                                        </p:attrNameLst>
                                      </p:cBhvr>
                                      <p:tavLst>
                                        <p:tav tm="0">
                                          <p:val>
                                            <p:fltVal val="0"/>
                                          </p:val>
                                        </p:tav>
                                        <p:tav tm="100000">
                                          <p:val>
                                            <p:strVal val="#ppt_h"/>
                                          </p:val>
                                        </p:tav>
                                      </p:tavLst>
                                    </p:anim>
                                    <p:animEffect transition="in" filter="fade">
                                      <p:cBhvr>
                                        <p:cTn id="64" dur="750"/>
                                        <p:tgtEl>
                                          <p:spTgt spid="79"/>
                                        </p:tgtEl>
                                      </p:cBhvr>
                                    </p:animEffect>
                                  </p:childTnLst>
                                </p:cTn>
                              </p:par>
                            </p:childTnLst>
                          </p:cTn>
                        </p:par>
                        <p:par>
                          <p:cTn id="65" fill="hold">
                            <p:stCondLst>
                              <p:cond delay="8500"/>
                            </p:stCondLst>
                            <p:childTnLst>
                              <p:par>
                                <p:cTn id="66" presetID="10" presetClass="entr" presetSubtype="0"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500"/>
                                        <p:tgtEl>
                                          <p:spTgt spid="85"/>
                                        </p:tgtEl>
                                      </p:cBhvr>
                                    </p:animEffect>
                                  </p:childTnLst>
                                </p:cTn>
                              </p:par>
                            </p:childTnLst>
                          </p:cTn>
                        </p:par>
                        <p:par>
                          <p:cTn id="69" fill="hold">
                            <p:stCondLst>
                              <p:cond delay="9000"/>
                            </p:stCondLst>
                            <p:childTnLst>
                              <p:par>
                                <p:cTn id="70" presetID="10" presetClass="entr" presetSubtype="0" fill="hold" grpId="0"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childTnLst>
                                </p:cTn>
                              </p:par>
                            </p:childTnLst>
                          </p:cTn>
                        </p:par>
                        <p:par>
                          <p:cTn id="73" fill="hold">
                            <p:stCondLst>
                              <p:cond delay="9500"/>
                            </p:stCondLst>
                            <p:childTnLst>
                              <p:par>
                                <p:cTn id="74" presetID="2" presetClass="entr" presetSubtype="4" decel="100000" fill="hold" nodeType="afterEffect">
                                  <p:stCondLst>
                                    <p:cond delay="0"/>
                                  </p:stCondLst>
                                  <p:childTnLst>
                                    <p:set>
                                      <p:cBhvr>
                                        <p:cTn id="75" dur="1" fill="hold">
                                          <p:stCondLst>
                                            <p:cond delay="0"/>
                                          </p:stCondLst>
                                        </p:cTn>
                                        <p:tgtEl>
                                          <p:spTgt spid="88"/>
                                        </p:tgtEl>
                                        <p:attrNameLst>
                                          <p:attrName>style.visibility</p:attrName>
                                        </p:attrNameLst>
                                      </p:cBhvr>
                                      <p:to>
                                        <p:strVal val="visible"/>
                                      </p:to>
                                    </p:set>
                                    <p:anim calcmode="lin" valueType="num">
                                      <p:cBhvr additive="base">
                                        <p:cTn id="76" dur="600" fill="hold"/>
                                        <p:tgtEl>
                                          <p:spTgt spid="88"/>
                                        </p:tgtEl>
                                        <p:attrNameLst>
                                          <p:attrName>ppt_x</p:attrName>
                                        </p:attrNameLst>
                                      </p:cBhvr>
                                      <p:tavLst>
                                        <p:tav tm="0">
                                          <p:val>
                                            <p:strVal val="#ppt_x"/>
                                          </p:val>
                                        </p:tav>
                                        <p:tav tm="100000">
                                          <p:val>
                                            <p:strVal val="#ppt_x"/>
                                          </p:val>
                                        </p:tav>
                                      </p:tavLst>
                                    </p:anim>
                                    <p:anim calcmode="lin" valueType="num">
                                      <p:cBhvr additive="base">
                                        <p:cTn id="77" dur="600" fill="hold"/>
                                        <p:tgtEl>
                                          <p:spTgt spid="88"/>
                                        </p:tgtEl>
                                        <p:attrNameLst>
                                          <p:attrName>ppt_y</p:attrName>
                                        </p:attrNameLst>
                                      </p:cBhvr>
                                      <p:tavLst>
                                        <p:tav tm="0">
                                          <p:val>
                                            <p:strVal val="1+#ppt_h/2"/>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600"/>
                                        <p:tgtEl>
                                          <p:spTgt spid="88"/>
                                        </p:tgtEl>
                                      </p:cBhvr>
                                    </p:animEffect>
                                  </p:childTnLst>
                                </p:cTn>
                              </p:par>
                            </p:childTnLst>
                          </p:cTn>
                        </p:par>
                        <p:par>
                          <p:cTn id="81" fill="hold">
                            <p:stCondLst>
                              <p:cond delay="10500"/>
                            </p:stCondLst>
                            <p:childTnLst>
                              <p:par>
                                <p:cTn id="82" presetID="53" presetClass="entr" presetSubtype="16"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p:cTn id="84" dur="750" fill="hold"/>
                                        <p:tgtEl>
                                          <p:spTgt spid="87"/>
                                        </p:tgtEl>
                                        <p:attrNameLst>
                                          <p:attrName>ppt_w</p:attrName>
                                        </p:attrNameLst>
                                      </p:cBhvr>
                                      <p:tavLst>
                                        <p:tav tm="0">
                                          <p:val>
                                            <p:fltVal val="0"/>
                                          </p:val>
                                        </p:tav>
                                        <p:tav tm="100000">
                                          <p:val>
                                            <p:strVal val="#ppt_w"/>
                                          </p:val>
                                        </p:tav>
                                      </p:tavLst>
                                    </p:anim>
                                    <p:anim calcmode="lin" valueType="num">
                                      <p:cBhvr>
                                        <p:cTn id="85" dur="750" fill="hold"/>
                                        <p:tgtEl>
                                          <p:spTgt spid="87"/>
                                        </p:tgtEl>
                                        <p:attrNameLst>
                                          <p:attrName>ppt_h</p:attrName>
                                        </p:attrNameLst>
                                      </p:cBhvr>
                                      <p:tavLst>
                                        <p:tav tm="0">
                                          <p:val>
                                            <p:fltVal val="0"/>
                                          </p:val>
                                        </p:tav>
                                        <p:tav tm="100000">
                                          <p:val>
                                            <p:strVal val="#ppt_h"/>
                                          </p:val>
                                        </p:tav>
                                      </p:tavLst>
                                    </p:anim>
                                    <p:animEffect transition="in" filter="fade">
                                      <p:cBhvr>
                                        <p:cTn id="86" dur="750"/>
                                        <p:tgtEl>
                                          <p:spTgt spid="87"/>
                                        </p:tgtEl>
                                      </p:cBhvr>
                                    </p:animEffect>
                                  </p:childTnLst>
                                </p:cTn>
                              </p:par>
                            </p:childTnLst>
                          </p:cTn>
                        </p:par>
                        <p:par>
                          <p:cTn id="87" fill="hold">
                            <p:stCondLst>
                              <p:cond delay="11500"/>
                            </p:stCondLst>
                            <p:childTnLst>
                              <p:par>
                                <p:cTn id="88" presetID="10" presetClass="entr" presetSubtype="0" fill="hold" grpId="0" nodeType="after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500"/>
                                        <p:tgtEl>
                                          <p:spTgt spid="93"/>
                                        </p:tgtEl>
                                      </p:cBhvr>
                                    </p:animEffect>
                                  </p:childTnLst>
                                </p:cTn>
                              </p:par>
                            </p:childTnLst>
                          </p:cTn>
                        </p:par>
                        <p:par>
                          <p:cTn id="91" fill="hold">
                            <p:stCondLst>
                              <p:cond delay="12000"/>
                            </p:stCondLst>
                            <p:childTnLst>
                              <p:par>
                                <p:cTn id="92" presetID="10" presetClass="entr" presetSubtype="0" fill="hold" grpId="0" nodeType="after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500"/>
                                        <p:tgtEl>
                                          <p:spTgt spid="94"/>
                                        </p:tgtEl>
                                      </p:cBhvr>
                                    </p:animEffect>
                                  </p:childTnLst>
                                </p:cTn>
                              </p:par>
                            </p:childTnLst>
                          </p:cTn>
                        </p:par>
                        <p:par>
                          <p:cTn id="95" fill="hold">
                            <p:stCondLst>
                              <p:cond delay="12500"/>
                            </p:stCondLst>
                            <p:childTnLst>
                              <p:par>
                                <p:cTn id="96" presetID="2" presetClass="entr" presetSubtype="4" decel="100000" fill="hold" nodeType="after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additive="base">
                                        <p:cTn id="98" dur="500" fill="hold"/>
                                        <p:tgtEl>
                                          <p:spTgt spid="96"/>
                                        </p:tgtEl>
                                        <p:attrNameLst>
                                          <p:attrName>ppt_x</p:attrName>
                                        </p:attrNameLst>
                                      </p:cBhvr>
                                      <p:tavLst>
                                        <p:tav tm="0">
                                          <p:val>
                                            <p:strVal val="#ppt_x"/>
                                          </p:val>
                                        </p:tav>
                                        <p:tav tm="100000">
                                          <p:val>
                                            <p:strVal val="#ppt_x"/>
                                          </p:val>
                                        </p:tav>
                                      </p:tavLst>
                                    </p:anim>
                                    <p:anim calcmode="lin" valueType="num">
                                      <p:cBhvr additive="base">
                                        <p:cTn id="99" dur="500" fill="hold"/>
                                        <p:tgtEl>
                                          <p:spTgt spid="96"/>
                                        </p:tgtEl>
                                        <p:attrNameLst>
                                          <p:attrName>ppt_y</p:attrName>
                                        </p:attrNameLst>
                                      </p:cBhvr>
                                      <p:tavLst>
                                        <p:tav tm="0">
                                          <p:val>
                                            <p:strVal val="1+#ppt_h/2"/>
                                          </p:val>
                                        </p:tav>
                                        <p:tav tm="100000">
                                          <p:val>
                                            <p:strVal val="#ppt_y"/>
                                          </p:val>
                                        </p:tav>
                                      </p:tavLst>
                                    </p:anim>
                                  </p:childTnLst>
                                </p:cTn>
                              </p:par>
                              <p:par>
                                <p:cTn id="100" presetID="10" presetClass="entr" presetSubtype="0" fill="hold"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fade">
                                      <p:cBhvr>
                                        <p:cTn id="102" dur="500"/>
                                        <p:tgtEl>
                                          <p:spTgt spid="96"/>
                                        </p:tgtEl>
                                      </p:cBhvr>
                                    </p:animEffect>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750" fill="hold"/>
                                        <p:tgtEl>
                                          <p:spTgt spid="95"/>
                                        </p:tgtEl>
                                        <p:attrNameLst>
                                          <p:attrName>ppt_w</p:attrName>
                                        </p:attrNameLst>
                                      </p:cBhvr>
                                      <p:tavLst>
                                        <p:tav tm="0">
                                          <p:val>
                                            <p:fltVal val="0"/>
                                          </p:val>
                                        </p:tav>
                                        <p:tav tm="100000">
                                          <p:val>
                                            <p:strVal val="#ppt_w"/>
                                          </p:val>
                                        </p:tav>
                                      </p:tavLst>
                                    </p:anim>
                                    <p:anim calcmode="lin" valueType="num">
                                      <p:cBhvr>
                                        <p:cTn id="107" dur="750" fill="hold"/>
                                        <p:tgtEl>
                                          <p:spTgt spid="95"/>
                                        </p:tgtEl>
                                        <p:attrNameLst>
                                          <p:attrName>ppt_h</p:attrName>
                                        </p:attrNameLst>
                                      </p:cBhvr>
                                      <p:tavLst>
                                        <p:tav tm="0">
                                          <p:val>
                                            <p:fltVal val="0"/>
                                          </p:val>
                                        </p:tav>
                                        <p:tav tm="100000">
                                          <p:val>
                                            <p:strVal val="#ppt_h"/>
                                          </p:val>
                                        </p:tav>
                                      </p:tavLst>
                                    </p:anim>
                                    <p:animEffect transition="in" filter="fade">
                                      <p:cBhvr>
                                        <p:cTn id="108" dur="750"/>
                                        <p:tgtEl>
                                          <p:spTgt spid="95"/>
                                        </p:tgtEl>
                                      </p:cBhvr>
                                    </p:animEffect>
                                  </p:childTnLst>
                                </p:cTn>
                              </p:par>
                            </p:childTnLst>
                          </p:cTn>
                        </p:par>
                        <p:par>
                          <p:cTn id="109" fill="hold">
                            <p:stCondLst>
                              <p:cond delay="14000"/>
                            </p:stCondLst>
                            <p:childTnLst>
                              <p:par>
                                <p:cTn id="110" presetID="10" presetClass="entr" presetSubtype="0" fill="hold" grpId="0" nodeType="after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fade">
                                      <p:cBhvr>
                                        <p:cTn id="112" dur="500"/>
                                        <p:tgtEl>
                                          <p:spTgt spid="101"/>
                                        </p:tgtEl>
                                      </p:cBhvr>
                                    </p:animEffect>
                                  </p:childTnLst>
                                </p:cTn>
                              </p:par>
                            </p:childTnLst>
                          </p:cTn>
                        </p:par>
                        <p:par>
                          <p:cTn id="113" fill="hold">
                            <p:stCondLst>
                              <p:cond delay="14500"/>
                            </p:stCondLst>
                            <p:childTnLst>
                              <p:par>
                                <p:cTn id="114" presetID="10"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500"/>
                                        <p:tgtEl>
                                          <p:spTgt spid="102"/>
                                        </p:tgtEl>
                                      </p:cBhvr>
                                    </p:animEffect>
                                  </p:childTnLst>
                                </p:cTn>
                              </p:par>
                            </p:childTnLst>
                          </p:cTn>
                        </p:par>
                        <p:par>
                          <p:cTn id="117" fill="hold">
                            <p:stCondLst>
                              <p:cond delay="15000"/>
                            </p:stCondLst>
                            <p:childTnLst>
                              <p:par>
                                <p:cTn id="118" presetID="10" presetClass="entr" presetSubtype="0" fill="hold" grpId="0" nodeType="afterEffect">
                                  <p:stCondLst>
                                    <p:cond delay="0"/>
                                  </p:stCondLst>
                                  <p:childTnLst>
                                    <p:set>
                                      <p:cBhvr>
                                        <p:cTn id="119" dur="1" fill="hold">
                                          <p:stCondLst>
                                            <p:cond delay="0"/>
                                          </p:stCondLst>
                                        </p:cTn>
                                        <p:tgtEl>
                                          <p:spTgt spid="117"/>
                                        </p:tgtEl>
                                        <p:attrNameLst>
                                          <p:attrName>style.visibility</p:attrName>
                                        </p:attrNameLst>
                                      </p:cBhvr>
                                      <p:to>
                                        <p:strVal val="visible"/>
                                      </p:to>
                                    </p:set>
                                    <p:animEffect transition="in" filter="fade">
                                      <p:cBhvr>
                                        <p:cTn id="120" dur="1000"/>
                                        <p:tgtEl>
                                          <p:spTgt spid="117"/>
                                        </p:tgtEl>
                                      </p:cBhvr>
                                    </p:animEffect>
                                  </p:childTnLst>
                                </p:cTn>
                              </p:par>
                            </p:childTnLst>
                          </p:cTn>
                        </p:par>
                        <p:par>
                          <p:cTn id="121" fill="hold">
                            <p:stCondLst>
                              <p:cond delay="16000"/>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104"/>
                                        </p:tgtEl>
                                        <p:attrNameLst>
                                          <p:attrName>style.visibility</p:attrName>
                                        </p:attrNameLst>
                                      </p:cBhvr>
                                      <p:to>
                                        <p:strVal val="visible"/>
                                      </p:to>
                                    </p:set>
                                    <p:anim calcmode="lin" valueType="num">
                                      <p:cBhvr>
                                        <p:cTn id="124" dur="250" fill="hold"/>
                                        <p:tgtEl>
                                          <p:spTgt spid="104"/>
                                        </p:tgtEl>
                                        <p:attrNameLst>
                                          <p:attrName>ppt_w</p:attrName>
                                        </p:attrNameLst>
                                      </p:cBhvr>
                                      <p:tavLst>
                                        <p:tav tm="0">
                                          <p:val>
                                            <p:fltVal val="0"/>
                                          </p:val>
                                        </p:tav>
                                        <p:tav tm="100000">
                                          <p:val>
                                            <p:strVal val="#ppt_w"/>
                                          </p:val>
                                        </p:tav>
                                      </p:tavLst>
                                    </p:anim>
                                    <p:anim calcmode="lin" valueType="num">
                                      <p:cBhvr>
                                        <p:cTn id="125" dur="250" fill="hold"/>
                                        <p:tgtEl>
                                          <p:spTgt spid="104"/>
                                        </p:tgtEl>
                                        <p:attrNameLst>
                                          <p:attrName>ppt_h</p:attrName>
                                        </p:attrNameLst>
                                      </p:cBhvr>
                                      <p:tavLst>
                                        <p:tav tm="0">
                                          <p:val>
                                            <p:fltVal val="0"/>
                                          </p:val>
                                        </p:tav>
                                        <p:tav tm="100000">
                                          <p:val>
                                            <p:strVal val="#ppt_h"/>
                                          </p:val>
                                        </p:tav>
                                      </p:tavLst>
                                    </p:anim>
                                    <p:animEffect transition="in" filter="fade">
                                      <p:cBhvr>
                                        <p:cTn id="126" dur="2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9" grpId="0" animBg="1"/>
      <p:bldP spid="70" grpId="0"/>
      <p:bldP spid="71" grpId="0"/>
      <p:bldP spid="77" grpId="0"/>
      <p:bldP spid="78" grpId="0"/>
      <p:bldP spid="79" grpId="0" animBg="1"/>
      <p:bldP spid="85" grpId="0"/>
      <p:bldP spid="86" grpId="0"/>
      <p:bldP spid="87" grpId="0" animBg="1"/>
      <p:bldP spid="93" grpId="0"/>
      <p:bldP spid="94" grpId="0"/>
      <p:bldP spid="95" grpId="0" animBg="1"/>
      <p:bldP spid="101" grpId="0"/>
      <p:bldP spid="102" grpId="0"/>
      <p:bldP spid="103" grpId="0"/>
      <p:bldP spid="104" grpId="0"/>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2267744" y="248330"/>
            <a:ext cx="4608512" cy="461665"/>
          </a:xfrm>
          <a:prstGeom prst="rect">
            <a:avLst/>
          </a:prstGeom>
          <a:noFill/>
        </p:spPr>
        <p:txBody>
          <a:bodyPr wrap="square" rtlCol="0">
            <a:spAutoFit/>
          </a:bodyPr>
          <a:lstStyle/>
          <a:p>
            <a:pPr algn="ctr"/>
            <a:r>
              <a:rPr lang="zh-CN" altLang="en-US" sz="2400" b="1" dirty="0">
                <a:solidFill>
                  <a:schemeClr val="bg2"/>
                </a:solidFill>
                <a:latin typeface="微软雅黑" panose="020B0503020204020204" pitchFamily="34" charset="-122"/>
                <a:ea typeface="微软雅黑" panose="020B0503020204020204" pitchFamily="34" charset="-122"/>
              </a:rPr>
              <a:t>我们的工作团队</a:t>
            </a:r>
          </a:p>
        </p:txBody>
      </p:sp>
      <p:sp>
        <p:nvSpPr>
          <p:cNvPr id="40" name="TextBox 29"/>
          <p:cNvSpPr txBox="1"/>
          <p:nvPr/>
        </p:nvSpPr>
        <p:spPr>
          <a:xfrm>
            <a:off x="3583590" y="2355726"/>
            <a:ext cx="5092866" cy="2285241"/>
          </a:xfrm>
          <a:prstGeom prst="rect">
            <a:avLst/>
          </a:prstGeom>
          <a:noFill/>
        </p:spPr>
        <p:txBody>
          <a:bodyPr wrap="square" lIns="0" tIns="0" rIns="0" bIns="0" rtlCol="0">
            <a:spAutoFit/>
          </a:bodyPr>
          <a:lstStyle/>
          <a:p>
            <a:pPr algn="just">
              <a:lnSpc>
                <a:spcPct val="150000"/>
              </a:lnSpc>
            </a:pPr>
            <a:r>
              <a:rPr lang="zh-CN" altLang="en-US" sz="1100" dirty="0">
                <a:solidFill>
                  <a:schemeClr val="bg2"/>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1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100" b="1" dirty="0">
                <a:solidFill>
                  <a:schemeClr val="accent1"/>
                </a:solidFill>
                <a:latin typeface="微软雅黑" panose="020B0503020204020204" pitchFamily="34" charset="-122"/>
                <a:ea typeface="微软雅黑" panose="020B0503020204020204" pitchFamily="34" charset="-122"/>
              </a:rPr>
              <a:t>       我们是一支专业的团队。</a:t>
            </a:r>
            <a:r>
              <a:rPr lang="zh-CN" altLang="en-US" sz="1100" dirty="0">
                <a:solidFill>
                  <a:schemeClr val="bg2"/>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1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accent2"/>
                </a:solidFill>
                <a:latin typeface="微软雅黑" panose="020B0503020204020204" pitchFamily="34" charset="-122"/>
                <a:ea typeface="微软雅黑" panose="020B0503020204020204" pitchFamily="34" charset="-122"/>
              </a:rPr>
              <a:t>       </a:t>
            </a:r>
            <a:r>
              <a:rPr lang="zh-CN" altLang="en-US" sz="1100" b="1" dirty="0">
                <a:solidFill>
                  <a:schemeClr val="accent2"/>
                </a:solidFill>
                <a:latin typeface="微软雅黑" panose="020B0503020204020204" pitchFamily="34" charset="-122"/>
                <a:ea typeface="微软雅黑" panose="020B0503020204020204" pitchFamily="34" charset="-122"/>
              </a:rPr>
              <a:t>我们是一支年轻的团队</a:t>
            </a:r>
            <a:r>
              <a:rPr lang="zh-CN" altLang="en-US" sz="1100" dirty="0">
                <a:solidFill>
                  <a:schemeClr val="accent2"/>
                </a:solidFill>
                <a:latin typeface="微软雅黑" panose="020B0503020204020204" pitchFamily="34" charset="-122"/>
                <a:ea typeface="微软雅黑" panose="020B0503020204020204" pitchFamily="34" charset="-122"/>
              </a:rPr>
              <a:t>。</a:t>
            </a:r>
            <a:r>
              <a:rPr lang="zh-CN" altLang="en-US" sz="1100" dirty="0">
                <a:solidFill>
                  <a:schemeClr val="bg2"/>
                </a:solidFill>
                <a:latin typeface="微软雅黑" panose="020B0503020204020204" pitchFamily="34" charset="-122"/>
                <a:ea typeface="微软雅黑" panose="020B0503020204020204" pitchFamily="34" charset="-122"/>
              </a:rPr>
              <a:t>我们的平均年龄仅有</a:t>
            </a:r>
            <a:r>
              <a:rPr lang="en-US" altLang="zh-CN" sz="1100" dirty="0">
                <a:solidFill>
                  <a:schemeClr val="bg2"/>
                </a:solidFill>
                <a:latin typeface="微软雅黑" panose="020B0503020204020204" pitchFamily="34" charset="-122"/>
                <a:ea typeface="微软雅黑" panose="020B0503020204020204" pitchFamily="34" charset="-122"/>
              </a:rPr>
              <a:t>26</a:t>
            </a:r>
            <a:r>
              <a:rPr lang="zh-CN" altLang="en-US" sz="1100" dirty="0">
                <a:solidFill>
                  <a:schemeClr val="bg2"/>
                </a:solidFill>
                <a:latin typeface="微软雅黑" panose="020B0503020204020204" pitchFamily="34" charset="-122"/>
                <a:ea typeface="微软雅黑" panose="020B0503020204020204" pitchFamily="34" charset="-122"/>
              </a:rPr>
              <a:t>岁，充满了朝气和创新精神。</a:t>
            </a:r>
            <a:endParaRPr lang="en-US" altLang="zh-CN" sz="11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accent3"/>
                </a:solidFill>
                <a:latin typeface="微软雅黑" panose="020B0503020204020204" pitchFamily="34" charset="-122"/>
                <a:ea typeface="微软雅黑" panose="020B0503020204020204" pitchFamily="34" charset="-122"/>
              </a:rPr>
              <a:t>       </a:t>
            </a:r>
            <a:r>
              <a:rPr lang="zh-CN" altLang="en-US" sz="1100" b="1" dirty="0">
                <a:solidFill>
                  <a:schemeClr val="accent3"/>
                </a:solidFill>
                <a:latin typeface="微软雅黑" panose="020B0503020204020204" pitchFamily="34" charset="-122"/>
                <a:ea typeface="微软雅黑" panose="020B0503020204020204" pitchFamily="34" charset="-122"/>
              </a:rPr>
              <a:t>我们是一支专注的团队</a:t>
            </a:r>
            <a:r>
              <a:rPr lang="zh-CN" altLang="en-US" sz="1100" dirty="0">
                <a:solidFill>
                  <a:schemeClr val="accent3"/>
                </a:solidFill>
                <a:latin typeface="微软雅黑" panose="020B0503020204020204" pitchFamily="34" charset="-122"/>
                <a:ea typeface="微软雅黑" panose="020B0503020204020204" pitchFamily="34" charset="-122"/>
              </a:rPr>
              <a:t>。</a:t>
            </a:r>
            <a:r>
              <a:rPr lang="zh-CN" altLang="en-US" sz="1100" dirty="0">
                <a:solidFill>
                  <a:schemeClr val="bg2"/>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100" dirty="0">
              <a:solidFill>
                <a:schemeClr val="bg2"/>
              </a:solidFill>
              <a:latin typeface="微软雅黑" panose="020B0503020204020204" pitchFamily="34" charset="-122"/>
              <a:ea typeface="微软雅黑" panose="020B0503020204020204" pitchFamily="34" charset="-122"/>
            </a:endParaRPr>
          </a:p>
          <a:p>
            <a:pPr algn="just">
              <a:lnSpc>
                <a:spcPct val="150000"/>
              </a:lnSpc>
            </a:pPr>
            <a:r>
              <a:rPr lang="zh-CN" altLang="en-US" sz="1100" dirty="0">
                <a:solidFill>
                  <a:schemeClr val="accent4"/>
                </a:solidFill>
                <a:latin typeface="微软雅黑" panose="020B0503020204020204" pitchFamily="34" charset="-122"/>
                <a:ea typeface="微软雅黑" panose="020B0503020204020204" pitchFamily="34" charset="-122"/>
              </a:rPr>
              <a:t>       </a:t>
            </a:r>
            <a:r>
              <a:rPr lang="zh-CN" altLang="en-US" sz="1100" b="1" dirty="0">
                <a:solidFill>
                  <a:schemeClr val="accent4"/>
                </a:solidFill>
                <a:latin typeface="微软雅黑" panose="020B0503020204020204" pitchFamily="34" charset="-122"/>
                <a:ea typeface="微软雅黑" panose="020B0503020204020204" pitchFamily="34" charset="-122"/>
              </a:rPr>
              <a:t>我们是一支有梦想的团队</a:t>
            </a:r>
            <a:r>
              <a:rPr lang="zh-CN" altLang="en-US" sz="1100" dirty="0">
                <a:solidFill>
                  <a:schemeClr val="accent4"/>
                </a:solidFill>
                <a:latin typeface="微软雅黑" panose="020B0503020204020204" pitchFamily="34" charset="-122"/>
                <a:ea typeface="微软雅黑" panose="020B0503020204020204" pitchFamily="34" charset="-122"/>
              </a:rPr>
              <a:t>。</a:t>
            </a:r>
            <a:r>
              <a:rPr lang="zh-CN" altLang="en-US" sz="1100" dirty="0">
                <a:solidFill>
                  <a:schemeClr val="bg2"/>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p>
        </p:txBody>
      </p:sp>
      <p:sp>
        <p:nvSpPr>
          <p:cNvPr id="41" name="淘宝店chenying0907出品 40"/>
          <p:cNvSpPr/>
          <p:nvPr/>
        </p:nvSpPr>
        <p:spPr>
          <a:xfrm>
            <a:off x="645881" y="1131590"/>
            <a:ext cx="2625124" cy="3491640"/>
          </a:xfrm>
          <a:prstGeom prst="rect">
            <a:avLst/>
          </a:prstGeom>
          <a:blipFill dpi="0" rotWithShape="1">
            <a:blip r:embed="rId3" cstate="print"/>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斜纹 41"/>
          <p:cNvSpPr/>
          <p:nvPr/>
        </p:nvSpPr>
        <p:spPr>
          <a:xfrm>
            <a:off x="645881" y="11318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3" name="斜纹 42"/>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nvGrpSpPr>
          <p:cNvPr id="44" name="淘宝店chenying0907出品 43"/>
          <p:cNvGrpSpPr/>
          <p:nvPr/>
        </p:nvGrpSpPr>
        <p:grpSpPr>
          <a:xfrm>
            <a:off x="3635896" y="993056"/>
            <a:ext cx="1146646" cy="1146646"/>
            <a:chOff x="3688998" y="918307"/>
            <a:chExt cx="1146646" cy="1146646"/>
          </a:xfrm>
        </p:grpSpPr>
        <p:grpSp>
          <p:nvGrpSpPr>
            <p:cNvPr id="45" name="淘宝店chenying0907出品 3"/>
            <p:cNvGrpSpPr/>
            <p:nvPr/>
          </p:nvGrpSpPr>
          <p:grpSpPr bwMode="auto">
            <a:xfrm>
              <a:off x="3688998" y="918307"/>
              <a:ext cx="1146646" cy="1146646"/>
              <a:chOff x="13242434" y="4083685"/>
              <a:chExt cx="2642282" cy="2642282"/>
            </a:xfrm>
          </p:grpSpPr>
          <p:sp>
            <p:nvSpPr>
              <p:cNvPr id="47" name="淘宝店chenying0907出品 46"/>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48"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49" name="淘宝店chenying0907出品 48"/>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46" name="TextBox 1"/>
            <p:cNvSpPr txBox="1"/>
            <p:nvPr/>
          </p:nvSpPr>
          <p:spPr>
            <a:xfrm>
              <a:off x="3779912" y="1256442"/>
              <a:ext cx="943935" cy="461665"/>
            </a:xfrm>
            <a:prstGeom prst="rect">
              <a:avLst/>
            </a:prstGeom>
            <a:noFill/>
          </p:spPr>
          <p:txBody>
            <a:bodyPr wrap="square" rtlCol="0">
              <a:spAutoFit/>
            </a:bodyPr>
            <a:lstStyle/>
            <a:p>
              <a:pPr algn="ctr"/>
              <a:r>
                <a:rPr lang="zh-CN" altLang="en-US" sz="2400" b="1" dirty="0">
                  <a:solidFill>
                    <a:schemeClr val="bg2"/>
                  </a:solidFill>
                  <a:latin typeface="方正正大黑简体" panose="02000000000000000000" pitchFamily="2" charset="-122"/>
                  <a:ea typeface="方正正大黑简体" panose="02000000000000000000" pitchFamily="2" charset="-122"/>
                </a:rPr>
                <a:t>团结</a:t>
              </a:r>
            </a:p>
          </p:txBody>
        </p:sp>
      </p:grpSp>
      <p:grpSp>
        <p:nvGrpSpPr>
          <p:cNvPr id="50" name="淘宝店chenying0907出品 49"/>
          <p:cNvGrpSpPr/>
          <p:nvPr/>
        </p:nvGrpSpPr>
        <p:grpSpPr>
          <a:xfrm>
            <a:off x="4929378" y="993056"/>
            <a:ext cx="1146646" cy="1146646"/>
            <a:chOff x="3688998" y="918307"/>
            <a:chExt cx="1146646" cy="1146646"/>
          </a:xfrm>
        </p:grpSpPr>
        <p:grpSp>
          <p:nvGrpSpPr>
            <p:cNvPr id="51" name="淘宝店chenying0907出品 3"/>
            <p:cNvGrpSpPr/>
            <p:nvPr/>
          </p:nvGrpSpPr>
          <p:grpSpPr bwMode="auto">
            <a:xfrm>
              <a:off x="3688998" y="918307"/>
              <a:ext cx="1146646" cy="1146646"/>
              <a:chOff x="13242434" y="4083685"/>
              <a:chExt cx="2642282" cy="2642282"/>
            </a:xfrm>
          </p:grpSpPr>
          <p:sp>
            <p:nvSpPr>
              <p:cNvPr id="53" name="淘宝店chenying0907出品 52"/>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54"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55" name="淘宝店chenying0907出品 54"/>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52" name="TextBox 58"/>
            <p:cNvSpPr txBox="1"/>
            <p:nvPr/>
          </p:nvSpPr>
          <p:spPr>
            <a:xfrm>
              <a:off x="3779912" y="1256442"/>
              <a:ext cx="943935" cy="461665"/>
            </a:xfrm>
            <a:prstGeom prst="rect">
              <a:avLst/>
            </a:prstGeom>
            <a:noFill/>
          </p:spPr>
          <p:txBody>
            <a:bodyPr wrap="square" rtlCol="0">
              <a:spAutoFit/>
            </a:bodyPr>
            <a:lstStyle/>
            <a:p>
              <a:pPr algn="ctr"/>
              <a:r>
                <a:rPr lang="zh-CN" altLang="en-US" sz="2400" b="1" dirty="0">
                  <a:solidFill>
                    <a:schemeClr val="bg2"/>
                  </a:solidFill>
                  <a:latin typeface="方正正大黑简体" panose="02000000000000000000" pitchFamily="2" charset="-122"/>
                  <a:ea typeface="方正正大黑简体" panose="02000000000000000000" pitchFamily="2" charset="-122"/>
                </a:rPr>
                <a:t>年轻</a:t>
              </a:r>
            </a:p>
          </p:txBody>
        </p:sp>
      </p:grpSp>
      <p:grpSp>
        <p:nvGrpSpPr>
          <p:cNvPr id="56" name="淘宝店chenying0907出品 55"/>
          <p:cNvGrpSpPr/>
          <p:nvPr/>
        </p:nvGrpSpPr>
        <p:grpSpPr>
          <a:xfrm>
            <a:off x="6222860" y="993056"/>
            <a:ext cx="1146646" cy="1146646"/>
            <a:chOff x="3688998" y="918307"/>
            <a:chExt cx="1146646" cy="1146646"/>
          </a:xfrm>
        </p:grpSpPr>
        <p:grpSp>
          <p:nvGrpSpPr>
            <p:cNvPr id="57" name="淘宝店chenying0907出品 3"/>
            <p:cNvGrpSpPr/>
            <p:nvPr/>
          </p:nvGrpSpPr>
          <p:grpSpPr bwMode="auto">
            <a:xfrm>
              <a:off x="3688998" y="918307"/>
              <a:ext cx="1146646" cy="1146646"/>
              <a:chOff x="13242434" y="4083685"/>
              <a:chExt cx="2642282" cy="2642282"/>
            </a:xfrm>
          </p:grpSpPr>
          <p:sp>
            <p:nvSpPr>
              <p:cNvPr id="60" name="淘宝店chenying0907出品 59"/>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61"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62" name="淘宝店chenying0907出品 61"/>
              <p:cNvSpPr/>
              <p:nvPr/>
            </p:nvSpPr>
            <p:spPr>
              <a:xfrm>
                <a:off x="13475990" y="4317243"/>
                <a:ext cx="2175163"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59" name="TextBox 64"/>
            <p:cNvSpPr txBox="1"/>
            <p:nvPr/>
          </p:nvSpPr>
          <p:spPr>
            <a:xfrm>
              <a:off x="3820827" y="1143784"/>
              <a:ext cx="943935" cy="707886"/>
            </a:xfrm>
            <a:prstGeom prst="rect">
              <a:avLst/>
            </a:prstGeom>
            <a:noFill/>
          </p:spPr>
          <p:txBody>
            <a:bodyPr wrap="square" rtlCol="0">
              <a:spAutoFit/>
            </a:bodyPr>
            <a:lstStyle/>
            <a:p>
              <a:pPr algn="ctr"/>
              <a:r>
                <a:rPr lang="zh-CN" altLang="en-US" sz="2000" b="1" dirty="0">
                  <a:solidFill>
                    <a:schemeClr val="bg2"/>
                  </a:solidFill>
                  <a:latin typeface="方正正大黑简体" panose="02000000000000000000" pitchFamily="2" charset="-122"/>
                  <a:ea typeface="方正正大黑简体" panose="02000000000000000000" pitchFamily="2" charset="-122"/>
                </a:rPr>
                <a:t>有</a:t>
              </a:r>
              <a:endParaRPr lang="en-US" altLang="zh-CN" sz="2000" b="1" dirty="0">
                <a:solidFill>
                  <a:schemeClr val="bg2"/>
                </a:solidFill>
                <a:latin typeface="方正正大黑简体" panose="02000000000000000000" pitchFamily="2" charset="-122"/>
                <a:ea typeface="方正正大黑简体" panose="02000000000000000000" pitchFamily="2" charset="-122"/>
              </a:endParaRPr>
            </a:p>
            <a:p>
              <a:pPr algn="ctr"/>
              <a:r>
                <a:rPr lang="zh-CN" altLang="en-US" sz="2000" b="1" dirty="0">
                  <a:solidFill>
                    <a:schemeClr val="bg2"/>
                  </a:solidFill>
                  <a:latin typeface="方正正大黑简体" panose="02000000000000000000" pitchFamily="2" charset="-122"/>
                  <a:ea typeface="方正正大黑简体" panose="02000000000000000000" pitchFamily="2" charset="-122"/>
                </a:rPr>
                <a:t>梦想</a:t>
              </a:r>
            </a:p>
          </p:txBody>
        </p:sp>
      </p:grpSp>
      <p:grpSp>
        <p:nvGrpSpPr>
          <p:cNvPr id="63" name="淘宝店chenying0907出品 62"/>
          <p:cNvGrpSpPr/>
          <p:nvPr/>
        </p:nvGrpSpPr>
        <p:grpSpPr>
          <a:xfrm>
            <a:off x="7516341" y="993056"/>
            <a:ext cx="1146646" cy="1146646"/>
            <a:chOff x="3688998" y="918307"/>
            <a:chExt cx="1146646" cy="1146646"/>
          </a:xfrm>
        </p:grpSpPr>
        <p:grpSp>
          <p:nvGrpSpPr>
            <p:cNvPr id="64" name="淘宝店chenying0907出品 3"/>
            <p:cNvGrpSpPr/>
            <p:nvPr/>
          </p:nvGrpSpPr>
          <p:grpSpPr bwMode="auto">
            <a:xfrm>
              <a:off x="3688998" y="918307"/>
              <a:ext cx="1146646" cy="1146646"/>
              <a:chOff x="13242434" y="4083685"/>
              <a:chExt cx="2642282" cy="2642282"/>
            </a:xfrm>
          </p:grpSpPr>
          <p:sp>
            <p:nvSpPr>
              <p:cNvPr id="66" name="淘宝店chenying0907出品 65"/>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67"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68" name="淘宝店chenying0907出品 67"/>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65" name="TextBox 70"/>
            <p:cNvSpPr txBox="1"/>
            <p:nvPr/>
          </p:nvSpPr>
          <p:spPr>
            <a:xfrm>
              <a:off x="3801507" y="1131590"/>
              <a:ext cx="943935" cy="646331"/>
            </a:xfrm>
            <a:prstGeom prst="rect">
              <a:avLst/>
            </a:prstGeom>
            <a:noFill/>
          </p:spPr>
          <p:txBody>
            <a:bodyPr wrap="square" rtlCol="0">
              <a:spAutoFit/>
            </a:bodyPr>
            <a:lstStyle/>
            <a:p>
              <a:pPr algn="ctr"/>
              <a:r>
                <a:rPr lang="zh-CN" altLang="en-US" b="1" dirty="0">
                  <a:solidFill>
                    <a:schemeClr val="bg2"/>
                  </a:solidFill>
                  <a:latin typeface="方正正大黑简体" panose="02000000000000000000" pitchFamily="2" charset="-122"/>
                  <a:ea typeface="方正正大黑简体" panose="02000000000000000000" pitchFamily="2" charset="-122"/>
                </a:rPr>
                <a:t>行动</a:t>
              </a:r>
              <a:endParaRPr lang="en-US" altLang="zh-CN" b="1" dirty="0">
                <a:solidFill>
                  <a:schemeClr val="bg2"/>
                </a:solidFill>
                <a:latin typeface="方正正大黑简体" panose="02000000000000000000" pitchFamily="2" charset="-122"/>
                <a:ea typeface="方正正大黑简体" panose="02000000000000000000" pitchFamily="2" charset="-122"/>
              </a:endParaRPr>
            </a:p>
            <a:p>
              <a:pPr algn="ctr"/>
              <a:r>
                <a:rPr lang="zh-CN" altLang="en-US" b="1" dirty="0">
                  <a:solidFill>
                    <a:schemeClr val="bg2"/>
                  </a:solidFill>
                  <a:latin typeface="方正正大黑简体" panose="02000000000000000000" pitchFamily="2" charset="-122"/>
                  <a:ea typeface="方正正大黑简体" panose="02000000000000000000" pitchFamily="2" charset="-122"/>
                </a:rPr>
                <a:t>力强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up)">
                                      <p:cBhvr>
                                        <p:cTn id="18" dur="500"/>
                                        <p:tgtEl>
                                          <p:spTgt spid="4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anim calcmode="lin" valueType="num">
                                      <p:cBhvr additive="base">
                                        <p:cTn id="38"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40">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00"/>
                                  </p:stCondLst>
                                  <p:childTnLst>
                                    <p:set>
                                      <p:cBhvr>
                                        <p:cTn id="41" dur="1" fill="hold">
                                          <p:stCondLst>
                                            <p:cond delay="0"/>
                                          </p:stCondLst>
                                        </p:cTn>
                                        <p:tgtEl>
                                          <p:spTgt spid="40">
                                            <p:txEl>
                                              <p:pRg st="1" end="1"/>
                                            </p:txEl>
                                          </p:spTgt>
                                        </p:tgtEl>
                                        <p:attrNameLst>
                                          <p:attrName>style.visibility</p:attrName>
                                        </p:attrNameLst>
                                      </p:cBhvr>
                                      <p:to>
                                        <p:strVal val="visible"/>
                                      </p:to>
                                    </p:set>
                                    <p:anim calcmode="lin" valueType="num">
                                      <p:cBhvr additive="base">
                                        <p:cTn id="42"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0">
                                            <p:txEl>
                                              <p:pRg st="1" end="1"/>
                                            </p:txEl>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00"/>
                                  </p:stCondLst>
                                  <p:childTnLst>
                                    <p:set>
                                      <p:cBhvr>
                                        <p:cTn id="45" dur="1" fill="hold">
                                          <p:stCondLst>
                                            <p:cond delay="0"/>
                                          </p:stCondLst>
                                        </p:cTn>
                                        <p:tgtEl>
                                          <p:spTgt spid="40">
                                            <p:txEl>
                                              <p:pRg st="2" end="2"/>
                                            </p:txEl>
                                          </p:spTgt>
                                        </p:tgtEl>
                                        <p:attrNameLst>
                                          <p:attrName>style.visibility</p:attrName>
                                        </p:attrNameLst>
                                      </p:cBhvr>
                                      <p:to>
                                        <p:strVal val="visible"/>
                                      </p:to>
                                    </p:set>
                                    <p:anim calcmode="lin" valueType="num">
                                      <p:cBhvr additive="base">
                                        <p:cTn id="46" dur="500" fill="hold"/>
                                        <p:tgtEl>
                                          <p:spTgt spid="40">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40">
                                            <p:txEl>
                                              <p:pRg st="2" end="2"/>
                                            </p:txEl>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
                                  </p:stCondLst>
                                  <p:childTnLst>
                                    <p:set>
                                      <p:cBhvr>
                                        <p:cTn id="49" dur="1" fill="hold">
                                          <p:stCondLst>
                                            <p:cond delay="0"/>
                                          </p:stCondLst>
                                        </p:cTn>
                                        <p:tgtEl>
                                          <p:spTgt spid="40">
                                            <p:txEl>
                                              <p:pRg st="3" end="3"/>
                                            </p:txEl>
                                          </p:spTgt>
                                        </p:tgtEl>
                                        <p:attrNameLst>
                                          <p:attrName>style.visibility</p:attrName>
                                        </p:attrNameLst>
                                      </p:cBhvr>
                                      <p:to>
                                        <p:strVal val="visible"/>
                                      </p:to>
                                    </p:set>
                                    <p:anim calcmode="lin" valueType="num">
                                      <p:cBhvr additive="base">
                                        <p:cTn id="50" dur="500" fill="hold"/>
                                        <p:tgtEl>
                                          <p:spTgt spid="40">
                                            <p:txEl>
                                              <p:pRg st="3" end="3"/>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40">
                                            <p:txEl>
                                              <p:pRg st="3" end="3"/>
                                            </p:txEl>
                                          </p:spTgt>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400"/>
                                  </p:stCondLst>
                                  <p:childTnLst>
                                    <p:set>
                                      <p:cBhvr>
                                        <p:cTn id="53" dur="1" fill="hold">
                                          <p:stCondLst>
                                            <p:cond delay="0"/>
                                          </p:stCondLst>
                                        </p:cTn>
                                        <p:tgtEl>
                                          <p:spTgt spid="40">
                                            <p:txEl>
                                              <p:pRg st="4" end="4"/>
                                            </p:txEl>
                                          </p:spTgt>
                                        </p:tgtEl>
                                        <p:attrNameLst>
                                          <p:attrName>style.visibility</p:attrName>
                                        </p:attrNameLst>
                                      </p:cBhvr>
                                      <p:to>
                                        <p:strVal val="visible"/>
                                      </p:to>
                                    </p:set>
                                    <p:anim calcmode="lin" valueType="num">
                                      <p:cBhvr additive="base">
                                        <p:cTn id="54" dur="500" fill="hold"/>
                                        <p:tgtEl>
                                          <p:spTgt spid="40">
                                            <p:txEl>
                                              <p:pRg st="4" end="4"/>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0" grpId="0" build="p"/>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淘宝店chenying0907出品 49"/>
          <p:cNvSpPr/>
          <p:nvPr/>
        </p:nvSpPr>
        <p:spPr>
          <a:xfrm>
            <a:off x="0" y="1347613"/>
            <a:ext cx="9144000" cy="2643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1"/>
          <p:cNvSpPr txBox="1"/>
          <p:nvPr/>
        </p:nvSpPr>
        <p:spPr>
          <a:xfrm>
            <a:off x="4139954" y="1704976"/>
            <a:ext cx="2185214" cy="954107"/>
          </a:xfrm>
          <a:prstGeom prst="rect">
            <a:avLst/>
          </a:prstGeom>
          <a:noFill/>
        </p:spPr>
        <p:txBody>
          <a:bodyPr wrap="none" rtlCol="0">
            <a:spAutoFit/>
          </a:bodyPr>
          <a:lstStyle/>
          <a:p>
            <a:pPr marL="0" lvl="1"/>
            <a:r>
              <a:rPr lang="zh-CN" altLang="en-US" sz="1400" b="1" dirty="0">
                <a:solidFill>
                  <a:schemeClr val="bg1"/>
                </a:solidFill>
                <a:latin typeface="方正正大黑简体" panose="02000000000000000000" pitchFamily="2" charset="-122"/>
                <a:ea typeface="方正正大黑简体" panose="02000000000000000000" pitchFamily="2" charset="-122"/>
              </a:rPr>
              <a:t> </a:t>
            </a:r>
            <a:r>
              <a:rPr lang="zh-CN" altLang="en-US" sz="2000" dirty="0">
                <a:solidFill>
                  <a:schemeClr val="bg1"/>
                </a:solidFill>
                <a:latin typeface="方正正大黑简体" panose="02000000000000000000" pitchFamily="2" charset="-122"/>
                <a:ea typeface="方正正大黑简体" panose="02000000000000000000" pitchFamily="2" charset="-122"/>
              </a:rPr>
              <a:t>第二部分</a:t>
            </a:r>
            <a:endParaRPr lang="en-US" altLang="zh-CN" sz="2000" dirty="0">
              <a:solidFill>
                <a:schemeClr val="bg1"/>
              </a:solidFill>
              <a:latin typeface="方正正大黑简体" panose="02000000000000000000" pitchFamily="2" charset="-122"/>
              <a:ea typeface="方正正大黑简体" panose="02000000000000000000" pitchFamily="2" charset="-122"/>
            </a:endParaRPr>
          </a:p>
          <a:p>
            <a:pPr marL="0" lvl="1"/>
            <a:r>
              <a:rPr lang="zh-CN" altLang="en-US" sz="3600" b="1" spc="300" dirty="0">
                <a:solidFill>
                  <a:schemeClr val="bg1"/>
                </a:solidFill>
                <a:latin typeface="微软雅黑" panose="020B0503020204020204" pitchFamily="34" charset="-122"/>
                <a:ea typeface="微软雅黑" panose="020B0503020204020204" pitchFamily="34" charset="-122"/>
              </a:rPr>
              <a:t>完成情况</a:t>
            </a:r>
          </a:p>
        </p:txBody>
      </p:sp>
      <p:cxnSp>
        <p:nvCxnSpPr>
          <p:cNvPr id="52" name="淘宝店chenying0907出品 51"/>
          <p:cNvCxnSpPr/>
          <p:nvPr/>
        </p:nvCxnSpPr>
        <p:spPr>
          <a:xfrm flipV="1">
            <a:off x="3923928" y="1707251"/>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TextBox 13"/>
          <p:cNvSpPr txBox="1"/>
          <p:nvPr/>
        </p:nvSpPr>
        <p:spPr>
          <a:xfrm>
            <a:off x="2447767"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PART 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69" name="淘宝店chenying0907出品 68"/>
          <p:cNvGrpSpPr/>
          <p:nvPr/>
        </p:nvGrpSpPr>
        <p:grpSpPr>
          <a:xfrm>
            <a:off x="6449530" y="-778844"/>
            <a:ext cx="1179281" cy="117928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淘宝店chenying0907出品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2" name="淘宝店chenying0907出品 71"/>
          <p:cNvGrpSpPr/>
          <p:nvPr/>
        </p:nvGrpSpPr>
        <p:grpSpPr>
          <a:xfrm>
            <a:off x="4922378" y="-283851"/>
            <a:ext cx="630230" cy="630230"/>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淘宝店chenying0907出品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5" name="淘宝店chenying0907出品 74"/>
          <p:cNvGrpSpPr/>
          <p:nvPr/>
        </p:nvGrpSpPr>
        <p:grpSpPr>
          <a:xfrm>
            <a:off x="5601167" y="31264"/>
            <a:ext cx="890519" cy="890519"/>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7" name="淘宝店chenying0907出品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8" name="淘宝店chenying0907出品 77"/>
          <p:cNvGrpSpPr/>
          <p:nvPr/>
        </p:nvGrpSpPr>
        <p:grpSpPr>
          <a:xfrm>
            <a:off x="7923670" y="-158613"/>
            <a:ext cx="685800" cy="685800"/>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淘宝店chenying0907出品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1" name="淘宝店chenying0907出品 80"/>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3" name="淘宝店chenying0907出品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4" name="淘宝店chenying0907出品 83"/>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6" name="淘宝店chenying0907出品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7" name="淘宝店chenying0907出品 86"/>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淘宝店chenying0907出品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0" name="淘宝店chenying0907出品 89"/>
          <p:cNvGrpSpPr/>
          <p:nvPr/>
        </p:nvGrpSpPr>
        <p:grpSpPr>
          <a:xfrm>
            <a:off x="8628988" y="-1058832"/>
            <a:ext cx="1179281" cy="1179281"/>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2" name="淘宝店chenying0907出品 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3" name="淘宝店chenying0907出品 92"/>
          <p:cNvGrpSpPr/>
          <p:nvPr/>
        </p:nvGrpSpPr>
        <p:grpSpPr>
          <a:xfrm>
            <a:off x="8654726" y="415647"/>
            <a:ext cx="223080" cy="22308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5" name="淘宝店chenying0907出品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6" name="淘宝店chenying0907出品 95"/>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8" name="淘宝店chenying0907出品 9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9" name="淘宝店chenying0907出品 98"/>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1" name="淘宝店chenying0907出品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2" name="淘宝店chenying0907出品 101"/>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4" name="淘宝店chenying0907出品 1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5" name="淘宝店chenying0907出品 104"/>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7" name="淘宝店chenying0907出品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08" name="淘宝店chenying0907出品 107"/>
          <p:cNvGrpSpPr/>
          <p:nvPr/>
        </p:nvGrpSpPr>
        <p:grpSpPr>
          <a:xfrm>
            <a:off x="2376545" y="2067694"/>
            <a:ext cx="1045291" cy="1045291"/>
            <a:chOff x="3688998" y="918307"/>
            <a:chExt cx="1146646" cy="1146646"/>
          </a:xfrm>
        </p:grpSpPr>
        <p:grpSp>
          <p:nvGrpSpPr>
            <p:cNvPr id="109" name="淘宝店chenying0907出品 3"/>
            <p:cNvGrpSpPr/>
            <p:nvPr/>
          </p:nvGrpSpPr>
          <p:grpSpPr bwMode="auto">
            <a:xfrm>
              <a:off x="3688998" y="918307"/>
              <a:ext cx="1146646" cy="1146646"/>
              <a:chOff x="13242434" y="4083685"/>
              <a:chExt cx="2642282" cy="2642282"/>
            </a:xfrm>
          </p:grpSpPr>
          <p:sp>
            <p:nvSpPr>
              <p:cNvPr id="111" name="淘宝店chenying0907出品 110"/>
              <p:cNvSpPr/>
              <p:nvPr/>
            </p:nvSpPr>
            <p:spPr>
              <a:xfrm>
                <a:off x="13242434" y="4083685"/>
                <a:ext cx="2642282" cy="2642282"/>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sp>
            <p:nvSpPr>
              <p:cNvPr id="112" name="淘宝店chenying0907出品 69"/>
              <p:cNvSpPr>
                <a:spLocks noChangeArrowheads="1"/>
              </p:cNvSpPr>
              <p:nvPr/>
            </p:nvSpPr>
            <p:spPr bwMode="auto">
              <a:xfrm>
                <a:off x="13399325" y="4240576"/>
                <a:ext cx="2328502" cy="2328502"/>
              </a:xfrm>
              <a:prstGeom prst="ellipse">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chemeClr val="accent1">
                      <a:lumMod val="75000"/>
                      <a:lumOff val="25000"/>
                    </a:schemeClr>
                  </a:solidFill>
                </a:endParaRPr>
              </a:p>
            </p:txBody>
          </p:sp>
          <p:sp>
            <p:nvSpPr>
              <p:cNvPr id="113" name="淘宝店chenying0907出品 112"/>
              <p:cNvSpPr/>
              <p:nvPr/>
            </p:nvSpPr>
            <p:spPr>
              <a:xfrm>
                <a:off x="13475990" y="4317243"/>
                <a:ext cx="2175164" cy="2175163"/>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1">
                      <a:lumMod val="75000"/>
                      <a:lumOff val="25000"/>
                    </a:schemeClr>
                  </a:solidFill>
                </a:endParaRPr>
              </a:p>
            </p:txBody>
          </p:sp>
        </p:grpSp>
        <p:sp>
          <p:nvSpPr>
            <p:cNvPr id="110" name="TextBox 76"/>
            <p:cNvSpPr txBox="1"/>
            <p:nvPr/>
          </p:nvSpPr>
          <p:spPr>
            <a:xfrm>
              <a:off x="3790353" y="1165389"/>
              <a:ext cx="943935" cy="709001"/>
            </a:xfrm>
            <a:prstGeom prst="rect">
              <a:avLst/>
            </a:prstGeom>
            <a:noFill/>
          </p:spPr>
          <p:txBody>
            <a:bodyPr wrap="square" rtlCol="0">
              <a:spAutoFit/>
            </a:bodyPr>
            <a:lstStyle/>
            <a:p>
              <a:pPr algn="ctr"/>
              <a:r>
                <a:rPr lang="en-US" altLang="zh-CN" sz="3600" dirty="0">
                  <a:solidFill>
                    <a:schemeClr val="accent1"/>
                  </a:solidFill>
                  <a:latin typeface="方正正大黑简体" panose="02000000000000000000" pitchFamily="2" charset="-122"/>
                  <a:ea typeface="方正正大黑简体" panose="02000000000000000000" pitchFamily="2" charset="-122"/>
                </a:rPr>
                <a:t>2</a:t>
              </a:r>
              <a:endParaRPr lang="zh-CN" altLang="en-US" sz="3600" dirty="0">
                <a:solidFill>
                  <a:schemeClr val="accent1"/>
                </a:solidFill>
                <a:latin typeface="方正正大黑简体" panose="02000000000000000000" pitchFamily="2" charset="-122"/>
                <a:ea typeface="方正正大黑简体" panose="02000000000000000000" pitchFamily="2" charset="-122"/>
              </a:endParaRPr>
            </a:p>
          </p:txBody>
        </p:sp>
      </p:grpSp>
      <p:sp>
        <p:nvSpPr>
          <p:cNvPr id="114" name="淘宝店chenying0907出品 9"/>
          <p:cNvSpPr txBox="1"/>
          <p:nvPr/>
        </p:nvSpPr>
        <p:spPr>
          <a:xfrm>
            <a:off x="4253502" y="271308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5" name="淘宝店chenying0907出品 9"/>
          <p:cNvSpPr txBox="1"/>
          <p:nvPr/>
        </p:nvSpPr>
        <p:spPr>
          <a:xfrm>
            <a:off x="4253501" y="303852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6" name="淘宝店chenying0907出品 9"/>
          <p:cNvSpPr txBox="1"/>
          <p:nvPr/>
        </p:nvSpPr>
        <p:spPr>
          <a:xfrm>
            <a:off x="4253502" y="3364418"/>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8" name="淘宝店chenying0907出品 9"/>
          <p:cNvSpPr txBox="1"/>
          <p:nvPr/>
        </p:nvSpPr>
        <p:spPr>
          <a:xfrm>
            <a:off x="5804419" y="271634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19" name="淘宝店chenying0907出品 9"/>
          <p:cNvSpPr txBox="1"/>
          <p:nvPr/>
        </p:nvSpPr>
        <p:spPr>
          <a:xfrm>
            <a:off x="5804420" y="3042236"/>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0" name="淘宝店chenying0907出品 9"/>
          <p:cNvSpPr txBox="1"/>
          <p:nvPr/>
        </p:nvSpPr>
        <p:spPr>
          <a:xfrm>
            <a:off x="5804419" y="3363615"/>
            <a:ext cx="2007940" cy="21544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anim calcmode="lin" valueType="num">
                                      <p:cBhvr>
                                        <p:cTn id="19" dur="500" fill="hold"/>
                                        <p:tgtEl>
                                          <p:spTgt spid="68"/>
                                        </p:tgtEl>
                                        <p:attrNameLst>
                                          <p:attrName>ppt_x</p:attrName>
                                        </p:attrNameLst>
                                      </p:cBhvr>
                                      <p:tavLst>
                                        <p:tav tm="0">
                                          <p:val>
                                            <p:strVal val="#ppt_x"/>
                                          </p:val>
                                        </p:tav>
                                        <p:tav tm="100000">
                                          <p:val>
                                            <p:strVal val="#ppt_x"/>
                                          </p:val>
                                        </p:tav>
                                      </p:tavLst>
                                    </p:anim>
                                    <p:anim calcmode="lin" valueType="num">
                                      <p:cBhvr>
                                        <p:cTn id="20" dur="500" fill="hold"/>
                                        <p:tgtEl>
                                          <p:spTgt spid="6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3" presetClass="entr" presetSubtype="52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 calcmode="lin" valueType="num">
                                      <p:cBhvr>
                                        <p:cTn id="56" dur="500" fill="hold"/>
                                        <p:tgtEl>
                                          <p:spTgt spid="69"/>
                                        </p:tgtEl>
                                        <p:attrNameLst>
                                          <p:attrName>ppt_x</p:attrName>
                                        </p:attrNameLst>
                                      </p:cBhvr>
                                      <p:tavLst>
                                        <p:tav tm="0">
                                          <p:val>
                                            <p:fltVal val="0.5"/>
                                          </p:val>
                                        </p:tav>
                                        <p:tav tm="100000">
                                          <p:val>
                                            <p:strVal val="#ppt_x"/>
                                          </p:val>
                                        </p:tav>
                                      </p:tavLst>
                                    </p:anim>
                                    <p:anim calcmode="lin" valueType="num">
                                      <p:cBhvr>
                                        <p:cTn id="57" dur="500" fill="hold"/>
                                        <p:tgtEl>
                                          <p:spTgt spid="6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 calcmode="lin" valueType="num">
                                      <p:cBhvr>
                                        <p:cTn id="62" dur="500" fill="hold"/>
                                        <p:tgtEl>
                                          <p:spTgt spid="72"/>
                                        </p:tgtEl>
                                        <p:attrNameLst>
                                          <p:attrName>ppt_x</p:attrName>
                                        </p:attrNameLst>
                                      </p:cBhvr>
                                      <p:tavLst>
                                        <p:tav tm="0">
                                          <p:val>
                                            <p:fltVal val="0.5"/>
                                          </p:val>
                                        </p:tav>
                                        <p:tav tm="100000">
                                          <p:val>
                                            <p:strVal val="#ppt_x"/>
                                          </p:val>
                                        </p:tav>
                                      </p:tavLst>
                                    </p:anim>
                                    <p:anim calcmode="lin" valueType="num">
                                      <p:cBhvr>
                                        <p:cTn id="63" dur="500" fill="hold"/>
                                        <p:tgtEl>
                                          <p:spTgt spid="72"/>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70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 calcmode="lin" valueType="num">
                                      <p:cBhvr>
                                        <p:cTn id="68" dur="500" fill="hold"/>
                                        <p:tgtEl>
                                          <p:spTgt spid="75"/>
                                        </p:tgtEl>
                                        <p:attrNameLst>
                                          <p:attrName>ppt_x</p:attrName>
                                        </p:attrNameLst>
                                      </p:cBhvr>
                                      <p:tavLst>
                                        <p:tav tm="0">
                                          <p:val>
                                            <p:fltVal val="0.5"/>
                                          </p:val>
                                        </p:tav>
                                        <p:tav tm="100000">
                                          <p:val>
                                            <p:strVal val="#ppt_x"/>
                                          </p:val>
                                        </p:tav>
                                      </p:tavLst>
                                    </p:anim>
                                    <p:anim calcmode="lin" valueType="num">
                                      <p:cBhvr>
                                        <p:cTn id="69" dur="500" fill="hold"/>
                                        <p:tgtEl>
                                          <p:spTgt spid="75"/>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3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10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 calcmode="lin" valueType="num">
                                      <p:cBhvr>
                                        <p:cTn id="80" dur="500" fill="hold"/>
                                        <p:tgtEl>
                                          <p:spTgt spid="81"/>
                                        </p:tgtEl>
                                        <p:attrNameLst>
                                          <p:attrName>ppt_x</p:attrName>
                                        </p:attrNameLst>
                                      </p:cBhvr>
                                      <p:tavLst>
                                        <p:tav tm="0">
                                          <p:val>
                                            <p:fltVal val="0.5"/>
                                          </p:val>
                                        </p:tav>
                                        <p:tav tm="100000">
                                          <p:val>
                                            <p:strVal val="#ppt_x"/>
                                          </p:val>
                                        </p:tav>
                                      </p:tavLst>
                                    </p:anim>
                                    <p:anim calcmode="lin" valueType="num">
                                      <p:cBhvr>
                                        <p:cTn id="81" dur="500" fill="hold"/>
                                        <p:tgtEl>
                                          <p:spTgt spid="81"/>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60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 calcmode="lin" valueType="num">
                                      <p:cBhvr>
                                        <p:cTn id="86" dur="500" fill="hold"/>
                                        <p:tgtEl>
                                          <p:spTgt spid="84"/>
                                        </p:tgtEl>
                                        <p:attrNameLst>
                                          <p:attrName>ppt_x</p:attrName>
                                        </p:attrNameLst>
                                      </p:cBhvr>
                                      <p:tavLst>
                                        <p:tav tm="0">
                                          <p:val>
                                            <p:fltVal val="0.5"/>
                                          </p:val>
                                        </p:tav>
                                        <p:tav tm="100000">
                                          <p:val>
                                            <p:strVal val="#ppt_x"/>
                                          </p:val>
                                        </p:tav>
                                      </p:tavLst>
                                    </p:anim>
                                    <p:anim calcmode="lin" valueType="num">
                                      <p:cBhvr>
                                        <p:cTn id="87" dur="500" fill="hold"/>
                                        <p:tgtEl>
                                          <p:spTgt spid="84"/>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300"/>
                                  </p:stCondLst>
                                  <p:childTnLst>
                                    <p:set>
                                      <p:cBhvr>
                                        <p:cTn id="89" dur="1" fill="hold">
                                          <p:stCondLst>
                                            <p:cond delay="0"/>
                                          </p:stCondLst>
                                        </p:cTn>
                                        <p:tgtEl>
                                          <p:spTgt spid="87"/>
                                        </p:tgtEl>
                                        <p:attrNameLst>
                                          <p:attrName>style.visibility</p:attrName>
                                        </p:attrNameLst>
                                      </p:cBhvr>
                                      <p:to>
                                        <p:strVal val="visible"/>
                                      </p:to>
                                    </p:set>
                                    <p:anim calcmode="lin" valueType="num">
                                      <p:cBhvr>
                                        <p:cTn id="90" dur="500" fill="hold"/>
                                        <p:tgtEl>
                                          <p:spTgt spid="87"/>
                                        </p:tgtEl>
                                        <p:attrNameLst>
                                          <p:attrName>ppt_w</p:attrName>
                                        </p:attrNameLst>
                                      </p:cBhvr>
                                      <p:tavLst>
                                        <p:tav tm="0">
                                          <p:val>
                                            <p:fltVal val="0"/>
                                          </p:val>
                                        </p:tav>
                                        <p:tav tm="100000">
                                          <p:val>
                                            <p:strVal val="#ppt_w"/>
                                          </p:val>
                                        </p:tav>
                                      </p:tavLst>
                                    </p:anim>
                                    <p:anim calcmode="lin" valueType="num">
                                      <p:cBhvr>
                                        <p:cTn id="91" dur="500" fill="hold"/>
                                        <p:tgtEl>
                                          <p:spTgt spid="87"/>
                                        </p:tgtEl>
                                        <p:attrNameLst>
                                          <p:attrName>ppt_h</p:attrName>
                                        </p:attrNameLst>
                                      </p:cBhvr>
                                      <p:tavLst>
                                        <p:tav tm="0">
                                          <p:val>
                                            <p:fltVal val="0"/>
                                          </p:val>
                                        </p:tav>
                                        <p:tav tm="100000">
                                          <p:val>
                                            <p:strVal val="#ppt_h"/>
                                          </p:val>
                                        </p:tav>
                                      </p:tavLst>
                                    </p:anim>
                                    <p:anim calcmode="lin" valueType="num">
                                      <p:cBhvr>
                                        <p:cTn id="92" dur="500" fill="hold"/>
                                        <p:tgtEl>
                                          <p:spTgt spid="87"/>
                                        </p:tgtEl>
                                        <p:attrNameLst>
                                          <p:attrName>ppt_x</p:attrName>
                                        </p:attrNameLst>
                                      </p:cBhvr>
                                      <p:tavLst>
                                        <p:tav tm="0">
                                          <p:val>
                                            <p:fltVal val="0.5"/>
                                          </p:val>
                                        </p:tav>
                                        <p:tav tm="100000">
                                          <p:val>
                                            <p:strVal val="#ppt_x"/>
                                          </p:val>
                                        </p:tav>
                                      </p:tavLst>
                                    </p:anim>
                                    <p:anim calcmode="lin" valueType="num">
                                      <p:cBhvr>
                                        <p:cTn id="93" dur="500" fill="hold"/>
                                        <p:tgtEl>
                                          <p:spTgt spid="87"/>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300"/>
                                  </p:stCondLst>
                                  <p:childTnLst>
                                    <p:set>
                                      <p:cBhvr>
                                        <p:cTn id="95" dur="1" fill="hold">
                                          <p:stCondLst>
                                            <p:cond delay="0"/>
                                          </p:stCondLst>
                                        </p:cTn>
                                        <p:tgtEl>
                                          <p:spTgt spid="90"/>
                                        </p:tgtEl>
                                        <p:attrNameLst>
                                          <p:attrName>style.visibility</p:attrName>
                                        </p:attrNameLst>
                                      </p:cBhvr>
                                      <p:to>
                                        <p:strVal val="visible"/>
                                      </p:to>
                                    </p:set>
                                    <p:anim calcmode="lin" valueType="num">
                                      <p:cBhvr>
                                        <p:cTn id="96" dur="500" fill="hold"/>
                                        <p:tgtEl>
                                          <p:spTgt spid="90"/>
                                        </p:tgtEl>
                                        <p:attrNameLst>
                                          <p:attrName>ppt_w</p:attrName>
                                        </p:attrNameLst>
                                      </p:cBhvr>
                                      <p:tavLst>
                                        <p:tav tm="0">
                                          <p:val>
                                            <p:fltVal val="0"/>
                                          </p:val>
                                        </p:tav>
                                        <p:tav tm="100000">
                                          <p:val>
                                            <p:strVal val="#ppt_w"/>
                                          </p:val>
                                        </p:tav>
                                      </p:tavLst>
                                    </p:anim>
                                    <p:anim calcmode="lin" valueType="num">
                                      <p:cBhvr>
                                        <p:cTn id="97" dur="500" fill="hold"/>
                                        <p:tgtEl>
                                          <p:spTgt spid="90"/>
                                        </p:tgtEl>
                                        <p:attrNameLst>
                                          <p:attrName>ppt_h</p:attrName>
                                        </p:attrNameLst>
                                      </p:cBhvr>
                                      <p:tavLst>
                                        <p:tav tm="0">
                                          <p:val>
                                            <p:fltVal val="0"/>
                                          </p:val>
                                        </p:tav>
                                        <p:tav tm="100000">
                                          <p:val>
                                            <p:strVal val="#ppt_h"/>
                                          </p:val>
                                        </p:tav>
                                      </p:tavLst>
                                    </p:anim>
                                    <p:anim calcmode="lin" valueType="num">
                                      <p:cBhvr>
                                        <p:cTn id="98" dur="500" fill="hold"/>
                                        <p:tgtEl>
                                          <p:spTgt spid="90"/>
                                        </p:tgtEl>
                                        <p:attrNameLst>
                                          <p:attrName>ppt_x</p:attrName>
                                        </p:attrNameLst>
                                      </p:cBhvr>
                                      <p:tavLst>
                                        <p:tav tm="0">
                                          <p:val>
                                            <p:fltVal val="0.5"/>
                                          </p:val>
                                        </p:tav>
                                        <p:tav tm="100000">
                                          <p:val>
                                            <p:strVal val="#ppt_x"/>
                                          </p:val>
                                        </p:tav>
                                      </p:tavLst>
                                    </p:anim>
                                    <p:anim calcmode="lin" valueType="num">
                                      <p:cBhvr>
                                        <p:cTn id="99" dur="500" fill="hold"/>
                                        <p:tgtEl>
                                          <p:spTgt spid="90"/>
                                        </p:tgtEl>
                                        <p:attrNameLst>
                                          <p:attrName>ppt_y</p:attrName>
                                        </p:attrNameLst>
                                      </p:cBhvr>
                                      <p:tavLst>
                                        <p:tav tm="0">
                                          <p:val>
                                            <p:fltVal val="0.5"/>
                                          </p:val>
                                        </p:tav>
                                        <p:tav tm="100000">
                                          <p:val>
                                            <p:strVal val="#ppt_y"/>
                                          </p:val>
                                        </p:tav>
                                      </p:tavLst>
                                    </p:anim>
                                  </p:childTnLst>
                                </p:cTn>
                              </p:par>
                              <p:par>
                                <p:cTn id="100" presetID="23" presetClass="entr" presetSubtype="528" fill="hold" nodeType="withEffect">
                                  <p:stCondLst>
                                    <p:cond delay="60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ppt_x</p:attrName>
                                        </p:attrNameLst>
                                      </p:cBhvr>
                                      <p:tavLst>
                                        <p:tav tm="0">
                                          <p:val>
                                            <p:fltVal val="0.5"/>
                                          </p:val>
                                        </p:tav>
                                        <p:tav tm="100000">
                                          <p:val>
                                            <p:strVal val="#ppt_x"/>
                                          </p:val>
                                        </p:tav>
                                      </p:tavLst>
                                    </p:anim>
                                    <p:anim calcmode="lin" valueType="num">
                                      <p:cBhvr>
                                        <p:cTn id="105" dur="500" fill="hold"/>
                                        <p:tgtEl>
                                          <p:spTgt spid="93"/>
                                        </p:tgtEl>
                                        <p:attrNameLst>
                                          <p:attrName>ppt_y</p:attrName>
                                        </p:attrNameLst>
                                      </p:cBhvr>
                                      <p:tavLst>
                                        <p:tav tm="0">
                                          <p:val>
                                            <p:fltVal val="0.5"/>
                                          </p:val>
                                        </p:tav>
                                        <p:tav tm="100000">
                                          <p:val>
                                            <p:strVal val="#ppt_y"/>
                                          </p:val>
                                        </p:tav>
                                      </p:tavLst>
                                    </p:anim>
                                  </p:childTnLst>
                                </p:cTn>
                              </p:par>
                              <p:par>
                                <p:cTn id="106" presetID="23" presetClass="entr" presetSubtype="528" fill="hold" nodeType="withEffect">
                                  <p:stCondLst>
                                    <p:cond delay="60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ppt_w</p:attrName>
                                        </p:attrNameLst>
                                      </p:cBhvr>
                                      <p:tavLst>
                                        <p:tav tm="0">
                                          <p:val>
                                            <p:fltVal val="0"/>
                                          </p:val>
                                        </p:tav>
                                        <p:tav tm="100000">
                                          <p:val>
                                            <p:strVal val="#ppt_w"/>
                                          </p:val>
                                        </p:tav>
                                      </p:tavLst>
                                    </p:anim>
                                    <p:anim calcmode="lin" valueType="num">
                                      <p:cBhvr>
                                        <p:cTn id="109" dur="500" fill="hold"/>
                                        <p:tgtEl>
                                          <p:spTgt spid="96"/>
                                        </p:tgtEl>
                                        <p:attrNameLst>
                                          <p:attrName>ppt_h</p:attrName>
                                        </p:attrNameLst>
                                      </p:cBhvr>
                                      <p:tavLst>
                                        <p:tav tm="0">
                                          <p:val>
                                            <p:fltVal val="0"/>
                                          </p:val>
                                        </p:tav>
                                        <p:tav tm="100000">
                                          <p:val>
                                            <p:strVal val="#ppt_h"/>
                                          </p:val>
                                        </p:tav>
                                      </p:tavLst>
                                    </p:anim>
                                    <p:anim calcmode="lin" valueType="num">
                                      <p:cBhvr>
                                        <p:cTn id="110" dur="500" fill="hold"/>
                                        <p:tgtEl>
                                          <p:spTgt spid="96"/>
                                        </p:tgtEl>
                                        <p:attrNameLst>
                                          <p:attrName>ppt_x</p:attrName>
                                        </p:attrNameLst>
                                      </p:cBhvr>
                                      <p:tavLst>
                                        <p:tav tm="0">
                                          <p:val>
                                            <p:fltVal val="0.5"/>
                                          </p:val>
                                        </p:tav>
                                        <p:tav tm="100000">
                                          <p:val>
                                            <p:strVal val="#ppt_x"/>
                                          </p:val>
                                        </p:tav>
                                      </p:tavLst>
                                    </p:anim>
                                    <p:anim calcmode="lin" valueType="num">
                                      <p:cBhvr>
                                        <p:cTn id="111" dur="500" fill="hold"/>
                                        <p:tgtEl>
                                          <p:spTgt spid="96"/>
                                        </p:tgtEl>
                                        <p:attrNameLst>
                                          <p:attrName>ppt_y</p:attrName>
                                        </p:attrNameLst>
                                      </p:cBhvr>
                                      <p:tavLst>
                                        <p:tav tm="0">
                                          <p:val>
                                            <p:fltVal val="0.5"/>
                                          </p:val>
                                        </p:tav>
                                        <p:tav tm="100000">
                                          <p:val>
                                            <p:strVal val="#ppt_y"/>
                                          </p:val>
                                        </p:tav>
                                      </p:tavLst>
                                    </p:anim>
                                  </p:childTnLst>
                                </p:cTn>
                              </p:par>
                              <p:par>
                                <p:cTn id="112" presetID="23" presetClass="entr" presetSubtype="528" fill="hold" nodeType="withEffect">
                                  <p:stCondLst>
                                    <p:cond delay="300"/>
                                  </p:stCondLst>
                                  <p:childTnLst>
                                    <p:set>
                                      <p:cBhvr>
                                        <p:cTn id="113" dur="1" fill="hold">
                                          <p:stCondLst>
                                            <p:cond delay="0"/>
                                          </p:stCondLst>
                                        </p:cTn>
                                        <p:tgtEl>
                                          <p:spTgt spid="99"/>
                                        </p:tgtEl>
                                        <p:attrNameLst>
                                          <p:attrName>style.visibility</p:attrName>
                                        </p:attrNameLst>
                                      </p:cBhvr>
                                      <p:to>
                                        <p:strVal val="visible"/>
                                      </p:to>
                                    </p:set>
                                    <p:anim calcmode="lin" valueType="num">
                                      <p:cBhvr>
                                        <p:cTn id="114" dur="500" fill="hold"/>
                                        <p:tgtEl>
                                          <p:spTgt spid="99"/>
                                        </p:tgtEl>
                                        <p:attrNameLst>
                                          <p:attrName>ppt_w</p:attrName>
                                        </p:attrNameLst>
                                      </p:cBhvr>
                                      <p:tavLst>
                                        <p:tav tm="0">
                                          <p:val>
                                            <p:fltVal val="0"/>
                                          </p:val>
                                        </p:tav>
                                        <p:tav tm="100000">
                                          <p:val>
                                            <p:strVal val="#ppt_w"/>
                                          </p:val>
                                        </p:tav>
                                      </p:tavLst>
                                    </p:anim>
                                    <p:anim calcmode="lin" valueType="num">
                                      <p:cBhvr>
                                        <p:cTn id="115" dur="500" fill="hold"/>
                                        <p:tgtEl>
                                          <p:spTgt spid="99"/>
                                        </p:tgtEl>
                                        <p:attrNameLst>
                                          <p:attrName>ppt_h</p:attrName>
                                        </p:attrNameLst>
                                      </p:cBhvr>
                                      <p:tavLst>
                                        <p:tav tm="0">
                                          <p:val>
                                            <p:fltVal val="0"/>
                                          </p:val>
                                        </p:tav>
                                        <p:tav tm="100000">
                                          <p:val>
                                            <p:strVal val="#ppt_h"/>
                                          </p:val>
                                        </p:tav>
                                      </p:tavLst>
                                    </p:anim>
                                    <p:anim calcmode="lin" valueType="num">
                                      <p:cBhvr>
                                        <p:cTn id="116" dur="500" fill="hold"/>
                                        <p:tgtEl>
                                          <p:spTgt spid="99"/>
                                        </p:tgtEl>
                                        <p:attrNameLst>
                                          <p:attrName>ppt_x</p:attrName>
                                        </p:attrNameLst>
                                      </p:cBhvr>
                                      <p:tavLst>
                                        <p:tav tm="0">
                                          <p:val>
                                            <p:fltVal val="0.5"/>
                                          </p:val>
                                        </p:tav>
                                        <p:tav tm="100000">
                                          <p:val>
                                            <p:strVal val="#ppt_x"/>
                                          </p:val>
                                        </p:tav>
                                      </p:tavLst>
                                    </p:anim>
                                    <p:anim calcmode="lin" valueType="num">
                                      <p:cBhvr>
                                        <p:cTn id="117" dur="500" fill="hold"/>
                                        <p:tgtEl>
                                          <p:spTgt spid="99"/>
                                        </p:tgtEl>
                                        <p:attrNameLst>
                                          <p:attrName>ppt_y</p:attrName>
                                        </p:attrNameLst>
                                      </p:cBhvr>
                                      <p:tavLst>
                                        <p:tav tm="0">
                                          <p:val>
                                            <p:fltVal val="0.5"/>
                                          </p:val>
                                        </p:tav>
                                        <p:tav tm="100000">
                                          <p:val>
                                            <p:strVal val="#ppt_y"/>
                                          </p:val>
                                        </p:tav>
                                      </p:tavLst>
                                    </p:anim>
                                  </p:childTnLst>
                                </p:cTn>
                              </p:par>
                              <p:par>
                                <p:cTn id="118" presetID="23" presetClass="entr" presetSubtype="528" fill="hold" nodeType="withEffect">
                                  <p:stCondLst>
                                    <p:cond delay="600"/>
                                  </p:stCondLst>
                                  <p:childTnLst>
                                    <p:set>
                                      <p:cBhvr>
                                        <p:cTn id="119" dur="1" fill="hold">
                                          <p:stCondLst>
                                            <p:cond delay="0"/>
                                          </p:stCondLst>
                                        </p:cTn>
                                        <p:tgtEl>
                                          <p:spTgt spid="102"/>
                                        </p:tgtEl>
                                        <p:attrNameLst>
                                          <p:attrName>style.visibility</p:attrName>
                                        </p:attrNameLst>
                                      </p:cBhvr>
                                      <p:to>
                                        <p:strVal val="visible"/>
                                      </p:to>
                                    </p:set>
                                    <p:anim calcmode="lin" valueType="num">
                                      <p:cBhvr>
                                        <p:cTn id="120" dur="500" fill="hold"/>
                                        <p:tgtEl>
                                          <p:spTgt spid="102"/>
                                        </p:tgtEl>
                                        <p:attrNameLst>
                                          <p:attrName>ppt_w</p:attrName>
                                        </p:attrNameLst>
                                      </p:cBhvr>
                                      <p:tavLst>
                                        <p:tav tm="0">
                                          <p:val>
                                            <p:fltVal val="0"/>
                                          </p:val>
                                        </p:tav>
                                        <p:tav tm="100000">
                                          <p:val>
                                            <p:strVal val="#ppt_w"/>
                                          </p:val>
                                        </p:tav>
                                      </p:tavLst>
                                    </p:anim>
                                    <p:anim calcmode="lin" valueType="num">
                                      <p:cBhvr>
                                        <p:cTn id="121" dur="500" fill="hold"/>
                                        <p:tgtEl>
                                          <p:spTgt spid="102"/>
                                        </p:tgtEl>
                                        <p:attrNameLst>
                                          <p:attrName>ppt_h</p:attrName>
                                        </p:attrNameLst>
                                      </p:cBhvr>
                                      <p:tavLst>
                                        <p:tav tm="0">
                                          <p:val>
                                            <p:fltVal val="0"/>
                                          </p:val>
                                        </p:tav>
                                        <p:tav tm="100000">
                                          <p:val>
                                            <p:strVal val="#ppt_h"/>
                                          </p:val>
                                        </p:tav>
                                      </p:tavLst>
                                    </p:anim>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par>
                                <p:cTn id="124" presetID="23" presetClass="entr" presetSubtype="528" fill="hold" nodeType="withEffect">
                                  <p:stCondLst>
                                    <p:cond delay="600"/>
                                  </p:stCondLst>
                                  <p:childTnLst>
                                    <p:set>
                                      <p:cBhvr>
                                        <p:cTn id="125" dur="1" fill="hold">
                                          <p:stCondLst>
                                            <p:cond delay="0"/>
                                          </p:stCondLst>
                                        </p:cTn>
                                        <p:tgtEl>
                                          <p:spTgt spid="105"/>
                                        </p:tgtEl>
                                        <p:attrNameLst>
                                          <p:attrName>style.visibility</p:attrName>
                                        </p:attrNameLst>
                                      </p:cBhvr>
                                      <p:to>
                                        <p:strVal val="visible"/>
                                      </p:to>
                                    </p:set>
                                    <p:anim calcmode="lin" valueType="num">
                                      <p:cBhvr>
                                        <p:cTn id="126" dur="500" fill="hold"/>
                                        <p:tgtEl>
                                          <p:spTgt spid="105"/>
                                        </p:tgtEl>
                                        <p:attrNameLst>
                                          <p:attrName>ppt_w</p:attrName>
                                        </p:attrNameLst>
                                      </p:cBhvr>
                                      <p:tavLst>
                                        <p:tav tm="0">
                                          <p:val>
                                            <p:fltVal val="0"/>
                                          </p:val>
                                        </p:tav>
                                        <p:tav tm="100000">
                                          <p:val>
                                            <p:strVal val="#ppt_w"/>
                                          </p:val>
                                        </p:tav>
                                      </p:tavLst>
                                    </p:anim>
                                    <p:anim calcmode="lin" valueType="num">
                                      <p:cBhvr>
                                        <p:cTn id="127" dur="500" fill="hold"/>
                                        <p:tgtEl>
                                          <p:spTgt spid="105"/>
                                        </p:tgtEl>
                                        <p:attrNameLst>
                                          <p:attrName>ppt_h</p:attrName>
                                        </p:attrNameLst>
                                      </p:cBhvr>
                                      <p:tavLst>
                                        <p:tav tm="0">
                                          <p:val>
                                            <p:fltVal val="0"/>
                                          </p:val>
                                        </p:tav>
                                        <p:tav tm="100000">
                                          <p:val>
                                            <p:strVal val="#ppt_h"/>
                                          </p:val>
                                        </p:tav>
                                      </p:tavLst>
                                    </p:anim>
                                    <p:anim calcmode="lin" valueType="num">
                                      <p:cBhvr>
                                        <p:cTn id="128" dur="500" fill="hold"/>
                                        <p:tgtEl>
                                          <p:spTgt spid="105"/>
                                        </p:tgtEl>
                                        <p:attrNameLst>
                                          <p:attrName>ppt_x</p:attrName>
                                        </p:attrNameLst>
                                      </p:cBhvr>
                                      <p:tavLst>
                                        <p:tav tm="0">
                                          <p:val>
                                            <p:fltVal val="0.5"/>
                                          </p:val>
                                        </p:tav>
                                        <p:tav tm="100000">
                                          <p:val>
                                            <p:strVal val="#ppt_x"/>
                                          </p:val>
                                        </p:tav>
                                      </p:tavLst>
                                    </p:anim>
                                    <p:anim calcmode="lin" valueType="num">
                                      <p:cBhvr>
                                        <p:cTn id="129" dur="500" fill="hold"/>
                                        <p:tgtEl>
                                          <p:spTgt spid="105"/>
                                        </p:tgtEl>
                                        <p:attrNameLst>
                                          <p:attrName>ppt_y</p:attrName>
                                        </p:attrNameLst>
                                      </p:cBhvr>
                                      <p:tavLst>
                                        <p:tav tm="0">
                                          <p:val>
                                            <p:fltVal val="0.5"/>
                                          </p:val>
                                        </p:tav>
                                        <p:tav tm="100000">
                                          <p:val>
                                            <p:strVal val="#ppt_y"/>
                                          </p:val>
                                        </p:tav>
                                      </p:tavLst>
                                    </p:anim>
                                  </p:childTnLst>
                                </p:cTn>
                              </p:par>
                              <p:par>
                                <p:cTn id="130" presetID="26" presetClass="emph" presetSubtype="0" repeatCount="3000" fill="hold" nodeType="withEffect">
                                  <p:stCondLst>
                                    <p:cond delay="600"/>
                                  </p:stCondLst>
                                  <p:childTnLst>
                                    <p:animEffect transition="out" filter="fade">
                                      <p:cBhvr>
                                        <p:cTn id="131" dur="500" tmFilter="0, 0; .2, .5; .8, .5; 1, 0"/>
                                        <p:tgtEl>
                                          <p:spTgt spid="69"/>
                                        </p:tgtEl>
                                      </p:cBhvr>
                                    </p:animEffect>
                                    <p:animScale>
                                      <p:cBhvr>
                                        <p:cTn id="132" dur="250" autoRev="1" fill="hold"/>
                                        <p:tgtEl>
                                          <p:spTgt spid="69"/>
                                        </p:tgtEl>
                                      </p:cBhvr>
                                      <p:by x="105000" y="105000"/>
                                    </p:animScale>
                                  </p:childTnLst>
                                </p:cTn>
                              </p:par>
                              <p:par>
                                <p:cTn id="133" presetID="26" presetClass="emph" presetSubtype="0" repeatCount="3000" fill="hold" nodeType="withEffect">
                                  <p:stCondLst>
                                    <p:cond delay="710"/>
                                  </p:stCondLst>
                                  <p:childTnLst>
                                    <p:animEffect transition="out" filter="fade">
                                      <p:cBhvr>
                                        <p:cTn id="134" dur="500" tmFilter="0, 0; .2, .5; .8, .5; 1, 0"/>
                                        <p:tgtEl>
                                          <p:spTgt spid="90"/>
                                        </p:tgtEl>
                                      </p:cBhvr>
                                    </p:animEffect>
                                    <p:animScale>
                                      <p:cBhvr>
                                        <p:cTn id="135" dur="250" autoRev="1" fill="hold"/>
                                        <p:tgtEl>
                                          <p:spTgt spid="90"/>
                                        </p:tgtEl>
                                      </p:cBhvr>
                                      <p:by x="105000" y="105000"/>
                                    </p:animScale>
                                  </p:childTnLst>
                                </p:cTn>
                              </p:par>
                              <p:par>
                                <p:cTn id="136" presetID="26" presetClass="emph" presetSubtype="0" repeatCount="3000" fill="hold" nodeType="withEffect">
                                  <p:stCondLst>
                                    <p:cond delay="410"/>
                                  </p:stCondLst>
                                  <p:childTnLst>
                                    <p:animEffect transition="out" filter="fade">
                                      <p:cBhvr>
                                        <p:cTn id="137" dur="500" tmFilter="0, 0; .2, .5; .8, .5; 1, 0"/>
                                        <p:tgtEl>
                                          <p:spTgt spid="96"/>
                                        </p:tgtEl>
                                      </p:cBhvr>
                                    </p:animEffect>
                                    <p:animScale>
                                      <p:cBhvr>
                                        <p:cTn id="138" dur="250" autoRev="1" fill="hold"/>
                                        <p:tgtEl>
                                          <p:spTgt spid="96"/>
                                        </p:tgtEl>
                                      </p:cBhvr>
                                      <p:by x="105000" y="105000"/>
                                    </p:animScale>
                                  </p:childTnLst>
                                </p:cTn>
                              </p:par>
                              <p:par>
                                <p:cTn id="139" presetID="26" presetClass="emph" presetSubtype="0" repeatCount="3000" fill="hold" nodeType="withEffect">
                                  <p:stCondLst>
                                    <p:cond delay="810"/>
                                  </p:stCondLst>
                                  <p:childTnLst>
                                    <p:animEffect transition="out" filter="fade">
                                      <p:cBhvr>
                                        <p:cTn id="140" dur="500" tmFilter="0, 0; .2, .5; .8, .5; 1, 0"/>
                                        <p:tgtEl>
                                          <p:spTgt spid="99"/>
                                        </p:tgtEl>
                                      </p:cBhvr>
                                    </p:animEffect>
                                    <p:animScale>
                                      <p:cBhvr>
                                        <p:cTn id="141"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8" grpId="0"/>
      <p:bldP spid="114" grpId="0"/>
      <p:bldP spid="115" grpId="0"/>
      <p:bldP spid="116" grpId="0"/>
      <p:bldP spid="118" grpId="0"/>
      <p:bldP spid="119" grpId="0"/>
      <p:bldP spid="1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RESOURCE_PATHS_HASH_PRESENTER" val="bc82f555a659f29683b4c706b78233559cae09"/>
</p:tagLst>
</file>

<file path=ppt/theme/theme1.xml><?xml version="1.0" encoding="utf-8"?>
<a:theme xmlns:a="http://schemas.openxmlformats.org/drawingml/2006/main" name="Office 主题​​">
  <a:themeElements>
    <a:clrScheme name="自定义 1879">
      <a:dk1>
        <a:srgbClr val="000000"/>
      </a:dk1>
      <a:lt1>
        <a:srgbClr val="FFFFFF"/>
      </a:lt1>
      <a:dk2>
        <a:srgbClr val="000000"/>
      </a:dk2>
      <a:lt2>
        <a:srgbClr val="7F7F7F"/>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2846</Words>
  <Application>Microsoft Office PowerPoint</Application>
  <PresentationFormat>全屏显示(16:9)</PresentationFormat>
  <Paragraphs>489</Paragraphs>
  <Slides>35</Slides>
  <Notes>35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30</vt:lpstr>
      <vt:lpstr>Bebas</vt:lpstr>
      <vt:lpstr>GeoSlab703 MdCn BT</vt:lpstr>
      <vt:lpstr>方正正大黑简体</vt:lpstr>
      <vt:lpstr>宋体</vt:lpstr>
      <vt:lpstr>微软雅黑</vt:lpstr>
      <vt:lpstr>Arial</vt:lpstr>
      <vt:lpstr>Calibri</vt:lpstr>
      <vt:lpstr>Helvetica</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354</cp:revision>
  <dcterms:created xsi:type="dcterms:W3CDTF">2016-03-09T04:37:00Z</dcterms:created>
  <dcterms:modified xsi:type="dcterms:W3CDTF">2021-01-06T01:21:26Z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