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27"/>
  </p:notesMasterIdLst>
  <p:sldIdLst>
    <p:sldId id="2778" r:id="rId2"/>
    <p:sldId id="2764" r:id="rId3"/>
    <p:sldId id="2765" r:id="rId4"/>
    <p:sldId id="2766" r:id="rId5"/>
    <p:sldId id="2736" r:id="rId6"/>
    <p:sldId id="2737" r:id="rId7"/>
    <p:sldId id="2770" r:id="rId8"/>
    <p:sldId id="2738" r:id="rId9"/>
    <p:sldId id="2774" r:id="rId10"/>
    <p:sldId id="2739" r:id="rId11"/>
    <p:sldId id="2740" r:id="rId12"/>
    <p:sldId id="2771" r:id="rId13"/>
    <p:sldId id="2741" r:id="rId14"/>
    <p:sldId id="2742" r:id="rId15"/>
    <p:sldId id="2775" r:id="rId16"/>
    <p:sldId id="2772" r:id="rId17"/>
    <p:sldId id="2744" r:id="rId18"/>
    <p:sldId id="2745" r:id="rId19"/>
    <p:sldId id="2746" r:id="rId20"/>
    <p:sldId id="2776" r:id="rId21"/>
    <p:sldId id="2773" r:id="rId22"/>
    <p:sldId id="2748" r:id="rId23"/>
    <p:sldId id="2750" r:id="rId24"/>
    <p:sldId id="2755" r:id="rId25"/>
    <p:sldId id="2756" r:id="rId26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015"/>
    <a:srgbClr val="2E2E2E"/>
    <a:srgbClr val="1D1D1D"/>
    <a:srgbClr val="8ED2E2"/>
    <a:srgbClr val="F0D04E"/>
    <a:srgbClr val="03A9F0"/>
    <a:srgbClr val="212E3C"/>
    <a:srgbClr val="FBBF09"/>
    <a:srgbClr val="EF42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559" autoAdjust="0"/>
  </p:normalViewPr>
  <p:slideViewPr>
    <p:cSldViewPr>
      <p:cViewPr varScale="1">
        <p:scale>
          <a:sx n="103" d="100"/>
          <a:sy n="103" d="100"/>
        </p:scale>
        <p:origin x="612" y="12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8-4606-94E9-A7625C0762FB}"/>
            </c:ext>
          </c:extLst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8-4606-94E9-A7625C076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1686784"/>
        <c:axId val="91688320"/>
      </c:barChart>
      <c:catAx>
        <c:axId val="916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91688320"/>
        <c:crosses val="autoZero"/>
        <c:auto val="1"/>
        <c:lblAlgn val="ctr"/>
        <c:lblOffset val="100"/>
        <c:tickMarkSkip val="1"/>
        <c:noMultiLvlLbl val="0"/>
      </c:catAx>
      <c:valAx>
        <c:axId val="916883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16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005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401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1632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2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078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88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134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051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402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18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510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297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9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3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98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8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7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77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22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7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147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36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348" y="1925638"/>
            <a:ext cx="1109005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73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9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84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8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" y="0"/>
            <a:ext cx="12858044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4027" r:id="rId4"/>
    <p:sldLayoutId id="2147484028" r:id="rId5"/>
  </p:sldLayoutIdLst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7.xml"/><Relationship Id="rId3" Type="http://schemas.openxmlformats.org/officeDocument/2006/relationships/tags" Target="../tags/tag4.xml"/><Relationship Id="rId21" Type="http://schemas.openxmlformats.org/officeDocument/2006/relationships/image" Target="../media/image3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audio" Target="../media/media1.mp3"/><Relationship Id="rId2" Type="http://schemas.openxmlformats.org/officeDocument/2006/relationships/tags" Target="../tags/tag3.xml"/><Relationship Id="rId16" Type="http://schemas.microsoft.com/office/2007/relationships/media" Target="../media/media1.mp3"/><Relationship Id="rId20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5.jpe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A_矩形 127"/>
          <p:cNvSpPr/>
          <p:nvPr>
            <p:custDataLst>
              <p:tags r:id="rId1"/>
            </p:custDataLst>
          </p:nvPr>
        </p:nvSpPr>
        <p:spPr>
          <a:xfrm>
            <a:off x="0" y="1187904"/>
            <a:ext cx="12858750" cy="2884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1" name="PA_组合 130"/>
          <p:cNvGrpSpPr/>
          <p:nvPr>
            <p:custDataLst>
              <p:tags r:id="rId2"/>
            </p:custDataLst>
          </p:nvPr>
        </p:nvGrpSpPr>
        <p:grpSpPr>
          <a:xfrm>
            <a:off x="5784850" y="2529342"/>
            <a:ext cx="1539875" cy="1543050"/>
            <a:chOff x="5581650" y="3109913"/>
            <a:chExt cx="1539875" cy="1543050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Rectangle 7"/>
            <p:cNvSpPr>
              <a:spLocks noChangeArrowheads="1"/>
            </p:cNvSpPr>
            <p:nvPr/>
          </p:nvSpPr>
          <p:spPr bwMode="auto">
            <a:xfrm>
              <a:off x="5581650" y="3109913"/>
              <a:ext cx="1539875" cy="15430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Rectangle 8"/>
            <p:cNvSpPr>
              <a:spLocks noChangeArrowheads="1"/>
            </p:cNvSpPr>
            <p:nvPr/>
          </p:nvSpPr>
          <p:spPr bwMode="auto">
            <a:xfrm>
              <a:off x="5737225" y="3265488"/>
              <a:ext cx="1228725" cy="12319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效率</a:t>
              </a:r>
            </a:p>
          </p:txBody>
        </p:sp>
      </p:grpSp>
      <p:grpSp>
        <p:nvGrpSpPr>
          <p:cNvPr id="134" name="PA_组合 133"/>
          <p:cNvGrpSpPr/>
          <p:nvPr>
            <p:custDataLst>
              <p:tags r:id="rId3"/>
            </p:custDataLst>
          </p:nvPr>
        </p:nvGrpSpPr>
        <p:grpSpPr>
          <a:xfrm>
            <a:off x="4552950" y="684667"/>
            <a:ext cx="1317625" cy="1317625"/>
            <a:chOff x="4349750" y="1265238"/>
            <a:chExt cx="1317625" cy="1317625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5" name="Rectangle 9"/>
            <p:cNvSpPr>
              <a:spLocks noChangeArrowheads="1"/>
            </p:cNvSpPr>
            <p:nvPr/>
          </p:nvSpPr>
          <p:spPr bwMode="auto">
            <a:xfrm>
              <a:off x="4349750" y="1265238"/>
              <a:ext cx="1317625" cy="131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10"/>
            <p:cNvSpPr>
              <a:spLocks noChangeArrowheads="1"/>
            </p:cNvSpPr>
            <p:nvPr/>
          </p:nvSpPr>
          <p:spPr bwMode="auto">
            <a:xfrm>
              <a:off x="4481512" y="1401763"/>
              <a:ext cx="1049338" cy="1049338"/>
            </a:xfrm>
            <a:prstGeom prst="rect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7" name="PA_组合 136"/>
          <p:cNvGrpSpPr/>
          <p:nvPr>
            <p:custDataLst>
              <p:tags r:id="rId4"/>
            </p:custDataLst>
          </p:nvPr>
        </p:nvGrpSpPr>
        <p:grpSpPr>
          <a:xfrm>
            <a:off x="6080125" y="1187904"/>
            <a:ext cx="1081088" cy="1079500"/>
            <a:chOff x="5876925" y="1768475"/>
            <a:chExt cx="1081088" cy="1079500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Rectangle 11"/>
            <p:cNvSpPr>
              <a:spLocks noChangeArrowheads="1"/>
            </p:cNvSpPr>
            <p:nvPr/>
          </p:nvSpPr>
          <p:spPr bwMode="auto">
            <a:xfrm>
              <a:off x="5876925" y="1768475"/>
              <a:ext cx="1081088" cy="1079500"/>
            </a:xfrm>
            <a:prstGeom prst="rect">
              <a:avLst/>
            </a:prstGeom>
            <a:solidFill>
              <a:srgbClr val="0070C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Rectangle 12"/>
            <p:cNvSpPr>
              <a:spLocks noChangeArrowheads="1"/>
            </p:cNvSpPr>
            <p:nvPr/>
          </p:nvSpPr>
          <p:spPr bwMode="auto">
            <a:xfrm>
              <a:off x="5986462" y="1878013"/>
              <a:ext cx="862013" cy="8620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40" name="PA_组合 139"/>
          <p:cNvGrpSpPr/>
          <p:nvPr>
            <p:custDataLst>
              <p:tags r:id="rId5"/>
            </p:custDataLst>
          </p:nvPr>
        </p:nvGrpSpPr>
        <p:grpSpPr>
          <a:xfrm>
            <a:off x="7721600" y="2961142"/>
            <a:ext cx="1860550" cy="1860550"/>
            <a:chOff x="7518400" y="3541713"/>
            <a:chExt cx="1860550" cy="1860550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Rectangle 19"/>
            <p:cNvSpPr>
              <a:spLocks noChangeArrowheads="1"/>
            </p:cNvSpPr>
            <p:nvPr/>
          </p:nvSpPr>
          <p:spPr bwMode="auto">
            <a:xfrm>
              <a:off x="7518400" y="3541713"/>
              <a:ext cx="1860550" cy="1860550"/>
            </a:xfrm>
            <a:prstGeom prst="rect">
              <a:avLst/>
            </a:prstGeom>
            <a:solidFill>
              <a:srgbClr val="0070C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20"/>
            <p:cNvSpPr>
              <a:spLocks noChangeArrowheads="1"/>
            </p:cNvSpPr>
            <p:nvPr/>
          </p:nvSpPr>
          <p:spPr bwMode="auto">
            <a:xfrm>
              <a:off x="7710488" y="3729038"/>
              <a:ext cx="1481138" cy="148113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3" name="PA_组合 142"/>
          <p:cNvGrpSpPr/>
          <p:nvPr>
            <p:custDataLst>
              <p:tags r:id="rId6"/>
            </p:custDataLst>
          </p:nvPr>
        </p:nvGrpSpPr>
        <p:grpSpPr>
          <a:xfrm>
            <a:off x="6942138" y="2010229"/>
            <a:ext cx="1400175" cy="1403350"/>
            <a:chOff x="6738938" y="2590800"/>
            <a:chExt cx="1400175" cy="1403350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Rectangle 21"/>
            <p:cNvSpPr>
              <a:spLocks noChangeArrowheads="1"/>
            </p:cNvSpPr>
            <p:nvPr/>
          </p:nvSpPr>
          <p:spPr bwMode="auto">
            <a:xfrm>
              <a:off x="6738938" y="2590800"/>
              <a:ext cx="1400175" cy="1403350"/>
            </a:xfrm>
            <a:prstGeom prst="rect">
              <a:avLst/>
            </a:prstGeom>
            <a:solidFill>
              <a:srgbClr val="0070C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Rectangle 22"/>
            <p:cNvSpPr>
              <a:spLocks noChangeArrowheads="1"/>
            </p:cNvSpPr>
            <p:nvPr/>
          </p:nvSpPr>
          <p:spPr bwMode="auto">
            <a:xfrm>
              <a:off x="6880225" y="2735263"/>
              <a:ext cx="1114425" cy="1114425"/>
            </a:xfrm>
            <a:prstGeom prst="rect">
              <a:avLst/>
            </a:prstGeom>
            <a:blipFill dpi="0"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6" name="PA_组合 145"/>
          <p:cNvGrpSpPr/>
          <p:nvPr>
            <p:custDataLst>
              <p:tags r:id="rId7"/>
            </p:custDataLst>
          </p:nvPr>
        </p:nvGrpSpPr>
        <p:grpSpPr>
          <a:xfrm>
            <a:off x="4041775" y="1557792"/>
            <a:ext cx="971550" cy="971550"/>
            <a:chOff x="3838575" y="2138363"/>
            <a:chExt cx="971550" cy="971550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3838575" y="2138363"/>
              <a:ext cx="971550" cy="971550"/>
            </a:xfrm>
            <a:prstGeom prst="rect">
              <a:avLst/>
            </a:prstGeom>
            <a:solidFill>
              <a:srgbClr val="0070C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3936206" y="2236788"/>
              <a:ext cx="776288" cy="7747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</a:t>
              </a:r>
            </a:p>
          </p:txBody>
        </p:sp>
      </p:grpSp>
      <p:grpSp>
        <p:nvGrpSpPr>
          <p:cNvPr id="149" name="PA_组合 148"/>
          <p:cNvGrpSpPr/>
          <p:nvPr>
            <p:custDataLst>
              <p:tags r:id="rId8"/>
            </p:custDataLst>
          </p:nvPr>
        </p:nvGrpSpPr>
        <p:grpSpPr>
          <a:xfrm>
            <a:off x="10821988" y="1399042"/>
            <a:ext cx="1079500" cy="1082675"/>
            <a:chOff x="10618788" y="1979613"/>
            <a:chExt cx="1079500" cy="1082675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0" name="Rectangle 25"/>
            <p:cNvSpPr>
              <a:spLocks noChangeArrowheads="1"/>
            </p:cNvSpPr>
            <p:nvPr/>
          </p:nvSpPr>
          <p:spPr bwMode="auto">
            <a:xfrm>
              <a:off x="10618788" y="1979613"/>
              <a:ext cx="1079500" cy="10826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Rectangle 26"/>
            <p:cNvSpPr>
              <a:spLocks noChangeArrowheads="1"/>
            </p:cNvSpPr>
            <p:nvPr/>
          </p:nvSpPr>
          <p:spPr bwMode="auto">
            <a:xfrm>
              <a:off x="10728326" y="2092325"/>
              <a:ext cx="860425" cy="8572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革新</a:t>
              </a:r>
            </a:p>
          </p:txBody>
        </p:sp>
      </p:grpSp>
      <p:grpSp>
        <p:nvGrpSpPr>
          <p:cNvPr id="152" name="PA_组合 151"/>
          <p:cNvGrpSpPr/>
          <p:nvPr>
            <p:custDataLst>
              <p:tags r:id="rId9"/>
            </p:custDataLst>
          </p:nvPr>
        </p:nvGrpSpPr>
        <p:grpSpPr>
          <a:xfrm>
            <a:off x="10299700" y="3565979"/>
            <a:ext cx="1824038" cy="1824038"/>
            <a:chOff x="10096500" y="4146550"/>
            <a:chExt cx="1824038" cy="1824038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3" name="Rectangle 27"/>
            <p:cNvSpPr>
              <a:spLocks noChangeArrowheads="1"/>
            </p:cNvSpPr>
            <p:nvPr/>
          </p:nvSpPr>
          <p:spPr bwMode="auto">
            <a:xfrm>
              <a:off x="10096500" y="4146550"/>
              <a:ext cx="1824038" cy="1824038"/>
            </a:xfrm>
            <a:prstGeom prst="rect">
              <a:avLst/>
            </a:prstGeom>
            <a:solidFill>
              <a:srgbClr val="0070C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28"/>
            <p:cNvSpPr>
              <a:spLocks noChangeArrowheads="1"/>
            </p:cNvSpPr>
            <p:nvPr/>
          </p:nvSpPr>
          <p:spPr bwMode="auto">
            <a:xfrm>
              <a:off x="10279063" y="4329113"/>
              <a:ext cx="1458913" cy="1458913"/>
            </a:xfrm>
            <a:prstGeom prst="rect">
              <a:avLst/>
            </a:pr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5" name="PA_组合 154"/>
          <p:cNvGrpSpPr/>
          <p:nvPr>
            <p:custDataLst>
              <p:tags r:id="rId10"/>
            </p:custDataLst>
          </p:nvPr>
        </p:nvGrpSpPr>
        <p:grpSpPr>
          <a:xfrm>
            <a:off x="8431087" y="1693637"/>
            <a:ext cx="2269491" cy="2239734"/>
            <a:chOff x="8489950" y="2454275"/>
            <a:chExt cx="1904572" cy="1879600"/>
          </a:xfr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6" name="Rectangle 29"/>
            <p:cNvSpPr>
              <a:spLocks noChangeArrowheads="1"/>
            </p:cNvSpPr>
            <p:nvPr/>
          </p:nvSpPr>
          <p:spPr bwMode="auto">
            <a:xfrm>
              <a:off x="8489950" y="2454275"/>
              <a:ext cx="1879600" cy="1879600"/>
            </a:xfrm>
            <a:prstGeom prst="rect">
              <a:avLst/>
            </a:prstGeom>
            <a:solidFill>
              <a:srgbClr val="0070C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30"/>
            <p:cNvSpPr>
              <a:spLocks noChangeArrowheads="1"/>
            </p:cNvSpPr>
            <p:nvPr/>
          </p:nvSpPr>
          <p:spPr bwMode="auto">
            <a:xfrm>
              <a:off x="8548687" y="2628978"/>
              <a:ext cx="1845835" cy="1524291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6600">
                  <a:solidFill>
                    <a:srgbClr val="0070C0"/>
                  </a:solidFill>
                  <a:latin typeface="Impact" panose="020B0806030902050204" pitchFamily="34" charset="0"/>
                </a:rPr>
                <a:t>201X</a:t>
              </a:r>
              <a:endParaRPr lang="zh-CN" altLang="en-US" sz="6600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8" name="PA_文本框 157"/>
          <p:cNvSpPr txBox="1"/>
          <p:nvPr>
            <p:custDataLst>
              <p:tags r:id="rId11"/>
            </p:custDataLst>
          </p:nvPr>
        </p:nvSpPr>
        <p:spPr>
          <a:xfrm>
            <a:off x="522515" y="5632549"/>
            <a:ext cx="5578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/>
              </a:rPr>
              <a:t>BUSINESS</a:t>
            </a:r>
            <a:r>
              <a:rPr kumimoji="1"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/>
              </a:rPr>
              <a:t> </a:t>
            </a:r>
            <a:r>
              <a:rPr kumimoji="1"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宋体"/>
              </a:rPr>
              <a:t>REPORT</a:t>
            </a:r>
            <a:endParaRPr kumimoji="1"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宋体"/>
            </a:endParaRPr>
          </a:p>
        </p:txBody>
      </p:sp>
      <p:sp>
        <p:nvSpPr>
          <p:cNvPr id="159" name="PA_文本框 158"/>
          <p:cNvSpPr txBox="1"/>
          <p:nvPr>
            <p:custDataLst>
              <p:tags r:id="rId12"/>
            </p:custDataLst>
          </p:nvPr>
        </p:nvSpPr>
        <p:spPr>
          <a:xfrm>
            <a:off x="522515" y="4256595"/>
            <a:ext cx="3589444" cy="1109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9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</a:t>
            </a:r>
          </a:p>
        </p:txBody>
      </p:sp>
      <p:sp>
        <p:nvSpPr>
          <p:cNvPr id="160" name="PA_文本框 159"/>
          <p:cNvSpPr txBox="1"/>
          <p:nvPr>
            <p:custDataLst>
              <p:tags r:id="rId13"/>
            </p:custDataLst>
          </p:nvPr>
        </p:nvSpPr>
        <p:spPr>
          <a:xfrm>
            <a:off x="522515" y="6256848"/>
            <a:ext cx="667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</a:p>
          <a:p>
            <a:pPr algn="just">
              <a:lnSpc>
                <a:spcPct val="150000"/>
              </a:lnSpc>
              <a:buNone/>
            </a:pP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PA_文本框 160"/>
          <p:cNvSpPr txBox="1"/>
          <p:nvPr>
            <p:custDataLst>
              <p:tags r:id="rId14"/>
            </p:custDataLst>
          </p:nvPr>
        </p:nvSpPr>
        <p:spPr>
          <a:xfrm>
            <a:off x="522515" y="5347150"/>
            <a:ext cx="3732106" cy="28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50"/>
              </a:lnSpc>
            </a:pPr>
            <a:r>
              <a:rPr kumimoji="1" lang="en-US" altLang="zh-CN" sz="2000" b="1" dirty="0">
                <a:solidFill>
                  <a:srgbClr val="0070C0"/>
                </a:solidFill>
                <a:latin typeface="+mj-lt"/>
                <a:ea typeface="微软雅黑"/>
                <a:cs typeface="Arial"/>
              </a:rPr>
              <a:t>PRESENTED</a:t>
            </a:r>
            <a:r>
              <a:rPr kumimoji="1" lang="zh-CN" altLang="en-US" sz="2000" b="1" dirty="0">
                <a:solidFill>
                  <a:srgbClr val="0070C0"/>
                </a:solidFill>
                <a:latin typeface="+mj-lt"/>
                <a:ea typeface="微软雅黑"/>
                <a:cs typeface="Arial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+mj-lt"/>
                <a:ea typeface="微软雅黑"/>
                <a:cs typeface="Arial"/>
              </a:rPr>
              <a:t>BY</a:t>
            </a:r>
            <a:r>
              <a:rPr kumimoji="1" lang="zh-CN" altLang="en-US" sz="2000" b="1" dirty="0">
                <a:solidFill>
                  <a:srgbClr val="0070C0"/>
                </a:solidFill>
                <a:latin typeface="+mj-lt"/>
                <a:ea typeface="微软雅黑"/>
                <a:cs typeface="Arial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+mj-lt"/>
                <a:ea typeface="微软雅黑"/>
                <a:cs typeface="Arial"/>
              </a:rPr>
              <a:t>JANE</a:t>
            </a:r>
            <a:r>
              <a:rPr kumimoji="1" lang="zh-CN" altLang="en-US" sz="2000" b="1" dirty="0">
                <a:solidFill>
                  <a:srgbClr val="0070C0"/>
                </a:solidFill>
                <a:latin typeface="+mj-lt"/>
                <a:ea typeface="微软雅黑"/>
                <a:cs typeface="Arial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+mj-lt"/>
                <a:ea typeface="微软雅黑"/>
                <a:cs typeface="Arial"/>
              </a:rPr>
              <a:t>DOE</a:t>
            </a:r>
          </a:p>
        </p:txBody>
      </p:sp>
      <p:cxnSp>
        <p:nvCxnSpPr>
          <p:cNvPr id="163" name="PA_直接连接符 162"/>
          <p:cNvCxnSpPr/>
          <p:nvPr>
            <p:custDataLst>
              <p:tags r:id="rId15"/>
            </p:custDataLst>
          </p:nvPr>
        </p:nvCxnSpPr>
        <p:spPr>
          <a:xfrm>
            <a:off x="621482" y="5709553"/>
            <a:ext cx="6436915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A_CouldThisBeLove ">
            <a:hlinkClick r:id="" action="ppaction://media"/>
          </p:cNvPr>
          <p:cNvPicPr>
            <a:picLocks noChangeAspect="1"/>
          </p:cNvPicPr>
          <p:nvPr>
            <a:audioFile r:link="rId17"/>
            <p:custDataLst>
              <p:tags r:id="rId18"/>
            </p:custDataLst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6124575" y="-1301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49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9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98" tmFilter="0,0; .5, 1; 1, 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47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498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49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45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98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9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9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43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498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9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9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9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9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98" tmFilter="0,0; .5, 1; 1, 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8" grpId="0" animBg="1"/>
      <p:bldP spid="158" grpId="0"/>
      <p:bldP spid="159" grpId="0"/>
      <p:bldP spid="159" grpId="1"/>
      <p:bldP spid="160" grpId="0"/>
      <p:bldP spid="1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35672" y="1992241"/>
            <a:ext cx="2829069" cy="28290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99235" y="1992241"/>
            <a:ext cx="2829069" cy="2829069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62798" y="1992241"/>
            <a:ext cx="2829069" cy="28290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26362" y="1992241"/>
            <a:ext cx="2829069" cy="2829069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2371404" y="2991277"/>
            <a:ext cx="140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4559729" y="2991277"/>
            <a:ext cx="140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73061" y="2991277"/>
            <a:ext cx="140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9132818" y="2991277"/>
            <a:ext cx="140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810862" y="5516104"/>
            <a:ext cx="9237026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1143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4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9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9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9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9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9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49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9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5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9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4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896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896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9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4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1195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49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93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4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3858881" y="2309870"/>
            <a:ext cx="5102889" cy="2384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202422" y="1979814"/>
            <a:ext cx="6415806" cy="304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446667" y="1796888"/>
            <a:ext cx="1989217" cy="89509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12901" y="4406535"/>
            <a:ext cx="1989217" cy="895092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596434" y="1714703"/>
            <a:ext cx="1989217" cy="89509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54950" y="4449682"/>
            <a:ext cx="1989217" cy="89509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467359" y="21857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8622841" y="21024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2456381" y="47710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8575828" y="48337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438607" y="2530307"/>
            <a:ext cx="1943436" cy="1943436"/>
            <a:chOff x="3746633" y="1810030"/>
            <a:chExt cx="1382075" cy="138207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18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978706" y="2857500"/>
            <a:ext cx="3442694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1029156" y="5526469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8435121" y="5526469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8503416" y="2857500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941128" y="1719494"/>
            <a:ext cx="524938" cy="52493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930149" y="4281681"/>
            <a:ext cx="524938" cy="524938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042725" y="4396042"/>
            <a:ext cx="524938" cy="52493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120302" y="1661406"/>
            <a:ext cx="524938" cy="524938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8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308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9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9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96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49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9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9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9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49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9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4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93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49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9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9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9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9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9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4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49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88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98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9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9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9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9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9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9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9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4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4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49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49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>
            <p:extLst>
              <p:ext uri="{D42A27DB-BD31-4B8C-83A1-F6EECF244321}">
                <p14:modId xmlns:p14="http://schemas.microsoft.com/office/powerpoint/2010/main" val="3304803505"/>
              </p:ext>
            </p:extLst>
          </p:nvPr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5755958" y="24234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349"/>
          <p:cNvSpPr txBox="1"/>
          <p:nvPr/>
        </p:nvSpPr>
        <p:spPr>
          <a:xfrm>
            <a:off x="5755959" y="2811772"/>
            <a:ext cx="614602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9293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9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9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96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9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9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9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94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49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92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4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4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41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4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80617" y="132019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64146" y="132019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9177" y="1260568"/>
            <a:ext cx="2456864" cy="2456864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2E2E2E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412451" y="4098121"/>
            <a:ext cx="2150314" cy="1054137"/>
            <a:chOff x="2217364" y="5177578"/>
            <a:chExt cx="2038928" cy="999534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678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42797" y="5177578"/>
              <a:ext cx="183833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626730" y="389530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40969" y="1260568"/>
            <a:ext cx="2456864" cy="2456864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70C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294244" y="4098121"/>
            <a:ext cx="2150314" cy="1029384"/>
            <a:chOff x="2217364" y="5177577"/>
            <a:chExt cx="2038928" cy="976063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17364" y="5177577"/>
              <a:ext cx="1863765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0070C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8508522" y="389530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279000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392013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29858" y="3099508"/>
            <a:ext cx="2399036" cy="1089846"/>
            <a:chOff x="1502659" y="4629752"/>
            <a:chExt cx="2067969" cy="103339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655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32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0788" y="2169507"/>
            <a:ext cx="677227" cy="638986"/>
            <a:chOff x="3098700" y="5569159"/>
            <a:chExt cx="642147" cy="605886"/>
          </a:xfrm>
          <a:solidFill>
            <a:srgbClr val="0070C0"/>
          </a:solidFill>
        </p:grpSpPr>
        <p:sp>
          <p:nvSpPr>
            <p:cNvPr id="30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3538" y="2182939"/>
            <a:ext cx="545546" cy="612125"/>
            <a:chOff x="3199776" y="780891"/>
            <a:chExt cx="470261" cy="527652"/>
          </a:xfrm>
          <a:solidFill>
            <a:srgbClr val="2E2E2E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3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4074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498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498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 p14:presetBounceEnd="40000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98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98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97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95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498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498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98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498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93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498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91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498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498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498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498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87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49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785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498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498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82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498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98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98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98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98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97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95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498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498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98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498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93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498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91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498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498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498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498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87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49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785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498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498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82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498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35970" y="1672417"/>
            <a:ext cx="886212" cy="8862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7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7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97424" y="2306798"/>
            <a:ext cx="1082016" cy="1082016"/>
            <a:chOff x="1695226" y="3321784"/>
            <a:chExt cx="1250759" cy="1250759"/>
          </a:xfrm>
        </p:grpSpPr>
        <p:sp>
          <p:nvSpPr>
            <p:cNvPr id="6" name="椭圆 5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93533" y="3157772"/>
            <a:ext cx="1252224" cy="12522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7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7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TextBox 13"/>
          <p:cNvSpPr txBox="1"/>
          <p:nvPr/>
        </p:nvSpPr>
        <p:spPr>
          <a:xfrm>
            <a:off x="9156001" y="1821406"/>
            <a:ext cx="23005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9164914" y="15183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9063123" y="3081621"/>
            <a:ext cx="22956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9067052" y="27999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8565145" y="4369677"/>
            <a:ext cx="23314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8536071" y="411728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6734242" y="5667877"/>
            <a:ext cx="22714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6739328" y="53756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2312264" y="4970759"/>
            <a:ext cx="2269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2286857" y="46474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1610603" y="2294503"/>
            <a:ext cx="2277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603573" y="19625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9161174" y="1518309"/>
            <a:ext cx="0" cy="7662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8529126" y="4117282"/>
            <a:ext cx="5732" cy="8714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9063123" y="2901212"/>
            <a:ext cx="4674" cy="8724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734242" y="5375691"/>
            <a:ext cx="11978" cy="92941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279965" y="4564113"/>
            <a:ext cx="6892" cy="10321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594157" y="1916655"/>
            <a:ext cx="0" cy="10996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6111357" y="3773698"/>
            <a:ext cx="1384228" cy="1384228"/>
            <a:chOff x="1695226" y="3321784"/>
            <a:chExt cx="1250759" cy="1250759"/>
          </a:xfrm>
        </p:grpSpPr>
        <p:sp>
          <p:nvSpPr>
            <p:cNvPr id="30" name="椭圆 29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72910" y="3267420"/>
            <a:ext cx="1913088" cy="19130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29906" y="1604947"/>
            <a:ext cx="2285197" cy="2285197"/>
            <a:chOff x="1695226" y="3321784"/>
            <a:chExt cx="1250759" cy="1250759"/>
          </a:xfrm>
        </p:grpSpPr>
        <p:sp>
          <p:nvSpPr>
            <p:cNvPr id="36" name="椭圆 35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1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067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9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9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98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9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4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9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49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9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9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9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46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9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49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9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9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49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9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9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94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9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9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49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49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98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98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42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9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4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9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49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9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4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9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49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9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4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49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4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4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49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4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9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9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38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9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49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4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4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49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4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 flipV="1">
            <a:off x="795" y="-8123"/>
            <a:ext cx="4684159" cy="494197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795" y="-8123"/>
            <a:ext cx="3088733" cy="1720986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7673" y="2591770"/>
            <a:ext cx="3295838" cy="278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506" b="1" dirty="0">
                <a:solidFill>
                  <a:srgbClr val="0070C0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zh-CN" altLang="en-US" sz="17506" b="1" dirty="0">
              <a:solidFill>
                <a:srgbClr val="0070C0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7694956" y="2775923"/>
            <a:ext cx="3374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2E2E2E"/>
                </a:solidFill>
                <a:latin typeface="+mj-ea"/>
                <a:ea typeface="+mj-ea"/>
              </a:rPr>
              <a:t>一、</a:t>
            </a:r>
            <a:r>
              <a:rPr lang="zh-CN" altLang="en-US" sz="2400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sz="3200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405480" y="341710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8405480" y="3868142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2 .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8405480" y="431917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3 .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8405481" y="4770212"/>
            <a:ext cx="2101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4 .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930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8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6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4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9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9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9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0" grpId="0"/>
      <p:bldP spid="11" grpId="0"/>
      <p:bldP spid="1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89976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rgbClr val="2E2E2E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4290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57479" y="1285866"/>
                <a:ext cx="888270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rgbClr val="2E2E2E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400619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</a:p>
            </p:txBody>
          </p:sp>
        </p:grpSp>
      </p:grpSp>
      <p:sp>
        <p:nvSpPr>
          <p:cNvPr id="34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2402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4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49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8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49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6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49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4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49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150730" y="428832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8814733" y="426898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" name="椭圆 34"/>
          <p:cNvSpPr/>
          <p:nvPr/>
        </p:nvSpPr>
        <p:spPr>
          <a:xfrm rot="16200000">
            <a:off x="5099527" y="3947112"/>
            <a:ext cx="1288475" cy="165705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47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7125903" y="3911417"/>
            <a:ext cx="1269380" cy="164922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47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47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250815" y="4771751"/>
            <a:ext cx="25208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8814733" y="4725046"/>
            <a:ext cx="24842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2587427" y="235786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7951417" y="24072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椭圆 34"/>
          <p:cNvSpPr/>
          <p:nvPr/>
        </p:nvSpPr>
        <p:spPr>
          <a:xfrm rot="5400000">
            <a:off x="6334398" y="2048169"/>
            <a:ext cx="1288473" cy="1657052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47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6200000">
            <a:off x="4362639" y="2014832"/>
            <a:ext cx="1269380" cy="164922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47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47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23"/>
          <p:cNvSpPr txBox="1"/>
          <p:nvPr/>
        </p:nvSpPr>
        <p:spPr>
          <a:xfrm>
            <a:off x="7951417" y="2812286"/>
            <a:ext cx="24842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1687512" y="2816867"/>
            <a:ext cx="25208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4813323" y="2530907"/>
            <a:ext cx="778311" cy="6615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5542398" y="4405005"/>
            <a:ext cx="732270" cy="733492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6392195" y="2587062"/>
            <a:ext cx="839692" cy="576589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7193217" y="4380976"/>
            <a:ext cx="735369" cy="72801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7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8226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99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299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99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299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98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99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299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99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299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99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299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99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299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494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498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498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99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299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99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299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992"/>
                                </p:stCondLst>
                                <p:childTnLst>
                                  <p:par>
                                    <p:cTn id="5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98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528" fill="hold" grpId="0" nodeType="withEffect">
                                      <p:stCondLst>
                                        <p:cond delay="996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49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528" fill="hold" grpId="0" nodeType="withEffect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98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52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98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/>
          <p:bldP spid="11" grpId="0"/>
          <p:bldP spid="12" grpId="0"/>
          <p:bldP spid="13" grpId="0"/>
          <p:bldP spid="14" grpId="0" animBg="1"/>
          <p:bldP spid="18" grpId="0"/>
          <p:bldP spid="19" grpId="0"/>
          <p:bldP spid="20" grpId="0" animBg="1"/>
          <p:bldP spid="21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99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299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99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299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98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99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299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99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299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498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99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299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99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299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494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498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498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99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299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99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299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992"/>
                                </p:stCondLst>
                                <p:childTnLst>
                                  <p:par>
                                    <p:cTn id="5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98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98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528" fill="hold" grpId="0" nodeType="withEffect">
                                      <p:stCondLst>
                                        <p:cond delay="996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49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98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528" fill="hold" grpId="0" nodeType="withEffect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98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528" fill="hold" grpId="0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98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/>
          <p:bldP spid="11" grpId="0"/>
          <p:bldP spid="12" grpId="0"/>
          <p:bldP spid="13" grpId="0"/>
          <p:bldP spid="14" grpId="0" animBg="1"/>
          <p:bldP spid="18" grpId="0"/>
          <p:bldP spid="19" grpId="0"/>
          <p:bldP spid="20" grpId="0" animBg="1"/>
          <p:bldP spid="21" grpId="0" animBg="1"/>
          <p:bldP spid="22" grpId="0" animBg="1"/>
          <p:bldP spid="2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4" y="4180595"/>
              <a:ext cx="850203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7903" y="3577328"/>
            <a:ext cx="996435" cy="957296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6" y="4199439"/>
              <a:ext cx="991078" cy="48519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687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68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19" y="4180595"/>
              <a:ext cx="1015119" cy="531391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6" y="4180594"/>
              <a:ext cx="1097152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69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969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9293" y="1752600"/>
            <a:ext cx="2282505" cy="1326534"/>
            <a:chOff x="800766" y="1460169"/>
            <a:chExt cx="1363987" cy="895557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49169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2687" y="1460169"/>
              <a:ext cx="1063050" cy="895557"/>
              <a:chOff x="832687" y="1460169"/>
              <a:chExt cx="1063050" cy="895557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832687" y="1460169"/>
                <a:ext cx="1063050" cy="16622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594215" y="1752600"/>
            <a:ext cx="2215164" cy="1264797"/>
            <a:chOff x="873900" y="1596965"/>
            <a:chExt cx="1166203" cy="75876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43692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92426" y="1596965"/>
              <a:ext cx="964210" cy="758761"/>
              <a:chOff x="892426" y="1596965"/>
              <a:chExt cx="964210" cy="75876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892426" y="1596965"/>
                <a:ext cx="964210" cy="147710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328120" y="1752599"/>
            <a:ext cx="2305160" cy="1215653"/>
            <a:chOff x="873900" y="1622147"/>
            <a:chExt cx="1166203" cy="669803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401291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81564" y="1622147"/>
              <a:ext cx="1008112" cy="669803"/>
              <a:chOff x="881564" y="1622147"/>
              <a:chExt cx="1008112" cy="669803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481601" y="2139703"/>
                <a:ext cx="0" cy="1522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881564" y="1622147"/>
                <a:ext cx="1008112" cy="135663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615450" y="1752597"/>
            <a:ext cx="2180478" cy="1264801"/>
            <a:chOff x="873900" y="1598062"/>
            <a:chExt cx="1166203" cy="717957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41342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873900" y="1598062"/>
              <a:ext cx="1008112" cy="717957"/>
              <a:chOff x="873900" y="1598062"/>
              <a:chExt cx="1008112" cy="717957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601" y="2180110"/>
                <a:ext cx="0" cy="13590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873900" y="1598062"/>
                <a:ext cx="1008112" cy="13976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193877" y="4812394"/>
            <a:ext cx="2284392" cy="1378801"/>
            <a:chOff x="873900" y="1340833"/>
            <a:chExt cx="1166203" cy="903967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84396" y="1340833"/>
              <a:ext cx="1008112" cy="409610"/>
              <a:chOff x="884396" y="1340833"/>
              <a:chExt cx="1008112" cy="409610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884396" y="158901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996502" y="4812394"/>
            <a:ext cx="2284392" cy="1378801"/>
            <a:chOff x="873900" y="1340833"/>
            <a:chExt cx="1166203" cy="903967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875710" y="1340833"/>
              <a:ext cx="1008112" cy="398525"/>
              <a:chOff x="875710" y="1340833"/>
              <a:chExt cx="1008112" cy="398525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875710" y="1577931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7773807" y="4890618"/>
            <a:ext cx="2300774" cy="1378801"/>
            <a:chOff x="865537" y="1340833"/>
            <a:chExt cx="1174566" cy="903967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65537" y="1340833"/>
              <a:ext cx="1008112" cy="392300"/>
              <a:chOff x="865537" y="1340833"/>
              <a:chExt cx="1008112" cy="392300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78"/>
              <p:cNvSpPr txBox="1"/>
              <p:nvPr/>
            </p:nvSpPr>
            <p:spPr>
              <a:xfrm>
                <a:off x="865537" y="157170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sp>
        <p:nvSpPr>
          <p:cNvPr id="92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0165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996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494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494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 p14:presetBounceEnd="55000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 p14:presetBounceEnd="55000">
                                      <p:stCondLst>
                                        <p:cond delay="398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494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494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5000">
                                      <p:stCondLst>
                                        <p:cond delay="598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14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14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5000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1494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1494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5000">
                                      <p:stCondLst>
                                        <p:cond delay="996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494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494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 p14:presetBounceEnd="55000">
                                      <p:stCondLst>
                                        <p:cond delay="1195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494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494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85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498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498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98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498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498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98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598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498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498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98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498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498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98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498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498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98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498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498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98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598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498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498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98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996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494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494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>
                                      <p:stCondLst>
                                        <p:cond delay="398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494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494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598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4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4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494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494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996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494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494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>
                                      <p:stCondLst>
                                        <p:cond delay="1195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494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494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85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498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498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98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498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498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98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598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498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498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98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498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498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98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498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498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98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299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498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498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98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598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498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498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98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353" y="2959056"/>
            <a:ext cx="8491667" cy="1723256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513937" y="3548786"/>
            <a:ext cx="1194995" cy="893596"/>
            <a:chOff x="6054436" y="2405136"/>
            <a:chExt cx="849821" cy="635481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04533" y="2436890"/>
            <a:ext cx="1347305" cy="13473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6751943" y="5391446"/>
            <a:ext cx="446259" cy="391379"/>
            <a:chOff x="3175" y="-1587"/>
            <a:chExt cx="490538" cy="430212"/>
          </a:xfrm>
          <a:solidFill>
            <a:srgbClr val="2E2E2E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484655" y="4070522"/>
            <a:ext cx="368168" cy="463721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2E2E2E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4195839" y="4534242"/>
            <a:ext cx="340470" cy="498179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10446860" y="4474644"/>
            <a:ext cx="439103" cy="439103"/>
            <a:chOff x="6350" y="4763"/>
            <a:chExt cx="492125" cy="492125"/>
          </a:xfrm>
          <a:solidFill>
            <a:srgbClr val="0070C0"/>
          </a:solidFill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8230" y="3725897"/>
            <a:ext cx="1138066" cy="1138066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33" name="椭圆 3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9260" y="2479375"/>
            <a:ext cx="1138066" cy="1138066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551" y="1688736"/>
            <a:ext cx="2516324" cy="25163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32" y="1347165"/>
            <a:ext cx="2853101" cy="285310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10446860" y="2443989"/>
            <a:ext cx="1014187" cy="589834"/>
          </a:xfrm>
          <a:prstGeom prst="rect">
            <a:avLst/>
          </a:prstGeom>
        </p:spPr>
        <p:txBody>
          <a:bodyPr wrap="square" lIns="96448" tIns="48225" rIns="96448" bIns="48225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708593" y="4735325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708593" y="5120171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3561521" y="526567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3561521" y="565052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6789353" y="586003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789353" y="624488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>
            <a:spLocks/>
          </p:cNvSpPr>
          <p:nvPr/>
        </p:nvSpPr>
        <p:spPr>
          <a:xfrm>
            <a:off x="9285665" y="5009645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9285665" y="5394491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9762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<p:cBhvr>
                                        <p:cTn id="9" dur="19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111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9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95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9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9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94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9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9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2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49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90"/>
                            </p:stCondLst>
                            <p:childTnLst>
                              <p:par>
                                <p:cTn id="28" presetID="2" presetClass="entr" presetSubtype="1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19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19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accel="52000" fill="hold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19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19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accel="52000" fill="hold" nodeType="withEffect">
                                  <p:stCondLst>
                                    <p:cond delay="89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19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19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81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9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9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99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9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99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9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99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9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77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9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9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98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76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9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9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98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74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9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9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98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72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9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9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98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7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9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9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98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68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9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9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98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66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9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9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98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464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9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9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98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40" grpId="0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918163" y="0"/>
            <a:ext cx="5965985" cy="72326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6874" b="1" dirty="0"/>
          </a:p>
        </p:txBody>
      </p:sp>
      <p:grpSp>
        <p:nvGrpSpPr>
          <p:cNvPr id="3" name="组 2"/>
          <p:cNvGrpSpPr/>
          <p:nvPr/>
        </p:nvGrpSpPr>
        <p:grpSpPr>
          <a:xfrm>
            <a:off x="6386872" y="649458"/>
            <a:ext cx="6497276" cy="1704989"/>
            <a:chOff x="4743860" y="461861"/>
            <a:chExt cx="4400139" cy="1154667"/>
          </a:xfrm>
        </p:grpSpPr>
        <p:sp>
          <p:nvSpPr>
            <p:cNvPr id="4" name="剪去单角的矩形 3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10065802" y="1502401"/>
            <a:ext cx="1313180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5" name="矩形 24"/>
          <p:cNvSpPr/>
          <p:nvPr/>
        </p:nvSpPr>
        <p:spPr>
          <a:xfrm>
            <a:off x="9248269" y="882670"/>
            <a:ext cx="2130713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8661623" y="3328293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8008851" y="3266738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8661623" y="4091865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8008851" y="4030310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8661623" y="4817728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8008851" y="4756173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8661623" y="5581300"/>
            <a:ext cx="2717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8008851" y="5519745"/>
            <a:ext cx="82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2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46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9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96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9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9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94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49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2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9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9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9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98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 flipV="1">
            <a:off x="795" y="-8123"/>
            <a:ext cx="4684159" cy="494197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795" y="-8123"/>
            <a:ext cx="3088733" cy="1720986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29111" y="2591770"/>
            <a:ext cx="3152392" cy="278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506" b="1" dirty="0">
                <a:solidFill>
                  <a:srgbClr val="0070C0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zh-CN" altLang="en-US" sz="17506" b="1" dirty="0">
              <a:solidFill>
                <a:srgbClr val="0070C0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7694956" y="2775923"/>
            <a:ext cx="3374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2E2E2E"/>
                </a:solidFill>
                <a:latin typeface="+mj-ea"/>
                <a:ea typeface="+mj-ea"/>
              </a:rPr>
              <a:t>一、</a:t>
            </a:r>
            <a:r>
              <a:rPr lang="zh-CN" altLang="en-US" sz="2400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sz="3200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405480" y="341710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8405480" y="3868142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2 .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8405480" y="431917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3 .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8405481" y="4770212"/>
            <a:ext cx="2101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4 .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08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8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6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4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9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9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9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0" grpId="0"/>
      <p:bldP spid="11" grpId="0"/>
      <p:bldP spid="12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>
                  <a:spLocks/>
                </p:cNvSpPr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>
                  <a:spLocks/>
                </p:cNvSpPr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>
                  <a:spLocks/>
                </p:cNvSpPr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>
                  <a:spLocks/>
                </p:cNvSpPr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>
                  <a:spLocks/>
                </p:cNvSpPr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>
                  <a:spLocks/>
                </p:cNvSpPr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0933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4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8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4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6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49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4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49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2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49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9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49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88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49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6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4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4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35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49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752722" y="1883031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819446" y="2002879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3889259" y="5927001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5045093" y="3333613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32" idx="2"/>
          </p:cNvCxnSpPr>
          <p:nvPr/>
        </p:nvCxnSpPr>
        <p:spPr bwMode="auto">
          <a:xfrm>
            <a:off x="4841925" y="4718687"/>
            <a:ext cx="202587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054061" y="2347943"/>
            <a:ext cx="3177449" cy="3177449"/>
            <a:chOff x="1103084" y="2155824"/>
            <a:chExt cx="3176815" cy="3176815"/>
          </a:xfrm>
        </p:grpSpPr>
        <p:sp>
          <p:nvSpPr>
            <p:cNvPr id="10" name="椭圆 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499999" y="1698474"/>
            <a:ext cx="524938" cy="524938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13811" y="3049696"/>
            <a:ext cx="524938" cy="52493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84366" y="4431110"/>
            <a:ext cx="524938" cy="524938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99999" y="5626647"/>
            <a:ext cx="524938" cy="52493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20012" y="1401934"/>
            <a:ext cx="1207841" cy="1207841"/>
            <a:chOff x="3989630" y="984316"/>
            <a:chExt cx="858956" cy="858956"/>
          </a:xfrm>
        </p:grpSpPr>
        <p:grpSp>
          <p:nvGrpSpPr>
            <p:cNvPr id="17" name="组合 16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19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7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7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797417" y="2644454"/>
            <a:ext cx="1207841" cy="1207841"/>
            <a:chOff x="4684712" y="1948340"/>
            <a:chExt cx="858956" cy="858956"/>
          </a:xfrm>
        </p:grpSpPr>
        <p:grpSp>
          <p:nvGrpSpPr>
            <p:cNvPr id="24" name="组合 23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41436" y="4114766"/>
            <a:ext cx="1207841" cy="1207841"/>
            <a:chOff x="4716016" y="2993953"/>
            <a:chExt cx="858956" cy="858956"/>
          </a:xfrm>
        </p:grpSpPr>
        <p:grpSp>
          <p:nvGrpSpPr>
            <p:cNvPr id="29" name="组合 28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0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30159" y="5339097"/>
            <a:ext cx="1207841" cy="1207841"/>
            <a:chOff x="3996846" y="3864636"/>
            <a:chExt cx="858956" cy="858956"/>
          </a:xfrm>
        </p:grpSpPr>
        <p:grpSp>
          <p:nvGrpSpPr>
            <p:cNvPr id="34" name="组合 33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5" name="Text Placeholder 7"/>
          <p:cNvSpPr txBox="1">
            <a:spLocks/>
          </p:cNvSpPr>
          <p:nvPr/>
        </p:nvSpPr>
        <p:spPr>
          <a:xfrm>
            <a:off x="7612653" y="1428295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7612652" y="1813141"/>
            <a:ext cx="2870943" cy="4416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>
            <a:spLocks/>
          </p:cNvSpPr>
          <p:nvPr/>
        </p:nvSpPr>
        <p:spPr>
          <a:xfrm>
            <a:off x="8152149" y="273588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8152148" y="3120733"/>
            <a:ext cx="2870943" cy="4416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>
            <a:spLocks/>
          </p:cNvSpPr>
          <p:nvPr/>
        </p:nvSpPr>
        <p:spPr>
          <a:xfrm>
            <a:off x="8261877" y="422635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8261876" y="4611205"/>
            <a:ext cx="2870943" cy="4416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7530357" y="5561383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7530356" y="5946229"/>
            <a:ext cx="2870943" cy="4416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981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49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98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98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98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7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49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498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98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498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498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498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498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98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98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98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98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98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98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98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98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98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498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 p14:presetBounceEnd="4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98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98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98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98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98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98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98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 p14:presetBounceEnd="4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498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498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98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98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98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98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98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98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98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498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nodeType="withEffect" p14:presetBounceEnd="4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498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498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98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98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98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98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98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98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49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98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98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98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7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49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498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98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498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498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498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498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98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98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98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98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98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98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98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98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98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498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498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98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98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98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98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98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98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98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98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98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98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98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98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98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98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98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98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98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98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498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498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498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98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98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98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98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98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98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23908" y="2842016"/>
            <a:ext cx="1355423" cy="1298304"/>
            <a:chOff x="1664154" y="1934950"/>
            <a:chExt cx="963741" cy="897257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" name="TextBox 44"/>
            <p:cNvSpPr txBox="1"/>
            <p:nvPr/>
          </p:nvSpPr>
          <p:spPr>
            <a:xfrm>
              <a:off x="1807549" y="2188595"/>
              <a:ext cx="820346" cy="37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5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45%</a:t>
              </a:r>
              <a:endParaRPr lang="zh-CN" altLang="en-US" sz="2953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70968" y="2856195"/>
            <a:ext cx="1261921" cy="1298304"/>
            <a:chOff x="3293884" y="1912625"/>
            <a:chExt cx="897259" cy="897258"/>
          </a:xfrm>
        </p:grpSpPr>
        <p:grpSp>
          <p:nvGrpSpPr>
            <p:cNvPr id="10" name="组合 9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" name="TextBox 49"/>
            <p:cNvSpPr txBox="1"/>
            <p:nvPr/>
          </p:nvSpPr>
          <p:spPr>
            <a:xfrm>
              <a:off x="3404406" y="2201081"/>
              <a:ext cx="753231" cy="362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12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68%</a:t>
              </a:r>
              <a:endParaRPr lang="zh-CN" altLang="en-US" sz="2812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10210" y="2848442"/>
            <a:ext cx="1324734" cy="1298304"/>
            <a:chOff x="4849324" y="1995712"/>
            <a:chExt cx="941921" cy="897257"/>
          </a:xfrm>
        </p:grpSpPr>
        <p:grpSp>
          <p:nvGrpSpPr>
            <p:cNvPr id="15" name="组合 14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6" name="TextBox 54"/>
            <p:cNvSpPr txBox="1"/>
            <p:nvPr/>
          </p:nvSpPr>
          <p:spPr>
            <a:xfrm>
              <a:off x="4963049" y="2222298"/>
              <a:ext cx="828196" cy="37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5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79%</a:t>
              </a:r>
              <a:endParaRPr lang="zh-CN" altLang="en-US" sz="2953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810639" y="2839976"/>
            <a:ext cx="1337559" cy="1298303"/>
            <a:chOff x="6380261" y="2029113"/>
            <a:chExt cx="951040" cy="897257"/>
          </a:xfrm>
        </p:grpSpPr>
        <p:grpSp>
          <p:nvGrpSpPr>
            <p:cNvPr id="20" name="组合 19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59"/>
            <p:cNvSpPr txBox="1"/>
            <p:nvPr/>
          </p:nvSpPr>
          <p:spPr>
            <a:xfrm>
              <a:off x="6501314" y="2303662"/>
              <a:ext cx="829987" cy="37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5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92%</a:t>
              </a:r>
              <a:endParaRPr lang="zh-CN" altLang="en-US" sz="2953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Freeform 8"/>
          <p:cNvSpPr>
            <a:spLocks/>
          </p:cNvSpPr>
          <p:nvPr/>
        </p:nvSpPr>
        <p:spPr bwMode="auto">
          <a:xfrm rot="18900000">
            <a:off x="1985435" y="3323427"/>
            <a:ext cx="1709280" cy="92909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0070C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9866" tIns="64933" rIns="129866" bIns="6493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rot="19087048">
            <a:off x="4668949" y="3178578"/>
            <a:ext cx="1670362" cy="1128835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2E2E2E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9866" tIns="64933" rIns="129866" bIns="6493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 rot="19290703">
            <a:off x="7116241" y="2979848"/>
            <a:ext cx="1707781" cy="1329874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0070C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9866" tIns="64933" rIns="129866" bIns="6493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19810786">
            <a:off x="9646273" y="2704029"/>
            <a:ext cx="1645094" cy="1605068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2E2E2E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9866" tIns="64933" rIns="129866" bIns="6493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954937" y="1793726"/>
            <a:ext cx="1783459" cy="338554"/>
            <a:chOff x="3477357" y="8005745"/>
            <a:chExt cx="3345462" cy="622342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9" name="流程图: 可选过程 28"/>
            <p:cNvSpPr/>
            <p:nvPr/>
          </p:nvSpPr>
          <p:spPr>
            <a:xfrm>
              <a:off x="3477357" y="8032285"/>
              <a:ext cx="3345462" cy="584776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3669063" y="8005745"/>
              <a:ext cx="3040636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请替换文字内容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08241" y="1793726"/>
            <a:ext cx="1712986" cy="338554"/>
            <a:chOff x="3477357" y="8005745"/>
            <a:chExt cx="3213267" cy="622342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2" name="流程图: 可选过程 31"/>
            <p:cNvSpPr/>
            <p:nvPr/>
          </p:nvSpPr>
          <p:spPr>
            <a:xfrm>
              <a:off x="3477357" y="8032285"/>
              <a:ext cx="3186774" cy="584776"/>
            </a:xfrm>
            <a:prstGeom prst="flowChartAlternateProcess">
              <a:avLst/>
            </a:pr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TextBox 75"/>
            <p:cNvSpPr txBox="1"/>
            <p:nvPr/>
          </p:nvSpPr>
          <p:spPr>
            <a:xfrm>
              <a:off x="3649988" y="8005745"/>
              <a:ext cx="3040636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请替换文字内容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25898" y="1793726"/>
            <a:ext cx="1692663" cy="338554"/>
            <a:chOff x="3477357" y="8005745"/>
            <a:chExt cx="3175144" cy="622342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5" name="流程图: 可选过程 34"/>
            <p:cNvSpPr/>
            <p:nvPr/>
          </p:nvSpPr>
          <p:spPr>
            <a:xfrm>
              <a:off x="3477357" y="8032285"/>
              <a:ext cx="3175144" cy="584776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TextBox 78"/>
            <p:cNvSpPr txBox="1"/>
            <p:nvPr/>
          </p:nvSpPr>
          <p:spPr>
            <a:xfrm>
              <a:off x="3551154" y="8005745"/>
              <a:ext cx="3040636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请替换文字内容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691395" y="1793726"/>
            <a:ext cx="1683627" cy="338554"/>
            <a:chOff x="3477359" y="8005745"/>
            <a:chExt cx="3158194" cy="622342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5"/>
              <a:ext cx="3105208" cy="584776"/>
            </a:xfrm>
            <a:prstGeom prst="flowChartAlternateProcess">
              <a:avLst/>
            </a:pr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TextBox 81"/>
            <p:cNvSpPr txBox="1"/>
            <p:nvPr/>
          </p:nvSpPr>
          <p:spPr>
            <a:xfrm>
              <a:off x="3594917" y="8005745"/>
              <a:ext cx="3040636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请替换文字内容</a:t>
              </a:r>
            </a:p>
          </p:txBody>
        </p:sp>
      </p:grpSp>
      <p:sp>
        <p:nvSpPr>
          <p:cNvPr id="45" name="Text Placeholder 2"/>
          <p:cNvSpPr txBox="1">
            <a:spLocks/>
          </p:cNvSpPr>
          <p:nvPr/>
        </p:nvSpPr>
        <p:spPr>
          <a:xfrm>
            <a:off x="1779198" y="4947024"/>
            <a:ext cx="212175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4238934" y="4947024"/>
            <a:ext cx="212175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6799254" y="4947024"/>
            <a:ext cx="212175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9542454" y="4947024"/>
            <a:ext cx="212175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909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9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8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8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6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9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4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9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9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92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9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99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9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99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99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9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99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88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9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9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98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9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9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98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9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9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98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9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9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98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2"/>
          <p:cNvSpPr txBox="1"/>
          <p:nvPr/>
        </p:nvSpPr>
        <p:spPr>
          <a:xfrm>
            <a:off x="1728400" y="2369235"/>
            <a:ext cx="223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694138" y="2177580"/>
            <a:ext cx="1953804" cy="12066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70273" y="4027122"/>
            <a:ext cx="190728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94138" y="4462694"/>
            <a:ext cx="1898738" cy="12392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865323" y="1452872"/>
            <a:ext cx="1533558" cy="1501876"/>
            <a:chOff x="2470425" y="1106543"/>
            <a:chExt cx="1090590" cy="1068059"/>
          </a:xfrm>
        </p:grpSpPr>
        <p:grpSp>
          <p:nvGrpSpPr>
            <p:cNvPr id="12" name="组合 11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9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9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TextBox 43"/>
            <p:cNvSpPr txBox="1"/>
            <p:nvPr/>
          </p:nvSpPr>
          <p:spPr>
            <a:xfrm>
              <a:off x="2470425" y="1396843"/>
              <a:ext cx="1053935" cy="4616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109" dirty="0">
                  <a:solidFill>
                    <a:srgbClr val="0070C0"/>
                  </a:solidFill>
                  <a:latin typeface="+mj-ea"/>
                  <a:ea typeface="+mj-ea"/>
                </a:rPr>
                <a:t>标题</a:t>
              </a:r>
              <a:endParaRPr lang="en-US" altLang="zh-CN" sz="2109" dirty="0">
                <a:solidFill>
                  <a:srgbClr val="0070C0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2109" dirty="0">
                  <a:solidFill>
                    <a:srgbClr val="0070C0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20249" y="3184034"/>
            <a:ext cx="1501876" cy="1501876"/>
            <a:chOff x="2509485" y="2337659"/>
            <a:chExt cx="1068059" cy="1068059"/>
          </a:xfrm>
        </p:grpSpPr>
        <p:grpSp>
          <p:nvGrpSpPr>
            <p:cNvPr id="17" name="组合 16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9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9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8" name="TextBox 52"/>
            <p:cNvSpPr txBox="1"/>
            <p:nvPr/>
          </p:nvSpPr>
          <p:spPr>
            <a:xfrm>
              <a:off x="2535078" y="2643055"/>
              <a:ext cx="1025937" cy="4616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109" dirty="0">
                  <a:solidFill>
                    <a:srgbClr val="0070C0"/>
                  </a:solidFill>
                  <a:latin typeface="+mj-ea"/>
                  <a:ea typeface="+mj-ea"/>
                </a:rPr>
                <a:t>标题</a:t>
              </a:r>
              <a:endParaRPr lang="en-US" altLang="zh-CN" sz="2109" dirty="0">
                <a:solidFill>
                  <a:srgbClr val="0070C0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2109" dirty="0">
                  <a:solidFill>
                    <a:srgbClr val="0070C0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82787" y="4930786"/>
            <a:ext cx="1520135" cy="1501876"/>
            <a:chOff x="2482844" y="3579862"/>
            <a:chExt cx="1081044" cy="1068059"/>
          </a:xfrm>
        </p:grpSpPr>
        <p:grpSp>
          <p:nvGrpSpPr>
            <p:cNvPr id="22" name="组合 21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9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9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3" name="TextBox 56"/>
            <p:cNvSpPr txBox="1"/>
            <p:nvPr/>
          </p:nvSpPr>
          <p:spPr>
            <a:xfrm>
              <a:off x="2482844" y="3853085"/>
              <a:ext cx="1076003" cy="4616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109" dirty="0">
                  <a:solidFill>
                    <a:srgbClr val="0070C0"/>
                  </a:solidFill>
                  <a:latin typeface="+mj-ea"/>
                  <a:ea typeface="+mj-ea"/>
                </a:rPr>
                <a:t>标题</a:t>
              </a:r>
              <a:endParaRPr lang="en-US" altLang="zh-CN" sz="2109" dirty="0">
                <a:solidFill>
                  <a:srgbClr val="0070C0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2109" dirty="0">
                  <a:solidFill>
                    <a:srgbClr val="0070C0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22551" y="2814146"/>
            <a:ext cx="2050234" cy="2050234"/>
            <a:chOff x="792868" y="618113"/>
            <a:chExt cx="1314008" cy="1314008"/>
          </a:xfrm>
        </p:grpSpPr>
        <p:grpSp>
          <p:nvGrpSpPr>
            <p:cNvPr id="27" name="组合 2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l="-5000" r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65627" y="1567175"/>
            <a:ext cx="1959546" cy="608221"/>
            <a:chOff x="814328" y="3219334"/>
            <a:chExt cx="1393531" cy="432536"/>
          </a:xfrm>
        </p:grpSpPr>
        <p:grpSp>
          <p:nvGrpSpPr>
            <p:cNvPr id="32" name="组合 31"/>
            <p:cNvGrpSpPr/>
            <p:nvPr/>
          </p:nvGrpSpPr>
          <p:grpSpPr>
            <a:xfrm>
              <a:off x="814328" y="3219334"/>
              <a:ext cx="1393531" cy="432536"/>
              <a:chOff x="2173927" y="3285519"/>
              <a:chExt cx="1768262" cy="54884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173927" y="3285519"/>
                <a:ext cx="1768262" cy="548848"/>
                <a:chOff x="4304045" y="1286668"/>
                <a:chExt cx="394303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4304045" y="1286668"/>
                  <a:ext cx="394303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4351926" y="1373344"/>
                  <a:ext cx="3844635" cy="2584451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3" name="TextBox 75"/>
            <p:cNvSpPr txBox="1"/>
            <p:nvPr/>
          </p:nvSpPr>
          <p:spPr>
            <a:xfrm>
              <a:off x="1147732" y="3349240"/>
              <a:ext cx="1034643" cy="1751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</a:t>
              </a:r>
            </a:p>
          </p:txBody>
        </p:sp>
      </p:grpSp>
      <p:sp>
        <p:nvSpPr>
          <p:cNvPr id="38" name="TextBox 81"/>
          <p:cNvSpPr txBox="1"/>
          <p:nvPr/>
        </p:nvSpPr>
        <p:spPr>
          <a:xfrm>
            <a:off x="1728400" y="4136138"/>
            <a:ext cx="223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82"/>
          <p:cNvSpPr txBox="1"/>
          <p:nvPr/>
        </p:nvSpPr>
        <p:spPr>
          <a:xfrm>
            <a:off x="1728400" y="5816265"/>
            <a:ext cx="223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846432" y="3301098"/>
            <a:ext cx="1997936" cy="608221"/>
            <a:chOff x="814328" y="3219334"/>
            <a:chExt cx="1365712" cy="43253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4351932" y="1373344"/>
                  <a:ext cx="3742173" cy="2584451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86"/>
            <p:cNvSpPr txBox="1"/>
            <p:nvPr/>
          </p:nvSpPr>
          <p:spPr>
            <a:xfrm>
              <a:off x="1145397" y="3342396"/>
              <a:ext cx="1034643" cy="1751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43881" y="5019508"/>
            <a:ext cx="2003039" cy="608221"/>
            <a:chOff x="814328" y="3219334"/>
            <a:chExt cx="1359855" cy="432536"/>
          </a:xfrm>
        </p:grpSpPr>
        <p:grpSp>
          <p:nvGrpSpPr>
            <p:cNvPr id="48" name="组合 47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93"/>
            <p:cNvSpPr txBox="1"/>
            <p:nvPr/>
          </p:nvSpPr>
          <p:spPr>
            <a:xfrm>
              <a:off x="1139540" y="3339236"/>
              <a:ext cx="1034643" cy="1751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</a:t>
              </a:r>
            </a:p>
          </p:txBody>
        </p:sp>
      </p:grpSp>
      <p:sp>
        <p:nvSpPr>
          <p:cNvPr id="55" name="Text Placeholder 2"/>
          <p:cNvSpPr txBox="1">
            <a:spLocks/>
          </p:cNvSpPr>
          <p:nvPr/>
        </p:nvSpPr>
        <p:spPr>
          <a:xfrm>
            <a:off x="9565313" y="1882838"/>
            <a:ext cx="193014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9565313" y="3620198"/>
            <a:ext cx="193014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9565313" y="5320982"/>
            <a:ext cx="193014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0475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9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9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9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9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9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9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9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9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1.29061E-6 L 0.17852 0.88806 " pathEditMode="relative" rAng="0" ptsTypes="AA">
                                      <p:cBhvr>
                                        <p:cTn id="29" dur="598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6" y="44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8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9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9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9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96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9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9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9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9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9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9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9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98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9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9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98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9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9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98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539" y="1547682"/>
            <a:ext cx="4580781" cy="56849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49" b="-263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416818" y="1637976"/>
            <a:ext cx="1649221" cy="1269381"/>
            <a:chOff x="5027106" y="2345385"/>
            <a:chExt cx="1172844" cy="902720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0" name="TextBox 33"/>
            <p:cNvSpPr>
              <a:spLocks noChangeArrowheads="1"/>
            </p:cNvSpPr>
            <p:nvPr/>
          </p:nvSpPr>
          <p:spPr bwMode="auto">
            <a:xfrm>
              <a:off x="5185170" y="2709192"/>
              <a:ext cx="678823" cy="1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94049" y="1613790"/>
            <a:ext cx="1649221" cy="1269381"/>
            <a:chOff x="5027106" y="2345385"/>
            <a:chExt cx="1172844" cy="902720"/>
          </a:xfrm>
        </p:grpSpPr>
        <p:grpSp>
          <p:nvGrpSpPr>
            <p:cNvPr id="14" name="组合 1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5" name="TextBox 33"/>
            <p:cNvSpPr>
              <a:spLocks noChangeArrowheads="1"/>
            </p:cNvSpPr>
            <p:nvPr/>
          </p:nvSpPr>
          <p:spPr bwMode="auto">
            <a:xfrm>
              <a:off x="5213494" y="2718794"/>
              <a:ext cx="678823" cy="1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34812" y="1656109"/>
            <a:ext cx="1649221" cy="1269380"/>
            <a:chOff x="5027106" y="2345385"/>
            <a:chExt cx="1172844" cy="902720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33"/>
            <p:cNvSpPr>
              <a:spLocks noChangeArrowheads="1"/>
            </p:cNvSpPr>
            <p:nvPr/>
          </p:nvSpPr>
          <p:spPr bwMode="auto">
            <a:xfrm>
              <a:off x="5195288" y="2696296"/>
              <a:ext cx="656896" cy="1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385517" y="1672369"/>
            <a:ext cx="1649221" cy="1269380"/>
            <a:chOff x="5027106" y="2345385"/>
            <a:chExt cx="1172844" cy="902720"/>
          </a:xfrm>
        </p:grpSpPr>
        <p:grpSp>
          <p:nvGrpSpPr>
            <p:cNvPr id="24" name="组合 2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TextBox 33"/>
            <p:cNvSpPr>
              <a:spLocks noChangeArrowheads="1"/>
            </p:cNvSpPr>
            <p:nvPr/>
          </p:nvSpPr>
          <p:spPr bwMode="auto">
            <a:xfrm>
              <a:off x="5125264" y="2677135"/>
              <a:ext cx="678823" cy="1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sp>
        <p:nvSpPr>
          <p:cNvPr id="29" name="Text Placeholder 7"/>
          <p:cNvSpPr txBox="1">
            <a:spLocks/>
          </p:cNvSpPr>
          <p:nvPr/>
        </p:nvSpPr>
        <p:spPr>
          <a:xfrm>
            <a:off x="5847551" y="371860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5847551" y="410345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9093671" y="371860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9093671" y="410345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5847551" y="4989622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5847551" y="5374468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9093671" y="4989622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9093671" y="5374468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818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295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295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8000" fill="hold" nodeType="withEffect" p14:presetBounceEnd="58000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295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295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 p14:presetBounceEnd="58000">
                                      <p:stCondLst>
                                        <p:cond delay="498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29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29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 p14:presetBounceEnd="58000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295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295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98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98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98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98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98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98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98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98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98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98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98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98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98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98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98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98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2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2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2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95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95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8000" fill="hold" nodeType="withEffect">
                                      <p:stCondLst>
                                        <p:cond delay="19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95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95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>
                                      <p:stCondLst>
                                        <p:cond delay="498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9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9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>
                                      <p:stCondLst>
                                        <p:cond delay="797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95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95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98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98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98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98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98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98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98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98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98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98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98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98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98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98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98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98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2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2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2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7694956" y="2775923"/>
            <a:ext cx="3374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2E2E2E"/>
                </a:solidFill>
                <a:latin typeface="+mj-ea"/>
                <a:ea typeface="+mj-ea"/>
              </a:rPr>
              <a:t>一、</a:t>
            </a:r>
            <a:r>
              <a:rPr lang="zh-CN" altLang="en-US" sz="2400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sz="3200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9459" name="文本框 8"/>
          <p:cNvSpPr txBox="1">
            <a:spLocks noChangeArrowheads="1"/>
          </p:cNvSpPr>
          <p:nvPr/>
        </p:nvSpPr>
        <p:spPr bwMode="auto">
          <a:xfrm>
            <a:off x="8405480" y="341710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9460" name="文本框 9"/>
          <p:cNvSpPr txBox="1">
            <a:spLocks noChangeArrowheads="1"/>
          </p:cNvSpPr>
          <p:nvPr/>
        </p:nvSpPr>
        <p:spPr bwMode="auto">
          <a:xfrm>
            <a:off x="8405480" y="3868142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2 .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9461" name="文本框 10"/>
          <p:cNvSpPr txBox="1">
            <a:spLocks noChangeArrowheads="1"/>
          </p:cNvSpPr>
          <p:nvPr/>
        </p:nvSpPr>
        <p:spPr bwMode="auto">
          <a:xfrm>
            <a:off x="8405480" y="431917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3 .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9462" name="文本框 11"/>
          <p:cNvSpPr txBox="1">
            <a:spLocks noChangeArrowheads="1"/>
          </p:cNvSpPr>
          <p:nvPr/>
        </p:nvSpPr>
        <p:spPr bwMode="auto">
          <a:xfrm>
            <a:off x="8405481" y="4770212"/>
            <a:ext cx="2101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4 .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795" y="-8123"/>
            <a:ext cx="4684159" cy="494197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795" y="-8123"/>
            <a:ext cx="3088733" cy="1720986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71921" y="2591770"/>
            <a:ext cx="3273193" cy="278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506" b="1" dirty="0">
                <a:solidFill>
                  <a:srgbClr val="0070C0"/>
                </a:solidFill>
                <a:latin typeface="Impact" panose="020B0806030902050204" pitchFamily="34" charset="0"/>
                <a:ea typeface="+mn-ea"/>
              </a:rPr>
              <a:t>0</a:t>
            </a:r>
            <a:r>
              <a:rPr lang="en-US" altLang="zh-CN" sz="17506" b="1">
                <a:solidFill>
                  <a:srgbClr val="0070C0"/>
                </a:solidFill>
                <a:latin typeface="Impact" panose="020B0806030902050204" pitchFamily="34" charset="0"/>
                <a:ea typeface="+mn-ea"/>
              </a:rPr>
              <a:t>1</a:t>
            </a:r>
            <a:endParaRPr lang="zh-CN" altLang="en-US" sz="17506" b="1" dirty="0">
              <a:solidFill>
                <a:srgbClr val="0070C0"/>
              </a:solidFill>
              <a:latin typeface="Impact" panose="020B080603090205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30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6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8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6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4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98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98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98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98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98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98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672" y="1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611" y="2437632"/>
            <a:ext cx="3925222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611" y="3376799"/>
            <a:ext cx="346953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613" y="4302647"/>
            <a:ext cx="330484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612" y="5271361"/>
            <a:ext cx="3014515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093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1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5169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4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498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8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9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9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96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9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9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94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9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9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92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9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9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9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9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9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98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9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9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98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9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9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98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9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9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98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54"/>
          <p:cNvSpPr/>
          <p:nvPr/>
        </p:nvSpPr>
        <p:spPr>
          <a:xfrm>
            <a:off x="3988325" y="2608213"/>
            <a:ext cx="4890180" cy="2534167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711276" y="2602615"/>
            <a:ext cx="2691312" cy="29853"/>
          </a:xfrm>
          <a:prstGeom prst="line">
            <a:avLst/>
          </a:prstGeom>
          <a:ln w="76200"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294526" y="2602615"/>
            <a:ext cx="2108061" cy="14825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521884" y="2602616"/>
            <a:ext cx="880703" cy="2502234"/>
          </a:xfrm>
          <a:prstGeom prst="line">
            <a:avLst/>
          </a:prstGeom>
          <a:ln w="76200"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6402589" y="2602617"/>
            <a:ext cx="942939" cy="241461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6402587" y="2602615"/>
            <a:ext cx="2060381" cy="1482587"/>
          </a:xfrm>
          <a:prstGeom prst="line">
            <a:avLst/>
          </a:prstGeom>
          <a:ln w="76200"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402587" y="2602613"/>
            <a:ext cx="2617287" cy="1941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014142" y="3525804"/>
            <a:ext cx="928260" cy="92826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113051" y="4553097"/>
            <a:ext cx="928260" cy="928260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74057" y="4505655"/>
            <a:ext cx="928260" cy="92826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33527" y="3389603"/>
            <a:ext cx="928260" cy="928260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353233" y="2169446"/>
            <a:ext cx="928260" cy="92826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19406" y="2153411"/>
            <a:ext cx="928260" cy="928260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416608" y="1616635"/>
            <a:ext cx="1971958" cy="1971958"/>
            <a:chOff x="3851771" y="1163107"/>
            <a:chExt cx="1402358" cy="1402358"/>
          </a:xfrm>
        </p:grpSpPr>
        <p:grpSp>
          <p:nvGrpSpPr>
            <p:cNvPr id="28" name="组合 27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162332" y="1407391"/>
              <a:ext cx="787952" cy="853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</a:t>
              </a:r>
              <a:endPara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sp>
        <p:nvSpPr>
          <p:cNvPr id="33" name="Text Placeholder 7"/>
          <p:cNvSpPr txBox="1">
            <a:spLocks/>
          </p:cNvSpPr>
          <p:nvPr/>
        </p:nvSpPr>
        <p:spPr>
          <a:xfrm>
            <a:off x="1098668" y="228036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098668" y="266521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1574156" y="386227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1574156" y="424712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2735444" y="5050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2735444" y="5435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7810364" y="53893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7810364" y="57741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9044804" y="374340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9044804" y="412825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9428852" y="2216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9428852" y="2601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293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498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498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98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498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498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498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498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498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494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494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494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494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494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494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7" dur="1494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8" dur="1494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1" dur="1494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2" dur="1494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490"/>
                                </p:stCondLst>
                                <p:childTnLst>
                                  <p:par>
                                    <p:cTn id="5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6" dur="996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86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98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98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98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98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98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98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98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98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98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98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98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98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98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98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98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98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98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98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98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98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98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98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98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98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98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98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98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98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98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98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98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498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498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498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498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498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494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494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494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494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494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494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494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494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494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494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494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490"/>
                                </p:stCondLst>
                                <p:childTnLst>
                                  <p:par>
                                    <p:cTn id="5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6" dur="996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86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98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98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98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98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98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98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98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98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98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98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98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98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98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98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98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98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98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98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98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98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98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98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98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98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98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98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98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98" fill="hold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98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98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98" fill="hold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98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46955" y="2705024"/>
            <a:ext cx="1515721" cy="1515721"/>
            <a:chOff x="1695226" y="3321784"/>
            <a:chExt cx="1250759" cy="1250759"/>
          </a:xfrm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2945" y="4589242"/>
            <a:ext cx="1028784" cy="1028784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7414" y="4647631"/>
            <a:ext cx="1028784" cy="1028784"/>
            <a:chOff x="1695226" y="3321784"/>
            <a:chExt cx="1250759" cy="1250759"/>
          </a:xfrm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2E2E2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60750" y="3202252"/>
            <a:ext cx="843220" cy="843220"/>
            <a:chOff x="1695226" y="3321784"/>
            <a:chExt cx="1250759" cy="1250759"/>
          </a:xfrm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2E2E2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759057" y="29229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731666" y="2502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远见力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727622" y="55162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执行力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10057794" y="46506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感召力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9386975" y="2934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决策力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6623901" y="4006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创新力</a:t>
            </a:r>
          </a:p>
        </p:txBody>
      </p:sp>
      <p:sp>
        <p:nvSpPr>
          <p:cNvPr id="23" name="椭圆 22"/>
          <p:cNvSpPr/>
          <p:nvPr/>
        </p:nvSpPr>
        <p:spPr>
          <a:xfrm>
            <a:off x="9904697" y="4101236"/>
            <a:ext cx="386384" cy="386384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77549" y="5758339"/>
            <a:ext cx="309044" cy="30904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90357" y="3541707"/>
            <a:ext cx="404864" cy="40486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9810743" y="2133987"/>
            <a:ext cx="386384" cy="386384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832094" y="5793672"/>
            <a:ext cx="193193" cy="193193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12058" y="1747604"/>
            <a:ext cx="386384" cy="386384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09853" y="4367112"/>
            <a:ext cx="193193" cy="193193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59057" y="3478408"/>
            <a:ext cx="4222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8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8392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99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9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9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98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9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9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9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9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9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9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9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98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9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9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9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99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98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9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98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9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98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9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9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9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9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9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9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9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9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9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6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49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49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4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4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93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90880" cy="37605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grpSp>
        <p:nvGrpSpPr>
          <p:cNvPr id="7" name="组合 6"/>
          <p:cNvGrpSpPr/>
          <p:nvPr/>
        </p:nvGrpSpPr>
        <p:grpSpPr>
          <a:xfrm>
            <a:off x="1009650" y="5668246"/>
            <a:ext cx="10839450" cy="1326047"/>
            <a:chOff x="1009650" y="5668246"/>
            <a:chExt cx="10839450" cy="1326047"/>
          </a:xfrm>
        </p:grpSpPr>
        <p:sp>
          <p:nvSpPr>
            <p:cNvPr id="85" name="TextBox 84"/>
            <p:cNvSpPr txBox="1"/>
            <p:nvPr/>
          </p:nvSpPr>
          <p:spPr>
            <a:xfrm>
              <a:off x="5254781" y="5668246"/>
              <a:ext cx="2349189" cy="466710"/>
            </a:xfrm>
            <a:prstGeom prst="rect">
              <a:avLst/>
            </a:prstGeom>
            <a:noFill/>
          </p:spPr>
          <p:txBody>
            <a:bodyPr wrap="none" lIns="96435" tIns="48218" rIns="96435" bIns="48218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6" name="Rectangle 9"/>
            <p:cNvSpPr/>
            <p:nvPr/>
          </p:nvSpPr>
          <p:spPr>
            <a:xfrm>
              <a:off x="1009650" y="6065919"/>
              <a:ext cx="10839450" cy="928374"/>
            </a:xfrm>
            <a:prstGeom prst="rect">
              <a:avLst/>
            </a:prstGeom>
          </p:spPr>
          <p:txBody>
            <a:bodyPr wrap="square" lIns="96435" tIns="48218" rIns="96435" bIns="48218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  </a:r>
              <a:endPara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37944" y="1928730"/>
            <a:ext cx="2292236" cy="963276"/>
            <a:chOff x="837944" y="1928730"/>
            <a:chExt cx="2292236" cy="963276"/>
          </a:xfrm>
        </p:grpSpPr>
        <p:sp>
          <p:nvSpPr>
            <p:cNvPr id="46" name="Text Placeholder 7"/>
            <p:cNvSpPr txBox="1">
              <a:spLocks/>
            </p:cNvSpPr>
            <p:nvPr/>
          </p:nvSpPr>
          <p:spPr>
            <a:xfrm>
              <a:off x="837944" y="1928730"/>
              <a:ext cx="229223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Text Placeholder 2"/>
            <p:cNvSpPr txBox="1">
              <a:spLocks/>
            </p:cNvSpPr>
            <p:nvPr/>
          </p:nvSpPr>
          <p:spPr>
            <a:xfrm>
              <a:off x="1028700" y="2313576"/>
              <a:ext cx="2101480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2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9116" y="3861439"/>
            <a:ext cx="2292236" cy="963276"/>
            <a:chOff x="869116" y="3861439"/>
            <a:chExt cx="2292236" cy="963276"/>
          </a:xfrm>
        </p:grpSpPr>
        <p:sp>
          <p:nvSpPr>
            <p:cNvPr id="48" name="Text Placeholder 7"/>
            <p:cNvSpPr txBox="1">
              <a:spLocks/>
            </p:cNvSpPr>
            <p:nvPr/>
          </p:nvSpPr>
          <p:spPr>
            <a:xfrm>
              <a:off x="869116" y="3861439"/>
              <a:ext cx="229223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7" name="Text Placeholder 2"/>
            <p:cNvSpPr txBox="1">
              <a:spLocks/>
            </p:cNvSpPr>
            <p:nvPr/>
          </p:nvSpPr>
          <p:spPr>
            <a:xfrm>
              <a:off x="1059872" y="4246285"/>
              <a:ext cx="2101480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2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89689" y="1928730"/>
            <a:ext cx="2292236" cy="963276"/>
            <a:chOff x="9689689" y="1928730"/>
            <a:chExt cx="2292236" cy="963276"/>
          </a:xfrm>
        </p:grpSpPr>
        <p:sp>
          <p:nvSpPr>
            <p:cNvPr id="58" name="Text Placeholder 7"/>
            <p:cNvSpPr txBox="1">
              <a:spLocks/>
            </p:cNvSpPr>
            <p:nvPr/>
          </p:nvSpPr>
          <p:spPr>
            <a:xfrm>
              <a:off x="9689689" y="1928730"/>
              <a:ext cx="229223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9" name="Text Placeholder 2"/>
            <p:cNvSpPr txBox="1">
              <a:spLocks/>
            </p:cNvSpPr>
            <p:nvPr/>
          </p:nvSpPr>
          <p:spPr>
            <a:xfrm>
              <a:off x="9689689" y="2313576"/>
              <a:ext cx="2101480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2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689689" y="3861439"/>
            <a:ext cx="2292236" cy="963276"/>
            <a:chOff x="9689689" y="3861439"/>
            <a:chExt cx="2292236" cy="963276"/>
          </a:xfrm>
        </p:grpSpPr>
        <p:sp>
          <p:nvSpPr>
            <p:cNvPr id="60" name="Text Placeholder 7"/>
            <p:cNvSpPr txBox="1">
              <a:spLocks/>
            </p:cNvSpPr>
            <p:nvPr/>
          </p:nvSpPr>
          <p:spPr>
            <a:xfrm>
              <a:off x="9689689" y="3861439"/>
              <a:ext cx="229223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61" name="Text Placeholder 2"/>
            <p:cNvSpPr txBox="1">
              <a:spLocks/>
            </p:cNvSpPr>
            <p:nvPr/>
          </p:nvSpPr>
          <p:spPr>
            <a:xfrm>
              <a:off x="9689689" y="4246285"/>
              <a:ext cx="2101480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2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4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3280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9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9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96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9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9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9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98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9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9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9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98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9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445809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6443465" y="1624012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6443465" y="4638355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椭圆 7"/>
          <p:cNvSpPr/>
          <p:nvPr/>
        </p:nvSpPr>
        <p:spPr bwMode="auto">
          <a:xfrm>
            <a:off x="5867557" y="3486206"/>
            <a:ext cx="1151816" cy="11521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78" tIns="64289" rIns="128578" bIns="64289" numCol="1" rtlCol="0" anchor="t" anchorCtr="0" compatLnSpc="1">
            <a:prstTxWarp prst="textNoShape">
              <a:avLst/>
            </a:prstTxWarp>
          </a:bodyPr>
          <a:lstStyle/>
          <a:p>
            <a:pPr defTabSz="1285800"/>
            <a:endParaRPr lang="zh-CN" altLang="en-US" sz="1687"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7445809" y="2155736"/>
            <a:ext cx="2611809" cy="4991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142158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44580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991110" y="4062279"/>
            <a:ext cx="2267164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073783" y="4531178"/>
            <a:ext cx="3184491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529413" y="5053662"/>
            <a:ext cx="2728861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3060983" y="5573952"/>
            <a:ext cx="2197291" cy="372266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445809" y="4062279"/>
            <a:ext cx="2463948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7445809" y="4531178"/>
            <a:ext cx="3676124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7445809" y="5053662"/>
            <a:ext cx="1919676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7445809" y="5573952"/>
            <a:ext cx="2615826" cy="372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6092053" y="3747477"/>
            <a:ext cx="796930" cy="649207"/>
          </a:xfrm>
          <a:prstGeom prst="rect">
            <a:avLst/>
          </a:prstGeom>
          <a:noFill/>
        </p:spPr>
        <p:txBody>
          <a:bodyPr wrap="none" lIns="128578" tIns="64289" rIns="128578" bIns="64289" rtlCol="0">
            <a:spAutoFit/>
          </a:bodyPr>
          <a:lstStyle/>
          <a:p>
            <a:r>
              <a:rPr lang="en-US" altLang="zh-CN" sz="3375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3375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42448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2643727" y="2140127"/>
            <a:ext cx="2614547" cy="499166"/>
          </a:xfrm>
          <a:prstGeom prst="rect">
            <a:avLst/>
          </a:prstGeom>
          <a:solidFill>
            <a:srgbClr val="0070C0"/>
          </a:solidFill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2751" y="49279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E2E2E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2751" y="17225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0078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498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498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98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98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98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996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99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9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498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498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992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996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996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996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0" dur="498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1" dur="498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88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498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498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86"/>
                                </p:stCondLst>
                                <p:childTnLst>
                                  <p:par>
                                    <p:cTn id="5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498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498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984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498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498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482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498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498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98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498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9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98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498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498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98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98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98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96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996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99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9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98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98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992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996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996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996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498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498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88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498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498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86"/>
                                </p:stCondLst>
                                <p:childTnLst>
                                  <p:par>
                                    <p:cTn id="5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498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498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984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498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498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482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498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498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98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498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9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 flipV="1">
            <a:off x="795" y="-8123"/>
            <a:ext cx="4684159" cy="4941973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795" y="-8123"/>
            <a:ext cx="3088733" cy="1720986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43359" y="2591770"/>
            <a:ext cx="3366136" cy="278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506" b="1" dirty="0">
                <a:solidFill>
                  <a:srgbClr val="0070C0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zh-CN" altLang="en-US" sz="17506" b="1" dirty="0">
              <a:solidFill>
                <a:srgbClr val="0070C0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7694956" y="2775923"/>
            <a:ext cx="3374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2E2E2E"/>
                </a:solidFill>
                <a:latin typeface="+mj-ea"/>
                <a:ea typeface="+mj-ea"/>
              </a:rPr>
              <a:t>一、</a:t>
            </a:r>
            <a:r>
              <a:rPr lang="zh-CN" altLang="en-US" sz="2400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sz="3200" dirty="0">
              <a:solidFill>
                <a:srgbClr val="2E2E2E"/>
              </a:solidFill>
              <a:latin typeface="+mj-ea"/>
              <a:ea typeface="+mj-ea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405480" y="341710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8405480" y="3868142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2 .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8405480" y="4319177"/>
            <a:ext cx="210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3 .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8405481" y="4770212"/>
            <a:ext cx="2101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4 .</a:t>
            </a:r>
            <a:r>
              <a:rPr lang="zh-CN" altLang="en-US" dirty="0">
                <a:solidFill>
                  <a:srgbClr val="2E2E2E"/>
                </a:solidFill>
                <a:latin typeface="+mj-ea"/>
                <a:ea typeface="+mj-ea"/>
              </a:rPr>
              <a:t>请替换文字内容</a:t>
            </a:r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05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8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6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9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4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9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9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9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9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0" grpId="0"/>
      <p:bldP spid="11" grpId="0"/>
      <p:bldP spid="12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8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3012</Words>
  <Application>Microsoft Office PowerPoint</Application>
  <PresentationFormat>自定义</PresentationFormat>
  <Paragraphs>306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Lato Regular</vt:lpstr>
      <vt:lpstr>Open Sans</vt:lpstr>
      <vt:lpstr>微软雅黑</vt:lpstr>
      <vt:lpstr>Agency FB</vt:lpstr>
      <vt:lpstr>Arial</vt:lpstr>
      <vt:lpstr>Calibri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2016-09-13T15:59:04Z</dcterms:created>
  <dcterms:modified xsi:type="dcterms:W3CDTF">2021-01-06T01:21:32Z</dcterms:modified>
</cp:coreProperties>
</file>