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435" r:id="rId2"/>
    <p:sldId id="416" r:id="rId3"/>
    <p:sldId id="386" r:id="rId4"/>
    <p:sldId id="437" r:id="rId5"/>
    <p:sldId id="436"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34"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F96"/>
    <a:srgbClr val="80CFE8"/>
    <a:srgbClr val="1E4B4E"/>
    <a:srgbClr val="E44BA6"/>
    <a:srgbClr val="C1E6EF"/>
    <a:srgbClr val="10575C"/>
    <a:srgbClr val="0D2021"/>
    <a:srgbClr val="39ABD3"/>
    <a:srgbClr val="FFAF8A"/>
    <a:srgbClr val="2F8C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8" autoAdjust="0"/>
    <p:restoredTop sz="95119" autoAdjust="0"/>
  </p:normalViewPr>
  <p:slideViewPr>
    <p:cSldViewPr>
      <p:cViewPr varScale="1">
        <p:scale>
          <a:sx n="151" d="100"/>
          <a:sy n="151" d="100"/>
        </p:scale>
        <p:origin x="366" y="132"/>
      </p:cViewPr>
      <p:guideLst>
        <p:guide orient="horz" pos="162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B654D-C9EB-4060-810C-DA739568683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61B18-8876-4120-B662-E27EB1A2D4B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7761B18-8876-4120-B662-E27EB1A2D4B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A9A9D-7582-48E1-8B25-E0B8E9B7AF27}"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7761B18-8876-4120-B662-E27EB1A2D4B9}"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rot="206747">
            <a:off x="1014295" y="762393"/>
            <a:ext cx="7004774" cy="4027536"/>
          </a:xfrm>
          <a:prstGeom prst="rect">
            <a:avLst/>
          </a:prstGeom>
        </p:spPr>
      </p:pic>
      <p:grpSp>
        <p:nvGrpSpPr>
          <p:cNvPr id="3" name="组合 2"/>
          <p:cNvGrpSpPr/>
          <p:nvPr userDrawn="1"/>
        </p:nvGrpSpPr>
        <p:grpSpPr>
          <a:xfrm>
            <a:off x="0" y="5076824"/>
            <a:ext cx="9144000" cy="93417"/>
            <a:chOff x="0" y="5076824"/>
            <a:chExt cx="9144000" cy="93417"/>
          </a:xfrm>
        </p:grpSpPr>
        <p:sp>
          <p:nvSpPr>
            <p:cNvPr id="4" name="矩形 3"/>
            <p:cNvSpPr/>
            <p:nvPr/>
          </p:nvSpPr>
          <p:spPr>
            <a:xfrm>
              <a:off x="0" y="5076824"/>
              <a:ext cx="9144000" cy="934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7318020" y="5076824"/>
              <a:ext cx="1718476" cy="9341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9"/>
          <p:cNvSpPr/>
          <p:nvPr userDrawn="1"/>
        </p:nvSpPr>
        <p:spPr>
          <a:xfrm rot="7504556">
            <a:off x="7233261" y="3863159"/>
            <a:ext cx="1027032" cy="1027032"/>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9"/>
          <p:cNvSpPr/>
          <p:nvPr userDrawn="1"/>
        </p:nvSpPr>
        <p:spPr>
          <a:xfrm rot="7504556">
            <a:off x="8153209" y="3025119"/>
            <a:ext cx="617847" cy="617847"/>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9"/>
          <p:cNvSpPr/>
          <p:nvPr userDrawn="1"/>
        </p:nvSpPr>
        <p:spPr>
          <a:xfrm rot="7504556">
            <a:off x="7371721" y="3325892"/>
            <a:ext cx="365831" cy="365831"/>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9"/>
          <p:cNvSpPr/>
          <p:nvPr userDrawn="1"/>
        </p:nvSpPr>
        <p:spPr>
          <a:xfrm rot="7504556">
            <a:off x="6708795" y="3334577"/>
            <a:ext cx="182916" cy="1829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8CD9F9-72C8-4589-8A77-E0EAAC1A944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53447A-3CB4-4631-B405-5E14F97A7A6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8CD9F9-72C8-4589-8A77-E0EAAC1A944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53447A-3CB4-4631-B405-5E14F97A7A6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8CD9F9-72C8-4589-8A77-E0EAAC1A944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53447A-3CB4-4631-B405-5E14F97A7A6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B8CD9F9-72C8-4589-8A77-E0EAAC1A944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53447A-3CB4-4631-B405-5E14F97A7A6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B8CD9F9-72C8-4589-8A77-E0EAAC1A944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53447A-3CB4-4631-B405-5E14F97A7A6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B8CD9F9-72C8-4589-8A77-E0EAAC1A944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53447A-3CB4-4631-B405-5E14F97A7A6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B8CD9F9-72C8-4589-8A77-E0EAAC1A944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53447A-3CB4-4631-B405-5E14F97A7A6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8CD9F9-72C8-4589-8A77-E0EAAC1A944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53447A-3CB4-4631-B405-5E14F97A7A6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B8CD9F9-72C8-4589-8A77-E0EAAC1A944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53447A-3CB4-4631-B405-5E14F97A7A6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B8CD9F9-72C8-4589-8A77-E0EAAC1A944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53447A-3CB4-4631-B405-5E14F97A7A6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B8CD9F9-72C8-4589-8A77-E0EAAC1A9441}"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C53447A-3CB4-4631-B405-5E14F97A7A6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image" Target="../media/image2.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8000"/>
              </a:schemeClr>
            </a:gs>
            <a:gs pos="100000">
              <a:schemeClr val="tx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PA_矩形 2"/>
          <p:cNvSpPr/>
          <p:nvPr>
            <p:custDataLst>
              <p:tags r:id="rId1"/>
            </p:custDataLst>
          </p:nvPr>
        </p:nvSpPr>
        <p:spPr>
          <a:xfrm>
            <a:off x="4761037" y="2673782"/>
            <a:ext cx="4392488" cy="106036"/>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PA_直接连接符 5"/>
          <p:cNvCxnSpPr/>
          <p:nvPr>
            <p:custDataLst>
              <p:tags r:id="rId2"/>
            </p:custDataLst>
          </p:nvPr>
        </p:nvCxnSpPr>
        <p:spPr>
          <a:xfrm flipH="1">
            <a:off x="-252536" y="2721602"/>
            <a:ext cx="5004048" cy="0"/>
          </a:xfrm>
          <a:prstGeom prst="line">
            <a:avLst/>
          </a:prstGeom>
          <a:ln>
            <a:solidFill>
              <a:schemeClr val="bg1">
                <a:alpha val="41000"/>
              </a:schemeClr>
            </a:solidFill>
          </a:ln>
        </p:spPr>
        <p:style>
          <a:lnRef idx="1">
            <a:schemeClr val="accent1"/>
          </a:lnRef>
          <a:fillRef idx="0">
            <a:schemeClr val="accent1"/>
          </a:fillRef>
          <a:effectRef idx="0">
            <a:schemeClr val="accent1"/>
          </a:effectRef>
          <a:fontRef idx="minor">
            <a:schemeClr val="tx1"/>
          </a:fontRef>
        </p:style>
      </p:cxnSp>
      <p:sp>
        <p:nvSpPr>
          <p:cNvPr id="4" name="PA_文本框 3"/>
          <p:cNvSpPr txBox="1"/>
          <p:nvPr>
            <p:custDataLst>
              <p:tags r:id="rId3"/>
            </p:custDataLst>
          </p:nvPr>
        </p:nvSpPr>
        <p:spPr>
          <a:xfrm>
            <a:off x="395536" y="2283718"/>
            <a:ext cx="4251843" cy="461665"/>
          </a:xfrm>
          <a:prstGeom prst="rect">
            <a:avLst/>
          </a:prstGeom>
          <a:noFill/>
          <a:effectLst/>
        </p:spPr>
        <p:txBody>
          <a:bodyPr wrap="square" rtlCol="0">
            <a:spAutoFit/>
          </a:bodyPr>
          <a:lstStyle/>
          <a:p>
            <a:pPr algn="r"/>
            <a:r>
              <a:rPr lang="zh-CN" altLang="en-US" sz="2400" b="1" dirty="0">
                <a:ln w="6350">
                  <a:solidFill>
                    <a:schemeClr val="bg1"/>
                  </a:solidFill>
                </a:ln>
                <a:gradFill>
                  <a:gsLst>
                    <a:gs pos="41000">
                      <a:schemeClr val="tx2">
                        <a:lumMod val="50000"/>
                      </a:schemeClr>
                    </a:gs>
                    <a:gs pos="67000">
                      <a:schemeClr val="bg2"/>
                    </a:gs>
                  </a:gsLst>
                  <a:lin ang="5340000" scaled="0"/>
                </a:gradFill>
                <a:latin typeface="微软雅黑" panose="020B0503020204020204" pitchFamily="34" charset="-122"/>
                <a:ea typeface="微软雅黑" panose="020B0503020204020204" pitchFamily="34" charset="-122"/>
              </a:rPr>
              <a:t>电子商务总结汇报类</a:t>
            </a:r>
            <a:r>
              <a:rPr lang="en-US" altLang="zh-CN" sz="2400" b="1" dirty="0">
                <a:ln w="6350">
                  <a:solidFill>
                    <a:schemeClr val="bg1"/>
                  </a:solidFill>
                </a:ln>
                <a:gradFill>
                  <a:gsLst>
                    <a:gs pos="41000">
                      <a:schemeClr val="tx2">
                        <a:lumMod val="50000"/>
                      </a:schemeClr>
                    </a:gs>
                    <a:gs pos="67000">
                      <a:schemeClr val="bg2"/>
                    </a:gs>
                  </a:gsLst>
                  <a:lin ang="5340000" scaled="0"/>
                </a:gradFill>
                <a:latin typeface="微软雅黑" panose="020B0503020204020204" pitchFamily="34" charset="-122"/>
                <a:ea typeface="微软雅黑" panose="020B0503020204020204" pitchFamily="34" charset="-122"/>
              </a:rPr>
              <a:t>PPT</a:t>
            </a:r>
            <a:r>
              <a:rPr lang="zh-CN" altLang="en-US" sz="2400" b="1" dirty="0">
                <a:ln w="6350">
                  <a:solidFill>
                    <a:schemeClr val="bg1"/>
                  </a:solidFill>
                </a:ln>
                <a:gradFill>
                  <a:gsLst>
                    <a:gs pos="41000">
                      <a:schemeClr val="tx2">
                        <a:lumMod val="50000"/>
                      </a:schemeClr>
                    </a:gs>
                    <a:gs pos="67000">
                      <a:schemeClr val="bg2"/>
                    </a:gs>
                  </a:gsLst>
                  <a:lin ang="5340000" scaled="0"/>
                </a:gradFill>
                <a:latin typeface="微软雅黑" panose="020B0503020204020204" pitchFamily="34" charset="-122"/>
                <a:ea typeface="微软雅黑" panose="020B0503020204020204" pitchFamily="34" charset="-122"/>
              </a:rPr>
              <a:t>模板</a:t>
            </a:r>
          </a:p>
        </p:txBody>
      </p:sp>
      <p:sp>
        <p:nvSpPr>
          <p:cNvPr id="10" name="PA_椭圆 9"/>
          <p:cNvSpPr/>
          <p:nvPr>
            <p:custDataLst>
              <p:tags r:id="rId4"/>
            </p:custDataLst>
          </p:nvPr>
        </p:nvSpPr>
        <p:spPr>
          <a:xfrm rot="7504556">
            <a:off x="3952624" y="3366418"/>
            <a:ext cx="1478745" cy="1478745"/>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_椭圆 9"/>
          <p:cNvSpPr/>
          <p:nvPr>
            <p:custDataLst>
              <p:tags r:id="rId5"/>
            </p:custDataLst>
          </p:nvPr>
        </p:nvSpPr>
        <p:spPr>
          <a:xfrm rot="7504556">
            <a:off x="2860184" y="3741454"/>
            <a:ext cx="576064" cy="576064"/>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椭圆 9"/>
          <p:cNvSpPr/>
          <p:nvPr>
            <p:custDataLst>
              <p:tags r:id="rId6"/>
            </p:custDataLst>
          </p:nvPr>
        </p:nvSpPr>
        <p:spPr>
          <a:xfrm rot="7504556">
            <a:off x="2979245" y="2992824"/>
            <a:ext cx="384607" cy="384607"/>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椭圆 9"/>
          <p:cNvSpPr/>
          <p:nvPr>
            <p:custDataLst>
              <p:tags r:id="rId7"/>
            </p:custDataLst>
          </p:nvPr>
        </p:nvSpPr>
        <p:spPr>
          <a:xfrm rot="7504556">
            <a:off x="2240252" y="2038017"/>
            <a:ext cx="293268" cy="293268"/>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椭圆 9"/>
          <p:cNvSpPr/>
          <p:nvPr>
            <p:custDataLst>
              <p:tags r:id="rId8"/>
            </p:custDataLst>
          </p:nvPr>
        </p:nvSpPr>
        <p:spPr>
          <a:xfrm rot="7504556">
            <a:off x="3423247" y="1433589"/>
            <a:ext cx="477527" cy="477527"/>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_椭圆 9"/>
          <p:cNvSpPr/>
          <p:nvPr>
            <p:custDataLst>
              <p:tags r:id="rId9"/>
            </p:custDataLst>
          </p:nvPr>
        </p:nvSpPr>
        <p:spPr>
          <a:xfrm rot="7504556">
            <a:off x="1722425" y="3676163"/>
            <a:ext cx="384607" cy="384607"/>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_椭圆 9"/>
          <p:cNvSpPr/>
          <p:nvPr>
            <p:custDataLst>
              <p:tags r:id="rId10"/>
            </p:custDataLst>
          </p:nvPr>
        </p:nvSpPr>
        <p:spPr>
          <a:xfrm rot="7504556">
            <a:off x="4784779" y="362995"/>
            <a:ext cx="699138" cy="699138"/>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_椭圆 9"/>
          <p:cNvSpPr/>
          <p:nvPr>
            <p:custDataLst>
              <p:tags r:id="rId11"/>
            </p:custDataLst>
          </p:nvPr>
        </p:nvSpPr>
        <p:spPr>
          <a:xfrm rot="7504556">
            <a:off x="1809332" y="933477"/>
            <a:ext cx="210792" cy="210792"/>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_椭圆 9"/>
          <p:cNvSpPr/>
          <p:nvPr>
            <p:custDataLst>
              <p:tags r:id="rId12"/>
            </p:custDataLst>
          </p:nvPr>
        </p:nvSpPr>
        <p:spPr>
          <a:xfrm rot="7504556">
            <a:off x="8392002" y="773152"/>
            <a:ext cx="384607" cy="384607"/>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_椭圆 9"/>
          <p:cNvSpPr/>
          <p:nvPr>
            <p:custDataLst>
              <p:tags r:id="rId13"/>
            </p:custDataLst>
          </p:nvPr>
        </p:nvSpPr>
        <p:spPr>
          <a:xfrm rot="7504556">
            <a:off x="7221922" y="346663"/>
            <a:ext cx="293268" cy="293268"/>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_椭圆 9"/>
          <p:cNvSpPr/>
          <p:nvPr>
            <p:custDataLst>
              <p:tags r:id="rId14"/>
            </p:custDataLst>
          </p:nvPr>
        </p:nvSpPr>
        <p:spPr>
          <a:xfrm rot="7504556">
            <a:off x="3024914" y="541148"/>
            <a:ext cx="293268" cy="293268"/>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_矩形 21"/>
          <p:cNvSpPr/>
          <p:nvPr>
            <p:custDataLst>
              <p:tags r:id="rId15"/>
            </p:custDataLst>
          </p:nvPr>
        </p:nvSpPr>
        <p:spPr>
          <a:xfrm>
            <a:off x="1122055" y="2744341"/>
            <a:ext cx="3525324" cy="276999"/>
          </a:xfrm>
          <a:prstGeom prst="rect">
            <a:avLst/>
          </a:prstGeom>
          <a:noFill/>
          <a:effectLst/>
        </p:spPr>
        <p:txBody>
          <a:bodyPr wrap="none">
            <a:spAutoFit/>
          </a:bodyPr>
          <a:lstStyle/>
          <a:p>
            <a:pPr algn="r" fontAlgn="auto">
              <a:spcBef>
                <a:spcPts val="0"/>
              </a:spcBef>
              <a:spcAft>
                <a:spcPts val="0"/>
              </a:spcAft>
              <a:defRPr/>
            </a:pPr>
            <a:r>
              <a:rPr lang="zh-CN" altLang="en-US" sz="1200" b="1" dirty="0">
                <a:ln w="12700">
                  <a:noFill/>
                  <a:prstDash val="solid"/>
                </a:ln>
                <a:solidFill>
                  <a:schemeClr val="bg1"/>
                </a:solidFill>
                <a:effectLst/>
                <a:latin typeface="微软雅黑" panose="020B0503020204020204" pitchFamily="34" charset="-122"/>
                <a:ea typeface="微软雅黑" panose="020B0503020204020204" pitchFamily="34" charset="-122"/>
              </a:rPr>
              <a:t>工作计划</a:t>
            </a:r>
            <a:r>
              <a:rPr lang="en-US" altLang="zh-CN" sz="1200" b="1" dirty="0">
                <a:ln w="12700">
                  <a:noFill/>
                  <a:prstDash val="solid"/>
                </a:ln>
                <a:solidFill>
                  <a:schemeClr val="bg1"/>
                </a:solidFill>
                <a:effectLst/>
                <a:latin typeface="微软雅黑" panose="020B0503020204020204" pitchFamily="34" charset="-122"/>
                <a:ea typeface="微软雅黑" panose="020B0503020204020204" pitchFamily="34" charset="-122"/>
              </a:rPr>
              <a:t>/</a:t>
            </a:r>
            <a:r>
              <a:rPr lang="zh-CN" altLang="en-US" sz="1200" b="1" dirty="0">
                <a:ln w="12700">
                  <a:noFill/>
                  <a:prstDash val="solid"/>
                </a:ln>
                <a:solidFill>
                  <a:schemeClr val="bg1"/>
                </a:solidFill>
                <a:effectLst/>
                <a:latin typeface="微软雅黑" panose="020B0503020204020204" pitchFamily="34" charset="-122"/>
                <a:ea typeface="微软雅黑" panose="020B0503020204020204" pitchFamily="34" charset="-122"/>
              </a:rPr>
              <a:t>电子商务</a:t>
            </a:r>
            <a:r>
              <a:rPr lang="en-US" altLang="zh-CN" sz="1200" b="1" dirty="0">
                <a:ln w="12700">
                  <a:noFill/>
                  <a:prstDash val="solid"/>
                </a:ln>
                <a:solidFill>
                  <a:schemeClr val="bg1"/>
                </a:solidFill>
                <a:effectLst/>
                <a:latin typeface="微软雅黑" panose="020B0503020204020204" pitchFamily="34" charset="-122"/>
                <a:ea typeface="微软雅黑" panose="020B0503020204020204" pitchFamily="34" charset="-122"/>
              </a:rPr>
              <a:t>/</a:t>
            </a:r>
            <a:r>
              <a:rPr lang="zh-CN" altLang="en-US" sz="1200" b="1" dirty="0">
                <a:ln w="12700">
                  <a:noFill/>
                  <a:prstDash val="solid"/>
                </a:ln>
                <a:solidFill>
                  <a:schemeClr val="bg1"/>
                </a:solidFill>
                <a:effectLst/>
                <a:latin typeface="微软雅黑" panose="020B0503020204020204" pitchFamily="34" charset="-122"/>
                <a:ea typeface="微软雅黑" panose="020B0503020204020204" pitchFamily="34" charset="-122"/>
              </a:rPr>
              <a:t>指标汇报</a:t>
            </a:r>
            <a:r>
              <a:rPr lang="en-US" altLang="zh-CN" sz="1200" b="1" dirty="0">
                <a:ln w="12700">
                  <a:noFill/>
                  <a:prstDash val="solid"/>
                </a:ln>
                <a:solidFill>
                  <a:schemeClr val="bg1"/>
                </a:solidFill>
                <a:effectLst/>
                <a:latin typeface="微软雅黑" panose="020B0503020204020204" pitchFamily="34" charset="-122"/>
                <a:ea typeface="微软雅黑" panose="020B0503020204020204" pitchFamily="34" charset="-122"/>
              </a:rPr>
              <a:t>/</a:t>
            </a:r>
            <a:r>
              <a:rPr lang="zh-CN" altLang="en-US" sz="1200" b="1" dirty="0">
                <a:ln w="12700">
                  <a:noFill/>
                  <a:prstDash val="solid"/>
                </a:ln>
                <a:solidFill>
                  <a:schemeClr val="bg1"/>
                </a:solidFill>
                <a:effectLst/>
                <a:latin typeface="微软雅黑" panose="020B0503020204020204" pitchFamily="34" charset="-122"/>
                <a:ea typeface="微软雅黑" panose="020B0503020204020204" pitchFamily="34" charset="-122"/>
              </a:rPr>
              <a:t>总结汇报</a:t>
            </a:r>
            <a:r>
              <a:rPr lang="en-US" altLang="zh-CN" sz="1200" b="1" dirty="0">
                <a:ln w="12700">
                  <a:noFill/>
                  <a:prstDash val="solid"/>
                </a:ln>
                <a:solidFill>
                  <a:schemeClr val="bg1"/>
                </a:solidFill>
                <a:effectLst/>
                <a:latin typeface="微软雅黑" panose="020B0503020204020204" pitchFamily="34" charset="-122"/>
                <a:ea typeface="微软雅黑" panose="020B0503020204020204" pitchFamily="34" charset="-122"/>
              </a:rPr>
              <a:t>/</a:t>
            </a:r>
            <a:r>
              <a:rPr lang="zh-CN" altLang="en-US" sz="1200" b="1" dirty="0">
                <a:ln w="12700">
                  <a:noFill/>
                  <a:prstDash val="solid"/>
                </a:ln>
                <a:solidFill>
                  <a:schemeClr val="bg1"/>
                </a:solidFill>
                <a:effectLst/>
                <a:latin typeface="微软雅黑" panose="020B0503020204020204" pitchFamily="34" charset="-122"/>
                <a:ea typeface="微软雅黑" panose="020B0503020204020204" pitchFamily="34" charset="-122"/>
              </a:rPr>
              <a:t>科技企业</a:t>
            </a:r>
          </a:p>
        </p:txBody>
      </p:sp>
      <p:grpSp>
        <p:nvGrpSpPr>
          <p:cNvPr id="25" name="PA_组合 24"/>
          <p:cNvGrpSpPr/>
          <p:nvPr>
            <p:custDataLst>
              <p:tags r:id="rId16"/>
            </p:custDataLst>
          </p:nvPr>
        </p:nvGrpSpPr>
        <p:grpSpPr>
          <a:xfrm>
            <a:off x="5220072" y="915566"/>
            <a:ext cx="3509723" cy="3507854"/>
            <a:chOff x="5089936" y="915566"/>
            <a:chExt cx="3509723" cy="3507854"/>
          </a:xfrm>
        </p:grpSpPr>
        <p:pic>
          <p:nvPicPr>
            <p:cNvPr id="2" name="图片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89936" y="915566"/>
              <a:ext cx="3509723" cy="3507854"/>
            </a:xfrm>
            <a:prstGeom prst="rect">
              <a:avLst/>
            </a:prstGeom>
          </p:spPr>
        </p:pic>
        <p:sp>
          <p:nvSpPr>
            <p:cNvPr id="24" name="矩形 23"/>
            <p:cNvSpPr/>
            <p:nvPr/>
          </p:nvSpPr>
          <p:spPr>
            <a:xfrm>
              <a:off x="6528469" y="2034357"/>
              <a:ext cx="1367011" cy="968606"/>
            </a:xfrm>
            <a:custGeom>
              <a:avLst/>
              <a:gdLst>
                <a:gd name="connsiteX0" fmla="*/ 0 w 1224136"/>
                <a:gd name="connsiteY0" fmla="*/ 0 h 849544"/>
                <a:gd name="connsiteX1" fmla="*/ 1224136 w 1224136"/>
                <a:gd name="connsiteY1" fmla="*/ 0 h 849544"/>
                <a:gd name="connsiteX2" fmla="*/ 1224136 w 1224136"/>
                <a:gd name="connsiteY2" fmla="*/ 849544 h 849544"/>
                <a:gd name="connsiteX3" fmla="*/ 0 w 1224136"/>
                <a:gd name="connsiteY3" fmla="*/ 849544 h 849544"/>
                <a:gd name="connsiteX4" fmla="*/ 0 w 1224136"/>
                <a:gd name="connsiteY4" fmla="*/ 0 h 849544"/>
                <a:gd name="connsiteX0-1" fmla="*/ 0 w 1290811"/>
                <a:gd name="connsiteY0-2" fmla="*/ 0 h 849544"/>
                <a:gd name="connsiteX1-3" fmla="*/ 1290811 w 1290811"/>
                <a:gd name="connsiteY1-4" fmla="*/ 0 h 849544"/>
                <a:gd name="connsiteX2-5" fmla="*/ 1290811 w 1290811"/>
                <a:gd name="connsiteY2-6" fmla="*/ 849544 h 849544"/>
                <a:gd name="connsiteX3-7" fmla="*/ 66675 w 1290811"/>
                <a:gd name="connsiteY3-8" fmla="*/ 849544 h 849544"/>
                <a:gd name="connsiteX4-9" fmla="*/ 0 w 1290811"/>
                <a:gd name="connsiteY4-10" fmla="*/ 0 h 849544"/>
                <a:gd name="connsiteX0-11" fmla="*/ 28575 w 1319386"/>
                <a:gd name="connsiteY0-12" fmla="*/ 0 h 861450"/>
                <a:gd name="connsiteX1-13" fmla="*/ 1319386 w 1319386"/>
                <a:gd name="connsiteY1-14" fmla="*/ 0 h 861450"/>
                <a:gd name="connsiteX2-15" fmla="*/ 1319386 w 1319386"/>
                <a:gd name="connsiteY2-16" fmla="*/ 849544 h 861450"/>
                <a:gd name="connsiteX3-17" fmla="*/ 0 w 1319386"/>
                <a:gd name="connsiteY3-18" fmla="*/ 861450 h 861450"/>
                <a:gd name="connsiteX4-19" fmla="*/ 28575 w 1319386"/>
                <a:gd name="connsiteY4-20" fmla="*/ 0 h 861450"/>
                <a:gd name="connsiteX0-21" fmla="*/ 28575 w 1331292"/>
                <a:gd name="connsiteY0-22" fmla="*/ 0 h 935269"/>
                <a:gd name="connsiteX1-23" fmla="*/ 1319386 w 1331292"/>
                <a:gd name="connsiteY1-24" fmla="*/ 0 h 935269"/>
                <a:gd name="connsiteX2-25" fmla="*/ 1331292 w 1331292"/>
                <a:gd name="connsiteY2-26" fmla="*/ 935269 h 935269"/>
                <a:gd name="connsiteX3-27" fmla="*/ 0 w 1331292"/>
                <a:gd name="connsiteY3-28" fmla="*/ 861450 h 935269"/>
                <a:gd name="connsiteX4-29" fmla="*/ 28575 w 1331292"/>
                <a:gd name="connsiteY4-30" fmla="*/ 0 h 935269"/>
                <a:gd name="connsiteX0-31" fmla="*/ 28575 w 1367011"/>
                <a:gd name="connsiteY0-32" fmla="*/ 33337 h 968606"/>
                <a:gd name="connsiteX1-33" fmla="*/ 1367011 w 1367011"/>
                <a:gd name="connsiteY1-34" fmla="*/ 0 h 968606"/>
                <a:gd name="connsiteX2-35" fmla="*/ 1331292 w 1367011"/>
                <a:gd name="connsiteY2-36" fmla="*/ 968606 h 968606"/>
                <a:gd name="connsiteX3-37" fmla="*/ 0 w 1367011"/>
                <a:gd name="connsiteY3-38" fmla="*/ 894787 h 968606"/>
                <a:gd name="connsiteX4-39" fmla="*/ 28575 w 1367011"/>
                <a:gd name="connsiteY4-40" fmla="*/ 33337 h 968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7011" h="968606">
                  <a:moveTo>
                    <a:pt x="28575" y="33337"/>
                  </a:moveTo>
                  <a:lnTo>
                    <a:pt x="1367011" y="0"/>
                  </a:lnTo>
                  <a:lnTo>
                    <a:pt x="1331292" y="968606"/>
                  </a:lnTo>
                  <a:lnTo>
                    <a:pt x="0" y="894787"/>
                  </a:lnTo>
                  <a:lnTo>
                    <a:pt x="28575" y="33337"/>
                  </a:lnTo>
                  <a:close/>
                </a:path>
              </a:pathLst>
            </a:custGeom>
            <a:blipFill>
              <a:blip r:embed="rId2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PA_椭圆 9"/>
          <p:cNvSpPr/>
          <p:nvPr>
            <p:custDataLst>
              <p:tags r:id="rId17"/>
            </p:custDataLst>
          </p:nvPr>
        </p:nvSpPr>
        <p:spPr>
          <a:xfrm rot="7504556">
            <a:off x="654839" y="857616"/>
            <a:ext cx="151486" cy="15148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_文本框 3"/>
          <p:cNvSpPr txBox="1"/>
          <p:nvPr>
            <p:custDataLst>
              <p:tags r:id="rId18"/>
            </p:custDataLst>
          </p:nvPr>
        </p:nvSpPr>
        <p:spPr>
          <a:xfrm>
            <a:off x="395536" y="1502869"/>
            <a:ext cx="4251843" cy="1014730"/>
          </a:xfrm>
          <a:prstGeom prst="rect">
            <a:avLst/>
          </a:prstGeom>
          <a:noFill/>
          <a:effectLst/>
        </p:spPr>
        <p:txBody>
          <a:bodyPr wrap="square" rtlCol="0">
            <a:spAutoFit/>
          </a:bodyPr>
          <a:lstStyle/>
          <a:p>
            <a:pPr algn="r"/>
            <a:r>
              <a:rPr lang="en-US" altLang="zh-CN" sz="6000" b="1">
                <a:ln w="6350">
                  <a:solidFill>
                    <a:schemeClr val="bg1"/>
                  </a:solidFill>
                </a:ln>
                <a:gradFill>
                  <a:gsLst>
                    <a:gs pos="41000">
                      <a:schemeClr val="tx2">
                        <a:lumMod val="50000"/>
                      </a:schemeClr>
                    </a:gs>
                    <a:gs pos="67000">
                      <a:schemeClr val="bg2"/>
                    </a:gs>
                  </a:gsLst>
                  <a:lin ang="5340000" scaled="0"/>
                </a:gradFill>
                <a:latin typeface="微软雅黑" panose="020B0503020204020204" pitchFamily="34" charset="-122"/>
                <a:ea typeface="微软雅黑" panose="020B0503020204020204" pitchFamily="34" charset="-122"/>
              </a:rPr>
              <a:t>202X</a:t>
            </a:r>
            <a:endParaRPr lang="zh-CN" altLang="en-US" sz="6000" b="1" dirty="0">
              <a:ln w="6350">
                <a:solidFill>
                  <a:schemeClr val="bg1"/>
                </a:solidFill>
              </a:ln>
              <a:gradFill>
                <a:gsLst>
                  <a:gs pos="41000">
                    <a:schemeClr val="tx2">
                      <a:lumMod val="50000"/>
                    </a:schemeClr>
                  </a:gs>
                  <a:gs pos="67000">
                    <a:schemeClr val="bg2"/>
                  </a:gs>
                </a:gsLst>
                <a:lin ang="5340000" scaled="0"/>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733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1+#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733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1+#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childTnLst>
                          </p:cTn>
                        </p:par>
                        <p:par>
                          <p:cTn id="19" fill="hold">
                            <p:stCondLst>
                              <p:cond delay="1000"/>
                            </p:stCondLst>
                            <p:childTnLst>
                              <p:par>
                                <p:cTn id="20" presetID="2" presetClass="entr" presetSubtype="6" decel="7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300" fill="hold"/>
                                        <p:tgtEl>
                                          <p:spTgt spid="10"/>
                                        </p:tgtEl>
                                        <p:attrNameLst>
                                          <p:attrName>ppt_x</p:attrName>
                                        </p:attrNameLst>
                                      </p:cBhvr>
                                      <p:tavLst>
                                        <p:tav tm="0">
                                          <p:val>
                                            <p:strVal val="1+#ppt_w/2"/>
                                          </p:val>
                                        </p:tav>
                                        <p:tav tm="100000">
                                          <p:val>
                                            <p:strVal val="#ppt_x"/>
                                          </p:val>
                                        </p:tav>
                                      </p:tavLst>
                                    </p:anim>
                                    <p:anim calcmode="lin" valueType="num">
                                      <p:cBhvr additive="base">
                                        <p:cTn id="23" dur="3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6" decel="7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1+#ppt_w/2"/>
                                          </p:val>
                                        </p:tav>
                                        <p:tav tm="100000">
                                          <p:val>
                                            <p:strVal val="#ppt_x"/>
                                          </p:val>
                                        </p:tav>
                                      </p:tavLst>
                                    </p:anim>
                                    <p:anim calcmode="lin" valueType="num">
                                      <p:cBhvr additive="base">
                                        <p:cTn id="27" dur="3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6" decel="7000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300" fill="hold"/>
                                        <p:tgtEl>
                                          <p:spTgt spid="13"/>
                                        </p:tgtEl>
                                        <p:attrNameLst>
                                          <p:attrName>ppt_x</p:attrName>
                                        </p:attrNameLst>
                                      </p:cBhvr>
                                      <p:tavLst>
                                        <p:tav tm="0">
                                          <p:val>
                                            <p:strVal val="1+#ppt_w/2"/>
                                          </p:val>
                                        </p:tav>
                                        <p:tav tm="100000">
                                          <p:val>
                                            <p:strVal val="#ppt_x"/>
                                          </p:val>
                                        </p:tav>
                                      </p:tavLst>
                                    </p:anim>
                                    <p:anim calcmode="lin" valueType="num">
                                      <p:cBhvr additive="base">
                                        <p:cTn id="31" dur="3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6" decel="7000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300" fill="hold"/>
                                        <p:tgtEl>
                                          <p:spTgt spid="16"/>
                                        </p:tgtEl>
                                        <p:attrNameLst>
                                          <p:attrName>ppt_x</p:attrName>
                                        </p:attrNameLst>
                                      </p:cBhvr>
                                      <p:tavLst>
                                        <p:tav tm="0">
                                          <p:val>
                                            <p:strVal val="1+#ppt_w/2"/>
                                          </p:val>
                                        </p:tav>
                                        <p:tav tm="100000">
                                          <p:val>
                                            <p:strVal val="#ppt_x"/>
                                          </p:val>
                                        </p:tav>
                                      </p:tavLst>
                                    </p:anim>
                                    <p:anim calcmode="lin" valueType="num">
                                      <p:cBhvr additive="base">
                                        <p:cTn id="35" dur="3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6" decel="7000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300" fill="hold"/>
                                        <p:tgtEl>
                                          <p:spTgt spid="14"/>
                                        </p:tgtEl>
                                        <p:attrNameLst>
                                          <p:attrName>ppt_x</p:attrName>
                                        </p:attrNameLst>
                                      </p:cBhvr>
                                      <p:tavLst>
                                        <p:tav tm="0">
                                          <p:val>
                                            <p:strVal val="1+#ppt_w/2"/>
                                          </p:val>
                                        </p:tav>
                                        <p:tav tm="100000">
                                          <p:val>
                                            <p:strVal val="#ppt_x"/>
                                          </p:val>
                                        </p:tav>
                                      </p:tavLst>
                                    </p:anim>
                                    <p:anim calcmode="lin" valueType="num">
                                      <p:cBhvr additive="base">
                                        <p:cTn id="39" dur="3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6" decel="7000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300" fill="hold"/>
                                        <p:tgtEl>
                                          <p:spTgt spid="18"/>
                                        </p:tgtEl>
                                        <p:attrNameLst>
                                          <p:attrName>ppt_x</p:attrName>
                                        </p:attrNameLst>
                                      </p:cBhvr>
                                      <p:tavLst>
                                        <p:tav tm="0">
                                          <p:val>
                                            <p:strVal val="1+#ppt_w/2"/>
                                          </p:val>
                                        </p:tav>
                                        <p:tav tm="100000">
                                          <p:val>
                                            <p:strVal val="#ppt_x"/>
                                          </p:val>
                                        </p:tav>
                                      </p:tavLst>
                                    </p:anim>
                                    <p:anim calcmode="lin" valueType="num">
                                      <p:cBhvr additive="base">
                                        <p:cTn id="43" dur="3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6" decel="7000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300" fill="hold"/>
                                        <p:tgtEl>
                                          <p:spTgt spid="21"/>
                                        </p:tgtEl>
                                        <p:attrNameLst>
                                          <p:attrName>ppt_x</p:attrName>
                                        </p:attrNameLst>
                                      </p:cBhvr>
                                      <p:tavLst>
                                        <p:tav tm="0">
                                          <p:val>
                                            <p:strVal val="1+#ppt_w/2"/>
                                          </p:val>
                                        </p:tav>
                                        <p:tav tm="100000">
                                          <p:val>
                                            <p:strVal val="#ppt_x"/>
                                          </p:val>
                                        </p:tav>
                                      </p:tavLst>
                                    </p:anim>
                                    <p:anim calcmode="lin" valueType="num">
                                      <p:cBhvr additive="base">
                                        <p:cTn id="47" dur="3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6" decel="7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300" fill="hold"/>
                                        <p:tgtEl>
                                          <p:spTgt spid="15"/>
                                        </p:tgtEl>
                                        <p:attrNameLst>
                                          <p:attrName>ppt_x</p:attrName>
                                        </p:attrNameLst>
                                      </p:cBhvr>
                                      <p:tavLst>
                                        <p:tav tm="0">
                                          <p:val>
                                            <p:strVal val="1+#ppt_w/2"/>
                                          </p:val>
                                        </p:tav>
                                        <p:tav tm="100000">
                                          <p:val>
                                            <p:strVal val="#ppt_x"/>
                                          </p:val>
                                        </p:tav>
                                      </p:tavLst>
                                    </p:anim>
                                    <p:anim calcmode="lin" valueType="num">
                                      <p:cBhvr additive="base">
                                        <p:cTn id="51" dur="3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6" decel="7000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300" fill="hold"/>
                                        <p:tgtEl>
                                          <p:spTgt spid="17"/>
                                        </p:tgtEl>
                                        <p:attrNameLst>
                                          <p:attrName>ppt_x</p:attrName>
                                        </p:attrNameLst>
                                      </p:cBhvr>
                                      <p:tavLst>
                                        <p:tav tm="0">
                                          <p:val>
                                            <p:strVal val="1+#ppt_w/2"/>
                                          </p:val>
                                        </p:tav>
                                        <p:tav tm="100000">
                                          <p:val>
                                            <p:strVal val="#ppt_x"/>
                                          </p:val>
                                        </p:tav>
                                      </p:tavLst>
                                    </p:anim>
                                    <p:anim calcmode="lin" valueType="num">
                                      <p:cBhvr additive="base">
                                        <p:cTn id="55" dur="300" fill="hold"/>
                                        <p:tgtEl>
                                          <p:spTgt spid="17"/>
                                        </p:tgtEl>
                                        <p:attrNameLst>
                                          <p:attrName>ppt_y</p:attrName>
                                        </p:attrNameLst>
                                      </p:cBhvr>
                                      <p:tavLst>
                                        <p:tav tm="0">
                                          <p:val>
                                            <p:strVal val="1+#ppt_h/2"/>
                                          </p:val>
                                        </p:tav>
                                        <p:tav tm="100000">
                                          <p:val>
                                            <p:strVal val="#ppt_y"/>
                                          </p:val>
                                        </p:tav>
                                      </p:tavLst>
                                    </p:anim>
                                  </p:childTnLst>
                                </p:cTn>
                              </p:par>
                              <p:par>
                                <p:cTn id="56" presetID="2" presetClass="entr" presetSubtype="6" decel="7000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300" fill="hold"/>
                                        <p:tgtEl>
                                          <p:spTgt spid="20"/>
                                        </p:tgtEl>
                                        <p:attrNameLst>
                                          <p:attrName>ppt_x</p:attrName>
                                        </p:attrNameLst>
                                      </p:cBhvr>
                                      <p:tavLst>
                                        <p:tav tm="0">
                                          <p:val>
                                            <p:strVal val="1+#ppt_w/2"/>
                                          </p:val>
                                        </p:tav>
                                        <p:tav tm="100000">
                                          <p:val>
                                            <p:strVal val="#ppt_x"/>
                                          </p:val>
                                        </p:tav>
                                      </p:tavLst>
                                    </p:anim>
                                    <p:anim calcmode="lin" valueType="num">
                                      <p:cBhvr additive="base">
                                        <p:cTn id="59" dur="300" fill="hold"/>
                                        <p:tgtEl>
                                          <p:spTgt spid="20"/>
                                        </p:tgtEl>
                                        <p:attrNameLst>
                                          <p:attrName>ppt_y</p:attrName>
                                        </p:attrNameLst>
                                      </p:cBhvr>
                                      <p:tavLst>
                                        <p:tav tm="0">
                                          <p:val>
                                            <p:strVal val="1+#ppt_h/2"/>
                                          </p:val>
                                        </p:tav>
                                        <p:tav tm="100000">
                                          <p:val>
                                            <p:strVal val="#ppt_y"/>
                                          </p:val>
                                        </p:tav>
                                      </p:tavLst>
                                    </p:anim>
                                  </p:childTnLst>
                                </p:cTn>
                              </p:par>
                              <p:par>
                                <p:cTn id="60" presetID="2" presetClass="entr" presetSubtype="6" decel="7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300" fill="hold"/>
                                        <p:tgtEl>
                                          <p:spTgt spid="26"/>
                                        </p:tgtEl>
                                        <p:attrNameLst>
                                          <p:attrName>ppt_x</p:attrName>
                                        </p:attrNameLst>
                                      </p:cBhvr>
                                      <p:tavLst>
                                        <p:tav tm="0">
                                          <p:val>
                                            <p:strVal val="1+#ppt_w/2"/>
                                          </p:val>
                                        </p:tav>
                                        <p:tav tm="100000">
                                          <p:val>
                                            <p:strVal val="#ppt_x"/>
                                          </p:val>
                                        </p:tav>
                                      </p:tavLst>
                                    </p:anim>
                                    <p:anim calcmode="lin" valueType="num">
                                      <p:cBhvr additive="base">
                                        <p:cTn id="63" dur="3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6" decel="7000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300" fill="hold"/>
                                        <p:tgtEl>
                                          <p:spTgt spid="19"/>
                                        </p:tgtEl>
                                        <p:attrNameLst>
                                          <p:attrName>ppt_x</p:attrName>
                                        </p:attrNameLst>
                                      </p:cBhvr>
                                      <p:tavLst>
                                        <p:tav tm="0">
                                          <p:val>
                                            <p:strVal val="1+#ppt_w/2"/>
                                          </p:val>
                                        </p:tav>
                                        <p:tav tm="100000">
                                          <p:val>
                                            <p:strVal val="#ppt_x"/>
                                          </p:val>
                                        </p:tav>
                                      </p:tavLst>
                                    </p:anim>
                                    <p:anim calcmode="lin" valueType="num">
                                      <p:cBhvr additive="base">
                                        <p:cTn id="67" dur="300" fill="hold"/>
                                        <p:tgtEl>
                                          <p:spTgt spid="19"/>
                                        </p:tgtEl>
                                        <p:attrNameLst>
                                          <p:attrName>ppt_y</p:attrName>
                                        </p:attrNameLst>
                                      </p:cBhvr>
                                      <p:tavLst>
                                        <p:tav tm="0">
                                          <p:val>
                                            <p:strVal val="1+#ppt_h/2"/>
                                          </p:val>
                                        </p:tav>
                                        <p:tav tm="100000">
                                          <p:val>
                                            <p:strVal val="#ppt_y"/>
                                          </p:val>
                                        </p:tav>
                                      </p:tavLst>
                                    </p:anim>
                                  </p:childTnLst>
                                </p:cTn>
                              </p:par>
                            </p:childTnLst>
                          </p:cTn>
                        </p:par>
                        <p:par>
                          <p:cTn id="68" fill="hold">
                            <p:stCondLst>
                              <p:cond delay="1500"/>
                            </p:stCondLst>
                            <p:childTnLst>
                              <p:par>
                                <p:cTn id="69" presetID="12" presetClass="entr" presetSubtype="4"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p:tgtEl>
                                          <p:spTgt spid="23"/>
                                        </p:tgtEl>
                                        <p:attrNameLst>
                                          <p:attrName>ppt_y</p:attrName>
                                        </p:attrNameLst>
                                      </p:cBhvr>
                                      <p:tavLst>
                                        <p:tav tm="0">
                                          <p:val>
                                            <p:strVal val="#ppt_y+#ppt_h*1.125000"/>
                                          </p:val>
                                        </p:tav>
                                        <p:tav tm="100000">
                                          <p:val>
                                            <p:strVal val="#ppt_y"/>
                                          </p:val>
                                        </p:tav>
                                      </p:tavLst>
                                    </p:anim>
                                    <p:animEffect transition="in" filter="wipe(up)">
                                      <p:cBhvr>
                                        <p:cTn id="72" dur="500"/>
                                        <p:tgtEl>
                                          <p:spTgt spid="23"/>
                                        </p:tgtEl>
                                      </p:cBhvr>
                                    </p:animEffect>
                                  </p:childTnLst>
                                </p:cTn>
                              </p:par>
                            </p:childTnLst>
                          </p:cTn>
                        </p:par>
                        <p:par>
                          <p:cTn id="73" fill="hold">
                            <p:stCondLst>
                              <p:cond delay="2000"/>
                            </p:stCondLst>
                            <p:childTnLst>
                              <p:par>
                                <p:cTn id="74" presetID="12" presetClass="entr" presetSubtype="4" fill="hold" grpId="0" nodeType="after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additive="base">
                                        <p:cTn id="76" dur="500"/>
                                        <p:tgtEl>
                                          <p:spTgt spid="4"/>
                                        </p:tgtEl>
                                        <p:attrNameLst>
                                          <p:attrName>ppt_y</p:attrName>
                                        </p:attrNameLst>
                                      </p:cBhvr>
                                      <p:tavLst>
                                        <p:tav tm="0">
                                          <p:val>
                                            <p:strVal val="#ppt_y+#ppt_h*1.125000"/>
                                          </p:val>
                                        </p:tav>
                                        <p:tav tm="100000">
                                          <p:val>
                                            <p:strVal val="#ppt_y"/>
                                          </p:val>
                                        </p:tav>
                                      </p:tavLst>
                                    </p:anim>
                                    <p:animEffect transition="in" filter="wipe(up)">
                                      <p:cBhvr>
                                        <p:cTn id="77" dur="500"/>
                                        <p:tgtEl>
                                          <p:spTgt spid="4"/>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p:tgtEl>
                                          <p:spTgt spid="22"/>
                                        </p:tgtEl>
                                        <p:attrNameLst>
                                          <p:attrName>ppt_y</p:attrName>
                                        </p:attrNameLst>
                                      </p:cBhvr>
                                      <p:tavLst>
                                        <p:tav tm="0">
                                          <p:val>
                                            <p:strVal val="#ppt_y-#ppt_h*1.125000"/>
                                          </p:val>
                                        </p:tav>
                                        <p:tav tm="100000">
                                          <p:val>
                                            <p:strVal val="#ppt_y"/>
                                          </p:val>
                                        </p:tav>
                                      </p:tavLst>
                                    </p:anim>
                                    <p:animEffect transition="in" filter="wipe(down)">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6" grpId="0" animBg="1"/>
      <p:bldP spid="2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平行四边形 25"/>
          <p:cNvSpPr>
            <a:spLocks noChangeArrowheads="1"/>
          </p:cNvSpPr>
          <p:nvPr/>
        </p:nvSpPr>
        <p:spPr bwMode="auto">
          <a:xfrm flipH="1">
            <a:off x="1664624" y="2971079"/>
            <a:ext cx="1683861" cy="1323755"/>
          </a:xfrm>
          <a:prstGeom prst="parallelogram">
            <a:avLst>
              <a:gd name="adj" fmla="val 53596"/>
            </a:avLst>
          </a:pr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7" name="平行四边形 30"/>
          <p:cNvSpPr>
            <a:spLocks noChangeArrowheads="1"/>
          </p:cNvSpPr>
          <p:nvPr/>
        </p:nvSpPr>
        <p:spPr bwMode="auto">
          <a:xfrm flipH="1">
            <a:off x="3089343" y="2971079"/>
            <a:ext cx="1683861" cy="1323755"/>
          </a:xfrm>
          <a:prstGeom prst="parallelogram">
            <a:avLst>
              <a:gd name="adj" fmla="val 53596"/>
            </a:avLst>
          </a:pr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平行四边形 31"/>
          <p:cNvSpPr>
            <a:spLocks noChangeArrowheads="1"/>
          </p:cNvSpPr>
          <p:nvPr/>
        </p:nvSpPr>
        <p:spPr bwMode="auto">
          <a:xfrm flipH="1">
            <a:off x="4514063" y="2971079"/>
            <a:ext cx="1683861" cy="1323755"/>
          </a:xfrm>
          <a:prstGeom prst="parallelogram">
            <a:avLst>
              <a:gd name="adj" fmla="val 53596"/>
            </a:avLst>
          </a:pr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平行四边形 32"/>
          <p:cNvSpPr>
            <a:spLocks noChangeArrowheads="1"/>
          </p:cNvSpPr>
          <p:nvPr/>
        </p:nvSpPr>
        <p:spPr bwMode="auto">
          <a:xfrm flipH="1">
            <a:off x="5938782" y="2971079"/>
            <a:ext cx="1683861" cy="1323755"/>
          </a:xfrm>
          <a:prstGeom prst="parallelogram">
            <a:avLst>
              <a:gd name="adj" fmla="val 53596"/>
            </a:avLst>
          </a:pr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平行四边形 33"/>
          <p:cNvSpPr>
            <a:spLocks noChangeArrowheads="1"/>
          </p:cNvSpPr>
          <p:nvPr/>
        </p:nvSpPr>
        <p:spPr bwMode="auto">
          <a:xfrm>
            <a:off x="952264" y="2977810"/>
            <a:ext cx="1683862" cy="1322634"/>
          </a:xfrm>
          <a:prstGeom prst="parallelogram">
            <a:avLst>
              <a:gd name="adj" fmla="val 53642"/>
            </a:avLst>
          </a:prstGeom>
          <a:solidFill>
            <a:schemeClr val="bg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TextBox 34"/>
          <p:cNvSpPr txBox="1">
            <a:spLocks noChangeArrowheads="1"/>
          </p:cNvSpPr>
          <p:nvPr/>
        </p:nvSpPr>
        <p:spPr bwMode="auto">
          <a:xfrm>
            <a:off x="1432557" y="3354182"/>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F8F8F8"/>
                </a:solidFill>
                <a:latin typeface="微软雅黑" panose="020B0503020204020204" pitchFamily="34" charset="-122"/>
                <a:ea typeface="微软雅黑" panose="020B0503020204020204" pitchFamily="34" charset="-122"/>
              </a:rPr>
              <a:t>这里填</a:t>
            </a:r>
            <a:endParaRPr lang="en-US" altLang="zh-CN" sz="1400" dirty="0">
              <a:solidFill>
                <a:srgbClr val="F8F8F8"/>
              </a:solidFill>
              <a:latin typeface="微软雅黑" panose="020B0503020204020204" pitchFamily="34" charset="-122"/>
              <a:ea typeface="微软雅黑" panose="020B0503020204020204" pitchFamily="34" charset="-122"/>
            </a:endParaRPr>
          </a:p>
          <a:p>
            <a:pPr eaLnBrk="1" hangingPunct="1"/>
            <a:r>
              <a:rPr lang="zh-CN" altLang="en-US" sz="1400" dirty="0">
                <a:solidFill>
                  <a:srgbClr val="F8F8F8"/>
                </a:solidFill>
                <a:latin typeface="微软雅黑" panose="020B0503020204020204" pitchFamily="34" charset="-122"/>
                <a:ea typeface="微软雅黑" panose="020B0503020204020204" pitchFamily="34" charset="-122"/>
              </a:rPr>
              <a:t>写标题</a:t>
            </a:r>
          </a:p>
        </p:txBody>
      </p:sp>
      <p:sp>
        <p:nvSpPr>
          <p:cNvPr id="72" name="平行四边形 35"/>
          <p:cNvSpPr>
            <a:spLocks noChangeArrowheads="1"/>
          </p:cNvSpPr>
          <p:nvPr/>
        </p:nvSpPr>
        <p:spPr bwMode="auto">
          <a:xfrm>
            <a:off x="2376983" y="2977810"/>
            <a:ext cx="1683862" cy="1322634"/>
          </a:xfrm>
          <a:prstGeom prst="parallelogram">
            <a:avLst>
              <a:gd name="adj" fmla="val 53642"/>
            </a:avLst>
          </a:prstGeom>
          <a:solidFill>
            <a:schemeClr val="bg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TextBox 36"/>
          <p:cNvSpPr txBox="1">
            <a:spLocks noChangeArrowheads="1"/>
          </p:cNvSpPr>
          <p:nvPr/>
        </p:nvSpPr>
        <p:spPr bwMode="auto">
          <a:xfrm>
            <a:off x="2857276" y="3354182"/>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F8F8F8"/>
                </a:solidFill>
                <a:latin typeface="微软雅黑" panose="020B0503020204020204" pitchFamily="34" charset="-122"/>
                <a:ea typeface="微软雅黑" panose="020B0503020204020204" pitchFamily="34" charset="-122"/>
              </a:rPr>
              <a:t>这里填</a:t>
            </a:r>
            <a:endParaRPr lang="en-US" altLang="zh-CN" sz="1400" dirty="0">
              <a:solidFill>
                <a:srgbClr val="F8F8F8"/>
              </a:solidFill>
              <a:latin typeface="微软雅黑" panose="020B0503020204020204" pitchFamily="34" charset="-122"/>
              <a:ea typeface="微软雅黑" panose="020B0503020204020204" pitchFamily="34" charset="-122"/>
            </a:endParaRPr>
          </a:p>
          <a:p>
            <a:pPr eaLnBrk="1" hangingPunct="1"/>
            <a:r>
              <a:rPr lang="zh-CN" altLang="en-US" sz="1400" dirty="0">
                <a:solidFill>
                  <a:srgbClr val="F8F8F8"/>
                </a:solidFill>
                <a:latin typeface="微软雅黑" panose="020B0503020204020204" pitchFamily="34" charset="-122"/>
                <a:ea typeface="微软雅黑" panose="020B0503020204020204" pitchFamily="34" charset="-122"/>
              </a:rPr>
              <a:t>写标题</a:t>
            </a:r>
          </a:p>
        </p:txBody>
      </p:sp>
      <p:sp>
        <p:nvSpPr>
          <p:cNvPr id="74" name="平行四边形 37"/>
          <p:cNvSpPr>
            <a:spLocks noChangeArrowheads="1"/>
          </p:cNvSpPr>
          <p:nvPr/>
        </p:nvSpPr>
        <p:spPr bwMode="auto">
          <a:xfrm>
            <a:off x="3801703" y="2977810"/>
            <a:ext cx="1683862" cy="1322634"/>
          </a:xfrm>
          <a:prstGeom prst="parallelogram">
            <a:avLst>
              <a:gd name="adj" fmla="val 53642"/>
            </a:avLst>
          </a:prstGeom>
          <a:solidFill>
            <a:schemeClr val="bg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平行四边形 39"/>
          <p:cNvSpPr>
            <a:spLocks noChangeArrowheads="1"/>
          </p:cNvSpPr>
          <p:nvPr/>
        </p:nvSpPr>
        <p:spPr bwMode="auto">
          <a:xfrm>
            <a:off x="5226422" y="2977810"/>
            <a:ext cx="1683862" cy="1322634"/>
          </a:xfrm>
          <a:prstGeom prst="parallelogram">
            <a:avLst>
              <a:gd name="adj" fmla="val 53642"/>
            </a:avLst>
          </a:prstGeom>
          <a:solidFill>
            <a:schemeClr val="bg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下箭头 3"/>
          <p:cNvSpPr/>
          <p:nvPr/>
        </p:nvSpPr>
        <p:spPr bwMode="auto">
          <a:xfrm rot="12477797">
            <a:off x="6887847" y="2043329"/>
            <a:ext cx="1552608" cy="2621708"/>
          </a:xfrm>
          <a:custGeom>
            <a:avLst/>
            <a:gdLst>
              <a:gd name="T0" fmla="*/ 1098281 w 2196564"/>
              <a:gd name="T1" fmla="*/ 3710931 h 3710931"/>
              <a:gd name="T2" fmla="*/ 0 w 2196564"/>
              <a:gd name="T3" fmla="*/ 2770484 h 3710931"/>
              <a:gd name="T4" fmla="*/ 491085 w 2196564"/>
              <a:gd name="T5" fmla="*/ 2770484 h 3710931"/>
              <a:gd name="T6" fmla="*/ 491086 w 2196564"/>
              <a:gd name="T7" fmla="*/ 1830036 h 3710931"/>
              <a:gd name="T8" fmla="*/ 519177 w 2196564"/>
              <a:gd name="T9" fmla="*/ 646548 h 3710931"/>
              <a:gd name="T10" fmla="*/ 1737040 w 2196564"/>
              <a:gd name="T11" fmla="*/ 0 h 3710931"/>
              <a:gd name="T12" fmla="*/ 1728073 w 2196564"/>
              <a:gd name="T13" fmla="*/ 2124445 h 3710931"/>
              <a:gd name="T14" fmla="*/ 1705477 w 2196564"/>
              <a:gd name="T15" fmla="*/ 2770484 h 3710931"/>
              <a:gd name="T16" fmla="*/ 2196564 w 2196564"/>
              <a:gd name="T17" fmla="*/ 2770484 h 3710931"/>
              <a:gd name="T18" fmla="*/ 1098281 w 2196564"/>
              <a:gd name="T19" fmla="*/ 3710931 h 3710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solidFill>
            <a:schemeClr val="bg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TextBox 42"/>
          <p:cNvSpPr txBox="1">
            <a:spLocks noChangeArrowheads="1"/>
          </p:cNvSpPr>
          <p:nvPr/>
        </p:nvSpPr>
        <p:spPr bwMode="auto">
          <a:xfrm rot="17872431">
            <a:off x="6837813" y="3243915"/>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F8F8F8"/>
                </a:solidFill>
                <a:latin typeface="微软雅黑" panose="020B0503020204020204" pitchFamily="34" charset="-122"/>
                <a:ea typeface="微软雅黑" panose="020B0503020204020204" pitchFamily="34" charset="-122"/>
              </a:rPr>
              <a:t>这里填写标题</a:t>
            </a:r>
          </a:p>
        </p:txBody>
      </p:sp>
      <p:sp>
        <p:nvSpPr>
          <p:cNvPr id="78" name="TextBox 36"/>
          <p:cNvSpPr txBox="1">
            <a:spLocks noChangeArrowheads="1"/>
          </p:cNvSpPr>
          <p:nvPr/>
        </p:nvSpPr>
        <p:spPr bwMode="auto">
          <a:xfrm>
            <a:off x="4281995" y="3354182"/>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F8F8F8"/>
                </a:solidFill>
                <a:latin typeface="微软雅黑" panose="020B0503020204020204" pitchFamily="34" charset="-122"/>
                <a:ea typeface="微软雅黑" panose="020B0503020204020204" pitchFamily="34" charset="-122"/>
              </a:rPr>
              <a:t>这里填</a:t>
            </a:r>
            <a:endParaRPr lang="en-US" altLang="zh-CN" sz="1400" dirty="0">
              <a:solidFill>
                <a:srgbClr val="F8F8F8"/>
              </a:solidFill>
              <a:latin typeface="微软雅黑" panose="020B0503020204020204" pitchFamily="34" charset="-122"/>
              <a:ea typeface="微软雅黑" panose="020B0503020204020204" pitchFamily="34" charset="-122"/>
            </a:endParaRPr>
          </a:p>
          <a:p>
            <a:pPr eaLnBrk="1" hangingPunct="1"/>
            <a:r>
              <a:rPr lang="zh-CN" altLang="en-US" sz="1400" dirty="0">
                <a:solidFill>
                  <a:srgbClr val="F8F8F8"/>
                </a:solidFill>
                <a:latin typeface="微软雅黑" panose="020B0503020204020204" pitchFamily="34" charset="-122"/>
                <a:ea typeface="微软雅黑" panose="020B0503020204020204" pitchFamily="34" charset="-122"/>
              </a:rPr>
              <a:t>写标题</a:t>
            </a:r>
          </a:p>
        </p:txBody>
      </p:sp>
      <p:sp>
        <p:nvSpPr>
          <p:cNvPr id="79" name="TextBox 36"/>
          <p:cNvSpPr txBox="1">
            <a:spLocks noChangeArrowheads="1"/>
          </p:cNvSpPr>
          <p:nvPr/>
        </p:nvSpPr>
        <p:spPr bwMode="auto">
          <a:xfrm>
            <a:off x="5706715" y="3354182"/>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F8F8F8"/>
                </a:solidFill>
                <a:latin typeface="微软雅黑" panose="020B0503020204020204" pitchFamily="34" charset="-122"/>
                <a:ea typeface="微软雅黑" panose="020B0503020204020204" pitchFamily="34" charset="-122"/>
              </a:rPr>
              <a:t>这里填</a:t>
            </a:r>
            <a:endParaRPr lang="en-US" altLang="zh-CN" sz="1400" dirty="0">
              <a:solidFill>
                <a:srgbClr val="F8F8F8"/>
              </a:solidFill>
              <a:latin typeface="微软雅黑" panose="020B0503020204020204" pitchFamily="34" charset="-122"/>
              <a:ea typeface="微软雅黑" panose="020B0503020204020204" pitchFamily="34" charset="-122"/>
            </a:endParaRPr>
          </a:p>
          <a:p>
            <a:pPr eaLnBrk="1" hangingPunct="1"/>
            <a:r>
              <a:rPr lang="zh-CN" altLang="en-US" sz="1400" dirty="0">
                <a:solidFill>
                  <a:srgbClr val="F8F8F8"/>
                </a:solidFill>
                <a:latin typeface="微软雅黑" panose="020B0503020204020204" pitchFamily="34" charset="-122"/>
                <a:ea typeface="微软雅黑" panose="020B0503020204020204" pitchFamily="34" charset="-122"/>
              </a:rPr>
              <a:t>写标题</a:t>
            </a:r>
          </a:p>
        </p:txBody>
      </p:sp>
      <p:grpSp>
        <p:nvGrpSpPr>
          <p:cNvPr id="96" name="组合 95"/>
          <p:cNvGrpSpPr/>
          <p:nvPr/>
        </p:nvGrpSpPr>
        <p:grpSpPr>
          <a:xfrm>
            <a:off x="1573044" y="1554339"/>
            <a:ext cx="1063082" cy="1549767"/>
            <a:chOff x="1573044" y="1410323"/>
            <a:chExt cx="1063082" cy="1549767"/>
          </a:xfrm>
        </p:grpSpPr>
        <p:sp>
          <p:nvSpPr>
            <p:cNvPr id="97" name="椭圆 96"/>
            <p:cNvSpPr/>
            <p:nvPr/>
          </p:nvSpPr>
          <p:spPr>
            <a:xfrm>
              <a:off x="1942621" y="2692626"/>
              <a:ext cx="267464" cy="267464"/>
            </a:xfrm>
            <a:prstGeom prst="ellipse">
              <a:avLst/>
            </a:prstGeom>
            <a:solidFill>
              <a:schemeClr val="bg2">
                <a:alpha val="52000"/>
              </a:schemeClr>
            </a:solidFill>
            <a:ln w="254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flipV="1">
              <a:off x="2076353" y="2448562"/>
              <a:ext cx="0" cy="2440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1573044" y="1410323"/>
              <a:ext cx="1063082" cy="1063082"/>
            </a:xfrm>
            <a:prstGeom prst="ellipse">
              <a:avLst/>
            </a:prstGeom>
            <a:blipFill>
              <a:blip r:embed="rId2" cstate="print"/>
              <a:stretch>
                <a:fillRect/>
              </a:stretch>
            </a:blipFill>
            <a:ln w="254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2997763" y="1554339"/>
            <a:ext cx="1063082" cy="1549767"/>
            <a:chOff x="2997763" y="1410323"/>
            <a:chExt cx="1063082" cy="1549767"/>
          </a:xfrm>
        </p:grpSpPr>
        <p:sp>
          <p:nvSpPr>
            <p:cNvPr id="101" name="椭圆 100"/>
            <p:cNvSpPr/>
            <p:nvPr/>
          </p:nvSpPr>
          <p:spPr>
            <a:xfrm>
              <a:off x="3367340" y="2692626"/>
              <a:ext cx="267464" cy="267464"/>
            </a:xfrm>
            <a:prstGeom prst="ellipse">
              <a:avLst/>
            </a:prstGeom>
            <a:solidFill>
              <a:schemeClr val="bg2">
                <a:alpha val="52000"/>
              </a:schemeClr>
            </a:solidFill>
            <a:ln w="254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p:nvPr/>
          </p:nvCxnSpPr>
          <p:spPr>
            <a:xfrm flipV="1">
              <a:off x="3501072" y="2448562"/>
              <a:ext cx="0" cy="2440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2997763" y="1410323"/>
              <a:ext cx="1063082" cy="1063082"/>
            </a:xfrm>
            <a:prstGeom prst="ellipse">
              <a:avLst/>
            </a:prstGeom>
            <a:blipFill>
              <a:blip r:embed="rId3" cstate="print"/>
              <a:stretch>
                <a:fillRect/>
              </a:stretch>
            </a:blipFill>
            <a:ln w="254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4422482" y="1554339"/>
            <a:ext cx="1063082" cy="1549767"/>
            <a:chOff x="4422482" y="1410323"/>
            <a:chExt cx="1063082" cy="1549767"/>
          </a:xfrm>
        </p:grpSpPr>
        <p:sp>
          <p:nvSpPr>
            <p:cNvPr id="105" name="椭圆 104"/>
            <p:cNvSpPr/>
            <p:nvPr/>
          </p:nvSpPr>
          <p:spPr>
            <a:xfrm>
              <a:off x="4792059" y="2692626"/>
              <a:ext cx="267464" cy="267464"/>
            </a:xfrm>
            <a:prstGeom prst="ellipse">
              <a:avLst/>
            </a:prstGeom>
            <a:solidFill>
              <a:schemeClr val="bg2">
                <a:alpha val="52000"/>
              </a:schemeClr>
            </a:solidFill>
            <a:ln w="254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6" name="直接连接符 105"/>
            <p:cNvCxnSpPr/>
            <p:nvPr/>
          </p:nvCxnSpPr>
          <p:spPr>
            <a:xfrm flipV="1">
              <a:off x="4925791" y="2448562"/>
              <a:ext cx="0" cy="2440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a:off x="4422482" y="1410323"/>
              <a:ext cx="1063082" cy="1063082"/>
            </a:xfrm>
            <a:prstGeom prst="ellipse">
              <a:avLst/>
            </a:prstGeom>
            <a:blipFill>
              <a:blip r:embed="rId4" cstate="print"/>
              <a:stretch>
                <a:fillRect/>
              </a:stretch>
            </a:blipFill>
            <a:ln w="254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p:nvGrpSpPr>
        <p:grpSpPr>
          <a:xfrm>
            <a:off x="5847202" y="1554339"/>
            <a:ext cx="1063082" cy="1549767"/>
            <a:chOff x="5847202" y="1410323"/>
            <a:chExt cx="1063082" cy="1549767"/>
          </a:xfrm>
        </p:grpSpPr>
        <p:sp>
          <p:nvSpPr>
            <p:cNvPr id="109" name="椭圆 108"/>
            <p:cNvSpPr/>
            <p:nvPr/>
          </p:nvSpPr>
          <p:spPr>
            <a:xfrm>
              <a:off x="6216779" y="2692626"/>
              <a:ext cx="267464" cy="267464"/>
            </a:xfrm>
            <a:prstGeom prst="ellipse">
              <a:avLst/>
            </a:prstGeom>
            <a:solidFill>
              <a:schemeClr val="bg2">
                <a:alpha val="52000"/>
              </a:schemeClr>
            </a:solidFill>
            <a:ln w="254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p:nvPr/>
          </p:nvCxnSpPr>
          <p:spPr>
            <a:xfrm flipV="1">
              <a:off x="6350511" y="2448562"/>
              <a:ext cx="0" cy="2440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5847202" y="1410323"/>
              <a:ext cx="1063082" cy="1063082"/>
            </a:xfrm>
            <a:prstGeom prst="ellipse">
              <a:avLst/>
            </a:prstGeom>
            <a:blipFill>
              <a:blip r:embed="rId5" cstate="print"/>
              <a:stretch>
                <a:fillRect/>
              </a:stretch>
            </a:blipFill>
            <a:ln w="254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wipe(down)">
                                      <p:cBhvr>
                                        <p:cTn id="20" dur="300"/>
                                        <p:tgtEl>
                                          <p:spTgt spid="70"/>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up)">
                                      <p:cBhvr>
                                        <p:cTn id="24" dur="300"/>
                                        <p:tgtEl>
                                          <p:spTgt spid="59"/>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down)">
                                      <p:cBhvr>
                                        <p:cTn id="28" dur="300"/>
                                        <p:tgtEl>
                                          <p:spTgt spid="7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up)">
                                      <p:cBhvr>
                                        <p:cTn id="32" dur="300"/>
                                        <p:tgtEl>
                                          <p:spTgt spid="67"/>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down)">
                                      <p:cBhvr>
                                        <p:cTn id="36" dur="300"/>
                                        <p:tgtEl>
                                          <p:spTgt spid="74"/>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up)">
                                      <p:cBhvr>
                                        <p:cTn id="40" dur="300"/>
                                        <p:tgtEl>
                                          <p:spTgt spid="68"/>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down)">
                                      <p:cBhvr>
                                        <p:cTn id="44" dur="300"/>
                                        <p:tgtEl>
                                          <p:spTgt spid="75"/>
                                        </p:tgtEl>
                                      </p:cBhvr>
                                    </p:animEffect>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up)">
                                      <p:cBhvr>
                                        <p:cTn id="48" dur="300"/>
                                        <p:tgtEl>
                                          <p:spTgt spid="69"/>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down)">
                                      <p:cBhvr>
                                        <p:cTn id="52" dur="300"/>
                                        <p:tgtEl>
                                          <p:spTgt spid="76"/>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300" fill="hold"/>
                                        <p:tgtEl>
                                          <p:spTgt spid="71"/>
                                        </p:tgtEl>
                                        <p:attrNameLst>
                                          <p:attrName>ppt_w</p:attrName>
                                        </p:attrNameLst>
                                      </p:cBhvr>
                                      <p:tavLst>
                                        <p:tav tm="0">
                                          <p:val>
                                            <p:fltVal val="0"/>
                                          </p:val>
                                        </p:tav>
                                        <p:tav tm="100000">
                                          <p:val>
                                            <p:strVal val="#ppt_w"/>
                                          </p:val>
                                        </p:tav>
                                      </p:tavLst>
                                    </p:anim>
                                    <p:anim calcmode="lin" valueType="num">
                                      <p:cBhvr>
                                        <p:cTn id="57" dur="300" fill="hold"/>
                                        <p:tgtEl>
                                          <p:spTgt spid="71"/>
                                        </p:tgtEl>
                                        <p:attrNameLst>
                                          <p:attrName>ppt_h</p:attrName>
                                        </p:attrNameLst>
                                      </p:cBhvr>
                                      <p:tavLst>
                                        <p:tav tm="0">
                                          <p:val>
                                            <p:fltVal val="0"/>
                                          </p:val>
                                        </p:tav>
                                        <p:tav tm="100000">
                                          <p:val>
                                            <p:strVal val="#ppt_h"/>
                                          </p:val>
                                        </p:tav>
                                      </p:tavLst>
                                    </p:anim>
                                    <p:animEffect transition="in" filter="fade">
                                      <p:cBhvr>
                                        <p:cTn id="58" dur="300"/>
                                        <p:tgtEl>
                                          <p:spTgt spid="7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 calcmode="lin" valueType="num">
                                      <p:cBhvr>
                                        <p:cTn id="61" dur="300" fill="hold"/>
                                        <p:tgtEl>
                                          <p:spTgt spid="73"/>
                                        </p:tgtEl>
                                        <p:attrNameLst>
                                          <p:attrName>ppt_w</p:attrName>
                                        </p:attrNameLst>
                                      </p:cBhvr>
                                      <p:tavLst>
                                        <p:tav tm="0">
                                          <p:val>
                                            <p:fltVal val="0"/>
                                          </p:val>
                                        </p:tav>
                                        <p:tav tm="100000">
                                          <p:val>
                                            <p:strVal val="#ppt_w"/>
                                          </p:val>
                                        </p:tav>
                                      </p:tavLst>
                                    </p:anim>
                                    <p:anim calcmode="lin" valueType="num">
                                      <p:cBhvr>
                                        <p:cTn id="62" dur="300" fill="hold"/>
                                        <p:tgtEl>
                                          <p:spTgt spid="73"/>
                                        </p:tgtEl>
                                        <p:attrNameLst>
                                          <p:attrName>ppt_h</p:attrName>
                                        </p:attrNameLst>
                                      </p:cBhvr>
                                      <p:tavLst>
                                        <p:tav tm="0">
                                          <p:val>
                                            <p:fltVal val="0"/>
                                          </p:val>
                                        </p:tav>
                                        <p:tav tm="100000">
                                          <p:val>
                                            <p:strVal val="#ppt_h"/>
                                          </p:val>
                                        </p:tav>
                                      </p:tavLst>
                                    </p:anim>
                                    <p:animEffect transition="in" filter="fade">
                                      <p:cBhvr>
                                        <p:cTn id="63" dur="300"/>
                                        <p:tgtEl>
                                          <p:spTgt spid="7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p:cTn id="66" dur="300" fill="hold"/>
                                        <p:tgtEl>
                                          <p:spTgt spid="78"/>
                                        </p:tgtEl>
                                        <p:attrNameLst>
                                          <p:attrName>ppt_w</p:attrName>
                                        </p:attrNameLst>
                                      </p:cBhvr>
                                      <p:tavLst>
                                        <p:tav tm="0">
                                          <p:val>
                                            <p:fltVal val="0"/>
                                          </p:val>
                                        </p:tav>
                                        <p:tav tm="100000">
                                          <p:val>
                                            <p:strVal val="#ppt_w"/>
                                          </p:val>
                                        </p:tav>
                                      </p:tavLst>
                                    </p:anim>
                                    <p:anim calcmode="lin" valueType="num">
                                      <p:cBhvr>
                                        <p:cTn id="67" dur="300" fill="hold"/>
                                        <p:tgtEl>
                                          <p:spTgt spid="78"/>
                                        </p:tgtEl>
                                        <p:attrNameLst>
                                          <p:attrName>ppt_h</p:attrName>
                                        </p:attrNameLst>
                                      </p:cBhvr>
                                      <p:tavLst>
                                        <p:tav tm="0">
                                          <p:val>
                                            <p:fltVal val="0"/>
                                          </p:val>
                                        </p:tav>
                                        <p:tav tm="100000">
                                          <p:val>
                                            <p:strVal val="#ppt_h"/>
                                          </p:val>
                                        </p:tav>
                                      </p:tavLst>
                                    </p:anim>
                                    <p:animEffect transition="in" filter="fade">
                                      <p:cBhvr>
                                        <p:cTn id="68" dur="300"/>
                                        <p:tgtEl>
                                          <p:spTgt spid="7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p:cTn id="71" dur="300" fill="hold"/>
                                        <p:tgtEl>
                                          <p:spTgt spid="79"/>
                                        </p:tgtEl>
                                        <p:attrNameLst>
                                          <p:attrName>ppt_w</p:attrName>
                                        </p:attrNameLst>
                                      </p:cBhvr>
                                      <p:tavLst>
                                        <p:tav tm="0">
                                          <p:val>
                                            <p:fltVal val="0"/>
                                          </p:val>
                                        </p:tav>
                                        <p:tav tm="100000">
                                          <p:val>
                                            <p:strVal val="#ppt_w"/>
                                          </p:val>
                                        </p:tav>
                                      </p:tavLst>
                                    </p:anim>
                                    <p:anim calcmode="lin" valueType="num">
                                      <p:cBhvr>
                                        <p:cTn id="72" dur="300" fill="hold"/>
                                        <p:tgtEl>
                                          <p:spTgt spid="79"/>
                                        </p:tgtEl>
                                        <p:attrNameLst>
                                          <p:attrName>ppt_h</p:attrName>
                                        </p:attrNameLst>
                                      </p:cBhvr>
                                      <p:tavLst>
                                        <p:tav tm="0">
                                          <p:val>
                                            <p:fltVal val="0"/>
                                          </p:val>
                                        </p:tav>
                                        <p:tav tm="100000">
                                          <p:val>
                                            <p:strVal val="#ppt_h"/>
                                          </p:val>
                                        </p:tav>
                                      </p:tavLst>
                                    </p:anim>
                                    <p:animEffect transition="in" filter="fade">
                                      <p:cBhvr>
                                        <p:cTn id="73" dur="300"/>
                                        <p:tgtEl>
                                          <p:spTgt spid="79"/>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300" fill="hold"/>
                                        <p:tgtEl>
                                          <p:spTgt spid="77"/>
                                        </p:tgtEl>
                                        <p:attrNameLst>
                                          <p:attrName>ppt_w</p:attrName>
                                        </p:attrNameLst>
                                      </p:cBhvr>
                                      <p:tavLst>
                                        <p:tav tm="0">
                                          <p:val>
                                            <p:fltVal val="0"/>
                                          </p:val>
                                        </p:tav>
                                        <p:tav tm="100000">
                                          <p:val>
                                            <p:strVal val="#ppt_w"/>
                                          </p:val>
                                        </p:tav>
                                      </p:tavLst>
                                    </p:anim>
                                    <p:anim calcmode="lin" valueType="num">
                                      <p:cBhvr>
                                        <p:cTn id="77" dur="300" fill="hold"/>
                                        <p:tgtEl>
                                          <p:spTgt spid="77"/>
                                        </p:tgtEl>
                                        <p:attrNameLst>
                                          <p:attrName>ppt_h</p:attrName>
                                        </p:attrNameLst>
                                      </p:cBhvr>
                                      <p:tavLst>
                                        <p:tav tm="0">
                                          <p:val>
                                            <p:fltVal val="0"/>
                                          </p:val>
                                        </p:tav>
                                        <p:tav tm="100000">
                                          <p:val>
                                            <p:strVal val="#ppt_h"/>
                                          </p:val>
                                        </p:tav>
                                      </p:tavLst>
                                    </p:anim>
                                    <p:animEffect transition="in" filter="fade">
                                      <p:cBhvr>
                                        <p:cTn id="78" dur="300"/>
                                        <p:tgtEl>
                                          <p:spTgt spid="77"/>
                                        </p:tgtEl>
                                      </p:cBhvr>
                                    </p:animEffect>
                                  </p:childTnLst>
                                </p:cTn>
                              </p:par>
                            </p:childTnLst>
                          </p:cTn>
                        </p:par>
                        <p:par>
                          <p:cTn id="79" fill="hold">
                            <p:stCondLst>
                              <p:cond delay="6000"/>
                            </p:stCondLst>
                            <p:childTnLst>
                              <p:par>
                                <p:cTn id="80" presetID="42" presetClass="entr" presetSubtype="0" fill="hold"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200"/>
                                        <p:tgtEl>
                                          <p:spTgt spid="96"/>
                                        </p:tgtEl>
                                      </p:cBhvr>
                                    </p:animEffect>
                                    <p:anim calcmode="lin" valueType="num">
                                      <p:cBhvr>
                                        <p:cTn id="83" dur="200" fill="hold"/>
                                        <p:tgtEl>
                                          <p:spTgt spid="96"/>
                                        </p:tgtEl>
                                        <p:attrNameLst>
                                          <p:attrName>ppt_x</p:attrName>
                                        </p:attrNameLst>
                                      </p:cBhvr>
                                      <p:tavLst>
                                        <p:tav tm="0">
                                          <p:val>
                                            <p:strVal val="#ppt_x"/>
                                          </p:val>
                                        </p:tav>
                                        <p:tav tm="100000">
                                          <p:val>
                                            <p:strVal val="#ppt_x"/>
                                          </p:val>
                                        </p:tav>
                                      </p:tavLst>
                                    </p:anim>
                                    <p:anim calcmode="lin" valueType="num">
                                      <p:cBhvr>
                                        <p:cTn id="84" dur="200" fill="hold"/>
                                        <p:tgtEl>
                                          <p:spTgt spid="96"/>
                                        </p:tgtEl>
                                        <p:attrNameLst>
                                          <p:attrName>ppt_y</p:attrName>
                                        </p:attrNameLst>
                                      </p:cBhvr>
                                      <p:tavLst>
                                        <p:tav tm="0">
                                          <p:val>
                                            <p:strVal val="#ppt_y+.1"/>
                                          </p:val>
                                        </p:tav>
                                        <p:tav tm="100000">
                                          <p:val>
                                            <p:strVal val="#ppt_y"/>
                                          </p:val>
                                        </p:tav>
                                      </p:tavLst>
                                    </p:anim>
                                  </p:childTnLst>
                                </p:cTn>
                              </p:par>
                            </p:childTnLst>
                          </p:cTn>
                        </p:par>
                        <p:par>
                          <p:cTn id="85" fill="hold">
                            <p:stCondLst>
                              <p:cond delay="6500"/>
                            </p:stCondLst>
                            <p:childTnLst>
                              <p:par>
                                <p:cTn id="86" presetID="42" presetClass="entr" presetSubtype="0" fill="hold" nodeType="afterEffect">
                                  <p:stCondLst>
                                    <p:cond delay="0"/>
                                  </p:stCondLst>
                                  <p:childTnLst>
                                    <p:set>
                                      <p:cBhvr>
                                        <p:cTn id="87" dur="1" fill="hold">
                                          <p:stCondLst>
                                            <p:cond delay="0"/>
                                          </p:stCondLst>
                                        </p:cTn>
                                        <p:tgtEl>
                                          <p:spTgt spid="100"/>
                                        </p:tgtEl>
                                        <p:attrNameLst>
                                          <p:attrName>style.visibility</p:attrName>
                                        </p:attrNameLst>
                                      </p:cBhvr>
                                      <p:to>
                                        <p:strVal val="visible"/>
                                      </p:to>
                                    </p:set>
                                    <p:animEffect transition="in" filter="fade">
                                      <p:cBhvr>
                                        <p:cTn id="88" dur="200"/>
                                        <p:tgtEl>
                                          <p:spTgt spid="100"/>
                                        </p:tgtEl>
                                      </p:cBhvr>
                                    </p:animEffect>
                                    <p:anim calcmode="lin" valueType="num">
                                      <p:cBhvr>
                                        <p:cTn id="89" dur="200" fill="hold"/>
                                        <p:tgtEl>
                                          <p:spTgt spid="100"/>
                                        </p:tgtEl>
                                        <p:attrNameLst>
                                          <p:attrName>ppt_x</p:attrName>
                                        </p:attrNameLst>
                                      </p:cBhvr>
                                      <p:tavLst>
                                        <p:tav tm="0">
                                          <p:val>
                                            <p:strVal val="#ppt_x"/>
                                          </p:val>
                                        </p:tav>
                                        <p:tav tm="100000">
                                          <p:val>
                                            <p:strVal val="#ppt_x"/>
                                          </p:val>
                                        </p:tav>
                                      </p:tavLst>
                                    </p:anim>
                                    <p:anim calcmode="lin" valueType="num">
                                      <p:cBhvr>
                                        <p:cTn id="90" dur="200" fill="hold"/>
                                        <p:tgtEl>
                                          <p:spTgt spid="100"/>
                                        </p:tgtEl>
                                        <p:attrNameLst>
                                          <p:attrName>ppt_y</p:attrName>
                                        </p:attrNameLst>
                                      </p:cBhvr>
                                      <p:tavLst>
                                        <p:tav tm="0">
                                          <p:val>
                                            <p:strVal val="#ppt_y+.1"/>
                                          </p:val>
                                        </p:tav>
                                        <p:tav tm="100000">
                                          <p:val>
                                            <p:strVal val="#ppt_y"/>
                                          </p:val>
                                        </p:tav>
                                      </p:tavLst>
                                    </p:anim>
                                  </p:childTnLst>
                                </p:cTn>
                              </p:par>
                            </p:childTnLst>
                          </p:cTn>
                        </p:par>
                        <p:par>
                          <p:cTn id="91" fill="hold">
                            <p:stCondLst>
                              <p:cond delay="7000"/>
                            </p:stCondLst>
                            <p:childTnLst>
                              <p:par>
                                <p:cTn id="92" presetID="42" presetClass="entr" presetSubtype="0" fill="hold" nodeType="after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fade">
                                      <p:cBhvr>
                                        <p:cTn id="94" dur="200"/>
                                        <p:tgtEl>
                                          <p:spTgt spid="104"/>
                                        </p:tgtEl>
                                      </p:cBhvr>
                                    </p:animEffect>
                                    <p:anim calcmode="lin" valueType="num">
                                      <p:cBhvr>
                                        <p:cTn id="95" dur="200" fill="hold"/>
                                        <p:tgtEl>
                                          <p:spTgt spid="104"/>
                                        </p:tgtEl>
                                        <p:attrNameLst>
                                          <p:attrName>ppt_x</p:attrName>
                                        </p:attrNameLst>
                                      </p:cBhvr>
                                      <p:tavLst>
                                        <p:tav tm="0">
                                          <p:val>
                                            <p:strVal val="#ppt_x"/>
                                          </p:val>
                                        </p:tav>
                                        <p:tav tm="100000">
                                          <p:val>
                                            <p:strVal val="#ppt_x"/>
                                          </p:val>
                                        </p:tav>
                                      </p:tavLst>
                                    </p:anim>
                                    <p:anim calcmode="lin" valueType="num">
                                      <p:cBhvr>
                                        <p:cTn id="96" dur="200" fill="hold"/>
                                        <p:tgtEl>
                                          <p:spTgt spid="104"/>
                                        </p:tgtEl>
                                        <p:attrNameLst>
                                          <p:attrName>ppt_y</p:attrName>
                                        </p:attrNameLst>
                                      </p:cBhvr>
                                      <p:tavLst>
                                        <p:tav tm="0">
                                          <p:val>
                                            <p:strVal val="#ppt_y+.1"/>
                                          </p:val>
                                        </p:tav>
                                        <p:tav tm="100000">
                                          <p:val>
                                            <p:strVal val="#ppt_y"/>
                                          </p:val>
                                        </p:tav>
                                      </p:tavLst>
                                    </p:anim>
                                  </p:childTnLst>
                                </p:cTn>
                              </p:par>
                            </p:childTnLst>
                          </p:cTn>
                        </p:par>
                        <p:par>
                          <p:cTn id="97" fill="hold">
                            <p:stCondLst>
                              <p:cond delay="7500"/>
                            </p:stCondLst>
                            <p:childTnLst>
                              <p:par>
                                <p:cTn id="98" presetID="42" presetClass="entr" presetSubtype="0" fill="hold" nodeType="afterEffect">
                                  <p:stCondLst>
                                    <p:cond delay="0"/>
                                  </p:stCondLst>
                                  <p:childTnLst>
                                    <p:set>
                                      <p:cBhvr>
                                        <p:cTn id="99" dur="1" fill="hold">
                                          <p:stCondLst>
                                            <p:cond delay="0"/>
                                          </p:stCondLst>
                                        </p:cTn>
                                        <p:tgtEl>
                                          <p:spTgt spid="108"/>
                                        </p:tgtEl>
                                        <p:attrNameLst>
                                          <p:attrName>style.visibility</p:attrName>
                                        </p:attrNameLst>
                                      </p:cBhvr>
                                      <p:to>
                                        <p:strVal val="visible"/>
                                      </p:to>
                                    </p:set>
                                    <p:animEffect transition="in" filter="fade">
                                      <p:cBhvr>
                                        <p:cTn id="100" dur="200"/>
                                        <p:tgtEl>
                                          <p:spTgt spid="108"/>
                                        </p:tgtEl>
                                      </p:cBhvr>
                                    </p:animEffect>
                                    <p:anim calcmode="lin" valueType="num">
                                      <p:cBhvr>
                                        <p:cTn id="101" dur="200" fill="hold"/>
                                        <p:tgtEl>
                                          <p:spTgt spid="108"/>
                                        </p:tgtEl>
                                        <p:attrNameLst>
                                          <p:attrName>ppt_x</p:attrName>
                                        </p:attrNameLst>
                                      </p:cBhvr>
                                      <p:tavLst>
                                        <p:tav tm="0">
                                          <p:val>
                                            <p:strVal val="#ppt_x"/>
                                          </p:val>
                                        </p:tav>
                                        <p:tav tm="100000">
                                          <p:val>
                                            <p:strVal val="#ppt_x"/>
                                          </p:val>
                                        </p:tav>
                                      </p:tavLst>
                                    </p:anim>
                                    <p:anim calcmode="lin" valueType="num">
                                      <p:cBhvr>
                                        <p:cTn id="102" dur="2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59" grpId="0" animBg="1"/>
      <p:bldP spid="67" grpId="0" animBg="1"/>
      <p:bldP spid="68" grpId="0" animBg="1"/>
      <p:bldP spid="69" grpId="0" animBg="1"/>
      <p:bldP spid="70" grpId="0" animBg="1"/>
      <p:bldP spid="71" grpId="0"/>
      <p:bldP spid="72" grpId="0" animBg="1"/>
      <p:bldP spid="73" grpId="0"/>
      <p:bldP spid="74" grpId="0" animBg="1"/>
      <p:bldP spid="75" grpId="0" animBg="1"/>
      <p:bldP spid="76" grpId="0" animBg="1"/>
      <p:bldP spid="77" grpId="0"/>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899592" y="2211710"/>
            <a:ext cx="1336468" cy="1584176"/>
            <a:chOff x="1043608" y="2211710"/>
            <a:chExt cx="1336468" cy="1584176"/>
          </a:xfrm>
        </p:grpSpPr>
        <p:sp>
          <p:nvSpPr>
            <p:cNvPr id="2" name="六边形 1"/>
            <p:cNvSpPr/>
            <p:nvPr/>
          </p:nvSpPr>
          <p:spPr>
            <a:xfrm>
              <a:off x="1043608" y="2643758"/>
              <a:ext cx="1336468" cy="1152128"/>
            </a:xfrm>
            <a:prstGeom prst="hexagon">
              <a:avLst/>
            </a:prstGeom>
            <a:blipFill>
              <a:blip r:embed="rId2" cstate="print"/>
              <a:stretch>
                <a:fillRect/>
              </a:stretch>
            </a:blipFill>
            <a:ln w="254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flipV="1">
              <a:off x="1334598" y="2211710"/>
              <a:ext cx="754488" cy="360040"/>
              <a:chOff x="1619672" y="3219822"/>
              <a:chExt cx="754488" cy="360040"/>
            </a:xfrm>
          </p:grpSpPr>
          <p:cxnSp>
            <p:nvCxnSpPr>
              <p:cNvPr id="8" name="直接连接符 7"/>
              <p:cNvCxnSpPr/>
              <p:nvPr/>
            </p:nvCxnSpPr>
            <p:spPr>
              <a:xfrm>
                <a:off x="1619672" y="3219822"/>
                <a:ext cx="754488" cy="0"/>
              </a:xfrm>
              <a:prstGeom prst="line">
                <a:avLst/>
              </a:prstGeom>
              <a:ln w="1016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下箭头 10"/>
              <p:cNvSpPr/>
              <p:nvPr/>
            </p:nvSpPr>
            <p:spPr>
              <a:xfrm>
                <a:off x="1950831" y="3262797"/>
                <a:ext cx="92170" cy="317065"/>
              </a:xfrm>
              <a:prstGeom prst="downArrow">
                <a:avLst>
                  <a:gd name="adj1" fmla="val 50000"/>
                  <a:gd name="adj2" fmla="val 852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 name="组合 14"/>
          <p:cNvGrpSpPr/>
          <p:nvPr/>
        </p:nvGrpSpPr>
        <p:grpSpPr>
          <a:xfrm>
            <a:off x="2072458" y="2077219"/>
            <a:ext cx="1336468" cy="1574651"/>
            <a:chOff x="2122849" y="2077219"/>
            <a:chExt cx="1336468" cy="1574651"/>
          </a:xfrm>
        </p:grpSpPr>
        <p:sp>
          <p:nvSpPr>
            <p:cNvPr id="42" name="六边形 41"/>
            <p:cNvSpPr/>
            <p:nvPr/>
          </p:nvSpPr>
          <p:spPr>
            <a:xfrm>
              <a:off x="2122849" y="2077219"/>
              <a:ext cx="1336468" cy="1152128"/>
            </a:xfrm>
            <a:prstGeom prst="hexagon">
              <a:avLst/>
            </a:prstGeom>
            <a:blipFill>
              <a:blip r:embed="rId3" cstate="print"/>
              <a:stretch>
                <a:fillRect/>
              </a:stretch>
            </a:blipFill>
            <a:ln w="254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2413839" y="3291830"/>
              <a:ext cx="754488" cy="360040"/>
              <a:chOff x="1619672" y="3219822"/>
              <a:chExt cx="754488" cy="360040"/>
            </a:xfrm>
          </p:grpSpPr>
          <p:cxnSp>
            <p:nvCxnSpPr>
              <p:cNvPr id="59" name="直接连接符 58"/>
              <p:cNvCxnSpPr/>
              <p:nvPr/>
            </p:nvCxnSpPr>
            <p:spPr>
              <a:xfrm>
                <a:off x="1619672" y="3219822"/>
                <a:ext cx="754488" cy="0"/>
              </a:xfrm>
              <a:prstGeom prst="line">
                <a:avLst/>
              </a:prstGeom>
              <a:ln w="1016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下箭头 59"/>
              <p:cNvSpPr/>
              <p:nvPr/>
            </p:nvSpPr>
            <p:spPr>
              <a:xfrm>
                <a:off x="1950831" y="3262797"/>
                <a:ext cx="92170" cy="317065"/>
              </a:xfrm>
              <a:prstGeom prst="downArrow">
                <a:avLst>
                  <a:gd name="adj1" fmla="val 50000"/>
                  <a:gd name="adj2" fmla="val 852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a:off x="3245324" y="2230760"/>
            <a:ext cx="1336468" cy="1584176"/>
            <a:chOff x="3196258" y="2230760"/>
            <a:chExt cx="1336468" cy="1584176"/>
          </a:xfrm>
        </p:grpSpPr>
        <p:sp>
          <p:nvSpPr>
            <p:cNvPr id="62" name="六边形 61"/>
            <p:cNvSpPr/>
            <p:nvPr/>
          </p:nvSpPr>
          <p:spPr>
            <a:xfrm>
              <a:off x="3196258" y="2662808"/>
              <a:ext cx="1336468" cy="1152128"/>
            </a:xfrm>
            <a:prstGeom prst="hexagon">
              <a:avLst/>
            </a:prstGeom>
            <a:blipFill>
              <a:blip r:embed="rId4" cstate="print"/>
              <a:stretch>
                <a:fillRect/>
              </a:stretch>
            </a:blipFill>
            <a:ln w="254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flipV="1">
              <a:off x="3487248" y="2230760"/>
              <a:ext cx="754488" cy="360040"/>
              <a:chOff x="1619672" y="3219822"/>
              <a:chExt cx="754488" cy="360040"/>
            </a:xfrm>
          </p:grpSpPr>
          <p:cxnSp>
            <p:nvCxnSpPr>
              <p:cNvPr id="68" name="直接连接符 67"/>
              <p:cNvCxnSpPr/>
              <p:nvPr/>
            </p:nvCxnSpPr>
            <p:spPr>
              <a:xfrm>
                <a:off x="1619672" y="3219822"/>
                <a:ext cx="754488" cy="0"/>
              </a:xfrm>
              <a:prstGeom prst="line">
                <a:avLst/>
              </a:prstGeom>
              <a:ln w="1016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下箭头 68"/>
              <p:cNvSpPr/>
              <p:nvPr/>
            </p:nvSpPr>
            <p:spPr>
              <a:xfrm>
                <a:off x="1950831" y="3262797"/>
                <a:ext cx="92170" cy="317065"/>
              </a:xfrm>
              <a:prstGeom prst="downArrow">
                <a:avLst>
                  <a:gd name="adj1" fmla="val 50000"/>
                  <a:gd name="adj2" fmla="val 852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4418190" y="2096269"/>
            <a:ext cx="1336468" cy="1574651"/>
            <a:chOff x="4275499" y="2096269"/>
            <a:chExt cx="1336468" cy="1574651"/>
          </a:xfrm>
        </p:grpSpPr>
        <p:sp>
          <p:nvSpPr>
            <p:cNvPr id="64" name="六边形 63"/>
            <p:cNvSpPr/>
            <p:nvPr/>
          </p:nvSpPr>
          <p:spPr>
            <a:xfrm>
              <a:off x="4275499" y="2096269"/>
              <a:ext cx="1336468" cy="1152128"/>
            </a:xfrm>
            <a:prstGeom prst="hexagon">
              <a:avLst/>
            </a:prstGeom>
            <a:blipFill>
              <a:blip r:embed="rId5" cstate="print"/>
              <a:stretch>
                <a:fillRect/>
              </a:stretch>
            </a:blipFill>
            <a:ln w="254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4566489" y="3310880"/>
              <a:ext cx="754488" cy="360040"/>
              <a:chOff x="1619672" y="3219822"/>
              <a:chExt cx="754488" cy="360040"/>
            </a:xfrm>
          </p:grpSpPr>
          <p:cxnSp>
            <p:nvCxnSpPr>
              <p:cNvPr id="66" name="直接连接符 65"/>
              <p:cNvCxnSpPr/>
              <p:nvPr/>
            </p:nvCxnSpPr>
            <p:spPr>
              <a:xfrm>
                <a:off x="1619672" y="3219822"/>
                <a:ext cx="754488" cy="0"/>
              </a:xfrm>
              <a:prstGeom prst="line">
                <a:avLst/>
              </a:prstGeom>
              <a:ln w="1016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下箭头 66"/>
              <p:cNvSpPr/>
              <p:nvPr/>
            </p:nvSpPr>
            <p:spPr>
              <a:xfrm>
                <a:off x="1950831" y="3262797"/>
                <a:ext cx="92170" cy="317065"/>
              </a:xfrm>
              <a:prstGeom prst="downArrow">
                <a:avLst>
                  <a:gd name="adj1" fmla="val 50000"/>
                  <a:gd name="adj2" fmla="val 852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 name="组合 17"/>
          <p:cNvGrpSpPr/>
          <p:nvPr/>
        </p:nvGrpSpPr>
        <p:grpSpPr>
          <a:xfrm>
            <a:off x="5591056" y="2259335"/>
            <a:ext cx="1336468" cy="1584176"/>
            <a:chOff x="5348908" y="2259335"/>
            <a:chExt cx="1336468" cy="1584176"/>
          </a:xfrm>
        </p:grpSpPr>
        <p:sp>
          <p:nvSpPr>
            <p:cNvPr id="71" name="六边形 70"/>
            <p:cNvSpPr/>
            <p:nvPr/>
          </p:nvSpPr>
          <p:spPr>
            <a:xfrm>
              <a:off x="5348908" y="2691383"/>
              <a:ext cx="1336468" cy="1152128"/>
            </a:xfrm>
            <a:prstGeom prst="hexagon">
              <a:avLst/>
            </a:prstGeom>
            <a:blipFill>
              <a:blip r:embed="rId6" cstate="print"/>
              <a:stretch>
                <a:fillRect/>
              </a:stretch>
            </a:blipFill>
            <a:ln w="254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flipV="1">
              <a:off x="5639898" y="2259335"/>
              <a:ext cx="754488" cy="360040"/>
              <a:chOff x="1619672" y="3219822"/>
              <a:chExt cx="754488" cy="360040"/>
            </a:xfrm>
          </p:grpSpPr>
          <p:cxnSp>
            <p:nvCxnSpPr>
              <p:cNvPr id="77" name="直接连接符 76"/>
              <p:cNvCxnSpPr/>
              <p:nvPr/>
            </p:nvCxnSpPr>
            <p:spPr>
              <a:xfrm>
                <a:off x="1619672" y="3219822"/>
                <a:ext cx="754488" cy="0"/>
              </a:xfrm>
              <a:prstGeom prst="line">
                <a:avLst/>
              </a:prstGeom>
              <a:ln w="1016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78" name="下箭头 77"/>
              <p:cNvSpPr/>
              <p:nvPr/>
            </p:nvSpPr>
            <p:spPr>
              <a:xfrm>
                <a:off x="1950831" y="3262797"/>
                <a:ext cx="92170" cy="317065"/>
              </a:xfrm>
              <a:prstGeom prst="downArrow">
                <a:avLst>
                  <a:gd name="adj1" fmla="val 50000"/>
                  <a:gd name="adj2" fmla="val 852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 name="组合 18"/>
          <p:cNvGrpSpPr/>
          <p:nvPr/>
        </p:nvGrpSpPr>
        <p:grpSpPr>
          <a:xfrm>
            <a:off x="6763924" y="2124844"/>
            <a:ext cx="1336468" cy="1574651"/>
            <a:chOff x="6428149" y="2124844"/>
            <a:chExt cx="1336468" cy="1574651"/>
          </a:xfrm>
        </p:grpSpPr>
        <p:sp>
          <p:nvSpPr>
            <p:cNvPr id="73" name="六边形 72"/>
            <p:cNvSpPr/>
            <p:nvPr/>
          </p:nvSpPr>
          <p:spPr>
            <a:xfrm>
              <a:off x="6428149" y="2124844"/>
              <a:ext cx="1336468" cy="1152128"/>
            </a:xfrm>
            <a:prstGeom prst="hexagon">
              <a:avLst/>
            </a:prstGeom>
            <a:blipFill>
              <a:blip r:embed="rId7" cstate="print"/>
              <a:stretch>
                <a:fillRect/>
              </a:stretch>
            </a:blipFill>
            <a:ln w="254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6719139" y="3339455"/>
              <a:ext cx="754488" cy="360040"/>
              <a:chOff x="1619672" y="3219822"/>
              <a:chExt cx="754488" cy="360040"/>
            </a:xfrm>
          </p:grpSpPr>
          <p:cxnSp>
            <p:nvCxnSpPr>
              <p:cNvPr id="75" name="直接连接符 74"/>
              <p:cNvCxnSpPr/>
              <p:nvPr/>
            </p:nvCxnSpPr>
            <p:spPr>
              <a:xfrm>
                <a:off x="1619672" y="3219822"/>
                <a:ext cx="754488" cy="0"/>
              </a:xfrm>
              <a:prstGeom prst="line">
                <a:avLst/>
              </a:prstGeom>
              <a:ln w="1016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下箭头 75"/>
              <p:cNvSpPr/>
              <p:nvPr/>
            </p:nvSpPr>
            <p:spPr>
              <a:xfrm>
                <a:off x="1950831" y="3262797"/>
                <a:ext cx="92170" cy="317065"/>
              </a:xfrm>
              <a:prstGeom prst="downArrow">
                <a:avLst>
                  <a:gd name="adj1" fmla="val 50000"/>
                  <a:gd name="adj2" fmla="val 852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9" name="矩形 78"/>
          <p:cNvSpPr/>
          <p:nvPr/>
        </p:nvSpPr>
        <p:spPr>
          <a:xfrm>
            <a:off x="880633" y="1441688"/>
            <a:ext cx="1466556"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a:t>
            </a:r>
          </a:p>
        </p:txBody>
      </p:sp>
      <p:sp>
        <p:nvSpPr>
          <p:cNvPr id="80" name="矩形 79"/>
          <p:cNvSpPr/>
          <p:nvPr/>
        </p:nvSpPr>
        <p:spPr>
          <a:xfrm>
            <a:off x="3226365" y="1441688"/>
            <a:ext cx="1466556"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a:t>
            </a:r>
          </a:p>
        </p:txBody>
      </p:sp>
      <p:sp>
        <p:nvSpPr>
          <p:cNvPr id="81" name="矩形 80"/>
          <p:cNvSpPr/>
          <p:nvPr/>
        </p:nvSpPr>
        <p:spPr>
          <a:xfrm>
            <a:off x="5526012" y="1441688"/>
            <a:ext cx="1466556"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a:t>
            </a:r>
          </a:p>
        </p:txBody>
      </p:sp>
      <p:sp>
        <p:nvSpPr>
          <p:cNvPr id="82" name="矩形 81"/>
          <p:cNvSpPr/>
          <p:nvPr/>
        </p:nvSpPr>
        <p:spPr>
          <a:xfrm>
            <a:off x="2053499" y="3939902"/>
            <a:ext cx="1466556"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a:t>
            </a:r>
          </a:p>
        </p:txBody>
      </p:sp>
      <p:sp>
        <p:nvSpPr>
          <p:cNvPr id="83" name="矩形 82"/>
          <p:cNvSpPr/>
          <p:nvPr/>
        </p:nvSpPr>
        <p:spPr>
          <a:xfrm>
            <a:off x="4399231" y="3939902"/>
            <a:ext cx="1466556"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a:t>
            </a:r>
          </a:p>
        </p:txBody>
      </p:sp>
      <p:sp>
        <p:nvSpPr>
          <p:cNvPr id="84" name="矩形 83"/>
          <p:cNvSpPr/>
          <p:nvPr/>
        </p:nvSpPr>
        <p:spPr>
          <a:xfrm>
            <a:off x="6698880" y="3939902"/>
            <a:ext cx="1466556"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4" decel="4000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400" fill="hold"/>
                                            <p:tgtEl>
                                              <p:spTgt spid="14"/>
                                            </p:tgtEl>
                                            <p:attrNameLst>
                                              <p:attrName>ppt_x</p:attrName>
                                            </p:attrNameLst>
                                          </p:cBhvr>
                                          <p:tavLst>
                                            <p:tav tm="0">
                                              <p:val>
                                                <p:strVal val="#ppt_x"/>
                                              </p:val>
                                            </p:tav>
                                            <p:tav tm="100000">
                                              <p:val>
                                                <p:strVal val="#ppt_x"/>
                                              </p:val>
                                            </p:tav>
                                          </p:tavLst>
                                        </p:anim>
                                        <p:anim calcmode="lin" valueType="num">
                                          <p:cBhvr additive="base">
                                            <p:cTn id="21" dur="4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decel="4000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400" fill="hold"/>
                                            <p:tgtEl>
                                              <p:spTgt spid="16"/>
                                            </p:tgtEl>
                                            <p:attrNameLst>
                                              <p:attrName>ppt_x</p:attrName>
                                            </p:attrNameLst>
                                          </p:cBhvr>
                                          <p:tavLst>
                                            <p:tav tm="0">
                                              <p:val>
                                                <p:strVal val="#ppt_x"/>
                                              </p:val>
                                            </p:tav>
                                            <p:tav tm="100000">
                                              <p:val>
                                                <p:strVal val="#ppt_x"/>
                                              </p:val>
                                            </p:tav>
                                          </p:tavLst>
                                        </p:anim>
                                        <p:anim calcmode="lin" valueType="num">
                                          <p:cBhvr additive="base">
                                            <p:cTn id="25" dur="4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decel="4000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400" fill="hold"/>
                                            <p:tgtEl>
                                              <p:spTgt spid="18"/>
                                            </p:tgtEl>
                                            <p:attrNameLst>
                                              <p:attrName>ppt_x</p:attrName>
                                            </p:attrNameLst>
                                          </p:cBhvr>
                                          <p:tavLst>
                                            <p:tav tm="0">
                                              <p:val>
                                                <p:strVal val="#ppt_x"/>
                                              </p:val>
                                            </p:tav>
                                            <p:tav tm="100000">
                                              <p:val>
                                                <p:strVal val="#ppt_x"/>
                                              </p:val>
                                            </p:tav>
                                          </p:tavLst>
                                        </p:anim>
                                        <p:anim calcmode="lin" valueType="num">
                                          <p:cBhvr additive="base">
                                            <p:cTn id="29" dur="400" fill="hold"/>
                                            <p:tgtEl>
                                              <p:spTgt spid="18"/>
                                            </p:tgtEl>
                                            <p:attrNameLst>
                                              <p:attrName>ppt_y</p:attrName>
                                            </p:attrNameLst>
                                          </p:cBhvr>
                                          <p:tavLst>
                                            <p:tav tm="0">
                                              <p:val>
                                                <p:strVal val="1+#ppt_h/2"/>
                                              </p:val>
                                            </p:tav>
                                            <p:tav tm="100000">
                                              <p:val>
                                                <p:strVal val="#ppt_y"/>
                                              </p:val>
                                            </p:tav>
                                          </p:tavLst>
                                        </p:anim>
                                      </p:childTnLst>
                                    </p:cTn>
                                  </p:par>
                                  <p:par>
                                    <p:cTn id="30" presetID="2" presetClass="entr" presetSubtype="1" decel="4000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400" fill="hold"/>
                                            <p:tgtEl>
                                              <p:spTgt spid="15"/>
                                            </p:tgtEl>
                                            <p:attrNameLst>
                                              <p:attrName>ppt_x</p:attrName>
                                            </p:attrNameLst>
                                          </p:cBhvr>
                                          <p:tavLst>
                                            <p:tav tm="0">
                                              <p:val>
                                                <p:strVal val="#ppt_x"/>
                                              </p:val>
                                            </p:tav>
                                            <p:tav tm="100000">
                                              <p:val>
                                                <p:strVal val="#ppt_x"/>
                                              </p:val>
                                            </p:tav>
                                          </p:tavLst>
                                        </p:anim>
                                        <p:anim calcmode="lin" valueType="num">
                                          <p:cBhvr additive="base">
                                            <p:cTn id="33" dur="4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1" decel="4000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400" fill="hold"/>
                                            <p:tgtEl>
                                              <p:spTgt spid="17"/>
                                            </p:tgtEl>
                                            <p:attrNameLst>
                                              <p:attrName>ppt_x</p:attrName>
                                            </p:attrNameLst>
                                          </p:cBhvr>
                                          <p:tavLst>
                                            <p:tav tm="0">
                                              <p:val>
                                                <p:strVal val="#ppt_x"/>
                                              </p:val>
                                            </p:tav>
                                            <p:tav tm="100000">
                                              <p:val>
                                                <p:strVal val="#ppt_x"/>
                                              </p:val>
                                            </p:tav>
                                          </p:tavLst>
                                        </p:anim>
                                        <p:anim calcmode="lin" valueType="num">
                                          <p:cBhvr additive="base">
                                            <p:cTn id="37" dur="400" fill="hold"/>
                                            <p:tgtEl>
                                              <p:spTgt spid="17"/>
                                            </p:tgtEl>
                                            <p:attrNameLst>
                                              <p:attrName>ppt_y</p:attrName>
                                            </p:attrNameLst>
                                          </p:cBhvr>
                                          <p:tavLst>
                                            <p:tav tm="0">
                                              <p:val>
                                                <p:strVal val="0-#ppt_h/2"/>
                                              </p:val>
                                            </p:tav>
                                            <p:tav tm="100000">
                                              <p:val>
                                                <p:strVal val="#ppt_y"/>
                                              </p:val>
                                            </p:tav>
                                          </p:tavLst>
                                        </p:anim>
                                      </p:childTnLst>
                                    </p:cTn>
                                  </p:par>
                                  <p:par>
                                    <p:cTn id="38" presetID="2" presetClass="entr" presetSubtype="1" decel="4000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400" fill="hold"/>
                                            <p:tgtEl>
                                              <p:spTgt spid="19"/>
                                            </p:tgtEl>
                                            <p:attrNameLst>
                                              <p:attrName>ppt_x</p:attrName>
                                            </p:attrNameLst>
                                          </p:cBhvr>
                                          <p:tavLst>
                                            <p:tav tm="0">
                                              <p:val>
                                                <p:strVal val="#ppt_x"/>
                                              </p:val>
                                            </p:tav>
                                            <p:tav tm="100000">
                                              <p:val>
                                                <p:strVal val="#ppt_x"/>
                                              </p:val>
                                            </p:tav>
                                          </p:tavLst>
                                        </p:anim>
                                        <p:anim calcmode="lin" valueType="num">
                                          <p:cBhvr additive="base">
                                            <p:cTn id="41" dur="400" fill="hold"/>
                                            <p:tgtEl>
                                              <p:spTgt spid="19"/>
                                            </p:tgtEl>
                                            <p:attrNameLst>
                                              <p:attrName>ppt_y</p:attrName>
                                            </p:attrNameLst>
                                          </p:cBhvr>
                                          <p:tavLst>
                                            <p:tav tm="0">
                                              <p:val>
                                                <p:strVal val="0-#ppt_h/2"/>
                                              </p:val>
                                            </p:tav>
                                            <p:tav tm="100000">
                                              <p:val>
                                                <p:strVal val="#ppt_y"/>
                                              </p:val>
                                            </p:tav>
                                          </p:tavLst>
                                        </p:anim>
                                      </p:childTnLst>
                                    </p:cTn>
                                  </p:par>
                                </p:childTnLst>
                              </p:cTn>
                            </p:par>
                            <p:par>
                              <p:cTn id="42" fill="hold">
                                <p:stCondLst>
                                  <p:cond delay="1500"/>
                                </p:stCondLst>
                                <p:childTnLst>
                                  <p:par>
                                    <p:cTn id="43" presetID="2" presetClass="entr" presetSubtype="8" fill="hold" grpId="0" nodeType="afterEffect" p14:presetBounceEnd="56000">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14:bounceEnd="56000">
                                          <p:cBhvr additive="base">
                                            <p:cTn id="45" dur="300" fill="hold"/>
                                            <p:tgtEl>
                                              <p:spTgt spid="79"/>
                                            </p:tgtEl>
                                            <p:attrNameLst>
                                              <p:attrName>ppt_x</p:attrName>
                                            </p:attrNameLst>
                                          </p:cBhvr>
                                          <p:tavLst>
                                            <p:tav tm="0">
                                              <p:val>
                                                <p:strVal val="0-#ppt_w/2"/>
                                              </p:val>
                                            </p:tav>
                                            <p:tav tm="100000">
                                              <p:val>
                                                <p:strVal val="#ppt_x"/>
                                              </p:val>
                                            </p:tav>
                                          </p:tavLst>
                                        </p:anim>
                                        <p:anim calcmode="lin" valueType="num" p14:bounceEnd="56000">
                                          <p:cBhvr additive="base">
                                            <p:cTn id="46" dur="300" fill="hold"/>
                                            <p:tgtEl>
                                              <p:spTgt spid="79"/>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grpId="0" nodeType="afterEffect" p14:presetBounceEnd="56000">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14:bounceEnd="56000">
                                          <p:cBhvr additive="base">
                                            <p:cTn id="50" dur="300" fill="hold"/>
                                            <p:tgtEl>
                                              <p:spTgt spid="80"/>
                                            </p:tgtEl>
                                            <p:attrNameLst>
                                              <p:attrName>ppt_x</p:attrName>
                                            </p:attrNameLst>
                                          </p:cBhvr>
                                          <p:tavLst>
                                            <p:tav tm="0">
                                              <p:val>
                                                <p:strVal val="0-#ppt_w/2"/>
                                              </p:val>
                                            </p:tav>
                                            <p:tav tm="100000">
                                              <p:val>
                                                <p:strVal val="#ppt_x"/>
                                              </p:val>
                                            </p:tav>
                                          </p:tavLst>
                                        </p:anim>
                                        <p:anim calcmode="lin" valueType="num" p14:bounceEnd="56000">
                                          <p:cBhvr additive="base">
                                            <p:cTn id="51" dur="300" fill="hold"/>
                                            <p:tgtEl>
                                              <p:spTgt spid="80"/>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8" fill="hold" grpId="0" nodeType="afterEffect" p14:presetBounceEnd="56000">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14:bounceEnd="56000">
                                          <p:cBhvr additive="base">
                                            <p:cTn id="55" dur="300" fill="hold"/>
                                            <p:tgtEl>
                                              <p:spTgt spid="81"/>
                                            </p:tgtEl>
                                            <p:attrNameLst>
                                              <p:attrName>ppt_x</p:attrName>
                                            </p:attrNameLst>
                                          </p:cBhvr>
                                          <p:tavLst>
                                            <p:tav tm="0">
                                              <p:val>
                                                <p:strVal val="0-#ppt_w/2"/>
                                              </p:val>
                                            </p:tav>
                                            <p:tav tm="100000">
                                              <p:val>
                                                <p:strVal val="#ppt_x"/>
                                              </p:val>
                                            </p:tav>
                                          </p:tavLst>
                                        </p:anim>
                                        <p:anim calcmode="lin" valueType="num" p14:bounceEnd="56000">
                                          <p:cBhvr additive="base">
                                            <p:cTn id="56" dur="300" fill="hold"/>
                                            <p:tgtEl>
                                              <p:spTgt spid="81"/>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 presetClass="entr" presetSubtype="8" fill="hold" grpId="0" nodeType="afterEffect" p14:presetBounceEnd="56000">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14:bounceEnd="56000">
                                          <p:cBhvr additive="base">
                                            <p:cTn id="60" dur="300" fill="hold"/>
                                            <p:tgtEl>
                                              <p:spTgt spid="82"/>
                                            </p:tgtEl>
                                            <p:attrNameLst>
                                              <p:attrName>ppt_x</p:attrName>
                                            </p:attrNameLst>
                                          </p:cBhvr>
                                          <p:tavLst>
                                            <p:tav tm="0">
                                              <p:val>
                                                <p:strVal val="0-#ppt_w/2"/>
                                              </p:val>
                                            </p:tav>
                                            <p:tav tm="100000">
                                              <p:val>
                                                <p:strVal val="#ppt_x"/>
                                              </p:val>
                                            </p:tav>
                                          </p:tavLst>
                                        </p:anim>
                                        <p:anim calcmode="lin" valueType="num" p14:bounceEnd="56000">
                                          <p:cBhvr additive="base">
                                            <p:cTn id="61" dur="300" fill="hold"/>
                                            <p:tgtEl>
                                              <p:spTgt spid="82"/>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8" fill="hold" grpId="0" nodeType="afterEffect" p14:presetBounceEnd="56000">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14:bounceEnd="56000">
                                          <p:cBhvr additive="base">
                                            <p:cTn id="65" dur="300" fill="hold"/>
                                            <p:tgtEl>
                                              <p:spTgt spid="83"/>
                                            </p:tgtEl>
                                            <p:attrNameLst>
                                              <p:attrName>ppt_x</p:attrName>
                                            </p:attrNameLst>
                                          </p:cBhvr>
                                          <p:tavLst>
                                            <p:tav tm="0">
                                              <p:val>
                                                <p:strVal val="0-#ppt_w/2"/>
                                              </p:val>
                                            </p:tav>
                                            <p:tav tm="100000">
                                              <p:val>
                                                <p:strVal val="#ppt_x"/>
                                              </p:val>
                                            </p:tav>
                                          </p:tavLst>
                                        </p:anim>
                                        <p:anim calcmode="lin" valueType="num" p14:bounceEnd="56000">
                                          <p:cBhvr additive="base">
                                            <p:cTn id="66" dur="300" fill="hold"/>
                                            <p:tgtEl>
                                              <p:spTgt spid="83"/>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8" fill="hold" grpId="0" nodeType="afterEffect" p14:presetBounceEnd="56000">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14:bounceEnd="56000">
                                          <p:cBhvr additive="base">
                                            <p:cTn id="70" dur="300" fill="hold"/>
                                            <p:tgtEl>
                                              <p:spTgt spid="84"/>
                                            </p:tgtEl>
                                            <p:attrNameLst>
                                              <p:attrName>ppt_x</p:attrName>
                                            </p:attrNameLst>
                                          </p:cBhvr>
                                          <p:tavLst>
                                            <p:tav tm="0">
                                              <p:val>
                                                <p:strVal val="0-#ppt_w/2"/>
                                              </p:val>
                                            </p:tav>
                                            <p:tav tm="100000">
                                              <p:val>
                                                <p:strVal val="#ppt_x"/>
                                              </p:val>
                                            </p:tav>
                                          </p:tavLst>
                                        </p:anim>
                                        <p:anim calcmode="lin" valueType="num" p14:bounceEnd="56000">
                                          <p:cBhvr additive="base">
                                            <p:cTn id="71" dur="3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79" grpId="0"/>
          <p:bldP spid="80" grpId="0"/>
          <p:bldP spid="81" grpId="0"/>
          <p:bldP spid="82" grpId="0"/>
          <p:bldP spid="83" grpId="0"/>
          <p:bldP spid="8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4" decel="4000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400" fill="hold"/>
                                            <p:tgtEl>
                                              <p:spTgt spid="14"/>
                                            </p:tgtEl>
                                            <p:attrNameLst>
                                              <p:attrName>ppt_x</p:attrName>
                                            </p:attrNameLst>
                                          </p:cBhvr>
                                          <p:tavLst>
                                            <p:tav tm="0">
                                              <p:val>
                                                <p:strVal val="#ppt_x"/>
                                              </p:val>
                                            </p:tav>
                                            <p:tav tm="100000">
                                              <p:val>
                                                <p:strVal val="#ppt_x"/>
                                              </p:val>
                                            </p:tav>
                                          </p:tavLst>
                                        </p:anim>
                                        <p:anim calcmode="lin" valueType="num">
                                          <p:cBhvr additive="base">
                                            <p:cTn id="21" dur="4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decel="4000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400" fill="hold"/>
                                            <p:tgtEl>
                                              <p:spTgt spid="16"/>
                                            </p:tgtEl>
                                            <p:attrNameLst>
                                              <p:attrName>ppt_x</p:attrName>
                                            </p:attrNameLst>
                                          </p:cBhvr>
                                          <p:tavLst>
                                            <p:tav tm="0">
                                              <p:val>
                                                <p:strVal val="#ppt_x"/>
                                              </p:val>
                                            </p:tav>
                                            <p:tav tm="100000">
                                              <p:val>
                                                <p:strVal val="#ppt_x"/>
                                              </p:val>
                                            </p:tav>
                                          </p:tavLst>
                                        </p:anim>
                                        <p:anim calcmode="lin" valueType="num">
                                          <p:cBhvr additive="base">
                                            <p:cTn id="25" dur="4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decel="4000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400" fill="hold"/>
                                            <p:tgtEl>
                                              <p:spTgt spid="18"/>
                                            </p:tgtEl>
                                            <p:attrNameLst>
                                              <p:attrName>ppt_x</p:attrName>
                                            </p:attrNameLst>
                                          </p:cBhvr>
                                          <p:tavLst>
                                            <p:tav tm="0">
                                              <p:val>
                                                <p:strVal val="#ppt_x"/>
                                              </p:val>
                                            </p:tav>
                                            <p:tav tm="100000">
                                              <p:val>
                                                <p:strVal val="#ppt_x"/>
                                              </p:val>
                                            </p:tav>
                                          </p:tavLst>
                                        </p:anim>
                                        <p:anim calcmode="lin" valueType="num">
                                          <p:cBhvr additive="base">
                                            <p:cTn id="29" dur="400" fill="hold"/>
                                            <p:tgtEl>
                                              <p:spTgt spid="18"/>
                                            </p:tgtEl>
                                            <p:attrNameLst>
                                              <p:attrName>ppt_y</p:attrName>
                                            </p:attrNameLst>
                                          </p:cBhvr>
                                          <p:tavLst>
                                            <p:tav tm="0">
                                              <p:val>
                                                <p:strVal val="1+#ppt_h/2"/>
                                              </p:val>
                                            </p:tav>
                                            <p:tav tm="100000">
                                              <p:val>
                                                <p:strVal val="#ppt_y"/>
                                              </p:val>
                                            </p:tav>
                                          </p:tavLst>
                                        </p:anim>
                                      </p:childTnLst>
                                    </p:cTn>
                                  </p:par>
                                  <p:par>
                                    <p:cTn id="30" presetID="2" presetClass="entr" presetSubtype="1" decel="4000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400" fill="hold"/>
                                            <p:tgtEl>
                                              <p:spTgt spid="15"/>
                                            </p:tgtEl>
                                            <p:attrNameLst>
                                              <p:attrName>ppt_x</p:attrName>
                                            </p:attrNameLst>
                                          </p:cBhvr>
                                          <p:tavLst>
                                            <p:tav tm="0">
                                              <p:val>
                                                <p:strVal val="#ppt_x"/>
                                              </p:val>
                                            </p:tav>
                                            <p:tav tm="100000">
                                              <p:val>
                                                <p:strVal val="#ppt_x"/>
                                              </p:val>
                                            </p:tav>
                                          </p:tavLst>
                                        </p:anim>
                                        <p:anim calcmode="lin" valueType="num">
                                          <p:cBhvr additive="base">
                                            <p:cTn id="33" dur="4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1" decel="4000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400" fill="hold"/>
                                            <p:tgtEl>
                                              <p:spTgt spid="17"/>
                                            </p:tgtEl>
                                            <p:attrNameLst>
                                              <p:attrName>ppt_x</p:attrName>
                                            </p:attrNameLst>
                                          </p:cBhvr>
                                          <p:tavLst>
                                            <p:tav tm="0">
                                              <p:val>
                                                <p:strVal val="#ppt_x"/>
                                              </p:val>
                                            </p:tav>
                                            <p:tav tm="100000">
                                              <p:val>
                                                <p:strVal val="#ppt_x"/>
                                              </p:val>
                                            </p:tav>
                                          </p:tavLst>
                                        </p:anim>
                                        <p:anim calcmode="lin" valueType="num">
                                          <p:cBhvr additive="base">
                                            <p:cTn id="37" dur="400" fill="hold"/>
                                            <p:tgtEl>
                                              <p:spTgt spid="17"/>
                                            </p:tgtEl>
                                            <p:attrNameLst>
                                              <p:attrName>ppt_y</p:attrName>
                                            </p:attrNameLst>
                                          </p:cBhvr>
                                          <p:tavLst>
                                            <p:tav tm="0">
                                              <p:val>
                                                <p:strVal val="0-#ppt_h/2"/>
                                              </p:val>
                                            </p:tav>
                                            <p:tav tm="100000">
                                              <p:val>
                                                <p:strVal val="#ppt_y"/>
                                              </p:val>
                                            </p:tav>
                                          </p:tavLst>
                                        </p:anim>
                                      </p:childTnLst>
                                    </p:cTn>
                                  </p:par>
                                  <p:par>
                                    <p:cTn id="38" presetID="2" presetClass="entr" presetSubtype="1" decel="4000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400" fill="hold"/>
                                            <p:tgtEl>
                                              <p:spTgt spid="19"/>
                                            </p:tgtEl>
                                            <p:attrNameLst>
                                              <p:attrName>ppt_x</p:attrName>
                                            </p:attrNameLst>
                                          </p:cBhvr>
                                          <p:tavLst>
                                            <p:tav tm="0">
                                              <p:val>
                                                <p:strVal val="#ppt_x"/>
                                              </p:val>
                                            </p:tav>
                                            <p:tav tm="100000">
                                              <p:val>
                                                <p:strVal val="#ppt_x"/>
                                              </p:val>
                                            </p:tav>
                                          </p:tavLst>
                                        </p:anim>
                                        <p:anim calcmode="lin" valueType="num">
                                          <p:cBhvr additive="base">
                                            <p:cTn id="41" dur="400" fill="hold"/>
                                            <p:tgtEl>
                                              <p:spTgt spid="19"/>
                                            </p:tgtEl>
                                            <p:attrNameLst>
                                              <p:attrName>ppt_y</p:attrName>
                                            </p:attrNameLst>
                                          </p:cBhvr>
                                          <p:tavLst>
                                            <p:tav tm="0">
                                              <p:val>
                                                <p:strVal val="0-#ppt_h/2"/>
                                              </p:val>
                                            </p:tav>
                                            <p:tav tm="100000">
                                              <p:val>
                                                <p:strVal val="#ppt_y"/>
                                              </p:val>
                                            </p:tav>
                                          </p:tavLst>
                                        </p:anim>
                                      </p:childTnLst>
                                    </p:cTn>
                                  </p:par>
                                </p:childTnLst>
                              </p:cTn>
                            </p:par>
                            <p:par>
                              <p:cTn id="42" fill="hold">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300" fill="hold"/>
                                            <p:tgtEl>
                                              <p:spTgt spid="79"/>
                                            </p:tgtEl>
                                            <p:attrNameLst>
                                              <p:attrName>ppt_x</p:attrName>
                                            </p:attrNameLst>
                                          </p:cBhvr>
                                          <p:tavLst>
                                            <p:tav tm="0">
                                              <p:val>
                                                <p:strVal val="0-#ppt_w/2"/>
                                              </p:val>
                                            </p:tav>
                                            <p:tav tm="100000">
                                              <p:val>
                                                <p:strVal val="#ppt_x"/>
                                              </p:val>
                                            </p:tav>
                                          </p:tavLst>
                                        </p:anim>
                                        <p:anim calcmode="lin" valueType="num">
                                          <p:cBhvr additive="base">
                                            <p:cTn id="46" dur="300" fill="hold"/>
                                            <p:tgtEl>
                                              <p:spTgt spid="79"/>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additive="base">
                                            <p:cTn id="50" dur="300" fill="hold"/>
                                            <p:tgtEl>
                                              <p:spTgt spid="80"/>
                                            </p:tgtEl>
                                            <p:attrNameLst>
                                              <p:attrName>ppt_x</p:attrName>
                                            </p:attrNameLst>
                                          </p:cBhvr>
                                          <p:tavLst>
                                            <p:tav tm="0">
                                              <p:val>
                                                <p:strVal val="0-#ppt_w/2"/>
                                              </p:val>
                                            </p:tav>
                                            <p:tav tm="100000">
                                              <p:val>
                                                <p:strVal val="#ppt_x"/>
                                              </p:val>
                                            </p:tav>
                                          </p:tavLst>
                                        </p:anim>
                                        <p:anim calcmode="lin" valueType="num">
                                          <p:cBhvr additive="base">
                                            <p:cTn id="51" dur="300" fill="hold"/>
                                            <p:tgtEl>
                                              <p:spTgt spid="80"/>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8"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300" fill="hold"/>
                                            <p:tgtEl>
                                              <p:spTgt spid="81"/>
                                            </p:tgtEl>
                                            <p:attrNameLst>
                                              <p:attrName>ppt_x</p:attrName>
                                            </p:attrNameLst>
                                          </p:cBhvr>
                                          <p:tavLst>
                                            <p:tav tm="0">
                                              <p:val>
                                                <p:strVal val="0-#ppt_w/2"/>
                                              </p:val>
                                            </p:tav>
                                            <p:tav tm="100000">
                                              <p:val>
                                                <p:strVal val="#ppt_x"/>
                                              </p:val>
                                            </p:tav>
                                          </p:tavLst>
                                        </p:anim>
                                        <p:anim calcmode="lin" valueType="num">
                                          <p:cBhvr additive="base">
                                            <p:cTn id="56" dur="300" fill="hold"/>
                                            <p:tgtEl>
                                              <p:spTgt spid="81"/>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 presetClass="entr" presetSubtype="8"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additive="base">
                                            <p:cTn id="60" dur="300" fill="hold"/>
                                            <p:tgtEl>
                                              <p:spTgt spid="82"/>
                                            </p:tgtEl>
                                            <p:attrNameLst>
                                              <p:attrName>ppt_x</p:attrName>
                                            </p:attrNameLst>
                                          </p:cBhvr>
                                          <p:tavLst>
                                            <p:tav tm="0">
                                              <p:val>
                                                <p:strVal val="0-#ppt_w/2"/>
                                              </p:val>
                                            </p:tav>
                                            <p:tav tm="100000">
                                              <p:val>
                                                <p:strVal val="#ppt_x"/>
                                              </p:val>
                                            </p:tav>
                                          </p:tavLst>
                                        </p:anim>
                                        <p:anim calcmode="lin" valueType="num">
                                          <p:cBhvr additive="base">
                                            <p:cTn id="61" dur="300" fill="hold"/>
                                            <p:tgtEl>
                                              <p:spTgt spid="82"/>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8" fill="hold" grpId="0" nodeType="after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additive="base">
                                            <p:cTn id="65" dur="300" fill="hold"/>
                                            <p:tgtEl>
                                              <p:spTgt spid="83"/>
                                            </p:tgtEl>
                                            <p:attrNameLst>
                                              <p:attrName>ppt_x</p:attrName>
                                            </p:attrNameLst>
                                          </p:cBhvr>
                                          <p:tavLst>
                                            <p:tav tm="0">
                                              <p:val>
                                                <p:strVal val="0-#ppt_w/2"/>
                                              </p:val>
                                            </p:tav>
                                            <p:tav tm="100000">
                                              <p:val>
                                                <p:strVal val="#ppt_x"/>
                                              </p:val>
                                            </p:tav>
                                          </p:tavLst>
                                        </p:anim>
                                        <p:anim calcmode="lin" valueType="num">
                                          <p:cBhvr additive="base">
                                            <p:cTn id="66" dur="300" fill="hold"/>
                                            <p:tgtEl>
                                              <p:spTgt spid="83"/>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8"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additive="base">
                                            <p:cTn id="70" dur="300" fill="hold"/>
                                            <p:tgtEl>
                                              <p:spTgt spid="84"/>
                                            </p:tgtEl>
                                            <p:attrNameLst>
                                              <p:attrName>ppt_x</p:attrName>
                                            </p:attrNameLst>
                                          </p:cBhvr>
                                          <p:tavLst>
                                            <p:tav tm="0">
                                              <p:val>
                                                <p:strVal val="0-#ppt_w/2"/>
                                              </p:val>
                                            </p:tav>
                                            <p:tav tm="100000">
                                              <p:val>
                                                <p:strVal val="#ppt_x"/>
                                              </p:val>
                                            </p:tav>
                                          </p:tavLst>
                                        </p:anim>
                                        <p:anim calcmode="lin" valueType="num">
                                          <p:cBhvr additive="base">
                                            <p:cTn id="71" dur="3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79" grpId="0"/>
          <p:bldP spid="80" grpId="0"/>
          <p:bldP spid="81" grpId="0"/>
          <p:bldP spid="82" grpId="0"/>
          <p:bldP spid="83" grpId="0"/>
          <p:bldP spid="8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7"/>
          <p:cNvSpPr/>
          <p:nvPr/>
        </p:nvSpPr>
        <p:spPr bwMode="auto">
          <a:xfrm>
            <a:off x="1104849" y="25373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tx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9"/>
          <p:cNvSpPr/>
          <p:nvPr/>
        </p:nvSpPr>
        <p:spPr bwMode="auto">
          <a:xfrm>
            <a:off x="2141487" y="3566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blipFill>
            <a:blip r:embed="rId2" cstate="print"/>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11"/>
          <p:cNvSpPr/>
          <p:nvPr/>
        </p:nvSpPr>
        <p:spPr bwMode="auto">
          <a:xfrm>
            <a:off x="4200474" y="3566070"/>
            <a:ext cx="876300" cy="877888"/>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bg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14"/>
          <p:cNvSpPr/>
          <p:nvPr/>
        </p:nvSpPr>
        <p:spPr bwMode="auto">
          <a:xfrm>
            <a:off x="5237112" y="2554833"/>
            <a:ext cx="877888" cy="876300"/>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bg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15"/>
          <p:cNvSpPr/>
          <p:nvPr/>
        </p:nvSpPr>
        <p:spPr bwMode="auto">
          <a:xfrm>
            <a:off x="4200474" y="1534070"/>
            <a:ext cx="876300" cy="877888"/>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tx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17"/>
          <p:cNvSpPr/>
          <p:nvPr/>
        </p:nvSpPr>
        <p:spPr bwMode="auto">
          <a:xfrm>
            <a:off x="6249937" y="1534070"/>
            <a:ext cx="876300" cy="877888"/>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blipFill>
            <a:blip r:embed="rId3" cstate="print"/>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13"/>
          <p:cNvSpPr/>
          <p:nvPr/>
        </p:nvSpPr>
        <p:spPr bwMode="auto">
          <a:xfrm>
            <a:off x="4200474" y="2554833"/>
            <a:ext cx="876300" cy="876300"/>
          </a:xfrm>
          <a:custGeom>
            <a:avLst/>
            <a:gdLst>
              <a:gd name="T0" fmla="*/ 552 w 552"/>
              <a:gd name="T1" fmla="*/ 552 h 552"/>
              <a:gd name="T2" fmla="*/ 0 w 552"/>
              <a:gd name="T3" fmla="*/ 552 h 552"/>
              <a:gd name="T4" fmla="*/ 0 w 552"/>
              <a:gd name="T5" fmla="*/ 0 h 552"/>
              <a:gd name="T6" fmla="*/ 552 w 552"/>
              <a:gd name="T7" fmla="*/ 0 h 552"/>
              <a:gd name="T8" fmla="*/ 552 w 552"/>
              <a:gd name="T9" fmla="*/ 552 h 552"/>
              <a:gd name="T10" fmla="*/ 552 w 552"/>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2">
                <a:moveTo>
                  <a:pt x="552" y="552"/>
                </a:moveTo>
                <a:lnTo>
                  <a:pt x="0" y="552"/>
                </a:lnTo>
                <a:lnTo>
                  <a:pt x="0" y="0"/>
                </a:lnTo>
                <a:lnTo>
                  <a:pt x="552" y="0"/>
                </a:lnTo>
                <a:lnTo>
                  <a:pt x="552" y="552"/>
                </a:lnTo>
                <a:close/>
              </a:path>
            </a:pathLst>
          </a:custGeom>
          <a:blipFill>
            <a:blip r:embed="rId4" cstate="print"/>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6" name="组合 15"/>
          <p:cNvGrpSpPr/>
          <p:nvPr/>
        </p:nvGrpSpPr>
        <p:grpSpPr>
          <a:xfrm>
            <a:off x="1104849" y="3566070"/>
            <a:ext cx="877888" cy="877888"/>
            <a:chOff x="1041400" y="3566070"/>
            <a:chExt cx="877888" cy="877888"/>
          </a:xfrm>
        </p:grpSpPr>
        <p:sp>
          <p:nvSpPr>
            <p:cNvPr id="17" name="Freeform 8"/>
            <p:cNvSpPr/>
            <p:nvPr/>
          </p:nvSpPr>
          <p:spPr bwMode="auto">
            <a:xfrm>
              <a:off x="1041400" y="3566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tx1">
                <a:lumMod val="65000"/>
                <a:lumOff val="3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71"/>
            <p:cNvSpPr/>
            <p:nvPr/>
          </p:nvSpPr>
          <p:spPr bwMode="auto">
            <a:xfrm>
              <a:off x="1303338" y="3861345"/>
              <a:ext cx="336550" cy="361950"/>
            </a:xfrm>
            <a:custGeom>
              <a:avLst/>
              <a:gdLst>
                <a:gd name="T0" fmla="*/ 20532 w 40"/>
                <a:gd name="T1" fmla="*/ 14168 h 43"/>
                <a:gd name="T2" fmla="*/ 23680 w 40"/>
                <a:gd name="T3" fmla="*/ 7900 h 43"/>
                <a:gd name="T4" fmla="*/ 15789 w 40"/>
                <a:gd name="T5" fmla="*/ 0 h 43"/>
                <a:gd name="T6" fmla="*/ 7892 w 40"/>
                <a:gd name="T7" fmla="*/ 7900 h 43"/>
                <a:gd name="T8" fmla="*/ 11013 w 40"/>
                <a:gd name="T9" fmla="*/ 14168 h 43"/>
                <a:gd name="T10" fmla="*/ 0 w 40"/>
                <a:gd name="T11" fmla="*/ 33993 h 43"/>
                <a:gd name="T12" fmla="*/ 31572 w 40"/>
                <a:gd name="T13" fmla="*/ 33993 h 43"/>
                <a:gd name="T14" fmla="*/ 20532 w 40"/>
                <a:gd name="T15" fmla="*/ 1416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9" name="Oval 72"/>
          <p:cNvSpPr>
            <a:spLocks noChangeArrowheads="1"/>
          </p:cNvSpPr>
          <p:nvPr/>
        </p:nvSpPr>
        <p:spPr bwMode="auto">
          <a:xfrm>
            <a:off x="3398787" y="4105820"/>
            <a:ext cx="101600" cy="1095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20" name="组合 19"/>
          <p:cNvGrpSpPr/>
          <p:nvPr/>
        </p:nvGrpSpPr>
        <p:grpSpPr>
          <a:xfrm>
            <a:off x="3171774" y="3566070"/>
            <a:ext cx="876300" cy="877888"/>
            <a:chOff x="3171774" y="3566070"/>
            <a:chExt cx="876300" cy="877888"/>
          </a:xfrm>
        </p:grpSpPr>
        <p:grpSp>
          <p:nvGrpSpPr>
            <p:cNvPr id="22" name="组合 21"/>
            <p:cNvGrpSpPr/>
            <p:nvPr/>
          </p:nvGrpSpPr>
          <p:grpSpPr>
            <a:xfrm>
              <a:off x="3171774" y="3566070"/>
              <a:ext cx="876300" cy="877888"/>
              <a:chOff x="3108325" y="3566070"/>
              <a:chExt cx="876300" cy="877888"/>
            </a:xfrm>
          </p:grpSpPr>
          <p:sp>
            <p:nvSpPr>
              <p:cNvPr id="24" name="Freeform 10"/>
              <p:cNvSpPr/>
              <p:nvPr/>
            </p:nvSpPr>
            <p:spPr bwMode="auto">
              <a:xfrm>
                <a:off x="3108325" y="3566070"/>
                <a:ext cx="876300" cy="877888"/>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tx1">
                  <a:lumMod val="65000"/>
                  <a:lumOff val="3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Freeform 73"/>
              <p:cNvSpPr/>
              <p:nvPr/>
            </p:nvSpPr>
            <p:spPr bwMode="auto">
              <a:xfrm>
                <a:off x="3335338" y="3828008"/>
                <a:ext cx="387350" cy="379413"/>
              </a:xfrm>
              <a:custGeom>
                <a:avLst/>
                <a:gdLst>
                  <a:gd name="T0" fmla="*/ 36409 w 46"/>
                  <a:gd name="T1" fmla="*/ 35797 h 45"/>
                  <a:gd name="T2" fmla="*/ 30134 w 46"/>
                  <a:gd name="T3" fmla="*/ 35797 h 45"/>
                  <a:gd name="T4" fmla="*/ 0 w 46"/>
                  <a:gd name="T5" fmla="*/ 6288 h 45"/>
                  <a:gd name="T6" fmla="*/ 0 w 46"/>
                  <a:gd name="T7" fmla="*/ 0 h 45"/>
                  <a:gd name="T8" fmla="*/ 36409 w 46"/>
                  <a:gd name="T9" fmla="*/ 35797 h 45"/>
                  <a:gd name="T10" fmla="*/ 36409 w 46"/>
                  <a:gd name="T11" fmla="*/ 35797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45">
                    <a:moveTo>
                      <a:pt x="46" y="45"/>
                    </a:moveTo>
                    <a:cubicBezTo>
                      <a:pt x="38" y="45"/>
                      <a:pt x="38" y="45"/>
                      <a:pt x="38" y="45"/>
                    </a:cubicBezTo>
                    <a:cubicBezTo>
                      <a:pt x="37" y="25"/>
                      <a:pt x="21" y="8"/>
                      <a:pt x="0" y="8"/>
                    </a:cubicBezTo>
                    <a:cubicBezTo>
                      <a:pt x="0" y="0"/>
                      <a:pt x="0" y="0"/>
                      <a:pt x="0" y="0"/>
                    </a:cubicBezTo>
                    <a:cubicBezTo>
                      <a:pt x="25" y="0"/>
                      <a:pt x="46" y="20"/>
                      <a:pt x="46" y="45"/>
                    </a:cubicBezTo>
                    <a:cubicBezTo>
                      <a:pt x="46" y="45"/>
                      <a:pt x="46" y="45"/>
                      <a:pt x="4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3" name="Freeform 74"/>
            <p:cNvSpPr/>
            <p:nvPr/>
          </p:nvSpPr>
          <p:spPr bwMode="auto">
            <a:xfrm>
              <a:off x="3398787" y="3962945"/>
              <a:ext cx="252413" cy="244475"/>
            </a:xfrm>
            <a:custGeom>
              <a:avLst/>
              <a:gdLst>
                <a:gd name="T0" fmla="*/ 23680 w 30"/>
                <a:gd name="T1" fmla="*/ 23068 h 29"/>
                <a:gd name="T2" fmla="*/ 17416 w 30"/>
                <a:gd name="T3" fmla="*/ 23068 h 29"/>
                <a:gd name="T4" fmla="*/ 12667 w 30"/>
                <a:gd name="T5" fmla="*/ 11083 h 29"/>
                <a:gd name="T6" fmla="*/ 0 w 30"/>
                <a:gd name="T7" fmla="*/ 6287 h 29"/>
                <a:gd name="T8" fmla="*/ 0 w 30"/>
                <a:gd name="T9" fmla="*/ 0 h 29"/>
                <a:gd name="T10" fmla="*/ 23680 w 30"/>
                <a:gd name="T11" fmla="*/ 23068 h 29"/>
                <a:gd name="T12" fmla="*/ 23680 w 30"/>
                <a:gd name="T13" fmla="*/ 23068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30" y="29"/>
                  </a:moveTo>
                  <a:cubicBezTo>
                    <a:pt x="22" y="29"/>
                    <a:pt x="22" y="29"/>
                    <a:pt x="22" y="29"/>
                  </a:cubicBezTo>
                  <a:cubicBezTo>
                    <a:pt x="22" y="24"/>
                    <a:pt x="20" y="18"/>
                    <a:pt x="16" y="14"/>
                  </a:cubicBezTo>
                  <a:cubicBezTo>
                    <a:pt x="11" y="10"/>
                    <a:pt x="6" y="8"/>
                    <a:pt x="0" y="8"/>
                  </a:cubicBezTo>
                  <a:cubicBezTo>
                    <a:pt x="0" y="0"/>
                    <a:pt x="0" y="0"/>
                    <a:pt x="0" y="0"/>
                  </a:cubicBezTo>
                  <a:cubicBezTo>
                    <a:pt x="17" y="0"/>
                    <a:pt x="30" y="13"/>
                    <a:pt x="30" y="29"/>
                  </a:cubicBezTo>
                  <a:cubicBezTo>
                    <a:pt x="30" y="29"/>
                    <a:pt x="30" y="29"/>
                    <a:pt x="3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6" name="组合 25"/>
          <p:cNvGrpSpPr/>
          <p:nvPr/>
        </p:nvGrpSpPr>
        <p:grpSpPr>
          <a:xfrm>
            <a:off x="1104849" y="1518195"/>
            <a:ext cx="877888" cy="876300"/>
            <a:chOff x="1041400" y="1518195"/>
            <a:chExt cx="877888" cy="876300"/>
          </a:xfrm>
        </p:grpSpPr>
        <p:sp>
          <p:nvSpPr>
            <p:cNvPr id="28" name="Freeform 6"/>
            <p:cNvSpPr/>
            <p:nvPr/>
          </p:nvSpPr>
          <p:spPr bwMode="auto">
            <a:xfrm>
              <a:off x="1041400" y="1518195"/>
              <a:ext cx="877888" cy="876300"/>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Freeform 75"/>
            <p:cNvSpPr/>
            <p:nvPr/>
          </p:nvSpPr>
          <p:spPr bwMode="auto">
            <a:xfrm>
              <a:off x="1209675" y="1788070"/>
              <a:ext cx="523875" cy="320675"/>
            </a:xfrm>
            <a:custGeom>
              <a:avLst/>
              <a:gdLst>
                <a:gd name="T0" fmla="*/ 40851 w 62"/>
                <a:gd name="T1" fmla="*/ 13507 h 38"/>
                <a:gd name="T2" fmla="*/ 40116 w 62"/>
                <a:gd name="T3" fmla="*/ 13507 h 38"/>
                <a:gd name="T4" fmla="*/ 40851 w 62"/>
                <a:gd name="T5" fmla="*/ 12774 h 38"/>
                <a:gd name="T6" fmla="*/ 28045 w 62"/>
                <a:gd name="T7" fmla="*/ 0 h 38"/>
                <a:gd name="T8" fmla="*/ 15978 w 62"/>
                <a:gd name="T9" fmla="*/ 7968 h 38"/>
                <a:gd name="T10" fmla="*/ 12806 w 62"/>
                <a:gd name="T11" fmla="*/ 7208 h 38"/>
                <a:gd name="T12" fmla="*/ 7223 w 62"/>
                <a:gd name="T13" fmla="*/ 12774 h 38"/>
                <a:gd name="T14" fmla="*/ 7223 w 62"/>
                <a:gd name="T15" fmla="*/ 13507 h 38"/>
                <a:gd name="T16" fmla="*/ 0 w 62"/>
                <a:gd name="T17" fmla="*/ 22379 h 38"/>
                <a:gd name="T18" fmla="*/ 8894 w 62"/>
                <a:gd name="T19" fmla="*/ 30348 h 38"/>
                <a:gd name="T20" fmla="*/ 40851 w 62"/>
                <a:gd name="T21" fmla="*/ 30348 h 38"/>
                <a:gd name="T22" fmla="*/ 49745 w 62"/>
                <a:gd name="T23" fmla="*/ 22379 h 38"/>
                <a:gd name="T24" fmla="*/ 40851 w 62"/>
                <a:gd name="T25" fmla="*/ 1350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38">
                  <a:moveTo>
                    <a:pt x="51" y="17"/>
                  </a:moveTo>
                  <a:cubicBezTo>
                    <a:pt x="51" y="17"/>
                    <a:pt x="51" y="17"/>
                    <a:pt x="50" y="17"/>
                  </a:cubicBezTo>
                  <a:cubicBezTo>
                    <a:pt x="50" y="17"/>
                    <a:pt x="51" y="16"/>
                    <a:pt x="51" y="16"/>
                  </a:cubicBezTo>
                  <a:cubicBezTo>
                    <a:pt x="51" y="7"/>
                    <a:pt x="44" y="0"/>
                    <a:pt x="35" y="0"/>
                  </a:cubicBezTo>
                  <a:cubicBezTo>
                    <a:pt x="28" y="0"/>
                    <a:pt x="23" y="4"/>
                    <a:pt x="20" y="10"/>
                  </a:cubicBezTo>
                  <a:cubicBezTo>
                    <a:pt x="19" y="9"/>
                    <a:pt x="18" y="9"/>
                    <a:pt x="16" y="9"/>
                  </a:cubicBezTo>
                  <a:cubicBezTo>
                    <a:pt x="12" y="9"/>
                    <a:pt x="9" y="12"/>
                    <a:pt x="9" y="16"/>
                  </a:cubicBezTo>
                  <a:cubicBezTo>
                    <a:pt x="9" y="17"/>
                    <a:pt x="9" y="17"/>
                    <a:pt x="9" y="17"/>
                  </a:cubicBezTo>
                  <a:cubicBezTo>
                    <a:pt x="4" y="18"/>
                    <a:pt x="0" y="23"/>
                    <a:pt x="0" y="28"/>
                  </a:cubicBezTo>
                  <a:cubicBezTo>
                    <a:pt x="0" y="33"/>
                    <a:pt x="5" y="38"/>
                    <a:pt x="11" y="38"/>
                  </a:cubicBezTo>
                  <a:cubicBezTo>
                    <a:pt x="51" y="38"/>
                    <a:pt x="51" y="38"/>
                    <a:pt x="51" y="38"/>
                  </a:cubicBezTo>
                  <a:cubicBezTo>
                    <a:pt x="57" y="38"/>
                    <a:pt x="62" y="33"/>
                    <a:pt x="62" y="28"/>
                  </a:cubicBezTo>
                  <a:cubicBezTo>
                    <a:pt x="62" y="22"/>
                    <a:pt x="57" y="17"/>
                    <a:pt x="51"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0" name="组合 29"/>
          <p:cNvGrpSpPr/>
          <p:nvPr/>
        </p:nvGrpSpPr>
        <p:grpSpPr>
          <a:xfrm>
            <a:off x="7278637" y="1534070"/>
            <a:ext cx="877888" cy="877888"/>
            <a:chOff x="7215188" y="1534070"/>
            <a:chExt cx="877888" cy="877888"/>
          </a:xfrm>
        </p:grpSpPr>
        <p:sp>
          <p:nvSpPr>
            <p:cNvPr id="31" name="Freeform 18"/>
            <p:cNvSpPr/>
            <p:nvPr/>
          </p:nvSpPr>
          <p:spPr bwMode="auto">
            <a:xfrm>
              <a:off x="7215188" y="1534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tx1">
                <a:lumMod val="65000"/>
                <a:lumOff val="3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Freeform 76"/>
            <p:cNvSpPr/>
            <p:nvPr/>
          </p:nvSpPr>
          <p:spPr bwMode="auto">
            <a:xfrm>
              <a:off x="7408863" y="1770608"/>
              <a:ext cx="455613" cy="412750"/>
            </a:xfrm>
            <a:custGeom>
              <a:avLst/>
              <a:gdLst>
                <a:gd name="T0" fmla="*/ 21610 w 54"/>
                <a:gd name="T1" fmla="*/ 8670 h 49"/>
                <a:gd name="T2" fmla="*/ 11103 w 54"/>
                <a:gd name="T3" fmla="*/ 759 h 49"/>
                <a:gd name="T4" fmla="*/ 765 w 54"/>
                <a:gd name="T5" fmla="*/ 13456 h 49"/>
                <a:gd name="T6" fmla="*/ 21610 w 54"/>
                <a:gd name="T7" fmla="*/ 38851 h 49"/>
                <a:gd name="T8" fmla="*/ 42343 w 54"/>
                <a:gd name="T9" fmla="*/ 13456 h 49"/>
                <a:gd name="T10" fmla="*/ 32739 w 54"/>
                <a:gd name="T11" fmla="*/ 759 h 49"/>
                <a:gd name="T12" fmla="*/ 21610 w 54"/>
                <a:gd name="T13" fmla="*/ 8670 h 49"/>
                <a:gd name="T14" fmla="*/ 21610 w 54"/>
                <a:gd name="T15" fmla="*/ 867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3" name="组合 32"/>
          <p:cNvGrpSpPr/>
          <p:nvPr/>
        </p:nvGrpSpPr>
        <p:grpSpPr>
          <a:xfrm>
            <a:off x="5237112" y="1534070"/>
            <a:ext cx="877888" cy="877888"/>
            <a:chOff x="5173663" y="1534070"/>
            <a:chExt cx="877888" cy="877888"/>
          </a:xfrm>
        </p:grpSpPr>
        <p:sp>
          <p:nvSpPr>
            <p:cNvPr id="34" name="Freeform 16"/>
            <p:cNvSpPr/>
            <p:nvPr/>
          </p:nvSpPr>
          <p:spPr bwMode="auto">
            <a:xfrm>
              <a:off x="5173663" y="1534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A5A19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Freeform 77"/>
            <p:cNvSpPr/>
            <p:nvPr/>
          </p:nvSpPr>
          <p:spPr bwMode="auto">
            <a:xfrm>
              <a:off x="5435600" y="1754733"/>
              <a:ext cx="371475" cy="412750"/>
            </a:xfrm>
            <a:custGeom>
              <a:avLst/>
              <a:gdLst>
                <a:gd name="T0" fmla="*/ 22400 w 44"/>
                <a:gd name="T1" fmla="*/ 759 h 49"/>
                <a:gd name="T2" fmla="*/ 23166 w 44"/>
                <a:gd name="T3" fmla="*/ 3125 h 49"/>
                <a:gd name="T4" fmla="*/ 29638 w 44"/>
                <a:gd name="T5" fmla="*/ 26154 h 49"/>
                <a:gd name="T6" fmla="*/ 24831 w 44"/>
                <a:gd name="T7" fmla="*/ 30181 h 49"/>
                <a:gd name="T8" fmla="*/ 25570 w 44"/>
                <a:gd name="T9" fmla="*/ 26886 h 49"/>
                <a:gd name="T10" fmla="*/ 23166 w 44"/>
                <a:gd name="T11" fmla="*/ 12698 h 49"/>
                <a:gd name="T12" fmla="*/ 20762 w 44"/>
                <a:gd name="T13" fmla="*/ 11063 h 49"/>
                <a:gd name="T14" fmla="*/ 19996 w 44"/>
                <a:gd name="T15" fmla="*/ 16582 h 49"/>
                <a:gd name="T16" fmla="*/ 17593 w 44"/>
                <a:gd name="T17" fmla="*/ 28520 h 49"/>
                <a:gd name="T18" fmla="*/ 15949 w 44"/>
                <a:gd name="T19" fmla="*/ 35700 h 49"/>
                <a:gd name="T20" fmla="*/ 5573 w 44"/>
                <a:gd name="T21" fmla="*/ 38093 h 49"/>
                <a:gd name="T22" fmla="*/ 1670 w 44"/>
                <a:gd name="T23" fmla="*/ 34065 h 49"/>
                <a:gd name="T24" fmla="*/ 7211 w 44"/>
                <a:gd name="T25" fmla="*/ 24493 h 49"/>
                <a:gd name="T26" fmla="*/ 12785 w 44"/>
                <a:gd name="T27" fmla="*/ 26886 h 49"/>
                <a:gd name="T28" fmla="*/ 14455 w 44"/>
                <a:gd name="T29" fmla="*/ 27788 h 49"/>
                <a:gd name="T30" fmla="*/ 15189 w 44"/>
                <a:gd name="T31" fmla="*/ 24493 h 49"/>
                <a:gd name="T32" fmla="*/ 19262 w 44"/>
                <a:gd name="T33" fmla="*/ 4027 h 49"/>
                <a:gd name="T34" fmla="*/ 19996 w 44"/>
                <a:gd name="T35" fmla="*/ 759 h 49"/>
                <a:gd name="T36" fmla="*/ 22400 w 44"/>
                <a:gd name="T37" fmla="*/ 759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49">
                  <a:moveTo>
                    <a:pt x="28" y="1"/>
                  </a:moveTo>
                  <a:cubicBezTo>
                    <a:pt x="29" y="2"/>
                    <a:pt x="29" y="3"/>
                    <a:pt x="29" y="4"/>
                  </a:cubicBezTo>
                  <a:cubicBezTo>
                    <a:pt x="33" y="13"/>
                    <a:pt x="44" y="21"/>
                    <a:pt x="37" y="33"/>
                  </a:cubicBezTo>
                  <a:cubicBezTo>
                    <a:pt x="36" y="34"/>
                    <a:pt x="32" y="39"/>
                    <a:pt x="31" y="38"/>
                  </a:cubicBezTo>
                  <a:cubicBezTo>
                    <a:pt x="30" y="37"/>
                    <a:pt x="32" y="36"/>
                    <a:pt x="32" y="34"/>
                  </a:cubicBezTo>
                  <a:cubicBezTo>
                    <a:pt x="36" y="28"/>
                    <a:pt x="33" y="21"/>
                    <a:pt x="29" y="16"/>
                  </a:cubicBezTo>
                  <a:cubicBezTo>
                    <a:pt x="28" y="16"/>
                    <a:pt x="27" y="14"/>
                    <a:pt x="26" y="14"/>
                  </a:cubicBezTo>
                  <a:cubicBezTo>
                    <a:pt x="26" y="14"/>
                    <a:pt x="25" y="21"/>
                    <a:pt x="25" y="21"/>
                  </a:cubicBezTo>
                  <a:cubicBezTo>
                    <a:pt x="24" y="26"/>
                    <a:pt x="23" y="30"/>
                    <a:pt x="22" y="36"/>
                  </a:cubicBezTo>
                  <a:cubicBezTo>
                    <a:pt x="22" y="39"/>
                    <a:pt x="22" y="42"/>
                    <a:pt x="20" y="45"/>
                  </a:cubicBezTo>
                  <a:cubicBezTo>
                    <a:pt x="17" y="48"/>
                    <a:pt x="10" y="49"/>
                    <a:pt x="7" y="48"/>
                  </a:cubicBezTo>
                  <a:cubicBezTo>
                    <a:pt x="4" y="47"/>
                    <a:pt x="2" y="45"/>
                    <a:pt x="2" y="43"/>
                  </a:cubicBezTo>
                  <a:cubicBezTo>
                    <a:pt x="0" y="38"/>
                    <a:pt x="4" y="32"/>
                    <a:pt x="9" y="31"/>
                  </a:cubicBezTo>
                  <a:cubicBezTo>
                    <a:pt x="12" y="31"/>
                    <a:pt x="14" y="32"/>
                    <a:pt x="16" y="34"/>
                  </a:cubicBezTo>
                  <a:cubicBezTo>
                    <a:pt x="17" y="34"/>
                    <a:pt x="18" y="35"/>
                    <a:pt x="18" y="35"/>
                  </a:cubicBezTo>
                  <a:cubicBezTo>
                    <a:pt x="19" y="35"/>
                    <a:pt x="19" y="31"/>
                    <a:pt x="19" y="31"/>
                  </a:cubicBezTo>
                  <a:cubicBezTo>
                    <a:pt x="20" y="22"/>
                    <a:pt x="22" y="14"/>
                    <a:pt x="24" y="5"/>
                  </a:cubicBezTo>
                  <a:cubicBezTo>
                    <a:pt x="24" y="4"/>
                    <a:pt x="25" y="1"/>
                    <a:pt x="25" y="1"/>
                  </a:cubicBezTo>
                  <a:cubicBezTo>
                    <a:pt x="25" y="0"/>
                    <a:pt x="28" y="1"/>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6" name="组合 35"/>
          <p:cNvGrpSpPr/>
          <p:nvPr/>
        </p:nvGrpSpPr>
        <p:grpSpPr>
          <a:xfrm>
            <a:off x="5237112" y="3566070"/>
            <a:ext cx="877888" cy="877888"/>
            <a:chOff x="5173663" y="3566070"/>
            <a:chExt cx="877888" cy="877888"/>
          </a:xfrm>
        </p:grpSpPr>
        <p:sp>
          <p:nvSpPr>
            <p:cNvPr id="37" name="Freeform 12"/>
            <p:cNvSpPr/>
            <p:nvPr/>
          </p:nvSpPr>
          <p:spPr bwMode="auto">
            <a:xfrm>
              <a:off x="5173663" y="3566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A5A19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Freeform 78"/>
            <p:cNvSpPr>
              <a:spLocks noEditPoints="1"/>
            </p:cNvSpPr>
            <p:nvPr/>
          </p:nvSpPr>
          <p:spPr bwMode="auto">
            <a:xfrm>
              <a:off x="5367338" y="3777208"/>
              <a:ext cx="490538" cy="481013"/>
            </a:xfrm>
            <a:custGeom>
              <a:avLst/>
              <a:gdLst>
                <a:gd name="T0" fmla="*/ 23447 w 58"/>
                <a:gd name="T1" fmla="*/ 0 h 57"/>
                <a:gd name="T2" fmla="*/ 0 w 58"/>
                <a:gd name="T3" fmla="*/ 23145 h 57"/>
                <a:gd name="T4" fmla="*/ 23447 w 58"/>
                <a:gd name="T5" fmla="*/ 45524 h 57"/>
                <a:gd name="T6" fmla="*/ 46718 w 58"/>
                <a:gd name="T7" fmla="*/ 23145 h 57"/>
                <a:gd name="T8" fmla="*/ 23447 w 58"/>
                <a:gd name="T9" fmla="*/ 0 h 57"/>
                <a:gd name="T10" fmla="*/ 21769 w 58"/>
                <a:gd name="T11" fmla="*/ 34388 h 57"/>
                <a:gd name="T12" fmla="*/ 21769 w 58"/>
                <a:gd name="T13" fmla="*/ 34388 h 57"/>
                <a:gd name="T14" fmla="*/ 22536 w 58"/>
                <a:gd name="T15" fmla="*/ 34388 h 57"/>
                <a:gd name="T16" fmla="*/ 25716 w 58"/>
                <a:gd name="T17" fmla="*/ 31081 h 57"/>
                <a:gd name="T18" fmla="*/ 26622 w 58"/>
                <a:gd name="T19" fmla="*/ 31985 h 57"/>
                <a:gd name="T20" fmla="*/ 22536 w 58"/>
                <a:gd name="T21" fmla="*/ 35887 h 57"/>
                <a:gd name="T22" fmla="*/ 19355 w 58"/>
                <a:gd name="T23" fmla="*/ 37556 h 57"/>
                <a:gd name="T24" fmla="*/ 17682 w 58"/>
                <a:gd name="T25" fmla="*/ 36791 h 57"/>
                <a:gd name="T26" fmla="*/ 17682 w 58"/>
                <a:gd name="T27" fmla="*/ 35153 h 57"/>
                <a:gd name="T28" fmla="*/ 17682 w 58"/>
                <a:gd name="T29" fmla="*/ 31985 h 57"/>
                <a:gd name="T30" fmla="*/ 21033 w 58"/>
                <a:gd name="T31" fmla="*/ 21619 h 57"/>
                <a:gd name="T32" fmla="*/ 21769 w 58"/>
                <a:gd name="T33" fmla="*/ 18339 h 57"/>
                <a:gd name="T34" fmla="*/ 21769 w 58"/>
                <a:gd name="T35" fmla="*/ 17574 h 57"/>
                <a:gd name="T36" fmla="*/ 20122 w 58"/>
                <a:gd name="T37" fmla="*/ 17574 h 57"/>
                <a:gd name="T38" fmla="*/ 18593 w 58"/>
                <a:gd name="T39" fmla="*/ 17574 h 57"/>
                <a:gd name="T40" fmla="*/ 18593 w 58"/>
                <a:gd name="T41" fmla="*/ 16814 h 57"/>
                <a:gd name="T42" fmla="*/ 26622 w 58"/>
                <a:gd name="T43" fmla="*/ 15177 h 57"/>
                <a:gd name="T44" fmla="*/ 21769 w 58"/>
                <a:gd name="T45" fmla="*/ 31985 h 57"/>
                <a:gd name="T46" fmla="*/ 21033 w 58"/>
                <a:gd name="T47" fmla="*/ 33484 h 57"/>
                <a:gd name="T48" fmla="*/ 21769 w 58"/>
                <a:gd name="T49" fmla="*/ 34388 h 57"/>
                <a:gd name="T50" fmla="*/ 27362 w 58"/>
                <a:gd name="T51" fmla="*/ 10371 h 57"/>
                <a:gd name="T52" fmla="*/ 25716 w 58"/>
                <a:gd name="T53" fmla="*/ 10371 h 57"/>
                <a:gd name="T54" fmla="*/ 24182 w 58"/>
                <a:gd name="T55" fmla="*/ 10371 h 57"/>
                <a:gd name="T56" fmla="*/ 23447 w 58"/>
                <a:gd name="T57" fmla="*/ 8702 h 57"/>
                <a:gd name="T58" fmla="*/ 24182 w 58"/>
                <a:gd name="T59" fmla="*/ 6469 h 57"/>
                <a:gd name="T60" fmla="*/ 25716 w 58"/>
                <a:gd name="T61" fmla="*/ 6469 h 57"/>
                <a:gd name="T62" fmla="*/ 27362 w 58"/>
                <a:gd name="T63" fmla="*/ 6469 h 57"/>
                <a:gd name="T64" fmla="*/ 28130 w 58"/>
                <a:gd name="T65" fmla="*/ 8702 h 57"/>
                <a:gd name="T66" fmla="*/ 27362 w 58"/>
                <a:gd name="T67" fmla="*/ 10371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57">
                  <a:moveTo>
                    <a:pt x="29" y="0"/>
                  </a:moveTo>
                  <a:cubicBezTo>
                    <a:pt x="13" y="0"/>
                    <a:pt x="0" y="13"/>
                    <a:pt x="0" y="29"/>
                  </a:cubicBezTo>
                  <a:cubicBezTo>
                    <a:pt x="0" y="45"/>
                    <a:pt x="13" y="57"/>
                    <a:pt x="29" y="57"/>
                  </a:cubicBezTo>
                  <a:cubicBezTo>
                    <a:pt x="45" y="57"/>
                    <a:pt x="58" y="45"/>
                    <a:pt x="58" y="29"/>
                  </a:cubicBezTo>
                  <a:cubicBezTo>
                    <a:pt x="58" y="13"/>
                    <a:pt x="45" y="0"/>
                    <a:pt x="29" y="0"/>
                  </a:cubicBezTo>
                  <a:close/>
                  <a:moveTo>
                    <a:pt x="27" y="43"/>
                  </a:moveTo>
                  <a:cubicBezTo>
                    <a:pt x="27" y="43"/>
                    <a:pt x="27" y="43"/>
                    <a:pt x="27" y="43"/>
                  </a:cubicBezTo>
                  <a:cubicBezTo>
                    <a:pt x="28" y="43"/>
                    <a:pt x="28" y="43"/>
                    <a:pt x="28" y="43"/>
                  </a:cubicBezTo>
                  <a:cubicBezTo>
                    <a:pt x="29" y="42"/>
                    <a:pt x="31" y="41"/>
                    <a:pt x="32" y="39"/>
                  </a:cubicBezTo>
                  <a:cubicBezTo>
                    <a:pt x="33" y="40"/>
                    <a:pt x="33" y="40"/>
                    <a:pt x="33" y="40"/>
                  </a:cubicBezTo>
                  <a:cubicBezTo>
                    <a:pt x="31" y="42"/>
                    <a:pt x="30" y="44"/>
                    <a:pt x="28" y="45"/>
                  </a:cubicBezTo>
                  <a:cubicBezTo>
                    <a:pt x="27" y="46"/>
                    <a:pt x="25" y="47"/>
                    <a:pt x="24" y="47"/>
                  </a:cubicBezTo>
                  <a:cubicBezTo>
                    <a:pt x="23" y="47"/>
                    <a:pt x="23" y="46"/>
                    <a:pt x="22" y="46"/>
                  </a:cubicBezTo>
                  <a:cubicBezTo>
                    <a:pt x="22" y="45"/>
                    <a:pt x="22" y="45"/>
                    <a:pt x="22" y="44"/>
                  </a:cubicBezTo>
                  <a:cubicBezTo>
                    <a:pt x="22" y="43"/>
                    <a:pt x="22" y="42"/>
                    <a:pt x="22" y="40"/>
                  </a:cubicBezTo>
                  <a:cubicBezTo>
                    <a:pt x="26" y="27"/>
                    <a:pt x="26" y="27"/>
                    <a:pt x="26" y="27"/>
                  </a:cubicBezTo>
                  <a:cubicBezTo>
                    <a:pt x="27" y="25"/>
                    <a:pt x="27" y="24"/>
                    <a:pt x="27" y="23"/>
                  </a:cubicBezTo>
                  <a:cubicBezTo>
                    <a:pt x="27" y="23"/>
                    <a:pt x="27" y="22"/>
                    <a:pt x="27" y="22"/>
                  </a:cubicBezTo>
                  <a:cubicBezTo>
                    <a:pt x="26" y="22"/>
                    <a:pt x="26" y="22"/>
                    <a:pt x="25" y="22"/>
                  </a:cubicBezTo>
                  <a:cubicBezTo>
                    <a:pt x="25" y="22"/>
                    <a:pt x="24" y="22"/>
                    <a:pt x="23" y="22"/>
                  </a:cubicBezTo>
                  <a:cubicBezTo>
                    <a:pt x="23" y="21"/>
                    <a:pt x="23" y="21"/>
                    <a:pt x="23" y="21"/>
                  </a:cubicBezTo>
                  <a:cubicBezTo>
                    <a:pt x="33" y="19"/>
                    <a:pt x="33" y="19"/>
                    <a:pt x="33" y="19"/>
                  </a:cubicBezTo>
                  <a:cubicBezTo>
                    <a:pt x="27" y="40"/>
                    <a:pt x="27" y="40"/>
                    <a:pt x="27" y="40"/>
                  </a:cubicBezTo>
                  <a:cubicBezTo>
                    <a:pt x="27" y="41"/>
                    <a:pt x="26" y="42"/>
                    <a:pt x="26" y="42"/>
                  </a:cubicBezTo>
                  <a:cubicBezTo>
                    <a:pt x="26" y="43"/>
                    <a:pt x="26" y="43"/>
                    <a:pt x="27" y="43"/>
                  </a:cubicBezTo>
                  <a:close/>
                  <a:moveTo>
                    <a:pt x="34" y="13"/>
                  </a:moveTo>
                  <a:cubicBezTo>
                    <a:pt x="34" y="13"/>
                    <a:pt x="33" y="13"/>
                    <a:pt x="32" y="13"/>
                  </a:cubicBezTo>
                  <a:cubicBezTo>
                    <a:pt x="32" y="13"/>
                    <a:pt x="31" y="13"/>
                    <a:pt x="30" y="13"/>
                  </a:cubicBezTo>
                  <a:cubicBezTo>
                    <a:pt x="30" y="12"/>
                    <a:pt x="29" y="11"/>
                    <a:pt x="29" y="11"/>
                  </a:cubicBezTo>
                  <a:cubicBezTo>
                    <a:pt x="29" y="10"/>
                    <a:pt x="30" y="9"/>
                    <a:pt x="30" y="8"/>
                  </a:cubicBezTo>
                  <a:cubicBezTo>
                    <a:pt x="31" y="8"/>
                    <a:pt x="32" y="8"/>
                    <a:pt x="32" y="8"/>
                  </a:cubicBezTo>
                  <a:cubicBezTo>
                    <a:pt x="33" y="8"/>
                    <a:pt x="34" y="8"/>
                    <a:pt x="34" y="8"/>
                  </a:cubicBezTo>
                  <a:cubicBezTo>
                    <a:pt x="35" y="9"/>
                    <a:pt x="35" y="10"/>
                    <a:pt x="35" y="11"/>
                  </a:cubicBezTo>
                  <a:cubicBezTo>
                    <a:pt x="35" y="11"/>
                    <a:pt x="35" y="12"/>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42" name="组合 41"/>
          <p:cNvGrpSpPr/>
          <p:nvPr/>
        </p:nvGrpSpPr>
        <p:grpSpPr>
          <a:xfrm>
            <a:off x="2141487" y="1518195"/>
            <a:ext cx="1906588" cy="1879600"/>
            <a:chOff x="2078038" y="1518195"/>
            <a:chExt cx="1906588" cy="1879600"/>
          </a:xfrm>
        </p:grpSpPr>
        <p:sp>
          <p:nvSpPr>
            <p:cNvPr id="43" name="Freeform 19"/>
            <p:cNvSpPr/>
            <p:nvPr/>
          </p:nvSpPr>
          <p:spPr bwMode="auto">
            <a:xfrm>
              <a:off x="2078038" y="1518195"/>
              <a:ext cx="1906588" cy="187960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solidFill>
              <a:schemeClr val="bg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矩形 1"/>
            <p:cNvSpPr>
              <a:spLocks noChangeArrowheads="1"/>
            </p:cNvSpPr>
            <p:nvPr/>
          </p:nvSpPr>
          <p:spPr bwMode="auto">
            <a:xfrm>
              <a:off x="2158089" y="1599158"/>
              <a:ext cx="1746485" cy="172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zh-CN" altLang="en-US" sz="1200" kern="0" dirty="0">
                  <a:solidFill>
                    <a:sysClr val="window" lastClr="FFFFFF"/>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p>
          </p:txBody>
        </p:sp>
      </p:grpSp>
      <p:grpSp>
        <p:nvGrpSpPr>
          <p:cNvPr id="45" name="组合 44"/>
          <p:cNvGrpSpPr/>
          <p:nvPr/>
        </p:nvGrpSpPr>
        <p:grpSpPr>
          <a:xfrm>
            <a:off x="6265812" y="2554833"/>
            <a:ext cx="1906588" cy="1879600"/>
            <a:chOff x="6202363" y="2554833"/>
            <a:chExt cx="1906588" cy="1879600"/>
          </a:xfrm>
        </p:grpSpPr>
        <p:sp>
          <p:nvSpPr>
            <p:cNvPr id="46" name="Freeform 20"/>
            <p:cNvSpPr/>
            <p:nvPr/>
          </p:nvSpPr>
          <p:spPr bwMode="auto">
            <a:xfrm>
              <a:off x="6202363" y="2554833"/>
              <a:ext cx="1906588" cy="187960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solidFill>
              <a:schemeClr val="tx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矩形 1"/>
            <p:cNvSpPr>
              <a:spLocks noChangeArrowheads="1"/>
            </p:cNvSpPr>
            <p:nvPr/>
          </p:nvSpPr>
          <p:spPr bwMode="auto">
            <a:xfrm>
              <a:off x="6263364" y="2649130"/>
              <a:ext cx="1746485" cy="172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zh-CN" altLang="en-US" sz="1200" kern="0" dirty="0">
                  <a:solidFill>
                    <a:sysClr val="window" lastClr="FFFFFF"/>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200" fill="hold"/>
                                        <p:tgtEl>
                                          <p:spTgt spid="42"/>
                                        </p:tgtEl>
                                        <p:attrNameLst>
                                          <p:attrName>ppt_w</p:attrName>
                                        </p:attrNameLst>
                                      </p:cBhvr>
                                      <p:tavLst>
                                        <p:tav tm="0">
                                          <p:val>
                                            <p:fltVal val="0"/>
                                          </p:val>
                                        </p:tav>
                                        <p:tav tm="100000">
                                          <p:val>
                                            <p:strVal val="#ppt_w"/>
                                          </p:val>
                                        </p:tav>
                                      </p:tavLst>
                                    </p:anim>
                                    <p:anim calcmode="lin" valueType="num">
                                      <p:cBhvr>
                                        <p:cTn id="21" dur="200" fill="hold"/>
                                        <p:tgtEl>
                                          <p:spTgt spid="42"/>
                                        </p:tgtEl>
                                        <p:attrNameLst>
                                          <p:attrName>ppt_h</p:attrName>
                                        </p:attrNameLst>
                                      </p:cBhvr>
                                      <p:tavLst>
                                        <p:tav tm="0">
                                          <p:val>
                                            <p:fltVal val="0"/>
                                          </p:val>
                                        </p:tav>
                                        <p:tav tm="100000">
                                          <p:val>
                                            <p:strVal val="#ppt_h"/>
                                          </p:val>
                                        </p:tav>
                                      </p:tavLst>
                                    </p:anim>
                                    <p:animEffect transition="in" filter="fade">
                                      <p:cBhvr>
                                        <p:cTn id="22" dur="200"/>
                                        <p:tgtEl>
                                          <p:spTgt spid="42"/>
                                        </p:tgtEl>
                                      </p:cBhvr>
                                    </p:animEffect>
                                  </p:childTnLst>
                                </p:cTn>
                              </p:par>
                              <p:par>
                                <p:cTn id="23" presetID="6" presetClass="emph" presetSubtype="0" autoRev="1" fill="hold" nodeType="withEffect">
                                  <p:stCondLst>
                                    <p:cond delay="200"/>
                                  </p:stCondLst>
                                  <p:childTnLst>
                                    <p:animScale>
                                      <p:cBhvr>
                                        <p:cTn id="24" dur="100" fill="hold"/>
                                        <p:tgtEl>
                                          <p:spTgt spid="42"/>
                                        </p:tgtEl>
                                      </p:cBhvr>
                                      <p:by x="130000" y="130000"/>
                                    </p:animScale>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00" fill="hold"/>
                                        <p:tgtEl>
                                          <p:spTgt spid="15"/>
                                        </p:tgtEl>
                                        <p:attrNameLst>
                                          <p:attrName>ppt_w</p:attrName>
                                        </p:attrNameLst>
                                      </p:cBhvr>
                                      <p:tavLst>
                                        <p:tav tm="0">
                                          <p:val>
                                            <p:fltVal val="0"/>
                                          </p:val>
                                        </p:tav>
                                        <p:tav tm="100000">
                                          <p:val>
                                            <p:strVal val="#ppt_w"/>
                                          </p:val>
                                        </p:tav>
                                      </p:tavLst>
                                    </p:anim>
                                    <p:anim calcmode="lin" valueType="num">
                                      <p:cBhvr>
                                        <p:cTn id="29" dur="200" fill="hold"/>
                                        <p:tgtEl>
                                          <p:spTgt spid="15"/>
                                        </p:tgtEl>
                                        <p:attrNameLst>
                                          <p:attrName>ppt_h</p:attrName>
                                        </p:attrNameLst>
                                      </p:cBhvr>
                                      <p:tavLst>
                                        <p:tav tm="0">
                                          <p:val>
                                            <p:fltVal val="0"/>
                                          </p:val>
                                        </p:tav>
                                        <p:tav tm="100000">
                                          <p:val>
                                            <p:strVal val="#ppt_h"/>
                                          </p:val>
                                        </p:tav>
                                      </p:tavLst>
                                    </p:anim>
                                    <p:animEffect transition="in" filter="fade">
                                      <p:cBhvr>
                                        <p:cTn id="30" dur="200"/>
                                        <p:tgtEl>
                                          <p:spTgt spid="15"/>
                                        </p:tgtEl>
                                      </p:cBhvr>
                                    </p:animEffect>
                                  </p:childTnLst>
                                </p:cTn>
                              </p:par>
                              <p:par>
                                <p:cTn id="31" presetID="6" presetClass="emph" presetSubtype="0" autoRev="1" fill="hold" grpId="1" nodeType="withEffect">
                                  <p:stCondLst>
                                    <p:cond delay="200"/>
                                  </p:stCondLst>
                                  <p:childTnLst>
                                    <p:animScale>
                                      <p:cBhvr>
                                        <p:cTn id="32" dur="100" fill="hold"/>
                                        <p:tgtEl>
                                          <p:spTgt spid="15"/>
                                        </p:tgtEl>
                                      </p:cBhvr>
                                      <p:by x="130000" y="130000"/>
                                    </p:animScale>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200" fill="hold"/>
                                        <p:tgtEl>
                                          <p:spTgt spid="45"/>
                                        </p:tgtEl>
                                        <p:attrNameLst>
                                          <p:attrName>ppt_w</p:attrName>
                                        </p:attrNameLst>
                                      </p:cBhvr>
                                      <p:tavLst>
                                        <p:tav tm="0">
                                          <p:val>
                                            <p:fltVal val="0"/>
                                          </p:val>
                                        </p:tav>
                                        <p:tav tm="100000">
                                          <p:val>
                                            <p:strVal val="#ppt_w"/>
                                          </p:val>
                                        </p:tav>
                                      </p:tavLst>
                                    </p:anim>
                                    <p:anim calcmode="lin" valueType="num">
                                      <p:cBhvr>
                                        <p:cTn id="37" dur="200" fill="hold"/>
                                        <p:tgtEl>
                                          <p:spTgt spid="45"/>
                                        </p:tgtEl>
                                        <p:attrNameLst>
                                          <p:attrName>ppt_h</p:attrName>
                                        </p:attrNameLst>
                                      </p:cBhvr>
                                      <p:tavLst>
                                        <p:tav tm="0">
                                          <p:val>
                                            <p:fltVal val="0"/>
                                          </p:val>
                                        </p:tav>
                                        <p:tav tm="100000">
                                          <p:val>
                                            <p:strVal val="#ppt_h"/>
                                          </p:val>
                                        </p:tav>
                                      </p:tavLst>
                                    </p:anim>
                                    <p:animEffect transition="in" filter="fade">
                                      <p:cBhvr>
                                        <p:cTn id="38" dur="200"/>
                                        <p:tgtEl>
                                          <p:spTgt spid="45"/>
                                        </p:tgtEl>
                                      </p:cBhvr>
                                    </p:animEffect>
                                  </p:childTnLst>
                                </p:cTn>
                              </p:par>
                              <p:par>
                                <p:cTn id="39" presetID="6" presetClass="emph" presetSubtype="0" autoRev="1" fill="hold" nodeType="withEffect">
                                  <p:stCondLst>
                                    <p:cond delay="200"/>
                                  </p:stCondLst>
                                  <p:childTnLst>
                                    <p:animScale>
                                      <p:cBhvr>
                                        <p:cTn id="40" dur="100" fill="hold"/>
                                        <p:tgtEl>
                                          <p:spTgt spid="45"/>
                                        </p:tgtEl>
                                      </p:cBhvr>
                                      <p:by x="130000" y="130000"/>
                                    </p:animScale>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200" fill="hold"/>
                                        <p:tgtEl>
                                          <p:spTgt spid="16"/>
                                        </p:tgtEl>
                                        <p:attrNameLst>
                                          <p:attrName>ppt_w</p:attrName>
                                        </p:attrNameLst>
                                      </p:cBhvr>
                                      <p:tavLst>
                                        <p:tav tm="0">
                                          <p:val>
                                            <p:fltVal val="0"/>
                                          </p:val>
                                        </p:tav>
                                        <p:tav tm="100000">
                                          <p:val>
                                            <p:strVal val="#ppt_w"/>
                                          </p:val>
                                        </p:tav>
                                      </p:tavLst>
                                    </p:anim>
                                    <p:anim calcmode="lin" valueType="num">
                                      <p:cBhvr>
                                        <p:cTn id="45" dur="200" fill="hold"/>
                                        <p:tgtEl>
                                          <p:spTgt spid="16"/>
                                        </p:tgtEl>
                                        <p:attrNameLst>
                                          <p:attrName>ppt_h</p:attrName>
                                        </p:attrNameLst>
                                      </p:cBhvr>
                                      <p:tavLst>
                                        <p:tav tm="0">
                                          <p:val>
                                            <p:fltVal val="0"/>
                                          </p:val>
                                        </p:tav>
                                        <p:tav tm="100000">
                                          <p:val>
                                            <p:strVal val="#ppt_h"/>
                                          </p:val>
                                        </p:tav>
                                      </p:tavLst>
                                    </p:anim>
                                    <p:animEffect transition="in" filter="fade">
                                      <p:cBhvr>
                                        <p:cTn id="46" dur="200"/>
                                        <p:tgtEl>
                                          <p:spTgt spid="16"/>
                                        </p:tgtEl>
                                      </p:cBhvr>
                                    </p:animEffect>
                                  </p:childTnLst>
                                </p:cTn>
                              </p:par>
                              <p:par>
                                <p:cTn id="47" presetID="6" presetClass="emph" presetSubtype="0" autoRev="1" fill="hold" nodeType="withEffect">
                                  <p:stCondLst>
                                    <p:cond delay="200"/>
                                  </p:stCondLst>
                                  <p:childTnLst>
                                    <p:animScale>
                                      <p:cBhvr>
                                        <p:cTn id="48" dur="100" fill="hold"/>
                                        <p:tgtEl>
                                          <p:spTgt spid="16"/>
                                        </p:tgtEl>
                                      </p:cBhvr>
                                      <p:by x="130000" y="130000"/>
                                    </p:animScale>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200" fill="hold"/>
                                        <p:tgtEl>
                                          <p:spTgt spid="9"/>
                                        </p:tgtEl>
                                        <p:attrNameLst>
                                          <p:attrName>ppt_w</p:attrName>
                                        </p:attrNameLst>
                                      </p:cBhvr>
                                      <p:tavLst>
                                        <p:tav tm="0">
                                          <p:val>
                                            <p:fltVal val="0"/>
                                          </p:val>
                                        </p:tav>
                                        <p:tav tm="100000">
                                          <p:val>
                                            <p:strVal val="#ppt_w"/>
                                          </p:val>
                                        </p:tav>
                                      </p:tavLst>
                                    </p:anim>
                                    <p:anim calcmode="lin" valueType="num">
                                      <p:cBhvr>
                                        <p:cTn id="53" dur="200" fill="hold"/>
                                        <p:tgtEl>
                                          <p:spTgt spid="9"/>
                                        </p:tgtEl>
                                        <p:attrNameLst>
                                          <p:attrName>ppt_h</p:attrName>
                                        </p:attrNameLst>
                                      </p:cBhvr>
                                      <p:tavLst>
                                        <p:tav tm="0">
                                          <p:val>
                                            <p:fltVal val="0"/>
                                          </p:val>
                                        </p:tav>
                                        <p:tav tm="100000">
                                          <p:val>
                                            <p:strVal val="#ppt_h"/>
                                          </p:val>
                                        </p:tav>
                                      </p:tavLst>
                                    </p:anim>
                                    <p:animEffect transition="in" filter="fade">
                                      <p:cBhvr>
                                        <p:cTn id="54" dur="200"/>
                                        <p:tgtEl>
                                          <p:spTgt spid="9"/>
                                        </p:tgtEl>
                                      </p:cBhvr>
                                    </p:animEffect>
                                  </p:childTnLst>
                                </p:cTn>
                              </p:par>
                              <p:par>
                                <p:cTn id="55" presetID="6" presetClass="emph" presetSubtype="0" autoRev="1" fill="hold" grpId="1" nodeType="withEffect">
                                  <p:stCondLst>
                                    <p:cond delay="200"/>
                                  </p:stCondLst>
                                  <p:childTnLst>
                                    <p:animScale>
                                      <p:cBhvr>
                                        <p:cTn id="56" dur="100" fill="hold"/>
                                        <p:tgtEl>
                                          <p:spTgt spid="9"/>
                                        </p:tgtEl>
                                      </p:cBhvr>
                                      <p:by x="130000" y="13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200" fill="hold"/>
                                        <p:tgtEl>
                                          <p:spTgt spid="26"/>
                                        </p:tgtEl>
                                        <p:attrNameLst>
                                          <p:attrName>ppt_w</p:attrName>
                                        </p:attrNameLst>
                                      </p:cBhvr>
                                      <p:tavLst>
                                        <p:tav tm="0">
                                          <p:val>
                                            <p:fltVal val="0"/>
                                          </p:val>
                                        </p:tav>
                                        <p:tav tm="100000">
                                          <p:val>
                                            <p:strVal val="#ppt_w"/>
                                          </p:val>
                                        </p:tav>
                                      </p:tavLst>
                                    </p:anim>
                                    <p:anim calcmode="lin" valueType="num">
                                      <p:cBhvr>
                                        <p:cTn id="61" dur="200" fill="hold"/>
                                        <p:tgtEl>
                                          <p:spTgt spid="26"/>
                                        </p:tgtEl>
                                        <p:attrNameLst>
                                          <p:attrName>ppt_h</p:attrName>
                                        </p:attrNameLst>
                                      </p:cBhvr>
                                      <p:tavLst>
                                        <p:tav tm="0">
                                          <p:val>
                                            <p:fltVal val="0"/>
                                          </p:val>
                                        </p:tav>
                                        <p:tav tm="100000">
                                          <p:val>
                                            <p:strVal val="#ppt_h"/>
                                          </p:val>
                                        </p:tav>
                                      </p:tavLst>
                                    </p:anim>
                                    <p:animEffect transition="in" filter="fade">
                                      <p:cBhvr>
                                        <p:cTn id="62" dur="200"/>
                                        <p:tgtEl>
                                          <p:spTgt spid="26"/>
                                        </p:tgtEl>
                                      </p:cBhvr>
                                    </p:animEffect>
                                  </p:childTnLst>
                                </p:cTn>
                              </p:par>
                              <p:par>
                                <p:cTn id="63" presetID="6" presetClass="emph" presetSubtype="0" autoRev="1" fill="hold" nodeType="withEffect">
                                  <p:stCondLst>
                                    <p:cond delay="200"/>
                                  </p:stCondLst>
                                  <p:childTnLst>
                                    <p:animScale>
                                      <p:cBhvr>
                                        <p:cTn id="64" dur="100" fill="hold"/>
                                        <p:tgtEl>
                                          <p:spTgt spid="26"/>
                                        </p:tgtEl>
                                      </p:cBhvr>
                                      <p:by x="130000" y="130000"/>
                                    </p:animScale>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200" fill="hold"/>
                                        <p:tgtEl>
                                          <p:spTgt spid="11"/>
                                        </p:tgtEl>
                                        <p:attrNameLst>
                                          <p:attrName>ppt_w</p:attrName>
                                        </p:attrNameLst>
                                      </p:cBhvr>
                                      <p:tavLst>
                                        <p:tav tm="0">
                                          <p:val>
                                            <p:fltVal val="0"/>
                                          </p:val>
                                        </p:tav>
                                        <p:tav tm="100000">
                                          <p:val>
                                            <p:strVal val="#ppt_w"/>
                                          </p:val>
                                        </p:tav>
                                      </p:tavLst>
                                    </p:anim>
                                    <p:anim calcmode="lin" valueType="num">
                                      <p:cBhvr>
                                        <p:cTn id="69" dur="200" fill="hold"/>
                                        <p:tgtEl>
                                          <p:spTgt spid="11"/>
                                        </p:tgtEl>
                                        <p:attrNameLst>
                                          <p:attrName>ppt_h</p:attrName>
                                        </p:attrNameLst>
                                      </p:cBhvr>
                                      <p:tavLst>
                                        <p:tav tm="0">
                                          <p:val>
                                            <p:fltVal val="0"/>
                                          </p:val>
                                        </p:tav>
                                        <p:tav tm="100000">
                                          <p:val>
                                            <p:strVal val="#ppt_h"/>
                                          </p:val>
                                        </p:tav>
                                      </p:tavLst>
                                    </p:anim>
                                    <p:animEffect transition="in" filter="fade">
                                      <p:cBhvr>
                                        <p:cTn id="70" dur="200"/>
                                        <p:tgtEl>
                                          <p:spTgt spid="11"/>
                                        </p:tgtEl>
                                      </p:cBhvr>
                                    </p:animEffect>
                                  </p:childTnLst>
                                </p:cTn>
                              </p:par>
                              <p:par>
                                <p:cTn id="71" presetID="6" presetClass="emph" presetSubtype="0" autoRev="1" fill="hold" grpId="1" nodeType="withEffect">
                                  <p:stCondLst>
                                    <p:cond delay="200"/>
                                  </p:stCondLst>
                                  <p:childTnLst>
                                    <p:animScale>
                                      <p:cBhvr>
                                        <p:cTn id="72" dur="100" fill="hold"/>
                                        <p:tgtEl>
                                          <p:spTgt spid="11"/>
                                        </p:tgtEl>
                                      </p:cBhvr>
                                      <p:by x="130000" y="130000"/>
                                    </p:animScale>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200" fill="hold"/>
                                        <p:tgtEl>
                                          <p:spTgt spid="12"/>
                                        </p:tgtEl>
                                        <p:attrNameLst>
                                          <p:attrName>ppt_w</p:attrName>
                                        </p:attrNameLst>
                                      </p:cBhvr>
                                      <p:tavLst>
                                        <p:tav tm="0">
                                          <p:val>
                                            <p:fltVal val="0"/>
                                          </p:val>
                                        </p:tav>
                                        <p:tav tm="100000">
                                          <p:val>
                                            <p:strVal val="#ppt_w"/>
                                          </p:val>
                                        </p:tav>
                                      </p:tavLst>
                                    </p:anim>
                                    <p:anim calcmode="lin" valueType="num">
                                      <p:cBhvr>
                                        <p:cTn id="77" dur="200" fill="hold"/>
                                        <p:tgtEl>
                                          <p:spTgt spid="12"/>
                                        </p:tgtEl>
                                        <p:attrNameLst>
                                          <p:attrName>ppt_h</p:attrName>
                                        </p:attrNameLst>
                                      </p:cBhvr>
                                      <p:tavLst>
                                        <p:tav tm="0">
                                          <p:val>
                                            <p:fltVal val="0"/>
                                          </p:val>
                                        </p:tav>
                                        <p:tav tm="100000">
                                          <p:val>
                                            <p:strVal val="#ppt_h"/>
                                          </p:val>
                                        </p:tav>
                                      </p:tavLst>
                                    </p:anim>
                                    <p:animEffect transition="in" filter="fade">
                                      <p:cBhvr>
                                        <p:cTn id="78" dur="200"/>
                                        <p:tgtEl>
                                          <p:spTgt spid="12"/>
                                        </p:tgtEl>
                                      </p:cBhvr>
                                    </p:animEffect>
                                  </p:childTnLst>
                                </p:cTn>
                              </p:par>
                              <p:par>
                                <p:cTn id="79" presetID="6" presetClass="emph" presetSubtype="0" autoRev="1" fill="hold" grpId="1" nodeType="withEffect">
                                  <p:stCondLst>
                                    <p:cond delay="200"/>
                                  </p:stCondLst>
                                  <p:childTnLst>
                                    <p:animScale>
                                      <p:cBhvr>
                                        <p:cTn id="80" dur="100" fill="hold"/>
                                        <p:tgtEl>
                                          <p:spTgt spid="12"/>
                                        </p:tgtEl>
                                      </p:cBhvr>
                                      <p:by x="130000" y="130000"/>
                                    </p:animScale>
                                  </p:childTnLst>
                                </p:cTn>
                              </p:par>
                            </p:childTnLst>
                          </p:cTn>
                        </p:par>
                        <p:par>
                          <p:cTn id="81" fill="hold">
                            <p:stCondLst>
                              <p:cond delay="5000"/>
                            </p:stCondLst>
                            <p:childTnLst>
                              <p:par>
                                <p:cTn id="82" presetID="53" presetClass="entr" presetSubtype="16"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200" fill="hold"/>
                                        <p:tgtEl>
                                          <p:spTgt spid="36"/>
                                        </p:tgtEl>
                                        <p:attrNameLst>
                                          <p:attrName>ppt_w</p:attrName>
                                        </p:attrNameLst>
                                      </p:cBhvr>
                                      <p:tavLst>
                                        <p:tav tm="0">
                                          <p:val>
                                            <p:fltVal val="0"/>
                                          </p:val>
                                        </p:tav>
                                        <p:tav tm="100000">
                                          <p:val>
                                            <p:strVal val="#ppt_w"/>
                                          </p:val>
                                        </p:tav>
                                      </p:tavLst>
                                    </p:anim>
                                    <p:anim calcmode="lin" valueType="num">
                                      <p:cBhvr>
                                        <p:cTn id="85" dur="200" fill="hold"/>
                                        <p:tgtEl>
                                          <p:spTgt spid="36"/>
                                        </p:tgtEl>
                                        <p:attrNameLst>
                                          <p:attrName>ppt_h</p:attrName>
                                        </p:attrNameLst>
                                      </p:cBhvr>
                                      <p:tavLst>
                                        <p:tav tm="0">
                                          <p:val>
                                            <p:fltVal val="0"/>
                                          </p:val>
                                        </p:tav>
                                        <p:tav tm="100000">
                                          <p:val>
                                            <p:strVal val="#ppt_h"/>
                                          </p:val>
                                        </p:tav>
                                      </p:tavLst>
                                    </p:anim>
                                    <p:animEffect transition="in" filter="fade">
                                      <p:cBhvr>
                                        <p:cTn id="86" dur="200"/>
                                        <p:tgtEl>
                                          <p:spTgt spid="36"/>
                                        </p:tgtEl>
                                      </p:cBhvr>
                                    </p:animEffect>
                                  </p:childTnLst>
                                </p:cTn>
                              </p:par>
                              <p:par>
                                <p:cTn id="87" presetID="6" presetClass="emph" presetSubtype="0" autoRev="1" fill="hold" nodeType="withEffect">
                                  <p:stCondLst>
                                    <p:cond delay="200"/>
                                  </p:stCondLst>
                                  <p:childTnLst>
                                    <p:animScale>
                                      <p:cBhvr>
                                        <p:cTn id="88" dur="100" fill="hold"/>
                                        <p:tgtEl>
                                          <p:spTgt spid="36"/>
                                        </p:tgtEl>
                                      </p:cBhvr>
                                      <p:by x="130000" y="130000"/>
                                    </p:animScale>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200" fill="hold"/>
                                        <p:tgtEl>
                                          <p:spTgt spid="10"/>
                                        </p:tgtEl>
                                        <p:attrNameLst>
                                          <p:attrName>ppt_w</p:attrName>
                                        </p:attrNameLst>
                                      </p:cBhvr>
                                      <p:tavLst>
                                        <p:tav tm="0">
                                          <p:val>
                                            <p:fltVal val="0"/>
                                          </p:val>
                                        </p:tav>
                                        <p:tav tm="100000">
                                          <p:val>
                                            <p:strVal val="#ppt_w"/>
                                          </p:val>
                                        </p:tav>
                                      </p:tavLst>
                                    </p:anim>
                                    <p:anim calcmode="lin" valueType="num">
                                      <p:cBhvr>
                                        <p:cTn id="93" dur="200" fill="hold"/>
                                        <p:tgtEl>
                                          <p:spTgt spid="10"/>
                                        </p:tgtEl>
                                        <p:attrNameLst>
                                          <p:attrName>ppt_h</p:attrName>
                                        </p:attrNameLst>
                                      </p:cBhvr>
                                      <p:tavLst>
                                        <p:tav tm="0">
                                          <p:val>
                                            <p:fltVal val="0"/>
                                          </p:val>
                                        </p:tav>
                                        <p:tav tm="100000">
                                          <p:val>
                                            <p:strVal val="#ppt_h"/>
                                          </p:val>
                                        </p:tav>
                                      </p:tavLst>
                                    </p:anim>
                                    <p:animEffect transition="in" filter="fade">
                                      <p:cBhvr>
                                        <p:cTn id="94" dur="200"/>
                                        <p:tgtEl>
                                          <p:spTgt spid="10"/>
                                        </p:tgtEl>
                                      </p:cBhvr>
                                    </p:animEffect>
                                  </p:childTnLst>
                                </p:cTn>
                              </p:par>
                              <p:par>
                                <p:cTn id="95" presetID="6" presetClass="emph" presetSubtype="0" autoRev="1" fill="hold" grpId="1" nodeType="withEffect">
                                  <p:stCondLst>
                                    <p:cond delay="200"/>
                                  </p:stCondLst>
                                  <p:childTnLst>
                                    <p:animScale>
                                      <p:cBhvr>
                                        <p:cTn id="96" dur="100" fill="hold"/>
                                        <p:tgtEl>
                                          <p:spTgt spid="10"/>
                                        </p:tgtEl>
                                      </p:cBhvr>
                                      <p:by x="130000" y="130000"/>
                                    </p:animScale>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p:cTn id="100" dur="200" fill="hold"/>
                                        <p:tgtEl>
                                          <p:spTgt spid="33"/>
                                        </p:tgtEl>
                                        <p:attrNameLst>
                                          <p:attrName>ppt_w</p:attrName>
                                        </p:attrNameLst>
                                      </p:cBhvr>
                                      <p:tavLst>
                                        <p:tav tm="0">
                                          <p:val>
                                            <p:fltVal val="0"/>
                                          </p:val>
                                        </p:tav>
                                        <p:tav tm="100000">
                                          <p:val>
                                            <p:strVal val="#ppt_w"/>
                                          </p:val>
                                        </p:tav>
                                      </p:tavLst>
                                    </p:anim>
                                    <p:anim calcmode="lin" valueType="num">
                                      <p:cBhvr>
                                        <p:cTn id="101" dur="200" fill="hold"/>
                                        <p:tgtEl>
                                          <p:spTgt spid="33"/>
                                        </p:tgtEl>
                                        <p:attrNameLst>
                                          <p:attrName>ppt_h</p:attrName>
                                        </p:attrNameLst>
                                      </p:cBhvr>
                                      <p:tavLst>
                                        <p:tav tm="0">
                                          <p:val>
                                            <p:fltVal val="0"/>
                                          </p:val>
                                        </p:tav>
                                        <p:tav tm="100000">
                                          <p:val>
                                            <p:strVal val="#ppt_h"/>
                                          </p:val>
                                        </p:tav>
                                      </p:tavLst>
                                    </p:anim>
                                    <p:animEffect transition="in" filter="fade">
                                      <p:cBhvr>
                                        <p:cTn id="102" dur="200"/>
                                        <p:tgtEl>
                                          <p:spTgt spid="33"/>
                                        </p:tgtEl>
                                      </p:cBhvr>
                                    </p:animEffect>
                                  </p:childTnLst>
                                </p:cTn>
                              </p:par>
                              <p:par>
                                <p:cTn id="103" presetID="6" presetClass="emph" presetSubtype="0" autoRev="1" fill="hold" nodeType="withEffect">
                                  <p:stCondLst>
                                    <p:cond delay="200"/>
                                  </p:stCondLst>
                                  <p:childTnLst>
                                    <p:animScale>
                                      <p:cBhvr>
                                        <p:cTn id="104" dur="100" fill="hold"/>
                                        <p:tgtEl>
                                          <p:spTgt spid="33"/>
                                        </p:tgtEl>
                                      </p:cBhvr>
                                      <p:by x="130000" y="130000"/>
                                    </p:animScale>
                                  </p:childTnLst>
                                </p:cTn>
                              </p:par>
                            </p:childTnLst>
                          </p:cTn>
                        </p:par>
                        <p:par>
                          <p:cTn id="105" fill="hold">
                            <p:stCondLst>
                              <p:cond delay="6500"/>
                            </p:stCondLst>
                            <p:childTnLst>
                              <p:par>
                                <p:cTn id="106" presetID="53" presetClass="entr" presetSubtype="16" fill="hold" nodeType="afterEffect">
                                  <p:stCondLst>
                                    <p:cond delay="0"/>
                                  </p:stCondLst>
                                  <p:childTnLst>
                                    <p:set>
                                      <p:cBhvr>
                                        <p:cTn id="107" dur="1" fill="hold">
                                          <p:stCondLst>
                                            <p:cond delay="0"/>
                                          </p:stCondLst>
                                        </p:cTn>
                                        <p:tgtEl>
                                          <p:spTgt spid="20"/>
                                        </p:tgtEl>
                                        <p:attrNameLst>
                                          <p:attrName>style.visibility</p:attrName>
                                        </p:attrNameLst>
                                      </p:cBhvr>
                                      <p:to>
                                        <p:strVal val="visible"/>
                                      </p:to>
                                    </p:set>
                                    <p:anim calcmode="lin" valueType="num">
                                      <p:cBhvr>
                                        <p:cTn id="108" dur="200" fill="hold"/>
                                        <p:tgtEl>
                                          <p:spTgt spid="20"/>
                                        </p:tgtEl>
                                        <p:attrNameLst>
                                          <p:attrName>ppt_w</p:attrName>
                                        </p:attrNameLst>
                                      </p:cBhvr>
                                      <p:tavLst>
                                        <p:tav tm="0">
                                          <p:val>
                                            <p:fltVal val="0"/>
                                          </p:val>
                                        </p:tav>
                                        <p:tav tm="100000">
                                          <p:val>
                                            <p:strVal val="#ppt_w"/>
                                          </p:val>
                                        </p:tav>
                                      </p:tavLst>
                                    </p:anim>
                                    <p:anim calcmode="lin" valueType="num">
                                      <p:cBhvr>
                                        <p:cTn id="109" dur="200" fill="hold"/>
                                        <p:tgtEl>
                                          <p:spTgt spid="20"/>
                                        </p:tgtEl>
                                        <p:attrNameLst>
                                          <p:attrName>ppt_h</p:attrName>
                                        </p:attrNameLst>
                                      </p:cBhvr>
                                      <p:tavLst>
                                        <p:tav tm="0">
                                          <p:val>
                                            <p:fltVal val="0"/>
                                          </p:val>
                                        </p:tav>
                                        <p:tav tm="100000">
                                          <p:val>
                                            <p:strVal val="#ppt_h"/>
                                          </p:val>
                                        </p:tav>
                                      </p:tavLst>
                                    </p:anim>
                                    <p:animEffect transition="in" filter="fade">
                                      <p:cBhvr>
                                        <p:cTn id="110" dur="200"/>
                                        <p:tgtEl>
                                          <p:spTgt spid="20"/>
                                        </p:tgtEl>
                                      </p:cBhvr>
                                    </p:animEffect>
                                  </p:childTnLst>
                                </p:cTn>
                              </p:par>
                              <p:par>
                                <p:cTn id="111" presetID="6" presetClass="emph" presetSubtype="0" autoRev="1" fill="hold" nodeType="withEffect">
                                  <p:stCondLst>
                                    <p:cond delay="200"/>
                                  </p:stCondLst>
                                  <p:childTnLst>
                                    <p:animScale>
                                      <p:cBhvr>
                                        <p:cTn id="112" dur="100" fill="hold"/>
                                        <p:tgtEl>
                                          <p:spTgt spid="20"/>
                                        </p:tgtEl>
                                      </p:cBhvr>
                                      <p:by x="130000" y="130000"/>
                                    </p:animScale>
                                  </p:childTnLst>
                                </p:cTn>
                              </p:par>
                            </p:childTnLst>
                          </p:cTn>
                        </p:par>
                        <p:par>
                          <p:cTn id="113" fill="hold">
                            <p:stCondLst>
                              <p:cond delay="7000"/>
                            </p:stCondLst>
                            <p:childTnLst>
                              <p:par>
                                <p:cTn id="114" presetID="53" presetClass="entr" presetSubtype="16" fill="hold" nodeType="after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200" fill="hold"/>
                                        <p:tgtEl>
                                          <p:spTgt spid="30"/>
                                        </p:tgtEl>
                                        <p:attrNameLst>
                                          <p:attrName>ppt_w</p:attrName>
                                        </p:attrNameLst>
                                      </p:cBhvr>
                                      <p:tavLst>
                                        <p:tav tm="0">
                                          <p:val>
                                            <p:fltVal val="0"/>
                                          </p:val>
                                        </p:tav>
                                        <p:tav tm="100000">
                                          <p:val>
                                            <p:strVal val="#ppt_w"/>
                                          </p:val>
                                        </p:tav>
                                      </p:tavLst>
                                    </p:anim>
                                    <p:anim calcmode="lin" valueType="num">
                                      <p:cBhvr>
                                        <p:cTn id="117" dur="200" fill="hold"/>
                                        <p:tgtEl>
                                          <p:spTgt spid="30"/>
                                        </p:tgtEl>
                                        <p:attrNameLst>
                                          <p:attrName>ppt_h</p:attrName>
                                        </p:attrNameLst>
                                      </p:cBhvr>
                                      <p:tavLst>
                                        <p:tav tm="0">
                                          <p:val>
                                            <p:fltVal val="0"/>
                                          </p:val>
                                        </p:tav>
                                        <p:tav tm="100000">
                                          <p:val>
                                            <p:strVal val="#ppt_h"/>
                                          </p:val>
                                        </p:tav>
                                      </p:tavLst>
                                    </p:anim>
                                    <p:animEffect transition="in" filter="fade">
                                      <p:cBhvr>
                                        <p:cTn id="118" dur="200"/>
                                        <p:tgtEl>
                                          <p:spTgt spid="30"/>
                                        </p:tgtEl>
                                      </p:cBhvr>
                                    </p:animEffect>
                                  </p:childTnLst>
                                </p:cTn>
                              </p:par>
                              <p:par>
                                <p:cTn id="119" presetID="6" presetClass="emph" presetSubtype="0" autoRev="1" fill="hold" nodeType="withEffect">
                                  <p:stCondLst>
                                    <p:cond delay="200"/>
                                  </p:stCondLst>
                                  <p:childTnLst>
                                    <p:animScale>
                                      <p:cBhvr>
                                        <p:cTn id="120" dur="100" fill="hold"/>
                                        <p:tgtEl>
                                          <p:spTgt spid="30"/>
                                        </p:tgtEl>
                                      </p:cBhvr>
                                      <p:by x="130000" y="130000"/>
                                    </p:animScale>
                                  </p:childTnLst>
                                </p:cTn>
                              </p:par>
                            </p:childTnLst>
                          </p:cTn>
                        </p:par>
                        <p:par>
                          <p:cTn id="121" fill="hold">
                            <p:stCondLst>
                              <p:cond delay="7500"/>
                            </p:stCondLst>
                            <p:childTnLst>
                              <p:par>
                                <p:cTn id="122" presetID="53" presetClass="entr" presetSubtype="16" fill="hold" grpId="0" nodeType="afterEffect">
                                  <p:stCondLst>
                                    <p:cond delay="0"/>
                                  </p:stCondLst>
                                  <p:childTnLst>
                                    <p:set>
                                      <p:cBhvr>
                                        <p:cTn id="123" dur="1" fill="hold">
                                          <p:stCondLst>
                                            <p:cond delay="0"/>
                                          </p:stCondLst>
                                        </p:cTn>
                                        <p:tgtEl>
                                          <p:spTgt spid="14"/>
                                        </p:tgtEl>
                                        <p:attrNameLst>
                                          <p:attrName>style.visibility</p:attrName>
                                        </p:attrNameLst>
                                      </p:cBhvr>
                                      <p:to>
                                        <p:strVal val="visible"/>
                                      </p:to>
                                    </p:set>
                                    <p:anim calcmode="lin" valueType="num">
                                      <p:cBhvr>
                                        <p:cTn id="124" dur="200" fill="hold"/>
                                        <p:tgtEl>
                                          <p:spTgt spid="14"/>
                                        </p:tgtEl>
                                        <p:attrNameLst>
                                          <p:attrName>ppt_w</p:attrName>
                                        </p:attrNameLst>
                                      </p:cBhvr>
                                      <p:tavLst>
                                        <p:tav tm="0">
                                          <p:val>
                                            <p:fltVal val="0"/>
                                          </p:val>
                                        </p:tav>
                                        <p:tav tm="100000">
                                          <p:val>
                                            <p:strVal val="#ppt_w"/>
                                          </p:val>
                                        </p:tav>
                                      </p:tavLst>
                                    </p:anim>
                                    <p:anim calcmode="lin" valueType="num">
                                      <p:cBhvr>
                                        <p:cTn id="125" dur="200" fill="hold"/>
                                        <p:tgtEl>
                                          <p:spTgt spid="14"/>
                                        </p:tgtEl>
                                        <p:attrNameLst>
                                          <p:attrName>ppt_h</p:attrName>
                                        </p:attrNameLst>
                                      </p:cBhvr>
                                      <p:tavLst>
                                        <p:tav tm="0">
                                          <p:val>
                                            <p:fltVal val="0"/>
                                          </p:val>
                                        </p:tav>
                                        <p:tav tm="100000">
                                          <p:val>
                                            <p:strVal val="#ppt_h"/>
                                          </p:val>
                                        </p:tav>
                                      </p:tavLst>
                                    </p:anim>
                                    <p:animEffect transition="in" filter="fade">
                                      <p:cBhvr>
                                        <p:cTn id="126" dur="200"/>
                                        <p:tgtEl>
                                          <p:spTgt spid="14"/>
                                        </p:tgtEl>
                                      </p:cBhvr>
                                    </p:animEffect>
                                  </p:childTnLst>
                                </p:cTn>
                              </p:par>
                              <p:par>
                                <p:cTn id="127" presetID="6" presetClass="emph" presetSubtype="0" autoRev="1" fill="hold" grpId="1" nodeType="withEffect">
                                  <p:stCondLst>
                                    <p:cond delay="200"/>
                                  </p:stCondLst>
                                  <p:childTnLst>
                                    <p:animScale>
                                      <p:cBhvr>
                                        <p:cTn id="128" dur="100" fill="hold"/>
                                        <p:tgtEl>
                                          <p:spTgt spid="14"/>
                                        </p:tgtEl>
                                      </p:cBhvr>
                                      <p:by x="130000" y="130000"/>
                                    </p:animScale>
                                  </p:childTnLst>
                                </p:cTn>
                              </p:par>
                            </p:childTnLst>
                          </p:cTn>
                        </p:par>
                        <p:par>
                          <p:cTn id="129" fill="hold">
                            <p:stCondLst>
                              <p:cond delay="8000"/>
                            </p:stCondLst>
                            <p:childTnLst>
                              <p:par>
                                <p:cTn id="130" presetID="53" presetClass="entr" presetSubtype="16" fill="hold" grpId="0" nodeType="afterEffect">
                                  <p:stCondLst>
                                    <p:cond delay="0"/>
                                  </p:stCondLst>
                                  <p:childTnLst>
                                    <p:set>
                                      <p:cBhvr>
                                        <p:cTn id="131" dur="1" fill="hold">
                                          <p:stCondLst>
                                            <p:cond delay="0"/>
                                          </p:stCondLst>
                                        </p:cTn>
                                        <p:tgtEl>
                                          <p:spTgt spid="13"/>
                                        </p:tgtEl>
                                        <p:attrNameLst>
                                          <p:attrName>style.visibility</p:attrName>
                                        </p:attrNameLst>
                                      </p:cBhvr>
                                      <p:to>
                                        <p:strVal val="visible"/>
                                      </p:to>
                                    </p:set>
                                    <p:anim calcmode="lin" valueType="num">
                                      <p:cBhvr>
                                        <p:cTn id="132" dur="200" fill="hold"/>
                                        <p:tgtEl>
                                          <p:spTgt spid="13"/>
                                        </p:tgtEl>
                                        <p:attrNameLst>
                                          <p:attrName>ppt_w</p:attrName>
                                        </p:attrNameLst>
                                      </p:cBhvr>
                                      <p:tavLst>
                                        <p:tav tm="0">
                                          <p:val>
                                            <p:fltVal val="0"/>
                                          </p:val>
                                        </p:tav>
                                        <p:tav tm="100000">
                                          <p:val>
                                            <p:strVal val="#ppt_w"/>
                                          </p:val>
                                        </p:tav>
                                      </p:tavLst>
                                    </p:anim>
                                    <p:anim calcmode="lin" valueType="num">
                                      <p:cBhvr>
                                        <p:cTn id="133" dur="200" fill="hold"/>
                                        <p:tgtEl>
                                          <p:spTgt spid="13"/>
                                        </p:tgtEl>
                                        <p:attrNameLst>
                                          <p:attrName>ppt_h</p:attrName>
                                        </p:attrNameLst>
                                      </p:cBhvr>
                                      <p:tavLst>
                                        <p:tav tm="0">
                                          <p:val>
                                            <p:fltVal val="0"/>
                                          </p:val>
                                        </p:tav>
                                        <p:tav tm="100000">
                                          <p:val>
                                            <p:strVal val="#ppt_h"/>
                                          </p:val>
                                        </p:tav>
                                      </p:tavLst>
                                    </p:anim>
                                    <p:animEffect transition="in" filter="fade">
                                      <p:cBhvr>
                                        <p:cTn id="134" dur="200"/>
                                        <p:tgtEl>
                                          <p:spTgt spid="13"/>
                                        </p:tgtEl>
                                      </p:cBhvr>
                                    </p:animEffect>
                                  </p:childTnLst>
                                </p:cTn>
                              </p:par>
                              <p:par>
                                <p:cTn id="135" presetID="6" presetClass="emph" presetSubtype="0" autoRev="1" fill="hold" grpId="1" nodeType="withEffect">
                                  <p:stCondLst>
                                    <p:cond delay="200"/>
                                  </p:stCondLst>
                                  <p:childTnLst>
                                    <p:animScale>
                                      <p:cBhvr>
                                        <p:cTn id="136" dur="100" fill="hold"/>
                                        <p:tgtEl>
                                          <p:spTgt spid="13"/>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1131590"/>
            <a:ext cx="9144000" cy="3528392"/>
          </a:xfrm>
          <a:prstGeom prst="rect">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90393" y="3095671"/>
            <a:ext cx="2247039" cy="1276279"/>
            <a:chOff x="596769" y="1923678"/>
            <a:chExt cx="2751095" cy="1562574"/>
          </a:xfrm>
        </p:grpSpPr>
        <p:sp>
          <p:nvSpPr>
            <p:cNvPr id="11" name="右箭头 10"/>
            <p:cNvSpPr/>
            <p:nvPr/>
          </p:nvSpPr>
          <p:spPr>
            <a:xfrm>
              <a:off x="1115616" y="1923678"/>
              <a:ext cx="2232248" cy="1562574"/>
            </a:xfrm>
            <a:prstGeom prst="rightArrow">
              <a:avLst>
                <a:gd name="adj1" fmla="val 69867"/>
                <a:gd name="adj2" fmla="val 387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96769" y="2236913"/>
              <a:ext cx="936104" cy="936104"/>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1</a:t>
              </a:r>
              <a:endParaRPr lang="zh-CN" altLang="en-US" sz="3600" dirty="0"/>
            </a:p>
          </p:txBody>
        </p:sp>
      </p:grpSp>
      <p:grpSp>
        <p:nvGrpSpPr>
          <p:cNvPr id="13" name="组合 12"/>
          <p:cNvGrpSpPr/>
          <p:nvPr/>
        </p:nvGrpSpPr>
        <p:grpSpPr>
          <a:xfrm>
            <a:off x="2954985" y="3095671"/>
            <a:ext cx="2247039" cy="1276279"/>
            <a:chOff x="596769" y="1923678"/>
            <a:chExt cx="2751095" cy="1562574"/>
          </a:xfrm>
        </p:grpSpPr>
        <p:sp>
          <p:nvSpPr>
            <p:cNvPr id="14" name="右箭头 13"/>
            <p:cNvSpPr/>
            <p:nvPr/>
          </p:nvSpPr>
          <p:spPr>
            <a:xfrm>
              <a:off x="1115616" y="1923678"/>
              <a:ext cx="2232248" cy="1562574"/>
            </a:xfrm>
            <a:prstGeom prst="rightArrow">
              <a:avLst>
                <a:gd name="adj1" fmla="val 69867"/>
                <a:gd name="adj2" fmla="val 387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96769" y="2236913"/>
              <a:ext cx="936104" cy="936104"/>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2</a:t>
              </a:r>
              <a:endParaRPr lang="zh-CN" altLang="en-US" sz="3600" dirty="0"/>
            </a:p>
          </p:txBody>
        </p:sp>
      </p:grpSp>
      <p:grpSp>
        <p:nvGrpSpPr>
          <p:cNvPr id="16" name="组合 15"/>
          <p:cNvGrpSpPr/>
          <p:nvPr/>
        </p:nvGrpSpPr>
        <p:grpSpPr>
          <a:xfrm>
            <a:off x="5319577" y="3095671"/>
            <a:ext cx="2247039" cy="1276279"/>
            <a:chOff x="5319577" y="2807639"/>
            <a:chExt cx="2247039" cy="1276279"/>
          </a:xfrm>
        </p:grpSpPr>
        <p:sp>
          <p:nvSpPr>
            <p:cNvPr id="17" name="右箭头 16"/>
            <p:cNvSpPr/>
            <p:nvPr/>
          </p:nvSpPr>
          <p:spPr>
            <a:xfrm>
              <a:off x="5743361" y="2807639"/>
              <a:ext cx="1823255" cy="1276279"/>
            </a:xfrm>
            <a:prstGeom prst="rightArrow">
              <a:avLst>
                <a:gd name="adj1" fmla="val 69867"/>
                <a:gd name="adj2" fmla="val 387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319577" y="3063483"/>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3</a:t>
              </a:r>
              <a:endParaRPr lang="zh-CN" altLang="en-US" sz="3600" dirty="0"/>
            </a:p>
          </p:txBody>
        </p:sp>
      </p:grpSp>
      <p:sp>
        <p:nvSpPr>
          <p:cNvPr id="19" name="椭圆 18"/>
          <p:cNvSpPr/>
          <p:nvPr/>
        </p:nvSpPr>
        <p:spPr>
          <a:xfrm>
            <a:off x="7695841" y="3351515"/>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4</a:t>
            </a:r>
            <a:endParaRPr lang="zh-CN" altLang="en-US" sz="3600" dirty="0"/>
          </a:p>
        </p:txBody>
      </p:sp>
      <p:pic>
        <p:nvPicPr>
          <p:cNvPr id="20"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225" y="3475064"/>
            <a:ext cx="381000" cy="411710"/>
          </a:xfrm>
          <a:prstGeom prst="rect">
            <a:avLst/>
          </a:prstGeom>
          <a:noFill/>
        </p:spPr>
      </p:pic>
      <p:pic>
        <p:nvPicPr>
          <p:cNvPr id="22"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456" y="3508272"/>
            <a:ext cx="462738" cy="431630"/>
          </a:xfrm>
          <a:prstGeom prst="rect">
            <a:avLst/>
          </a:prstGeom>
          <a:noFill/>
        </p:spPr>
      </p:pic>
      <p:pic>
        <p:nvPicPr>
          <p:cNvPr id="23"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9634" y="3508272"/>
            <a:ext cx="409724" cy="431630"/>
          </a:xfrm>
          <a:prstGeom prst="rect">
            <a:avLst/>
          </a:prstGeom>
          <a:noFill/>
        </p:spPr>
      </p:pic>
      <p:sp>
        <p:nvSpPr>
          <p:cNvPr id="24" name="TextBox 23"/>
          <p:cNvSpPr txBox="1"/>
          <p:nvPr/>
        </p:nvSpPr>
        <p:spPr>
          <a:xfrm>
            <a:off x="1380351" y="3468806"/>
            <a:ext cx="792088" cy="502702"/>
          </a:xfrm>
          <a:prstGeom prst="rect">
            <a:avLst/>
          </a:prstGeom>
          <a:noFill/>
        </p:spPr>
        <p:txBody>
          <a:bodyPr wrap="square" rtlCol="0" anchor="t">
            <a:spAutoFit/>
          </a:bodyPr>
          <a:lstStyle/>
          <a:p>
            <a:pPr lvl="0" algn="ctr">
              <a:lnSpc>
                <a:spcPts val="1600"/>
              </a:lnSpc>
            </a:pPr>
            <a:r>
              <a:rPr lang="zh-CN" altLang="en-US" sz="1400" dirty="0">
                <a:solidFill>
                  <a:prstClr val="white"/>
                </a:solidFill>
                <a:latin typeface="微软雅黑" panose="020B0503020204020204" pitchFamily="34" charset="-122"/>
                <a:ea typeface="微软雅黑" panose="020B0503020204020204" pitchFamily="34" charset="-122"/>
              </a:rPr>
              <a:t>这里填写标题</a:t>
            </a:r>
          </a:p>
        </p:txBody>
      </p:sp>
      <p:sp>
        <p:nvSpPr>
          <p:cNvPr id="25" name="TextBox 24"/>
          <p:cNvSpPr txBox="1"/>
          <p:nvPr/>
        </p:nvSpPr>
        <p:spPr>
          <a:xfrm>
            <a:off x="3778288" y="3468806"/>
            <a:ext cx="792088" cy="502702"/>
          </a:xfrm>
          <a:prstGeom prst="rect">
            <a:avLst/>
          </a:prstGeom>
          <a:noFill/>
        </p:spPr>
        <p:txBody>
          <a:bodyPr wrap="square" rtlCol="0" anchor="t">
            <a:spAutoFit/>
          </a:bodyPr>
          <a:lstStyle/>
          <a:p>
            <a:pPr lvl="0" algn="ctr">
              <a:lnSpc>
                <a:spcPts val="1600"/>
              </a:lnSpc>
            </a:pPr>
            <a:r>
              <a:rPr lang="zh-CN" altLang="en-US" sz="1400" dirty="0">
                <a:solidFill>
                  <a:prstClr val="white"/>
                </a:solidFill>
                <a:latin typeface="微软雅黑" panose="020B0503020204020204" pitchFamily="34" charset="-122"/>
                <a:ea typeface="微软雅黑" panose="020B0503020204020204" pitchFamily="34" charset="-122"/>
              </a:rPr>
              <a:t>这里填写标题</a:t>
            </a:r>
          </a:p>
        </p:txBody>
      </p:sp>
      <p:sp>
        <p:nvSpPr>
          <p:cNvPr id="26" name="TextBox 25"/>
          <p:cNvSpPr txBox="1"/>
          <p:nvPr/>
        </p:nvSpPr>
        <p:spPr>
          <a:xfrm>
            <a:off x="6160376" y="3468806"/>
            <a:ext cx="792088" cy="502702"/>
          </a:xfrm>
          <a:prstGeom prst="rect">
            <a:avLst/>
          </a:prstGeom>
          <a:noFill/>
        </p:spPr>
        <p:txBody>
          <a:bodyPr wrap="square" rtlCol="0" anchor="t">
            <a:spAutoFit/>
          </a:bodyPr>
          <a:lstStyle/>
          <a:p>
            <a:pPr lvl="0" algn="ctr">
              <a:lnSpc>
                <a:spcPts val="1600"/>
              </a:lnSpc>
            </a:pPr>
            <a:r>
              <a:rPr lang="zh-CN" altLang="en-US" sz="1400" dirty="0">
                <a:solidFill>
                  <a:prstClr val="white"/>
                </a:solidFill>
                <a:latin typeface="微软雅黑" panose="020B0503020204020204" pitchFamily="34" charset="-122"/>
                <a:ea typeface="微软雅黑" panose="020B0503020204020204" pitchFamily="34" charset="-122"/>
              </a:rPr>
              <a:t>这里填写标题</a:t>
            </a:r>
          </a:p>
        </p:txBody>
      </p:sp>
      <p:sp>
        <p:nvSpPr>
          <p:cNvPr id="28" name="矩形 27"/>
          <p:cNvSpPr/>
          <p:nvPr/>
        </p:nvSpPr>
        <p:spPr>
          <a:xfrm>
            <a:off x="887276" y="1956812"/>
            <a:ext cx="7369447" cy="830962"/>
          </a:xfrm>
          <a:prstGeom prst="rect">
            <a:avLst/>
          </a:prstGeom>
        </p:spPr>
        <p:txBody>
          <a:bodyPr wrap="square" lIns="91409" tIns="45703" rIns="91409" bIns="45703">
            <a:spAutoFit/>
          </a:bodyPr>
          <a:lstStyle/>
          <a:p>
            <a:pPr algn="just" defTabSz="913765"/>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p>
        </p:txBody>
      </p:sp>
      <p:sp>
        <p:nvSpPr>
          <p:cNvPr id="29" name="TextBox 28"/>
          <p:cNvSpPr txBox="1"/>
          <p:nvPr/>
        </p:nvSpPr>
        <p:spPr>
          <a:xfrm>
            <a:off x="2244701" y="1491630"/>
            <a:ext cx="4335016" cy="400110"/>
          </a:xfrm>
          <a:prstGeom prst="rect">
            <a:avLst/>
          </a:prstGeom>
          <a:noFill/>
        </p:spPr>
        <p:txBody>
          <a:bodyPr wrap="square" rtlCol="0">
            <a:spAutoFit/>
          </a:bodyPr>
          <a:lstStyle/>
          <a:p>
            <a:pPr algn="ctr"/>
            <a:r>
              <a:rPr lang="zh-CN" altLang="en-US" sz="2000" b="1" dirty="0">
                <a:solidFill>
                  <a:schemeClr val="bg2"/>
                </a:solidFill>
                <a:latin typeface="微软雅黑" panose="020B0503020204020204" pitchFamily="34" charset="-122"/>
                <a:ea typeface="微软雅黑" panose="020B0503020204020204" pitchFamily="34" charset="-122"/>
              </a:rPr>
              <a:t>在这里填写项目的大标题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300"/>
                                        <p:tgtEl>
                                          <p:spTgt spid="29"/>
                                        </p:tgtEl>
                                        <p:attrNameLst>
                                          <p:attrName>ppt_y</p:attrName>
                                        </p:attrNameLst>
                                      </p:cBhvr>
                                      <p:tavLst>
                                        <p:tav tm="0">
                                          <p:val>
                                            <p:strVal val="#ppt_y-#ppt_h*1.125000"/>
                                          </p:val>
                                        </p:tav>
                                        <p:tav tm="100000">
                                          <p:val>
                                            <p:strVal val="#ppt_y"/>
                                          </p:val>
                                        </p:tav>
                                      </p:tavLst>
                                    </p:anim>
                                    <p:animEffect transition="in" filter="wipe(down)">
                                      <p:cBhvr>
                                        <p:cTn id="21" dur="300"/>
                                        <p:tgtEl>
                                          <p:spTgt spid="29"/>
                                        </p:tgtEl>
                                      </p:cBhvr>
                                    </p:animEffect>
                                  </p:childTnLst>
                                </p:cTn>
                              </p:par>
                            </p:childTnLst>
                          </p:cTn>
                        </p:par>
                        <p:par>
                          <p:cTn id="22" fill="hold">
                            <p:stCondLst>
                              <p:cond delay="1500"/>
                            </p:stCondLst>
                            <p:childTnLst>
                              <p:par>
                                <p:cTn id="23" presetID="2" presetClass="entr" presetSubtype="4" decel="7330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300" fill="hold"/>
                                        <p:tgtEl>
                                          <p:spTgt spid="28"/>
                                        </p:tgtEl>
                                        <p:attrNameLst>
                                          <p:attrName>ppt_x</p:attrName>
                                        </p:attrNameLst>
                                      </p:cBhvr>
                                      <p:tavLst>
                                        <p:tav tm="0">
                                          <p:val>
                                            <p:strVal val="#ppt_x"/>
                                          </p:val>
                                        </p:tav>
                                        <p:tav tm="100000">
                                          <p:val>
                                            <p:strVal val="#ppt_x"/>
                                          </p:val>
                                        </p:tav>
                                      </p:tavLst>
                                    </p:anim>
                                    <p:anim calcmode="lin" valueType="num">
                                      <p:cBhvr additive="base">
                                        <p:cTn id="26" dur="300" fill="hold"/>
                                        <p:tgtEl>
                                          <p:spTgt spid="28"/>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8" decel="6330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300" fill="hold"/>
                                        <p:tgtEl>
                                          <p:spTgt spid="10"/>
                                        </p:tgtEl>
                                        <p:attrNameLst>
                                          <p:attrName>ppt_x</p:attrName>
                                        </p:attrNameLst>
                                      </p:cBhvr>
                                      <p:tavLst>
                                        <p:tav tm="0">
                                          <p:val>
                                            <p:strVal val="0-#ppt_w/2"/>
                                          </p:val>
                                        </p:tav>
                                        <p:tav tm="100000">
                                          <p:val>
                                            <p:strVal val="#ppt_x"/>
                                          </p:val>
                                        </p:tav>
                                      </p:tavLst>
                                    </p:anim>
                                    <p:anim calcmode="lin" valueType="num">
                                      <p:cBhvr additive="base">
                                        <p:cTn id="31" dur="3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decel="6330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300" fill="hold"/>
                                        <p:tgtEl>
                                          <p:spTgt spid="13"/>
                                        </p:tgtEl>
                                        <p:attrNameLst>
                                          <p:attrName>ppt_x</p:attrName>
                                        </p:attrNameLst>
                                      </p:cBhvr>
                                      <p:tavLst>
                                        <p:tav tm="0">
                                          <p:val>
                                            <p:strVal val="0-#ppt_w/2"/>
                                          </p:val>
                                        </p:tav>
                                        <p:tav tm="100000">
                                          <p:val>
                                            <p:strVal val="#ppt_x"/>
                                          </p:val>
                                        </p:tav>
                                      </p:tavLst>
                                    </p:anim>
                                    <p:anim calcmode="lin" valueType="num">
                                      <p:cBhvr additive="base">
                                        <p:cTn id="36" dur="3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decel="6330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300" fill="hold"/>
                                        <p:tgtEl>
                                          <p:spTgt spid="16"/>
                                        </p:tgtEl>
                                        <p:attrNameLst>
                                          <p:attrName>ppt_x</p:attrName>
                                        </p:attrNameLst>
                                      </p:cBhvr>
                                      <p:tavLst>
                                        <p:tav tm="0">
                                          <p:val>
                                            <p:strVal val="0-#ppt_w/2"/>
                                          </p:val>
                                        </p:tav>
                                        <p:tav tm="100000">
                                          <p:val>
                                            <p:strVal val="#ppt_x"/>
                                          </p:val>
                                        </p:tav>
                                      </p:tavLst>
                                    </p:anim>
                                    <p:anim calcmode="lin" valueType="num">
                                      <p:cBhvr additive="base">
                                        <p:cTn id="41" dur="300" fill="hold"/>
                                        <p:tgtEl>
                                          <p:spTgt spid="16"/>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decel="6330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300" fill="hold"/>
                                        <p:tgtEl>
                                          <p:spTgt spid="19"/>
                                        </p:tgtEl>
                                        <p:attrNameLst>
                                          <p:attrName>ppt_x</p:attrName>
                                        </p:attrNameLst>
                                      </p:cBhvr>
                                      <p:tavLst>
                                        <p:tav tm="0">
                                          <p:val>
                                            <p:strVal val="0-#ppt_w/2"/>
                                          </p:val>
                                        </p:tav>
                                        <p:tav tm="100000">
                                          <p:val>
                                            <p:strVal val="#ppt_x"/>
                                          </p:val>
                                        </p:tav>
                                      </p:tavLst>
                                    </p:anim>
                                    <p:anim calcmode="lin" valueType="num">
                                      <p:cBhvr additive="base">
                                        <p:cTn id="46" dur="300" fill="hold"/>
                                        <p:tgtEl>
                                          <p:spTgt spid="1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par>
                                <p:cTn id="53" presetID="53" presetClass="entr" presetSubtype="16"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par>
                                <p:cTn id="63" presetID="53" presetClass="entr" presetSubtype="16"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par>
                                <p:cTn id="73" presetID="53" presetClass="entr" presetSubtype="16"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9" grpId="0" animBg="1"/>
      <p:bldP spid="24" grpId="0"/>
      <p:bldP spid="25" grpId="0"/>
      <p:bldP spid="26"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75553" y="1306413"/>
            <a:ext cx="2308306" cy="1538904"/>
          </a:xfrm>
          <a:prstGeom prst="rect">
            <a:avLst/>
          </a:prstGeom>
          <a:noFill/>
          <a:ln w="1270">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Group 1"/>
          <p:cNvGrpSpPr/>
          <p:nvPr/>
        </p:nvGrpSpPr>
        <p:grpSpPr bwMode="auto">
          <a:xfrm>
            <a:off x="3508596" y="1316679"/>
            <a:ext cx="4966151" cy="437091"/>
            <a:chOff x="2316163" y="558800"/>
            <a:chExt cx="3138487" cy="276225"/>
          </a:xfrm>
        </p:grpSpPr>
        <p:sp>
          <p:nvSpPr>
            <p:cNvPr id="11" name="Rectangle 56"/>
            <p:cNvSpPr/>
            <p:nvPr/>
          </p:nvSpPr>
          <p:spPr>
            <a:xfrm>
              <a:off x="2317750" y="558800"/>
              <a:ext cx="3136900" cy="276225"/>
            </a:xfrm>
            <a:prstGeom prst="rect">
              <a:avLst/>
            </a:prstGeom>
            <a:solidFill>
              <a:srgbClr val="00B0F0"/>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2" name="Rectangle 27"/>
            <p:cNvSpPr/>
            <p:nvPr/>
          </p:nvSpPr>
          <p:spPr>
            <a:xfrm>
              <a:off x="2316163" y="558800"/>
              <a:ext cx="168275" cy="272830"/>
            </a:xfrm>
            <a:prstGeom prst="rect">
              <a:avLst/>
            </a:prstGeom>
            <a:solidFill>
              <a:schemeClr val="tx2">
                <a:lumMod val="50000"/>
              </a:schemeClr>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grpSp>
      <p:sp>
        <p:nvSpPr>
          <p:cNvPr id="13" name="TextBox 57"/>
          <p:cNvSpPr txBox="1">
            <a:spLocks noChangeArrowheads="1"/>
          </p:cNvSpPr>
          <p:nvPr/>
        </p:nvSpPr>
        <p:spPr bwMode="auto">
          <a:xfrm>
            <a:off x="3899785" y="1316680"/>
            <a:ext cx="1525786" cy="25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7" tIns="25708" rIns="51417" bIns="25708">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zh-CN" altLang="en-US" sz="1300" dirty="0">
                <a:solidFill>
                  <a:prstClr val="white"/>
                </a:solidFill>
                <a:latin typeface="微软雅黑" panose="020B0503020204020204" pitchFamily="34" charset="-122"/>
                <a:ea typeface="微软雅黑" panose="020B0503020204020204" pitchFamily="34" charset="-122"/>
                <a:cs typeface="Open Sans Semibold" panose="020B0706030804020204" pitchFamily="34" charset="0"/>
              </a:rPr>
              <a:t>部长姓名</a:t>
            </a:r>
            <a:endParaRPr lang="en-US" sz="1300" dirty="0">
              <a:solidFill>
                <a:prstClr val="white"/>
              </a:solidFill>
              <a:latin typeface="微软雅黑" panose="020B0503020204020204" pitchFamily="34" charset="-122"/>
              <a:ea typeface="微软雅黑" panose="020B0503020204020204" pitchFamily="34" charset="-122"/>
              <a:cs typeface="Open Sans Semibold" panose="020B0706030804020204" pitchFamily="34" charset="0"/>
            </a:endParaRPr>
          </a:p>
        </p:txBody>
      </p:sp>
      <p:sp>
        <p:nvSpPr>
          <p:cNvPr id="14" name="TextBox 59"/>
          <p:cNvSpPr txBox="1">
            <a:spLocks noChangeArrowheads="1"/>
          </p:cNvSpPr>
          <p:nvPr/>
        </p:nvSpPr>
        <p:spPr bwMode="auto">
          <a:xfrm>
            <a:off x="3915400" y="1540685"/>
            <a:ext cx="1525786" cy="20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7" tIns="25708" rIns="51417" bIns="25708">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dirty="0">
                <a:solidFill>
                  <a:prstClr val="white"/>
                </a:solidFill>
                <a:latin typeface="Open Sans Light" panose="020B0306030504020204" pitchFamily="34" charset="0"/>
                <a:cs typeface="Open Sans Light" panose="020B0306030504020204" pitchFamily="34" charset="0"/>
              </a:rPr>
              <a:t>Year : 2014</a:t>
            </a:r>
          </a:p>
        </p:txBody>
      </p:sp>
      <p:sp>
        <p:nvSpPr>
          <p:cNvPr id="15" name="矩形 14"/>
          <p:cNvSpPr/>
          <p:nvPr/>
        </p:nvSpPr>
        <p:spPr>
          <a:xfrm>
            <a:off x="3501623" y="1873378"/>
            <a:ext cx="4950778" cy="1013702"/>
          </a:xfrm>
          <a:prstGeom prst="rect">
            <a:avLst/>
          </a:prstGeom>
        </p:spPr>
        <p:txBody>
          <a:bodyPr wrap="square" lIns="51399" tIns="25699" rIns="51399" bIns="25699">
            <a:spAutoFit/>
          </a:bodyPr>
          <a:lstStyle/>
          <a:p>
            <a:pPr algn="just" defTabSz="513715">
              <a:lnSpc>
                <a:spcPts val="146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关于中国画笔墨和色彩的关系，自古至今一直议论不断，有的人主张重墨轻色，有的人主张重色轻墨，而中国画笔墨和色彩在数千年来所经历的不同绘画表现形式。在此，我仅以个人体会和看法对中国画笔墨和色彩的关系作一点浅议杂谈。 中国画在数千年以来，经过了从形成至成长到成熟的坎坷路程，其表现形式和内容随着时代的发展而不断发展变化。</a:t>
            </a:r>
          </a:p>
        </p:txBody>
      </p:sp>
      <p:pic>
        <p:nvPicPr>
          <p:cNvPr id="1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5320" y="3007307"/>
            <a:ext cx="2308140" cy="1538904"/>
          </a:xfrm>
          <a:prstGeom prst="rect">
            <a:avLst/>
          </a:prstGeom>
          <a:noFill/>
          <a:ln w="1270">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17" name="Group 1"/>
          <p:cNvGrpSpPr/>
          <p:nvPr/>
        </p:nvGrpSpPr>
        <p:grpSpPr bwMode="auto">
          <a:xfrm>
            <a:off x="3498280" y="3017573"/>
            <a:ext cx="4966151" cy="437091"/>
            <a:chOff x="2316163" y="558800"/>
            <a:chExt cx="3138487" cy="276225"/>
          </a:xfrm>
        </p:grpSpPr>
        <p:sp>
          <p:nvSpPr>
            <p:cNvPr id="18" name="Rectangle 56"/>
            <p:cNvSpPr/>
            <p:nvPr/>
          </p:nvSpPr>
          <p:spPr>
            <a:xfrm>
              <a:off x="2317750" y="558800"/>
              <a:ext cx="3136900" cy="276225"/>
            </a:xfrm>
            <a:prstGeom prst="rect">
              <a:avLst/>
            </a:prstGeom>
            <a:solidFill>
              <a:srgbClr val="00B0F0"/>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9" name="Rectangle 27"/>
            <p:cNvSpPr/>
            <p:nvPr/>
          </p:nvSpPr>
          <p:spPr>
            <a:xfrm>
              <a:off x="2316163" y="558800"/>
              <a:ext cx="168275" cy="272830"/>
            </a:xfrm>
            <a:prstGeom prst="rect">
              <a:avLst/>
            </a:prstGeom>
            <a:solidFill>
              <a:schemeClr val="tx2">
                <a:lumMod val="50000"/>
              </a:schemeClr>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grpSp>
      <p:sp>
        <p:nvSpPr>
          <p:cNvPr id="20" name="TextBox 57"/>
          <p:cNvSpPr txBox="1">
            <a:spLocks noChangeArrowheads="1"/>
          </p:cNvSpPr>
          <p:nvPr/>
        </p:nvSpPr>
        <p:spPr bwMode="auto">
          <a:xfrm>
            <a:off x="3889470" y="3017573"/>
            <a:ext cx="1525786" cy="25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7" tIns="25708" rIns="51417" bIns="25708">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zh-CN" altLang="en-US" sz="1300" dirty="0">
                <a:solidFill>
                  <a:prstClr val="white"/>
                </a:solidFill>
                <a:latin typeface="微软雅黑" panose="020B0503020204020204" pitchFamily="34" charset="-122"/>
                <a:ea typeface="微软雅黑" panose="020B0503020204020204" pitchFamily="34" charset="-122"/>
                <a:cs typeface="Open Sans Semibold" panose="020B0706030804020204" pitchFamily="34" charset="0"/>
              </a:rPr>
              <a:t>总监姓名</a:t>
            </a:r>
            <a:endParaRPr lang="en-US" sz="1300" dirty="0">
              <a:solidFill>
                <a:prstClr val="white"/>
              </a:solidFill>
              <a:latin typeface="微软雅黑" panose="020B0503020204020204" pitchFamily="34" charset="-122"/>
              <a:ea typeface="微软雅黑" panose="020B0503020204020204" pitchFamily="34" charset="-122"/>
              <a:cs typeface="Open Sans Semibold" panose="020B0706030804020204" pitchFamily="34" charset="0"/>
            </a:endParaRPr>
          </a:p>
        </p:txBody>
      </p:sp>
      <p:sp>
        <p:nvSpPr>
          <p:cNvPr id="22" name="TextBox 59"/>
          <p:cNvSpPr txBox="1">
            <a:spLocks noChangeArrowheads="1"/>
          </p:cNvSpPr>
          <p:nvPr/>
        </p:nvSpPr>
        <p:spPr bwMode="auto">
          <a:xfrm>
            <a:off x="3905085" y="3241578"/>
            <a:ext cx="1525786" cy="20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7" tIns="25708" rIns="51417" bIns="25708">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dirty="0">
                <a:solidFill>
                  <a:prstClr val="white"/>
                </a:solidFill>
                <a:latin typeface="Open Sans Light" panose="020B0306030504020204" pitchFamily="34" charset="0"/>
                <a:cs typeface="Open Sans Light" panose="020B0306030504020204" pitchFamily="34" charset="0"/>
              </a:rPr>
              <a:t>Year : 2014</a:t>
            </a:r>
          </a:p>
        </p:txBody>
      </p:sp>
      <p:sp>
        <p:nvSpPr>
          <p:cNvPr id="23" name="矩形 22"/>
          <p:cNvSpPr/>
          <p:nvPr/>
        </p:nvSpPr>
        <p:spPr>
          <a:xfrm>
            <a:off x="3491307" y="3574272"/>
            <a:ext cx="4950778" cy="1013702"/>
          </a:xfrm>
          <a:prstGeom prst="rect">
            <a:avLst/>
          </a:prstGeom>
        </p:spPr>
        <p:txBody>
          <a:bodyPr wrap="square" lIns="51399" tIns="25699" rIns="51399" bIns="25699">
            <a:spAutoFit/>
          </a:bodyPr>
          <a:lstStyle/>
          <a:p>
            <a:pPr algn="just" defTabSz="513715">
              <a:lnSpc>
                <a:spcPts val="146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关于中国画笔墨和色彩的关系，自古至今一直议论不断，有的人主张重墨轻色，有的人主张重色轻墨，而中国画笔墨和色彩在数千年来所经历的不同绘画表现形式。在此，我仅以个人体会和看法对中国画笔墨和色彩的关系作一点浅议杂谈。 中国画在数千年以来，经过了从形成至成长到成熟的坎坷路程，其表现形式和内容随着时代的发展而不断发展变化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300"/>
                                            <p:tgtEl>
                                              <p:spTgt spid="13"/>
                                            </p:tgtEl>
                                          </p:cBhvr>
                                        </p:animEffect>
                                        <p:anim calcmode="lin" valueType="num">
                                          <p:cBhvr>
                                            <p:cTn id="31" dur="300" fill="hold"/>
                                            <p:tgtEl>
                                              <p:spTgt spid="13"/>
                                            </p:tgtEl>
                                            <p:attrNameLst>
                                              <p:attrName>ppt_x</p:attrName>
                                            </p:attrNameLst>
                                          </p:cBhvr>
                                          <p:tavLst>
                                            <p:tav tm="0">
                                              <p:val>
                                                <p:strVal val="#ppt_x"/>
                                              </p:val>
                                            </p:tav>
                                            <p:tav tm="100000">
                                              <p:val>
                                                <p:strVal val="#ppt_x"/>
                                              </p:val>
                                            </p:tav>
                                          </p:tavLst>
                                        </p:anim>
                                        <p:anim calcmode="lin" valueType="num">
                                          <p:cBhvr>
                                            <p:cTn id="32" dur="3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300"/>
                                            <p:tgtEl>
                                              <p:spTgt spid="14"/>
                                            </p:tgtEl>
                                          </p:cBhvr>
                                        </p:animEffect>
                                        <p:anim calcmode="lin" valueType="num">
                                          <p:cBhvr>
                                            <p:cTn id="37" dur="300" fill="hold"/>
                                            <p:tgtEl>
                                              <p:spTgt spid="14"/>
                                            </p:tgtEl>
                                            <p:attrNameLst>
                                              <p:attrName>ppt_x</p:attrName>
                                            </p:attrNameLst>
                                          </p:cBhvr>
                                          <p:tavLst>
                                            <p:tav tm="0">
                                              <p:val>
                                                <p:strVal val="#ppt_x"/>
                                              </p:val>
                                            </p:tav>
                                            <p:tav tm="100000">
                                              <p:val>
                                                <p:strVal val="#ppt_x"/>
                                              </p:val>
                                            </p:tav>
                                          </p:tavLst>
                                        </p:anim>
                                        <p:anim calcmode="lin" valueType="num">
                                          <p:cBhvr>
                                            <p:cTn id="38" dur="3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14:presetBounceEnd="48000">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14:bounceEnd="48000">
                                          <p:cBhvr additive="base">
                                            <p:cTn id="42" dur="500" fill="hold"/>
                                            <p:tgtEl>
                                              <p:spTgt spid="15"/>
                                            </p:tgtEl>
                                            <p:attrNameLst>
                                              <p:attrName>ppt_x</p:attrName>
                                            </p:attrNameLst>
                                          </p:cBhvr>
                                          <p:tavLst>
                                            <p:tav tm="0">
                                              <p:val>
                                                <p:strVal val="1+#ppt_w/2"/>
                                              </p:val>
                                            </p:tav>
                                            <p:tav tm="100000">
                                              <p:val>
                                                <p:strVal val="#ppt_x"/>
                                              </p:val>
                                            </p:tav>
                                          </p:tavLst>
                                        </p:anim>
                                        <p:anim calcmode="lin" valueType="num" p14:bounceEnd="48000">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childTnLst>
                              </p:cTn>
                            </p:par>
                            <p:par>
                              <p:cTn id="48" fill="hold">
                                <p:stCondLst>
                                  <p:cond delay="5500"/>
                                </p:stCondLst>
                                <p:childTnLst>
                                  <p:par>
                                    <p:cTn id="49" presetID="47"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300"/>
                                            <p:tgtEl>
                                              <p:spTgt spid="20"/>
                                            </p:tgtEl>
                                          </p:cBhvr>
                                        </p:animEffect>
                                        <p:anim calcmode="lin" valueType="num">
                                          <p:cBhvr>
                                            <p:cTn id="58" dur="300" fill="hold"/>
                                            <p:tgtEl>
                                              <p:spTgt spid="20"/>
                                            </p:tgtEl>
                                            <p:attrNameLst>
                                              <p:attrName>ppt_x</p:attrName>
                                            </p:attrNameLst>
                                          </p:cBhvr>
                                          <p:tavLst>
                                            <p:tav tm="0">
                                              <p:val>
                                                <p:strVal val="#ppt_x"/>
                                              </p:val>
                                            </p:tav>
                                            <p:tav tm="100000">
                                              <p:val>
                                                <p:strVal val="#ppt_x"/>
                                              </p:val>
                                            </p:tav>
                                          </p:tavLst>
                                        </p:anim>
                                        <p:anim calcmode="lin" valueType="num">
                                          <p:cBhvr>
                                            <p:cTn id="59" dur="3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300"/>
                                            <p:tgtEl>
                                              <p:spTgt spid="22"/>
                                            </p:tgtEl>
                                          </p:cBhvr>
                                        </p:animEffect>
                                        <p:anim calcmode="lin" valueType="num">
                                          <p:cBhvr>
                                            <p:cTn id="64" dur="300" fill="hold"/>
                                            <p:tgtEl>
                                              <p:spTgt spid="22"/>
                                            </p:tgtEl>
                                            <p:attrNameLst>
                                              <p:attrName>ppt_x</p:attrName>
                                            </p:attrNameLst>
                                          </p:cBhvr>
                                          <p:tavLst>
                                            <p:tav tm="0">
                                              <p:val>
                                                <p:strVal val="#ppt_x"/>
                                              </p:val>
                                            </p:tav>
                                            <p:tav tm="100000">
                                              <p:val>
                                                <p:strVal val="#ppt_x"/>
                                              </p:val>
                                            </p:tav>
                                          </p:tavLst>
                                        </p:anim>
                                        <p:anim calcmode="lin" valueType="num">
                                          <p:cBhvr>
                                            <p:cTn id="65" dur="300" fill="hold"/>
                                            <p:tgtEl>
                                              <p:spTgt spid="22"/>
                                            </p:tgtEl>
                                            <p:attrNameLst>
                                              <p:attrName>ppt_y</p:attrName>
                                            </p:attrNameLst>
                                          </p:cBhvr>
                                          <p:tavLst>
                                            <p:tav tm="0">
                                              <p:val>
                                                <p:strVal val="#ppt_y+.1"/>
                                              </p:val>
                                            </p:tav>
                                            <p:tav tm="100000">
                                              <p:val>
                                                <p:strVal val="#ppt_y"/>
                                              </p:val>
                                            </p:tav>
                                          </p:tavLst>
                                        </p:anim>
                                      </p:childTnLst>
                                    </p:cTn>
                                  </p:par>
                                </p:childTnLst>
                              </p:cTn>
                            </p:par>
                            <p:par>
                              <p:cTn id="66" fill="hold">
                                <p:stCondLst>
                                  <p:cond delay="7500"/>
                                </p:stCondLst>
                                <p:childTnLst>
                                  <p:par>
                                    <p:cTn id="67" presetID="2" presetClass="entr" presetSubtype="2" fill="hold" grpId="0" nodeType="afterEffect" p14:presetBounceEnd="48000">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14:bounceEnd="48000">
                                          <p:cBhvr additive="base">
                                            <p:cTn id="69" dur="500" fill="hold"/>
                                            <p:tgtEl>
                                              <p:spTgt spid="23"/>
                                            </p:tgtEl>
                                            <p:attrNameLst>
                                              <p:attrName>ppt_x</p:attrName>
                                            </p:attrNameLst>
                                          </p:cBhvr>
                                          <p:tavLst>
                                            <p:tav tm="0">
                                              <p:val>
                                                <p:strVal val="1+#ppt_w/2"/>
                                              </p:val>
                                            </p:tav>
                                            <p:tav tm="100000">
                                              <p:val>
                                                <p:strVal val="#ppt_x"/>
                                              </p:val>
                                            </p:tav>
                                          </p:tavLst>
                                        </p:anim>
                                        <p:anim calcmode="lin" valueType="num" p14:bounceEnd="48000">
                                          <p:cBhvr additive="base">
                                            <p:cTn id="7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3" grpId="0"/>
          <p:bldP spid="14" grpId="0"/>
          <p:bldP spid="15" grpId="0"/>
          <p:bldP spid="20"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300"/>
                                            <p:tgtEl>
                                              <p:spTgt spid="13"/>
                                            </p:tgtEl>
                                          </p:cBhvr>
                                        </p:animEffect>
                                        <p:anim calcmode="lin" valueType="num">
                                          <p:cBhvr>
                                            <p:cTn id="31" dur="300" fill="hold"/>
                                            <p:tgtEl>
                                              <p:spTgt spid="13"/>
                                            </p:tgtEl>
                                            <p:attrNameLst>
                                              <p:attrName>ppt_x</p:attrName>
                                            </p:attrNameLst>
                                          </p:cBhvr>
                                          <p:tavLst>
                                            <p:tav tm="0">
                                              <p:val>
                                                <p:strVal val="#ppt_x"/>
                                              </p:val>
                                            </p:tav>
                                            <p:tav tm="100000">
                                              <p:val>
                                                <p:strVal val="#ppt_x"/>
                                              </p:val>
                                            </p:tav>
                                          </p:tavLst>
                                        </p:anim>
                                        <p:anim calcmode="lin" valueType="num">
                                          <p:cBhvr>
                                            <p:cTn id="32" dur="3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300"/>
                                            <p:tgtEl>
                                              <p:spTgt spid="14"/>
                                            </p:tgtEl>
                                          </p:cBhvr>
                                        </p:animEffect>
                                        <p:anim calcmode="lin" valueType="num">
                                          <p:cBhvr>
                                            <p:cTn id="37" dur="300" fill="hold"/>
                                            <p:tgtEl>
                                              <p:spTgt spid="14"/>
                                            </p:tgtEl>
                                            <p:attrNameLst>
                                              <p:attrName>ppt_x</p:attrName>
                                            </p:attrNameLst>
                                          </p:cBhvr>
                                          <p:tavLst>
                                            <p:tav tm="0">
                                              <p:val>
                                                <p:strVal val="#ppt_x"/>
                                              </p:val>
                                            </p:tav>
                                            <p:tav tm="100000">
                                              <p:val>
                                                <p:strVal val="#ppt_x"/>
                                              </p:val>
                                            </p:tav>
                                          </p:tavLst>
                                        </p:anim>
                                        <p:anim calcmode="lin" valueType="num">
                                          <p:cBhvr>
                                            <p:cTn id="38" dur="3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childTnLst>
                              </p:cTn>
                            </p:par>
                            <p:par>
                              <p:cTn id="48" fill="hold">
                                <p:stCondLst>
                                  <p:cond delay="5500"/>
                                </p:stCondLst>
                                <p:childTnLst>
                                  <p:par>
                                    <p:cTn id="49" presetID="47"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300"/>
                                            <p:tgtEl>
                                              <p:spTgt spid="20"/>
                                            </p:tgtEl>
                                          </p:cBhvr>
                                        </p:animEffect>
                                        <p:anim calcmode="lin" valueType="num">
                                          <p:cBhvr>
                                            <p:cTn id="58" dur="300" fill="hold"/>
                                            <p:tgtEl>
                                              <p:spTgt spid="20"/>
                                            </p:tgtEl>
                                            <p:attrNameLst>
                                              <p:attrName>ppt_x</p:attrName>
                                            </p:attrNameLst>
                                          </p:cBhvr>
                                          <p:tavLst>
                                            <p:tav tm="0">
                                              <p:val>
                                                <p:strVal val="#ppt_x"/>
                                              </p:val>
                                            </p:tav>
                                            <p:tav tm="100000">
                                              <p:val>
                                                <p:strVal val="#ppt_x"/>
                                              </p:val>
                                            </p:tav>
                                          </p:tavLst>
                                        </p:anim>
                                        <p:anim calcmode="lin" valueType="num">
                                          <p:cBhvr>
                                            <p:cTn id="59" dur="3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300"/>
                                            <p:tgtEl>
                                              <p:spTgt spid="22"/>
                                            </p:tgtEl>
                                          </p:cBhvr>
                                        </p:animEffect>
                                        <p:anim calcmode="lin" valueType="num">
                                          <p:cBhvr>
                                            <p:cTn id="64" dur="300" fill="hold"/>
                                            <p:tgtEl>
                                              <p:spTgt spid="22"/>
                                            </p:tgtEl>
                                            <p:attrNameLst>
                                              <p:attrName>ppt_x</p:attrName>
                                            </p:attrNameLst>
                                          </p:cBhvr>
                                          <p:tavLst>
                                            <p:tav tm="0">
                                              <p:val>
                                                <p:strVal val="#ppt_x"/>
                                              </p:val>
                                            </p:tav>
                                            <p:tav tm="100000">
                                              <p:val>
                                                <p:strVal val="#ppt_x"/>
                                              </p:val>
                                            </p:tav>
                                          </p:tavLst>
                                        </p:anim>
                                        <p:anim calcmode="lin" valueType="num">
                                          <p:cBhvr>
                                            <p:cTn id="65" dur="300" fill="hold"/>
                                            <p:tgtEl>
                                              <p:spTgt spid="22"/>
                                            </p:tgtEl>
                                            <p:attrNameLst>
                                              <p:attrName>ppt_y</p:attrName>
                                            </p:attrNameLst>
                                          </p:cBhvr>
                                          <p:tavLst>
                                            <p:tav tm="0">
                                              <p:val>
                                                <p:strVal val="#ppt_y+.1"/>
                                              </p:val>
                                            </p:tav>
                                            <p:tav tm="100000">
                                              <p:val>
                                                <p:strVal val="#ppt_y"/>
                                              </p:val>
                                            </p:tav>
                                          </p:tavLst>
                                        </p:anim>
                                      </p:childTnLst>
                                    </p:cTn>
                                  </p:par>
                                </p:childTnLst>
                              </p:cTn>
                            </p:par>
                            <p:par>
                              <p:cTn id="66" fill="hold">
                                <p:stCondLst>
                                  <p:cond delay="7500"/>
                                </p:stCondLst>
                                <p:childTnLst>
                                  <p:par>
                                    <p:cTn id="67" presetID="2" presetClass="entr" presetSubtype="2"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1+#ppt_w/2"/>
                                              </p:val>
                                            </p:tav>
                                            <p:tav tm="100000">
                                              <p:val>
                                                <p:strVal val="#ppt_x"/>
                                              </p:val>
                                            </p:tav>
                                          </p:tavLst>
                                        </p:anim>
                                        <p:anim calcmode="lin" valueType="num">
                                          <p:cBhvr additive="base">
                                            <p:cTn id="7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3" grpId="0"/>
          <p:bldP spid="14" grpId="0"/>
          <p:bldP spid="15" grpId="0"/>
          <p:bldP spid="20" grpId="0"/>
          <p:bldP spid="22" grpId="0"/>
          <p:bldP spid="2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899592" y="1207363"/>
            <a:ext cx="7448488" cy="779317"/>
            <a:chOff x="899592" y="1207363"/>
            <a:chExt cx="7448488" cy="779317"/>
          </a:xfrm>
        </p:grpSpPr>
        <p:sp>
          <p:nvSpPr>
            <p:cNvPr id="10" name="右箭头 9"/>
            <p:cNvSpPr/>
            <p:nvPr/>
          </p:nvSpPr>
          <p:spPr>
            <a:xfrm>
              <a:off x="899592" y="1207363"/>
              <a:ext cx="7448488" cy="779317"/>
            </a:xfrm>
            <a:prstGeom prst="rightArrow">
              <a:avLst>
                <a:gd name="adj1" fmla="val 65054"/>
                <a:gd name="adj2" fmla="val 7852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391166"/>
              <a:ext cx="381000" cy="411710"/>
            </a:xfrm>
            <a:prstGeom prst="rect">
              <a:avLst/>
            </a:prstGeom>
            <a:noFill/>
          </p:spPr>
        </p:pic>
        <p:sp>
          <p:nvSpPr>
            <p:cNvPr id="12" name="TextBox 11"/>
            <p:cNvSpPr txBox="1"/>
            <p:nvPr/>
          </p:nvSpPr>
          <p:spPr>
            <a:xfrm>
              <a:off x="1259632" y="1361471"/>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这里填写标题</a:t>
              </a:r>
              <a:endParaRPr kumimoji="0" 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13" name="矩形 12"/>
          <p:cNvSpPr/>
          <p:nvPr/>
        </p:nvSpPr>
        <p:spPr>
          <a:xfrm>
            <a:off x="973572" y="1995686"/>
            <a:ext cx="2086260" cy="2677656"/>
          </a:xfrm>
          <a:prstGeom prst="rect">
            <a:avLst/>
          </a:prstGeom>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对于多元化的今天，如何找到设计自身的演绎趋势，符合现代社会的发展，这就需要设计师赋予设计以生命，能动地给予设计以人性化的体验，建立起设计与人与自然的新融合；其次结合时代的特征创造出符合艺术品位，体现科学价值和推动经济发展。</a:t>
            </a:r>
          </a:p>
        </p:txBody>
      </p:sp>
      <p:grpSp>
        <p:nvGrpSpPr>
          <p:cNvPr id="14" name="组合 13"/>
          <p:cNvGrpSpPr/>
          <p:nvPr/>
        </p:nvGrpSpPr>
        <p:grpSpPr>
          <a:xfrm>
            <a:off x="3131840" y="1707654"/>
            <a:ext cx="5216240" cy="779317"/>
            <a:chOff x="3131840" y="1707654"/>
            <a:chExt cx="5216240" cy="779317"/>
          </a:xfrm>
        </p:grpSpPr>
        <p:sp>
          <p:nvSpPr>
            <p:cNvPr id="15" name="右箭头 14"/>
            <p:cNvSpPr/>
            <p:nvPr/>
          </p:nvSpPr>
          <p:spPr>
            <a:xfrm>
              <a:off x="3131840" y="1707654"/>
              <a:ext cx="5216240" cy="779317"/>
            </a:xfrm>
            <a:prstGeom prst="rightArrow">
              <a:avLst>
                <a:gd name="adj1" fmla="val 65054"/>
                <a:gd name="adj2" fmla="val 78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881497"/>
              <a:ext cx="462738" cy="431630"/>
            </a:xfrm>
            <a:prstGeom prst="rect">
              <a:avLst/>
            </a:prstGeom>
            <a:noFill/>
          </p:spPr>
        </p:pic>
        <p:sp>
          <p:nvSpPr>
            <p:cNvPr id="17" name="TextBox 16"/>
            <p:cNvSpPr txBox="1"/>
            <p:nvPr/>
          </p:nvSpPr>
          <p:spPr>
            <a:xfrm>
              <a:off x="3524396" y="1851670"/>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这里填写标题</a:t>
              </a:r>
              <a:endParaRPr kumimoji="0" 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18" name="矩形 17"/>
          <p:cNvSpPr/>
          <p:nvPr/>
        </p:nvSpPr>
        <p:spPr>
          <a:xfrm>
            <a:off x="3275856" y="2508620"/>
            <a:ext cx="2042316" cy="2123658"/>
          </a:xfrm>
          <a:prstGeom prst="rect">
            <a:avLst/>
          </a:prstGeom>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对于多元化的今天，如何找到设计自身的演绎趋势，符合现代社会的发展，这就需要设计师赋予设计以生命，能动地给予设计以人性化的体验，建立起设计与人与新融合。</a:t>
            </a:r>
          </a:p>
        </p:txBody>
      </p:sp>
      <p:cxnSp>
        <p:nvCxnSpPr>
          <p:cNvPr id="19" name="直接连接符 18"/>
          <p:cNvCxnSpPr/>
          <p:nvPr/>
        </p:nvCxnSpPr>
        <p:spPr>
          <a:xfrm>
            <a:off x="3131840" y="1881497"/>
            <a:ext cx="0" cy="270800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430180" y="2385553"/>
            <a:ext cx="0" cy="2203949"/>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565583" y="3049672"/>
            <a:ext cx="2030753" cy="1569660"/>
          </a:xfrm>
          <a:prstGeom prst="rect">
            <a:avLst/>
          </a:prstGeom>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设计的发展存在着一个时代价值观的问题，即什么是设计？为什么而设计？围绕这个问题，不同的时期就会形成不同的设计面貌。对于多元化的今天，如何找到设计自身的演绎趋势，符合现代社会的发展。</a:t>
            </a:r>
          </a:p>
        </p:txBody>
      </p:sp>
      <p:grpSp>
        <p:nvGrpSpPr>
          <p:cNvPr id="23" name="组合 22"/>
          <p:cNvGrpSpPr/>
          <p:nvPr/>
        </p:nvGrpSpPr>
        <p:grpSpPr>
          <a:xfrm>
            <a:off x="5430180" y="2211710"/>
            <a:ext cx="2917900" cy="779317"/>
            <a:chOff x="5430180" y="2211710"/>
            <a:chExt cx="2917900" cy="779317"/>
          </a:xfrm>
        </p:grpSpPr>
        <p:sp>
          <p:nvSpPr>
            <p:cNvPr id="24" name="右箭头 23"/>
            <p:cNvSpPr/>
            <p:nvPr/>
          </p:nvSpPr>
          <p:spPr>
            <a:xfrm>
              <a:off x="5430180" y="2211710"/>
              <a:ext cx="2917900" cy="779317"/>
            </a:xfrm>
            <a:prstGeom prst="rightArrow">
              <a:avLst>
                <a:gd name="adj1" fmla="val 65054"/>
                <a:gd name="adj2" fmla="val 785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5098" y="2385553"/>
              <a:ext cx="409724" cy="431630"/>
            </a:xfrm>
            <a:prstGeom prst="rect">
              <a:avLst/>
            </a:prstGeom>
            <a:noFill/>
          </p:spPr>
        </p:pic>
        <p:sp>
          <p:nvSpPr>
            <p:cNvPr id="26" name="TextBox 25"/>
            <p:cNvSpPr txBox="1"/>
            <p:nvPr/>
          </p:nvSpPr>
          <p:spPr>
            <a:xfrm>
              <a:off x="5724128" y="2355726"/>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这里填写标题</a:t>
              </a:r>
              <a:endParaRPr kumimoji="0" 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300"/>
                                        <p:tgtEl>
                                          <p:spTgt spid="9"/>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300"/>
                                        <p:tgtEl>
                                          <p:spTgt spid="13"/>
                                        </p:tgtEl>
                                        <p:attrNameLst>
                                          <p:attrName>ppt_y</p:attrName>
                                        </p:attrNameLst>
                                      </p:cBhvr>
                                      <p:tavLst>
                                        <p:tav tm="0">
                                          <p:val>
                                            <p:strVal val="#ppt_y+#ppt_h*1.125000"/>
                                          </p:val>
                                        </p:tav>
                                        <p:tav tm="100000">
                                          <p:val>
                                            <p:strVal val="#ppt_y"/>
                                          </p:val>
                                        </p:tav>
                                      </p:tavLst>
                                    </p:anim>
                                    <p:animEffect transition="in" filter="wipe(up)">
                                      <p:cBhvr>
                                        <p:cTn id="25" dur="300"/>
                                        <p:tgtEl>
                                          <p:spTgt spid="13"/>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300"/>
                                        <p:tgtEl>
                                          <p:spTgt spid="14"/>
                                        </p:tgtEl>
                                      </p:cBhvr>
                                    </p:animEffect>
                                  </p:childTnLst>
                                </p:cTn>
                              </p:par>
                              <p:par>
                                <p:cTn id="30" presetID="22" presetClass="entr" presetSubtype="1"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300"/>
                                        <p:tgtEl>
                                          <p:spTgt spid="19"/>
                                        </p:tgtEl>
                                      </p:cBhvr>
                                    </p:animEffect>
                                  </p:childTnLst>
                                </p:cTn>
                              </p:par>
                            </p:childTnLst>
                          </p:cTn>
                        </p:par>
                        <p:par>
                          <p:cTn id="33" fill="hold">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300"/>
                                        <p:tgtEl>
                                          <p:spTgt spid="18"/>
                                        </p:tgtEl>
                                        <p:attrNameLst>
                                          <p:attrName>ppt_y</p:attrName>
                                        </p:attrNameLst>
                                      </p:cBhvr>
                                      <p:tavLst>
                                        <p:tav tm="0">
                                          <p:val>
                                            <p:strVal val="#ppt_y+#ppt_h*1.125000"/>
                                          </p:val>
                                        </p:tav>
                                        <p:tav tm="100000">
                                          <p:val>
                                            <p:strVal val="#ppt_y"/>
                                          </p:val>
                                        </p:tav>
                                      </p:tavLst>
                                    </p:anim>
                                    <p:animEffect transition="in" filter="wipe(up)">
                                      <p:cBhvr>
                                        <p:cTn id="37" dur="300"/>
                                        <p:tgtEl>
                                          <p:spTgt spid="18"/>
                                        </p:tgtEl>
                                      </p:cBhvr>
                                    </p:animEffect>
                                  </p:childTnLst>
                                </p:cTn>
                              </p:par>
                            </p:childTnLst>
                          </p:cTn>
                        </p:par>
                        <p:par>
                          <p:cTn id="38" fill="hold">
                            <p:stCondLst>
                              <p:cond delay="3000"/>
                            </p:stCondLst>
                            <p:childTnLst>
                              <p:par>
                                <p:cTn id="39" presetID="22" presetClass="entr" presetSubtype="8" fill="hold" nodeType="afterEffect">
                                  <p:stCondLst>
                                    <p:cond delay="30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300"/>
                                        <p:tgtEl>
                                          <p:spTgt spid="23"/>
                                        </p:tgtEl>
                                      </p:cBhvr>
                                    </p:animEffect>
                                  </p:childTnLst>
                                </p:cTn>
                              </p:par>
                              <p:par>
                                <p:cTn id="42" presetID="22" presetClass="entr" presetSubtype="1" fill="hold" nodeType="withEffect">
                                  <p:stCondLst>
                                    <p:cond delay="30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300"/>
                                        <p:tgtEl>
                                          <p:spTgt spid="20"/>
                                        </p:tgtEl>
                                      </p:cBhvr>
                                    </p:animEffect>
                                  </p:childTnLst>
                                </p:cTn>
                              </p:par>
                            </p:childTnLst>
                          </p:cTn>
                        </p:par>
                        <p:par>
                          <p:cTn id="45" fill="hold">
                            <p:stCondLst>
                              <p:cond delay="3800"/>
                            </p:stCondLst>
                            <p:childTnLst>
                              <p:par>
                                <p:cTn id="46" presetID="12" presetClass="entr" presetSubtype="4"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300"/>
                                        <p:tgtEl>
                                          <p:spTgt spid="22"/>
                                        </p:tgtEl>
                                        <p:attrNameLst>
                                          <p:attrName>ppt_y</p:attrName>
                                        </p:attrNameLst>
                                      </p:cBhvr>
                                      <p:tavLst>
                                        <p:tav tm="0">
                                          <p:val>
                                            <p:strVal val="#ppt_y+#ppt_h*1.125000"/>
                                          </p:val>
                                        </p:tav>
                                        <p:tav tm="100000">
                                          <p:val>
                                            <p:strVal val="#ppt_y"/>
                                          </p:val>
                                        </p:tav>
                                      </p:tavLst>
                                    </p:anim>
                                    <p:animEffect transition="in" filter="wipe(up)">
                                      <p:cBhvr>
                                        <p:cTn id="49"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3" grpId="0"/>
      <p:bldP spid="18"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79774" y="1497707"/>
            <a:ext cx="2409218" cy="3351955"/>
            <a:chOff x="1550416" y="1491630"/>
            <a:chExt cx="2409218" cy="3351955"/>
          </a:xfrm>
        </p:grpSpPr>
        <p:sp>
          <p:nvSpPr>
            <p:cNvPr id="10" name="矩形 9"/>
            <p:cNvSpPr/>
            <p:nvPr/>
          </p:nvSpPr>
          <p:spPr>
            <a:xfrm>
              <a:off x="1907704" y="1779662"/>
              <a:ext cx="1728192" cy="223903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2" descr="Realistic_PadMiniTrsp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416" y="1491630"/>
              <a:ext cx="2409218" cy="3351955"/>
            </a:xfrm>
            <a:prstGeom prst="rect">
              <a:avLst/>
            </a:prstGeom>
          </p:spPr>
        </p:pic>
      </p:grpSp>
      <p:grpSp>
        <p:nvGrpSpPr>
          <p:cNvPr id="12" name="组合 11"/>
          <p:cNvGrpSpPr/>
          <p:nvPr/>
        </p:nvGrpSpPr>
        <p:grpSpPr>
          <a:xfrm>
            <a:off x="935894" y="2129219"/>
            <a:ext cx="1442765" cy="2332857"/>
            <a:chOff x="609384" y="2139702"/>
            <a:chExt cx="1442765" cy="2332857"/>
          </a:xfrm>
        </p:grpSpPr>
        <p:sp>
          <p:nvSpPr>
            <p:cNvPr id="13" name="矩形 12"/>
            <p:cNvSpPr/>
            <p:nvPr/>
          </p:nvSpPr>
          <p:spPr>
            <a:xfrm>
              <a:off x="813344" y="2517007"/>
              <a:ext cx="971273" cy="1512168"/>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1" descr="Realistic_PhoneTrsp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384" y="2139702"/>
              <a:ext cx="1442765" cy="2332857"/>
            </a:xfrm>
            <a:prstGeom prst="rect">
              <a:avLst/>
            </a:prstGeom>
          </p:spPr>
        </p:pic>
      </p:grpSp>
      <p:cxnSp>
        <p:nvCxnSpPr>
          <p:cNvPr id="15" name="Straight Connector 57"/>
          <p:cNvCxnSpPr/>
          <p:nvPr/>
        </p:nvCxnSpPr>
        <p:spPr bwMode="auto">
          <a:xfrm>
            <a:off x="4572000" y="1707654"/>
            <a:ext cx="3672408" cy="0"/>
          </a:xfrm>
          <a:prstGeom prst="line">
            <a:avLst/>
          </a:prstGeom>
          <a:solidFill>
            <a:srgbClr val="ECB100"/>
          </a:solidFill>
          <a:ln w="6350" cap="flat" cmpd="sng" algn="ctr">
            <a:solidFill>
              <a:schemeClr val="tx1">
                <a:lumMod val="50000"/>
                <a:lumOff val="50000"/>
              </a:schemeClr>
            </a:solidFill>
            <a:prstDash val="dashDot"/>
            <a:round/>
            <a:headEnd type="oval" w="sm" len="sm"/>
            <a:tailEnd type="oval" w="sm" len="sm"/>
          </a:ln>
          <a:effectLst/>
        </p:spPr>
      </p:cxnSp>
      <p:sp>
        <p:nvSpPr>
          <p:cNvPr id="16" name="矩形 15"/>
          <p:cNvSpPr/>
          <p:nvPr/>
        </p:nvSpPr>
        <p:spPr>
          <a:xfrm>
            <a:off x="4644008" y="1753670"/>
            <a:ext cx="3600400" cy="861774"/>
          </a:xfrm>
          <a:prstGeom prst="rect">
            <a:avLst/>
          </a:prstGeom>
        </p:spPr>
        <p:txBody>
          <a:bodyPr wrap="square">
            <a:spAutoFit/>
          </a:bodyPr>
          <a:lstStyle/>
          <a:p>
            <a:pPr algn="just">
              <a:lnSpc>
                <a:spcPts val="1500"/>
              </a:lnSpc>
            </a:pPr>
            <a:r>
              <a:rPr lang="zh-CN" altLang="en-US" sz="1100" dirty="0">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随着计算机技术的发展及印刷技术的进步，平面设计在视觉感观领域的表现也越来越丰富，这对今天的平面设计都提出了空前的挑战，也为平面设计者提供了更为广阔的发展窨。从技术上讲，平面设计更重要。</a:t>
            </a:r>
          </a:p>
        </p:txBody>
      </p:sp>
      <p:sp>
        <p:nvSpPr>
          <p:cNvPr id="17" name="TextBox 16"/>
          <p:cNvSpPr txBox="1"/>
          <p:nvPr/>
        </p:nvSpPr>
        <p:spPr>
          <a:xfrm>
            <a:off x="4632354" y="1299227"/>
            <a:ext cx="2286799"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在这里填写项目标题</a:t>
            </a:r>
          </a:p>
        </p:txBody>
      </p:sp>
      <p:cxnSp>
        <p:nvCxnSpPr>
          <p:cNvPr id="18" name="Straight Connector 57"/>
          <p:cNvCxnSpPr/>
          <p:nvPr/>
        </p:nvCxnSpPr>
        <p:spPr bwMode="auto">
          <a:xfrm>
            <a:off x="4572000" y="3389830"/>
            <a:ext cx="3672408" cy="0"/>
          </a:xfrm>
          <a:prstGeom prst="line">
            <a:avLst/>
          </a:prstGeom>
          <a:solidFill>
            <a:srgbClr val="ECB100"/>
          </a:solidFill>
          <a:ln w="6350" cap="flat" cmpd="sng" algn="ctr">
            <a:solidFill>
              <a:schemeClr val="tx1">
                <a:lumMod val="50000"/>
                <a:lumOff val="50000"/>
              </a:schemeClr>
            </a:solidFill>
            <a:prstDash val="dashDot"/>
            <a:round/>
            <a:headEnd type="oval" w="sm" len="sm"/>
            <a:tailEnd type="oval" w="sm" len="sm"/>
          </a:ln>
          <a:effectLst/>
        </p:spPr>
      </p:cxnSp>
      <p:sp>
        <p:nvSpPr>
          <p:cNvPr id="19" name="矩形 18"/>
          <p:cNvSpPr/>
          <p:nvPr/>
        </p:nvSpPr>
        <p:spPr>
          <a:xfrm>
            <a:off x="4644008" y="3435846"/>
            <a:ext cx="3600400" cy="861774"/>
          </a:xfrm>
          <a:prstGeom prst="rect">
            <a:avLst/>
          </a:prstGeom>
        </p:spPr>
        <p:txBody>
          <a:bodyPr wrap="square">
            <a:spAutoFit/>
          </a:bodyPr>
          <a:lstStyle/>
          <a:p>
            <a:pPr algn="just">
              <a:lnSpc>
                <a:spcPts val="1500"/>
              </a:lnSpc>
            </a:pPr>
            <a:r>
              <a:rPr lang="zh-CN" altLang="en-US" sz="1100" dirty="0">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随着计算机技术的发展及印刷技术的进步，平面设计在视觉感观领域的表现也越来越丰富，这对今天的平面设计都提出了空前的挑战，也为平面设计者提供了更为广阔的发展窨。从技术上讲，平面设计更重要。</a:t>
            </a:r>
          </a:p>
        </p:txBody>
      </p:sp>
      <p:sp>
        <p:nvSpPr>
          <p:cNvPr id="20" name="TextBox 19"/>
          <p:cNvSpPr txBox="1"/>
          <p:nvPr/>
        </p:nvSpPr>
        <p:spPr>
          <a:xfrm>
            <a:off x="4632354" y="2981403"/>
            <a:ext cx="2286799"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在这里填写项目标题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300"/>
                                        <p:tgtEl>
                                          <p:spTgt spid="17"/>
                                        </p:tgtEl>
                                        <p:attrNameLst>
                                          <p:attrName>ppt_y</p:attrName>
                                        </p:attrNameLst>
                                      </p:cBhvr>
                                      <p:tavLst>
                                        <p:tav tm="0">
                                          <p:val>
                                            <p:strVal val="#ppt_y+#ppt_h*1.125000"/>
                                          </p:val>
                                        </p:tav>
                                        <p:tav tm="100000">
                                          <p:val>
                                            <p:strVal val="#ppt_y"/>
                                          </p:val>
                                        </p:tav>
                                      </p:tavLst>
                                    </p:anim>
                                    <p:animEffect transition="in" filter="wipe(up)">
                                      <p:cBhvr>
                                        <p:cTn id="37" dur="300"/>
                                        <p:tgtEl>
                                          <p:spTgt spid="17"/>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300"/>
                                        <p:tgtEl>
                                          <p:spTgt spid="16"/>
                                        </p:tgtEl>
                                        <p:attrNameLst>
                                          <p:attrName>ppt_y</p:attrName>
                                        </p:attrNameLst>
                                      </p:cBhvr>
                                      <p:tavLst>
                                        <p:tav tm="0">
                                          <p:val>
                                            <p:strVal val="#ppt_y-#ppt_h*1.125000"/>
                                          </p:val>
                                        </p:tav>
                                        <p:tav tm="100000">
                                          <p:val>
                                            <p:strVal val="#ppt_y"/>
                                          </p:val>
                                        </p:tav>
                                      </p:tavLst>
                                    </p:anim>
                                    <p:animEffect transition="in" filter="wipe(down)">
                                      <p:cBhvr>
                                        <p:cTn id="41" dur="300"/>
                                        <p:tgtEl>
                                          <p:spTgt spid="16"/>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3500"/>
                            </p:stCondLst>
                            <p:childTnLst>
                              <p:par>
                                <p:cTn id="47" presetID="1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300"/>
                                        <p:tgtEl>
                                          <p:spTgt spid="20"/>
                                        </p:tgtEl>
                                        <p:attrNameLst>
                                          <p:attrName>ppt_y</p:attrName>
                                        </p:attrNameLst>
                                      </p:cBhvr>
                                      <p:tavLst>
                                        <p:tav tm="0">
                                          <p:val>
                                            <p:strVal val="#ppt_y+#ppt_h*1.125000"/>
                                          </p:val>
                                        </p:tav>
                                        <p:tav tm="100000">
                                          <p:val>
                                            <p:strVal val="#ppt_y"/>
                                          </p:val>
                                        </p:tav>
                                      </p:tavLst>
                                    </p:anim>
                                    <p:animEffect transition="in" filter="wipe(up)">
                                      <p:cBhvr>
                                        <p:cTn id="50" dur="300"/>
                                        <p:tgtEl>
                                          <p:spTgt spid="20"/>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300"/>
                                        <p:tgtEl>
                                          <p:spTgt spid="19"/>
                                        </p:tgtEl>
                                        <p:attrNameLst>
                                          <p:attrName>ppt_y</p:attrName>
                                        </p:attrNameLst>
                                      </p:cBhvr>
                                      <p:tavLst>
                                        <p:tav tm="0">
                                          <p:val>
                                            <p:strVal val="#ppt_y-#ppt_h*1.125000"/>
                                          </p:val>
                                        </p:tav>
                                        <p:tav tm="100000">
                                          <p:val>
                                            <p:strVal val="#ppt_y"/>
                                          </p:val>
                                        </p:tav>
                                      </p:tavLst>
                                    </p:anim>
                                    <p:animEffect transition="in" filter="wipe(down)">
                                      <p:cBhvr>
                                        <p:cTn id="54"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6" grpId="0"/>
      <p:bldP spid="17"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Chevron 2"/>
          <p:cNvSpPr/>
          <p:nvPr/>
        </p:nvSpPr>
        <p:spPr bwMode="auto">
          <a:xfrm>
            <a:off x="4403533" y="1868269"/>
            <a:ext cx="300823" cy="509086"/>
          </a:xfrm>
          <a:prstGeom prst="chevron">
            <a:avLst/>
          </a:prstGeom>
          <a:solidFill>
            <a:schemeClr val="bg2"/>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Oval 51"/>
          <p:cNvSpPr/>
          <p:nvPr/>
        </p:nvSpPr>
        <p:spPr bwMode="auto">
          <a:xfrm>
            <a:off x="1048372" y="1382324"/>
            <a:ext cx="1434696" cy="1434696"/>
          </a:xfrm>
          <a:prstGeom prst="ellipse">
            <a:avLst/>
          </a:prstGeom>
          <a:blipFill>
            <a:blip r:embed="rId2" cstate="print"/>
            <a:stretch>
              <a:fillRect/>
            </a:stretch>
          </a:blipFill>
          <a:ln w="101600" cmpd="sng">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Oval 65"/>
          <p:cNvSpPr/>
          <p:nvPr/>
        </p:nvSpPr>
        <p:spPr bwMode="auto">
          <a:xfrm>
            <a:off x="2923956" y="1382324"/>
            <a:ext cx="1434696" cy="1434696"/>
          </a:xfrm>
          <a:prstGeom prst="ellipse">
            <a:avLst/>
          </a:prstGeom>
          <a:blipFill>
            <a:blip r:embed="rId3" cstate="print"/>
            <a:stretch>
              <a:fillRect/>
            </a:stretch>
          </a:blipFill>
          <a:ln w="101600" cmpd="sng">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Oval 69"/>
          <p:cNvSpPr/>
          <p:nvPr/>
        </p:nvSpPr>
        <p:spPr bwMode="auto">
          <a:xfrm>
            <a:off x="6619416" y="1382324"/>
            <a:ext cx="1434696" cy="1434696"/>
          </a:xfrm>
          <a:prstGeom prst="ellipse">
            <a:avLst/>
          </a:prstGeom>
          <a:blipFill>
            <a:blip r:embed="rId4" cstate="print"/>
            <a:stretch>
              <a:fillRect/>
            </a:stretch>
          </a:blipFill>
          <a:ln w="101600" cmpd="sng">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Oval 73"/>
          <p:cNvSpPr/>
          <p:nvPr/>
        </p:nvSpPr>
        <p:spPr bwMode="auto">
          <a:xfrm>
            <a:off x="4775176" y="1382324"/>
            <a:ext cx="1434696" cy="1434696"/>
          </a:xfrm>
          <a:prstGeom prst="ellipse">
            <a:avLst/>
          </a:prstGeom>
          <a:blipFill>
            <a:blip r:embed="rId5" cstate="print"/>
            <a:stretch>
              <a:fillRect/>
            </a:stretch>
          </a:blipFill>
          <a:ln w="101600" cmpd="sng">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Chevron 86"/>
          <p:cNvSpPr/>
          <p:nvPr/>
        </p:nvSpPr>
        <p:spPr bwMode="auto">
          <a:xfrm>
            <a:off x="2552313" y="1868269"/>
            <a:ext cx="300823" cy="509086"/>
          </a:xfrm>
          <a:prstGeom prst="chevron">
            <a:avLst/>
          </a:prstGeom>
          <a:solidFill>
            <a:schemeClr val="bg2"/>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Chevron 87"/>
          <p:cNvSpPr/>
          <p:nvPr/>
        </p:nvSpPr>
        <p:spPr bwMode="auto">
          <a:xfrm>
            <a:off x="6254753" y="1868269"/>
            <a:ext cx="300823" cy="509086"/>
          </a:xfrm>
          <a:prstGeom prst="chevron">
            <a:avLst/>
          </a:prstGeom>
          <a:solidFill>
            <a:schemeClr val="bg2"/>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16" name="Straight Connector 23"/>
          <p:cNvCxnSpPr/>
          <p:nvPr/>
        </p:nvCxnSpPr>
        <p:spPr bwMode="auto">
          <a:xfrm>
            <a:off x="1048197" y="3147814"/>
            <a:ext cx="1480976" cy="0"/>
          </a:xfrm>
          <a:prstGeom prst="line">
            <a:avLst/>
          </a:prstGeom>
          <a:solidFill>
            <a:srgbClr val="ECB100"/>
          </a:solidFill>
          <a:ln w="114300" cap="flat" cmpd="thickThin" algn="ctr">
            <a:solidFill>
              <a:schemeClr val="tx2">
                <a:lumMod val="50000"/>
              </a:schemeClr>
            </a:solidFill>
            <a:prstDash val="solid"/>
            <a:round/>
            <a:headEnd type="none" w="med" len="med"/>
            <a:tailEnd type="none" w="med" len="med"/>
          </a:ln>
          <a:effectLst/>
        </p:spPr>
      </p:cxnSp>
      <p:sp>
        <p:nvSpPr>
          <p:cNvPr id="17" name="矩形 16"/>
          <p:cNvSpPr/>
          <p:nvPr/>
        </p:nvSpPr>
        <p:spPr>
          <a:xfrm>
            <a:off x="1048372" y="3363838"/>
            <a:ext cx="1480801" cy="1054135"/>
          </a:xfrm>
          <a:prstGeom prst="rect">
            <a:avLst/>
          </a:prstGeom>
        </p:spPr>
        <p:txBody>
          <a:bodyPr wrap="square">
            <a:spAutoFit/>
          </a:bodyPr>
          <a:lstStyle/>
          <a:p>
            <a:pPr algn="just">
              <a:lnSpc>
                <a:spcPts val="1500"/>
              </a:lnSpc>
            </a:pPr>
            <a:r>
              <a:rPr lang="zh-CN" altLang="en-US" sz="11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18" name="Straight Connector 23"/>
          <p:cNvCxnSpPr/>
          <p:nvPr/>
        </p:nvCxnSpPr>
        <p:spPr bwMode="auto">
          <a:xfrm>
            <a:off x="2923956" y="3137900"/>
            <a:ext cx="1480976" cy="0"/>
          </a:xfrm>
          <a:prstGeom prst="line">
            <a:avLst/>
          </a:prstGeom>
          <a:solidFill>
            <a:srgbClr val="ECB100"/>
          </a:solidFill>
          <a:ln w="114300" cap="flat" cmpd="thickThin" algn="ctr">
            <a:solidFill>
              <a:schemeClr val="tx2">
                <a:lumMod val="50000"/>
              </a:schemeClr>
            </a:solidFill>
            <a:prstDash val="solid"/>
            <a:round/>
            <a:headEnd type="none" w="med" len="med"/>
            <a:tailEnd type="none" w="med" len="med"/>
          </a:ln>
          <a:effectLst/>
        </p:spPr>
      </p:cxnSp>
      <p:sp>
        <p:nvSpPr>
          <p:cNvPr id="19" name="矩形 18"/>
          <p:cNvSpPr/>
          <p:nvPr/>
        </p:nvSpPr>
        <p:spPr>
          <a:xfrm>
            <a:off x="2924131" y="3353924"/>
            <a:ext cx="1480801" cy="1054135"/>
          </a:xfrm>
          <a:prstGeom prst="rect">
            <a:avLst/>
          </a:prstGeom>
        </p:spPr>
        <p:txBody>
          <a:bodyPr wrap="square">
            <a:spAutoFit/>
          </a:bodyPr>
          <a:lstStyle/>
          <a:p>
            <a:pPr algn="just">
              <a:lnSpc>
                <a:spcPts val="1500"/>
              </a:lnSpc>
            </a:pPr>
            <a:r>
              <a:rPr lang="zh-CN" altLang="en-US" sz="11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20" name="Straight Connector 23"/>
          <p:cNvCxnSpPr/>
          <p:nvPr/>
        </p:nvCxnSpPr>
        <p:spPr bwMode="auto">
          <a:xfrm>
            <a:off x="4775176" y="3137900"/>
            <a:ext cx="1480976" cy="0"/>
          </a:xfrm>
          <a:prstGeom prst="line">
            <a:avLst/>
          </a:prstGeom>
          <a:solidFill>
            <a:srgbClr val="ECB100"/>
          </a:solidFill>
          <a:ln w="114300" cap="flat" cmpd="thickThin" algn="ctr">
            <a:solidFill>
              <a:schemeClr val="tx2">
                <a:lumMod val="50000"/>
              </a:schemeClr>
            </a:solidFill>
            <a:prstDash val="solid"/>
            <a:round/>
            <a:headEnd type="none" w="med" len="med"/>
            <a:tailEnd type="none" w="med" len="med"/>
          </a:ln>
          <a:effectLst/>
        </p:spPr>
      </p:cxnSp>
      <p:sp>
        <p:nvSpPr>
          <p:cNvPr id="22" name="矩形 21"/>
          <p:cNvSpPr/>
          <p:nvPr/>
        </p:nvSpPr>
        <p:spPr>
          <a:xfrm>
            <a:off x="4775351" y="3353924"/>
            <a:ext cx="1480801" cy="1054135"/>
          </a:xfrm>
          <a:prstGeom prst="rect">
            <a:avLst/>
          </a:prstGeom>
        </p:spPr>
        <p:txBody>
          <a:bodyPr wrap="square">
            <a:spAutoFit/>
          </a:bodyPr>
          <a:lstStyle/>
          <a:p>
            <a:pPr algn="just">
              <a:lnSpc>
                <a:spcPts val="1500"/>
              </a:lnSpc>
            </a:pPr>
            <a:r>
              <a:rPr lang="zh-CN" altLang="en-US" sz="11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23" name="Straight Connector 23"/>
          <p:cNvCxnSpPr/>
          <p:nvPr/>
        </p:nvCxnSpPr>
        <p:spPr bwMode="auto">
          <a:xfrm>
            <a:off x="6619416" y="3137900"/>
            <a:ext cx="1480976" cy="0"/>
          </a:xfrm>
          <a:prstGeom prst="line">
            <a:avLst/>
          </a:prstGeom>
          <a:solidFill>
            <a:srgbClr val="ECB100"/>
          </a:solidFill>
          <a:ln w="114300" cap="flat" cmpd="thickThin" algn="ctr">
            <a:solidFill>
              <a:schemeClr val="tx2">
                <a:lumMod val="50000"/>
              </a:schemeClr>
            </a:solidFill>
            <a:prstDash val="solid"/>
            <a:round/>
            <a:headEnd type="none" w="med" len="med"/>
            <a:tailEnd type="none" w="med" len="med"/>
          </a:ln>
          <a:effectLst/>
        </p:spPr>
      </p:cxnSp>
      <p:sp>
        <p:nvSpPr>
          <p:cNvPr id="24" name="矩形 23"/>
          <p:cNvSpPr/>
          <p:nvPr/>
        </p:nvSpPr>
        <p:spPr>
          <a:xfrm>
            <a:off x="6619591" y="3353924"/>
            <a:ext cx="1480801" cy="1054135"/>
          </a:xfrm>
          <a:prstGeom prst="rect">
            <a:avLst/>
          </a:prstGeom>
        </p:spPr>
        <p:txBody>
          <a:bodyPr wrap="square">
            <a:spAutoFit/>
          </a:bodyPr>
          <a:lstStyle/>
          <a:p>
            <a:pPr algn="just">
              <a:lnSpc>
                <a:spcPts val="1500"/>
              </a:lnSpc>
            </a:pPr>
            <a:r>
              <a:rPr lang="zh-CN" altLang="en-US" sz="11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14:presetBounceEnd="37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37000">
                                          <p:cBhvr additive="base">
                                            <p:cTn id="20" dur="300" fill="hold"/>
                                            <p:tgtEl>
                                              <p:spTgt spid="10"/>
                                            </p:tgtEl>
                                            <p:attrNameLst>
                                              <p:attrName>ppt_x</p:attrName>
                                            </p:attrNameLst>
                                          </p:cBhvr>
                                          <p:tavLst>
                                            <p:tav tm="0">
                                              <p:val>
                                                <p:strVal val="0-#ppt_w/2"/>
                                              </p:val>
                                            </p:tav>
                                            <p:tav tm="100000">
                                              <p:val>
                                                <p:strVal val="#ppt_x"/>
                                              </p:val>
                                            </p:tav>
                                          </p:tavLst>
                                        </p:anim>
                                        <p:anim calcmode="lin" valueType="num" p14:bounceEnd="37000">
                                          <p:cBhvr additive="base">
                                            <p:cTn id="21" dur="3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6" presetClass="emph" presetSubtype="0" fill="hold" grpId="1" nodeType="afterEffect" p14:presetBounceEnd="40000">
                                      <p:stCondLst>
                                        <p:cond delay="0"/>
                                      </p:stCondLst>
                                      <p:childTnLst>
                                        <p:animScale p14:bounceEnd="40000">
                                          <p:cBhvr>
                                            <p:cTn id="24" dur="100" fill="hold"/>
                                            <p:tgtEl>
                                              <p:spTgt spid="10"/>
                                            </p:tgtEl>
                                          </p:cBhvr>
                                          <p:by x="105000" y="105000"/>
                                        </p:animScale>
                                      </p:childTnLst>
                                    </p:cTn>
                                  </p:par>
                                </p:childTnLst>
                              </p:cTn>
                            </p:par>
                            <p:par>
                              <p:cTn id="25" fill="hold">
                                <p:stCondLst>
                                  <p:cond delay="2000"/>
                                </p:stCondLst>
                                <p:childTnLst>
                                  <p:par>
                                    <p:cTn id="26" presetID="6" presetClass="emph" presetSubtype="0" decel="100000" fill="hold" grpId="2" nodeType="afterEffect">
                                      <p:stCondLst>
                                        <p:cond delay="0"/>
                                      </p:stCondLst>
                                      <p:childTnLst>
                                        <p:animScale>
                                          <p:cBhvr>
                                            <p:cTn id="27" dur="100" fill="hold"/>
                                            <p:tgtEl>
                                              <p:spTgt spid="10"/>
                                            </p:tgtEl>
                                          </p:cBhvr>
                                          <p:by x="95000" y="95000"/>
                                        </p:animScale>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000"/>
                                </p:stCondLst>
                                <p:childTnLst>
                                  <p:par>
                                    <p:cTn id="33" presetID="2" presetClass="entr" presetSubtype="8" fill="hold" grpId="0" nodeType="afterEffect" p14:presetBounceEnd="37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37000">
                                          <p:cBhvr additive="base">
                                            <p:cTn id="35" dur="300" fill="hold"/>
                                            <p:tgtEl>
                                              <p:spTgt spid="11"/>
                                            </p:tgtEl>
                                            <p:attrNameLst>
                                              <p:attrName>ppt_x</p:attrName>
                                            </p:attrNameLst>
                                          </p:cBhvr>
                                          <p:tavLst>
                                            <p:tav tm="0">
                                              <p:val>
                                                <p:strVal val="0-#ppt_w/2"/>
                                              </p:val>
                                            </p:tav>
                                            <p:tav tm="100000">
                                              <p:val>
                                                <p:strVal val="#ppt_x"/>
                                              </p:val>
                                            </p:tav>
                                          </p:tavLst>
                                        </p:anim>
                                        <p:anim calcmode="lin" valueType="num" p14:bounceEnd="37000">
                                          <p:cBhvr additive="base">
                                            <p:cTn id="36" dur="3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6" presetClass="emph" presetSubtype="0" fill="hold" grpId="1" nodeType="afterEffect" p14:presetBounceEnd="40000">
                                      <p:stCondLst>
                                        <p:cond delay="0"/>
                                      </p:stCondLst>
                                      <p:childTnLst>
                                        <p:animScale p14:bounceEnd="40000">
                                          <p:cBhvr>
                                            <p:cTn id="39" dur="100" fill="hold"/>
                                            <p:tgtEl>
                                              <p:spTgt spid="11"/>
                                            </p:tgtEl>
                                          </p:cBhvr>
                                          <p:by x="105000" y="105000"/>
                                        </p:animScale>
                                      </p:childTnLst>
                                    </p:cTn>
                                  </p:par>
                                </p:childTnLst>
                              </p:cTn>
                            </p:par>
                            <p:par>
                              <p:cTn id="40" fill="hold">
                                <p:stCondLst>
                                  <p:cond delay="4000"/>
                                </p:stCondLst>
                                <p:childTnLst>
                                  <p:par>
                                    <p:cTn id="41" presetID="6" presetClass="emph" presetSubtype="0" decel="100000" fill="hold" grpId="2" nodeType="afterEffect">
                                      <p:stCondLst>
                                        <p:cond delay="0"/>
                                      </p:stCondLst>
                                      <p:childTnLst>
                                        <p:animScale>
                                          <p:cBhvr>
                                            <p:cTn id="42" dur="100" fill="hold"/>
                                            <p:tgtEl>
                                              <p:spTgt spid="11"/>
                                            </p:tgtEl>
                                          </p:cBhvr>
                                          <p:by x="95000" y="95000"/>
                                        </p:animScale>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5000"/>
                                </p:stCondLst>
                                <p:childTnLst>
                                  <p:par>
                                    <p:cTn id="48" presetID="2" presetClass="entr" presetSubtype="8" fill="hold" grpId="0" nodeType="afterEffect" p14:presetBounceEnd="37000">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14:bounceEnd="37000">
                                          <p:cBhvr additive="base">
                                            <p:cTn id="50" dur="300" fill="hold"/>
                                            <p:tgtEl>
                                              <p:spTgt spid="13"/>
                                            </p:tgtEl>
                                            <p:attrNameLst>
                                              <p:attrName>ppt_x</p:attrName>
                                            </p:attrNameLst>
                                          </p:cBhvr>
                                          <p:tavLst>
                                            <p:tav tm="0">
                                              <p:val>
                                                <p:strVal val="0-#ppt_w/2"/>
                                              </p:val>
                                            </p:tav>
                                            <p:tav tm="100000">
                                              <p:val>
                                                <p:strVal val="#ppt_x"/>
                                              </p:val>
                                            </p:tav>
                                          </p:tavLst>
                                        </p:anim>
                                        <p:anim calcmode="lin" valueType="num" p14:bounceEnd="37000">
                                          <p:cBhvr additive="base">
                                            <p:cTn id="51" dur="300" fill="hold"/>
                                            <p:tgtEl>
                                              <p:spTgt spid="13"/>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6" presetClass="emph" presetSubtype="0" fill="hold" grpId="1" nodeType="afterEffect" p14:presetBounceEnd="40000">
                                      <p:stCondLst>
                                        <p:cond delay="0"/>
                                      </p:stCondLst>
                                      <p:childTnLst>
                                        <p:animScale p14:bounceEnd="40000">
                                          <p:cBhvr>
                                            <p:cTn id="54" dur="100" fill="hold"/>
                                            <p:tgtEl>
                                              <p:spTgt spid="13"/>
                                            </p:tgtEl>
                                          </p:cBhvr>
                                          <p:by x="105000" y="105000"/>
                                        </p:animScale>
                                      </p:childTnLst>
                                    </p:cTn>
                                  </p:par>
                                </p:childTnLst>
                              </p:cTn>
                            </p:par>
                            <p:par>
                              <p:cTn id="55" fill="hold">
                                <p:stCondLst>
                                  <p:cond delay="6000"/>
                                </p:stCondLst>
                                <p:childTnLst>
                                  <p:par>
                                    <p:cTn id="56" presetID="6" presetClass="emph" presetSubtype="0" decel="100000" fill="hold" grpId="2" nodeType="afterEffect">
                                      <p:stCondLst>
                                        <p:cond delay="0"/>
                                      </p:stCondLst>
                                      <p:childTnLst>
                                        <p:animScale>
                                          <p:cBhvr>
                                            <p:cTn id="57" dur="100" fill="hold"/>
                                            <p:tgtEl>
                                              <p:spTgt spid="13"/>
                                            </p:tgtEl>
                                          </p:cBhvr>
                                          <p:by x="95000" y="95000"/>
                                        </p:animScale>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par>
                              <p:cTn id="62" fill="hold">
                                <p:stCondLst>
                                  <p:cond delay="7000"/>
                                </p:stCondLst>
                                <p:childTnLst>
                                  <p:par>
                                    <p:cTn id="63" presetID="2" presetClass="entr" presetSubtype="8" fill="hold" grpId="0" nodeType="afterEffect" p14:presetBounceEnd="37000">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14:bounceEnd="37000">
                                          <p:cBhvr additive="base">
                                            <p:cTn id="65" dur="300" fill="hold"/>
                                            <p:tgtEl>
                                              <p:spTgt spid="12"/>
                                            </p:tgtEl>
                                            <p:attrNameLst>
                                              <p:attrName>ppt_x</p:attrName>
                                            </p:attrNameLst>
                                          </p:cBhvr>
                                          <p:tavLst>
                                            <p:tav tm="0">
                                              <p:val>
                                                <p:strVal val="0-#ppt_w/2"/>
                                              </p:val>
                                            </p:tav>
                                            <p:tav tm="100000">
                                              <p:val>
                                                <p:strVal val="#ppt_x"/>
                                              </p:val>
                                            </p:tav>
                                          </p:tavLst>
                                        </p:anim>
                                        <p:anim calcmode="lin" valueType="num" p14:bounceEnd="37000">
                                          <p:cBhvr additive="base">
                                            <p:cTn id="66" dur="300" fill="hold"/>
                                            <p:tgtEl>
                                              <p:spTgt spid="1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6" presetClass="emph" presetSubtype="0" fill="hold" grpId="1" nodeType="afterEffect" p14:presetBounceEnd="40000">
                                      <p:stCondLst>
                                        <p:cond delay="0"/>
                                      </p:stCondLst>
                                      <p:childTnLst>
                                        <p:animScale p14:bounceEnd="40000">
                                          <p:cBhvr>
                                            <p:cTn id="69" dur="100" fill="hold"/>
                                            <p:tgtEl>
                                              <p:spTgt spid="12"/>
                                            </p:tgtEl>
                                          </p:cBhvr>
                                          <p:by x="105000" y="105000"/>
                                        </p:animScale>
                                      </p:childTnLst>
                                    </p:cTn>
                                  </p:par>
                                </p:childTnLst>
                              </p:cTn>
                            </p:par>
                            <p:par>
                              <p:cTn id="70" fill="hold">
                                <p:stCondLst>
                                  <p:cond delay="8000"/>
                                </p:stCondLst>
                                <p:childTnLst>
                                  <p:par>
                                    <p:cTn id="71" presetID="6" presetClass="emph" presetSubtype="0" decel="100000" fill="hold" grpId="2" nodeType="afterEffect">
                                      <p:stCondLst>
                                        <p:cond delay="0"/>
                                      </p:stCondLst>
                                      <p:childTnLst>
                                        <p:animScale>
                                          <p:cBhvr>
                                            <p:cTn id="72" dur="100" fill="hold"/>
                                            <p:tgtEl>
                                              <p:spTgt spid="12"/>
                                            </p:tgtEl>
                                          </p:cBhvr>
                                          <p:by x="95000" y="95000"/>
                                        </p:animScale>
                                      </p:childTnLst>
                                    </p:cTn>
                                  </p:par>
                                </p:childTnLst>
                              </p:cTn>
                            </p:par>
                            <p:par>
                              <p:cTn id="73" fill="hold">
                                <p:stCondLst>
                                  <p:cond delay="8500"/>
                                </p:stCondLst>
                                <p:childTnLst>
                                  <p:par>
                                    <p:cTn id="74" presetID="47"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200"/>
                                            <p:tgtEl>
                                              <p:spTgt spid="16"/>
                                            </p:tgtEl>
                                          </p:cBhvr>
                                        </p:animEffect>
                                        <p:anim calcmode="lin" valueType="num">
                                          <p:cBhvr>
                                            <p:cTn id="77" dur="200" fill="hold"/>
                                            <p:tgtEl>
                                              <p:spTgt spid="16"/>
                                            </p:tgtEl>
                                            <p:attrNameLst>
                                              <p:attrName>ppt_x</p:attrName>
                                            </p:attrNameLst>
                                          </p:cBhvr>
                                          <p:tavLst>
                                            <p:tav tm="0">
                                              <p:val>
                                                <p:strVal val="#ppt_x"/>
                                              </p:val>
                                            </p:tav>
                                            <p:tav tm="100000">
                                              <p:val>
                                                <p:strVal val="#ppt_x"/>
                                              </p:val>
                                            </p:tav>
                                          </p:tavLst>
                                        </p:anim>
                                        <p:anim calcmode="lin" valueType="num">
                                          <p:cBhvr>
                                            <p:cTn id="78" dur="2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47"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200"/>
                                            <p:tgtEl>
                                              <p:spTgt spid="17"/>
                                            </p:tgtEl>
                                          </p:cBhvr>
                                        </p:animEffect>
                                        <p:anim calcmode="lin" valueType="num">
                                          <p:cBhvr>
                                            <p:cTn id="83" dur="200" fill="hold"/>
                                            <p:tgtEl>
                                              <p:spTgt spid="17"/>
                                            </p:tgtEl>
                                            <p:attrNameLst>
                                              <p:attrName>ppt_x</p:attrName>
                                            </p:attrNameLst>
                                          </p:cBhvr>
                                          <p:tavLst>
                                            <p:tav tm="0">
                                              <p:val>
                                                <p:strVal val="#ppt_x"/>
                                              </p:val>
                                            </p:tav>
                                            <p:tav tm="100000">
                                              <p:val>
                                                <p:strVal val="#ppt_x"/>
                                              </p:val>
                                            </p:tav>
                                          </p:tavLst>
                                        </p:anim>
                                        <p:anim calcmode="lin" valueType="num">
                                          <p:cBhvr>
                                            <p:cTn id="84" dur="200" fill="hold"/>
                                            <p:tgtEl>
                                              <p:spTgt spid="17"/>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47" presetClass="entr" presetSubtype="0"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200"/>
                                            <p:tgtEl>
                                              <p:spTgt spid="18"/>
                                            </p:tgtEl>
                                          </p:cBhvr>
                                        </p:animEffect>
                                        <p:anim calcmode="lin" valueType="num">
                                          <p:cBhvr>
                                            <p:cTn id="89" dur="200" fill="hold"/>
                                            <p:tgtEl>
                                              <p:spTgt spid="18"/>
                                            </p:tgtEl>
                                            <p:attrNameLst>
                                              <p:attrName>ppt_x</p:attrName>
                                            </p:attrNameLst>
                                          </p:cBhvr>
                                          <p:tavLst>
                                            <p:tav tm="0">
                                              <p:val>
                                                <p:strVal val="#ppt_x"/>
                                              </p:val>
                                            </p:tav>
                                            <p:tav tm="100000">
                                              <p:val>
                                                <p:strVal val="#ppt_x"/>
                                              </p:val>
                                            </p:tav>
                                          </p:tavLst>
                                        </p:anim>
                                        <p:anim calcmode="lin" valueType="num">
                                          <p:cBhvr>
                                            <p:cTn id="90" dur="200" fill="hold"/>
                                            <p:tgtEl>
                                              <p:spTgt spid="18"/>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47" presetClass="entr" presetSubtype="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200"/>
                                            <p:tgtEl>
                                              <p:spTgt spid="19"/>
                                            </p:tgtEl>
                                          </p:cBhvr>
                                        </p:animEffect>
                                        <p:anim calcmode="lin" valueType="num">
                                          <p:cBhvr>
                                            <p:cTn id="95" dur="200" fill="hold"/>
                                            <p:tgtEl>
                                              <p:spTgt spid="19"/>
                                            </p:tgtEl>
                                            <p:attrNameLst>
                                              <p:attrName>ppt_x</p:attrName>
                                            </p:attrNameLst>
                                          </p:cBhvr>
                                          <p:tavLst>
                                            <p:tav tm="0">
                                              <p:val>
                                                <p:strVal val="#ppt_x"/>
                                              </p:val>
                                            </p:tav>
                                            <p:tav tm="100000">
                                              <p:val>
                                                <p:strVal val="#ppt_x"/>
                                              </p:val>
                                            </p:tav>
                                          </p:tavLst>
                                        </p:anim>
                                        <p:anim calcmode="lin" valueType="num">
                                          <p:cBhvr>
                                            <p:cTn id="96" dur="200" fill="hold"/>
                                            <p:tgtEl>
                                              <p:spTgt spid="19"/>
                                            </p:tgtEl>
                                            <p:attrNameLst>
                                              <p:attrName>ppt_y</p:attrName>
                                            </p:attrNameLst>
                                          </p:cBhvr>
                                          <p:tavLst>
                                            <p:tav tm="0">
                                              <p:val>
                                                <p:strVal val="#ppt_y-.1"/>
                                              </p:val>
                                            </p:tav>
                                            <p:tav tm="100000">
                                              <p:val>
                                                <p:strVal val="#ppt_y"/>
                                              </p:val>
                                            </p:tav>
                                          </p:tavLst>
                                        </p:anim>
                                      </p:childTnLst>
                                    </p:cTn>
                                  </p:par>
                                </p:childTnLst>
                              </p:cTn>
                            </p:par>
                            <p:par>
                              <p:cTn id="97" fill="hold">
                                <p:stCondLst>
                                  <p:cond delay="10500"/>
                                </p:stCondLst>
                                <p:childTnLst>
                                  <p:par>
                                    <p:cTn id="98" presetID="47" presetClass="entr" presetSubtype="0" fill="hold" nodeType="after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200"/>
                                            <p:tgtEl>
                                              <p:spTgt spid="20"/>
                                            </p:tgtEl>
                                          </p:cBhvr>
                                        </p:animEffect>
                                        <p:anim calcmode="lin" valueType="num">
                                          <p:cBhvr>
                                            <p:cTn id="101" dur="200" fill="hold"/>
                                            <p:tgtEl>
                                              <p:spTgt spid="20"/>
                                            </p:tgtEl>
                                            <p:attrNameLst>
                                              <p:attrName>ppt_x</p:attrName>
                                            </p:attrNameLst>
                                          </p:cBhvr>
                                          <p:tavLst>
                                            <p:tav tm="0">
                                              <p:val>
                                                <p:strVal val="#ppt_x"/>
                                              </p:val>
                                            </p:tav>
                                            <p:tav tm="100000">
                                              <p:val>
                                                <p:strVal val="#ppt_x"/>
                                              </p:val>
                                            </p:tav>
                                          </p:tavLst>
                                        </p:anim>
                                        <p:anim calcmode="lin" valueType="num">
                                          <p:cBhvr>
                                            <p:cTn id="102" dur="200" fill="hold"/>
                                            <p:tgtEl>
                                              <p:spTgt spid="20"/>
                                            </p:tgtEl>
                                            <p:attrNameLst>
                                              <p:attrName>ppt_y</p:attrName>
                                            </p:attrNameLst>
                                          </p:cBhvr>
                                          <p:tavLst>
                                            <p:tav tm="0">
                                              <p:val>
                                                <p:strVal val="#ppt_y-.1"/>
                                              </p:val>
                                            </p:tav>
                                            <p:tav tm="100000">
                                              <p:val>
                                                <p:strVal val="#ppt_y"/>
                                              </p:val>
                                            </p:tav>
                                          </p:tavLst>
                                        </p:anim>
                                      </p:childTnLst>
                                    </p:cTn>
                                  </p:par>
                                </p:childTnLst>
                              </p:cTn>
                            </p:par>
                            <p:par>
                              <p:cTn id="103" fill="hold">
                                <p:stCondLst>
                                  <p:cond delay="11000"/>
                                </p:stCondLst>
                                <p:childTnLst>
                                  <p:par>
                                    <p:cTn id="104" presetID="47"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200"/>
                                            <p:tgtEl>
                                              <p:spTgt spid="22"/>
                                            </p:tgtEl>
                                          </p:cBhvr>
                                        </p:animEffect>
                                        <p:anim calcmode="lin" valueType="num">
                                          <p:cBhvr>
                                            <p:cTn id="107" dur="200" fill="hold"/>
                                            <p:tgtEl>
                                              <p:spTgt spid="22"/>
                                            </p:tgtEl>
                                            <p:attrNameLst>
                                              <p:attrName>ppt_x</p:attrName>
                                            </p:attrNameLst>
                                          </p:cBhvr>
                                          <p:tavLst>
                                            <p:tav tm="0">
                                              <p:val>
                                                <p:strVal val="#ppt_x"/>
                                              </p:val>
                                            </p:tav>
                                            <p:tav tm="100000">
                                              <p:val>
                                                <p:strVal val="#ppt_x"/>
                                              </p:val>
                                            </p:tav>
                                          </p:tavLst>
                                        </p:anim>
                                        <p:anim calcmode="lin" valueType="num">
                                          <p:cBhvr>
                                            <p:cTn id="108" dur="200" fill="hold"/>
                                            <p:tgtEl>
                                              <p:spTgt spid="22"/>
                                            </p:tgtEl>
                                            <p:attrNameLst>
                                              <p:attrName>ppt_y</p:attrName>
                                            </p:attrNameLst>
                                          </p:cBhvr>
                                          <p:tavLst>
                                            <p:tav tm="0">
                                              <p:val>
                                                <p:strVal val="#ppt_y-.1"/>
                                              </p:val>
                                            </p:tav>
                                            <p:tav tm="100000">
                                              <p:val>
                                                <p:strVal val="#ppt_y"/>
                                              </p:val>
                                            </p:tav>
                                          </p:tavLst>
                                        </p:anim>
                                      </p:childTnLst>
                                    </p:cTn>
                                  </p:par>
                                </p:childTnLst>
                              </p:cTn>
                            </p:par>
                            <p:par>
                              <p:cTn id="109" fill="hold">
                                <p:stCondLst>
                                  <p:cond delay="11500"/>
                                </p:stCondLst>
                                <p:childTnLst>
                                  <p:par>
                                    <p:cTn id="110" presetID="47" presetClass="entr" presetSubtype="0" fill="hold"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200"/>
                                            <p:tgtEl>
                                              <p:spTgt spid="23"/>
                                            </p:tgtEl>
                                          </p:cBhvr>
                                        </p:animEffect>
                                        <p:anim calcmode="lin" valueType="num">
                                          <p:cBhvr>
                                            <p:cTn id="113" dur="200" fill="hold"/>
                                            <p:tgtEl>
                                              <p:spTgt spid="23"/>
                                            </p:tgtEl>
                                            <p:attrNameLst>
                                              <p:attrName>ppt_x</p:attrName>
                                            </p:attrNameLst>
                                          </p:cBhvr>
                                          <p:tavLst>
                                            <p:tav tm="0">
                                              <p:val>
                                                <p:strVal val="#ppt_x"/>
                                              </p:val>
                                            </p:tav>
                                            <p:tav tm="100000">
                                              <p:val>
                                                <p:strVal val="#ppt_x"/>
                                              </p:val>
                                            </p:tav>
                                          </p:tavLst>
                                        </p:anim>
                                        <p:anim calcmode="lin" valueType="num">
                                          <p:cBhvr>
                                            <p:cTn id="114" dur="200" fill="hold"/>
                                            <p:tgtEl>
                                              <p:spTgt spid="23"/>
                                            </p:tgtEl>
                                            <p:attrNameLst>
                                              <p:attrName>ppt_y</p:attrName>
                                            </p:attrNameLst>
                                          </p:cBhvr>
                                          <p:tavLst>
                                            <p:tav tm="0">
                                              <p:val>
                                                <p:strVal val="#ppt_y-.1"/>
                                              </p:val>
                                            </p:tav>
                                            <p:tav tm="100000">
                                              <p:val>
                                                <p:strVal val="#ppt_y"/>
                                              </p:val>
                                            </p:tav>
                                          </p:tavLst>
                                        </p:anim>
                                      </p:childTnLst>
                                    </p:cTn>
                                  </p:par>
                                </p:childTnLst>
                              </p:cTn>
                            </p:par>
                            <p:par>
                              <p:cTn id="115" fill="hold">
                                <p:stCondLst>
                                  <p:cond delay="12000"/>
                                </p:stCondLst>
                                <p:childTnLst>
                                  <p:par>
                                    <p:cTn id="116" presetID="47" presetClass="entr" presetSubtype="0"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200"/>
                                            <p:tgtEl>
                                              <p:spTgt spid="24"/>
                                            </p:tgtEl>
                                          </p:cBhvr>
                                        </p:animEffect>
                                        <p:anim calcmode="lin" valueType="num">
                                          <p:cBhvr>
                                            <p:cTn id="119" dur="200" fill="hold"/>
                                            <p:tgtEl>
                                              <p:spTgt spid="24"/>
                                            </p:tgtEl>
                                            <p:attrNameLst>
                                              <p:attrName>ppt_x</p:attrName>
                                            </p:attrNameLst>
                                          </p:cBhvr>
                                          <p:tavLst>
                                            <p:tav tm="0">
                                              <p:val>
                                                <p:strVal val="#ppt_x"/>
                                              </p:val>
                                            </p:tav>
                                            <p:tav tm="100000">
                                              <p:val>
                                                <p:strVal val="#ppt_x"/>
                                              </p:val>
                                            </p:tav>
                                          </p:tavLst>
                                        </p:anim>
                                        <p:anim calcmode="lin" valueType="num">
                                          <p:cBhvr>
                                            <p:cTn id="120" dur="2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9" grpId="0"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5" grpId="0" animBg="1"/>
          <p:bldP spid="17" grpId="0"/>
          <p:bldP spid="19" grpId="0"/>
          <p:bldP spid="22"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300" fill="hold"/>
                                            <p:tgtEl>
                                              <p:spTgt spid="10"/>
                                            </p:tgtEl>
                                            <p:attrNameLst>
                                              <p:attrName>ppt_x</p:attrName>
                                            </p:attrNameLst>
                                          </p:cBhvr>
                                          <p:tavLst>
                                            <p:tav tm="0">
                                              <p:val>
                                                <p:strVal val="0-#ppt_w/2"/>
                                              </p:val>
                                            </p:tav>
                                            <p:tav tm="100000">
                                              <p:val>
                                                <p:strVal val="#ppt_x"/>
                                              </p:val>
                                            </p:tav>
                                          </p:tavLst>
                                        </p:anim>
                                        <p:anim calcmode="lin" valueType="num">
                                          <p:cBhvr additive="base">
                                            <p:cTn id="21" dur="3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6" presetClass="emph" presetSubtype="0" fill="hold" grpId="1" nodeType="afterEffect">
                                      <p:stCondLst>
                                        <p:cond delay="0"/>
                                      </p:stCondLst>
                                      <p:childTnLst>
                                        <p:animScale>
                                          <p:cBhvr>
                                            <p:cTn id="24" dur="100" fill="hold"/>
                                            <p:tgtEl>
                                              <p:spTgt spid="10"/>
                                            </p:tgtEl>
                                          </p:cBhvr>
                                          <p:by x="105000" y="105000"/>
                                        </p:animScale>
                                      </p:childTnLst>
                                    </p:cTn>
                                  </p:par>
                                </p:childTnLst>
                              </p:cTn>
                            </p:par>
                            <p:par>
                              <p:cTn id="25" fill="hold">
                                <p:stCondLst>
                                  <p:cond delay="2000"/>
                                </p:stCondLst>
                                <p:childTnLst>
                                  <p:par>
                                    <p:cTn id="26" presetID="6" presetClass="emph" presetSubtype="0" decel="100000" fill="hold" grpId="2" nodeType="afterEffect">
                                      <p:stCondLst>
                                        <p:cond delay="0"/>
                                      </p:stCondLst>
                                      <p:childTnLst>
                                        <p:animScale>
                                          <p:cBhvr>
                                            <p:cTn id="27" dur="100" fill="hold"/>
                                            <p:tgtEl>
                                              <p:spTgt spid="10"/>
                                            </p:tgtEl>
                                          </p:cBhvr>
                                          <p:by x="95000" y="95000"/>
                                        </p:animScale>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300" fill="hold"/>
                                            <p:tgtEl>
                                              <p:spTgt spid="11"/>
                                            </p:tgtEl>
                                            <p:attrNameLst>
                                              <p:attrName>ppt_x</p:attrName>
                                            </p:attrNameLst>
                                          </p:cBhvr>
                                          <p:tavLst>
                                            <p:tav tm="0">
                                              <p:val>
                                                <p:strVal val="0-#ppt_w/2"/>
                                              </p:val>
                                            </p:tav>
                                            <p:tav tm="100000">
                                              <p:val>
                                                <p:strVal val="#ppt_x"/>
                                              </p:val>
                                            </p:tav>
                                          </p:tavLst>
                                        </p:anim>
                                        <p:anim calcmode="lin" valueType="num">
                                          <p:cBhvr additive="base">
                                            <p:cTn id="36" dur="3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6" presetClass="emph" presetSubtype="0" fill="hold" grpId="1" nodeType="afterEffect">
                                      <p:stCondLst>
                                        <p:cond delay="0"/>
                                      </p:stCondLst>
                                      <p:childTnLst>
                                        <p:animScale>
                                          <p:cBhvr>
                                            <p:cTn id="39" dur="100" fill="hold"/>
                                            <p:tgtEl>
                                              <p:spTgt spid="11"/>
                                            </p:tgtEl>
                                          </p:cBhvr>
                                          <p:by x="105000" y="105000"/>
                                        </p:animScale>
                                      </p:childTnLst>
                                    </p:cTn>
                                  </p:par>
                                </p:childTnLst>
                              </p:cTn>
                            </p:par>
                            <p:par>
                              <p:cTn id="40" fill="hold">
                                <p:stCondLst>
                                  <p:cond delay="4000"/>
                                </p:stCondLst>
                                <p:childTnLst>
                                  <p:par>
                                    <p:cTn id="41" presetID="6" presetClass="emph" presetSubtype="0" decel="100000" fill="hold" grpId="2" nodeType="afterEffect">
                                      <p:stCondLst>
                                        <p:cond delay="0"/>
                                      </p:stCondLst>
                                      <p:childTnLst>
                                        <p:animScale>
                                          <p:cBhvr>
                                            <p:cTn id="42" dur="100" fill="hold"/>
                                            <p:tgtEl>
                                              <p:spTgt spid="11"/>
                                            </p:tgtEl>
                                          </p:cBhvr>
                                          <p:by x="95000" y="95000"/>
                                        </p:animScale>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300" fill="hold"/>
                                            <p:tgtEl>
                                              <p:spTgt spid="13"/>
                                            </p:tgtEl>
                                            <p:attrNameLst>
                                              <p:attrName>ppt_x</p:attrName>
                                            </p:attrNameLst>
                                          </p:cBhvr>
                                          <p:tavLst>
                                            <p:tav tm="0">
                                              <p:val>
                                                <p:strVal val="0-#ppt_w/2"/>
                                              </p:val>
                                            </p:tav>
                                            <p:tav tm="100000">
                                              <p:val>
                                                <p:strVal val="#ppt_x"/>
                                              </p:val>
                                            </p:tav>
                                          </p:tavLst>
                                        </p:anim>
                                        <p:anim calcmode="lin" valueType="num">
                                          <p:cBhvr additive="base">
                                            <p:cTn id="51" dur="300" fill="hold"/>
                                            <p:tgtEl>
                                              <p:spTgt spid="13"/>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6" presetClass="emph" presetSubtype="0" fill="hold" grpId="1" nodeType="afterEffect">
                                      <p:stCondLst>
                                        <p:cond delay="0"/>
                                      </p:stCondLst>
                                      <p:childTnLst>
                                        <p:animScale>
                                          <p:cBhvr>
                                            <p:cTn id="54" dur="100" fill="hold"/>
                                            <p:tgtEl>
                                              <p:spTgt spid="13"/>
                                            </p:tgtEl>
                                          </p:cBhvr>
                                          <p:by x="105000" y="105000"/>
                                        </p:animScale>
                                      </p:childTnLst>
                                    </p:cTn>
                                  </p:par>
                                </p:childTnLst>
                              </p:cTn>
                            </p:par>
                            <p:par>
                              <p:cTn id="55" fill="hold">
                                <p:stCondLst>
                                  <p:cond delay="6000"/>
                                </p:stCondLst>
                                <p:childTnLst>
                                  <p:par>
                                    <p:cTn id="56" presetID="6" presetClass="emph" presetSubtype="0" decel="100000" fill="hold" grpId="2" nodeType="afterEffect">
                                      <p:stCondLst>
                                        <p:cond delay="0"/>
                                      </p:stCondLst>
                                      <p:childTnLst>
                                        <p:animScale>
                                          <p:cBhvr>
                                            <p:cTn id="57" dur="100" fill="hold"/>
                                            <p:tgtEl>
                                              <p:spTgt spid="13"/>
                                            </p:tgtEl>
                                          </p:cBhvr>
                                          <p:by x="95000" y="95000"/>
                                        </p:animScale>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300" fill="hold"/>
                                            <p:tgtEl>
                                              <p:spTgt spid="12"/>
                                            </p:tgtEl>
                                            <p:attrNameLst>
                                              <p:attrName>ppt_x</p:attrName>
                                            </p:attrNameLst>
                                          </p:cBhvr>
                                          <p:tavLst>
                                            <p:tav tm="0">
                                              <p:val>
                                                <p:strVal val="0-#ppt_w/2"/>
                                              </p:val>
                                            </p:tav>
                                            <p:tav tm="100000">
                                              <p:val>
                                                <p:strVal val="#ppt_x"/>
                                              </p:val>
                                            </p:tav>
                                          </p:tavLst>
                                        </p:anim>
                                        <p:anim calcmode="lin" valueType="num">
                                          <p:cBhvr additive="base">
                                            <p:cTn id="66" dur="300" fill="hold"/>
                                            <p:tgtEl>
                                              <p:spTgt spid="1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6" presetClass="emph" presetSubtype="0" fill="hold" grpId="1" nodeType="afterEffect">
                                      <p:stCondLst>
                                        <p:cond delay="0"/>
                                      </p:stCondLst>
                                      <p:childTnLst>
                                        <p:animScale>
                                          <p:cBhvr>
                                            <p:cTn id="69" dur="100" fill="hold"/>
                                            <p:tgtEl>
                                              <p:spTgt spid="12"/>
                                            </p:tgtEl>
                                          </p:cBhvr>
                                          <p:by x="105000" y="105000"/>
                                        </p:animScale>
                                      </p:childTnLst>
                                    </p:cTn>
                                  </p:par>
                                </p:childTnLst>
                              </p:cTn>
                            </p:par>
                            <p:par>
                              <p:cTn id="70" fill="hold">
                                <p:stCondLst>
                                  <p:cond delay="8000"/>
                                </p:stCondLst>
                                <p:childTnLst>
                                  <p:par>
                                    <p:cTn id="71" presetID="6" presetClass="emph" presetSubtype="0" decel="100000" fill="hold" grpId="2" nodeType="afterEffect">
                                      <p:stCondLst>
                                        <p:cond delay="0"/>
                                      </p:stCondLst>
                                      <p:childTnLst>
                                        <p:animScale>
                                          <p:cBhvr>
                                            <p:cTn id="72" dur="100" fill="hold"/>
                                            <p:tgtEl>
                                              <p:spTgt spid="12"/>
                                            </p:tgtEl>
                                          </p:cBhvr>
                                          <p:by x="95000" y="95000"/>
                                        </p:animScale>
                                      </p:childTnLst>
                                    </p:cTn>
                                  </p:par>
                                </p:childTnLst>
                              </p:cTn>
                            </p:par>
                            <p:par>
                              <p:cTn id="73" fill="hold">
                                <p:stCondLst>
                                  <p:cond delay="8500"/>
                                </p:stCondLst>
                                <p:childTnLst>
                                  <p:par>
                                    <p:cTn id="74" presetID="47"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200"/>
                                            <p:tgtEl>
                                              <p:spTgt spid="16"/>
                                            </p:tgtEl>
                                          </p:cBhvr>
                                        </p:animEffect>
                                        <p:anim calcmode="lin" valueType="num">
                                          <p:cBhvr>
                                            <p:cTn id="77" dur="200" fill="hold"/>
                                            <p:tgtEl>
                                              <p:spTgt spid="16"/>
                                            </p:tgtEl>
                                            <p:attrNameLst>
                                              <p:attrName>ppt_x</p:attrName>
                                            </p:attrNameLst>
                                          </p:cBhvr>
                                          <p:tavLst>
                                            <p:tav tm="0">
                                              <p:val>
                                                <p:strVal val="#ppt_x"/>
                                              </p:val>
                                            </p:tav>
                                            <p:tav tm="100000">
                                              <p:val>
                                                <p:strVal val="#ppt_x"/>
                                              </p:val>
                                            </p:tav>
                                          </p:tavLst>
                                        </p:anim>
                                        <p:anim calcmode="lin" valueType="num">
                                          <p:cBhvr>
                                            <p:cTn id="78" dur="2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47"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200"/>
                                            <p:tgtEl>
                                              <p:spTgt spid="17"/>
                                            </p:tgtEl>
                                          </p:cBhvr>
                                        </p:animEffect>
                                        <p:anim calcmode="lin" valueType="num">
                                          <p:cBhvr>
                                            <p:cTn id="83" dur="200" fill="hold"/>
                                            <p:tgtEl>
                                              <p:spTgt spid="17"/>
                                            </p:tgtEl>
                                            <p:attrNameLst>
                                              <p:attrName>ppt_x</p:attrName>
                                            </p:attrNameLst>
                                          </p:cBhvr>
                                          <p:tavLst>
                                            <p:tav tm="0">
                                              <p:val>
                                                <p:strVal val="#ppt_x"/>
                                              </p:val>
                                            </p:tav>
                                            <p:tav tm="100000">
                                              <p:val>
                                                <p:strVal val="#ppt_x"/>
                                              </p:val>
                                            </p:tav>
                                          </p:tavLst>
                                        </p:anim>
                                        <p:anim calcmode="lin" valueType="num">
                                          <p:cBhvr>
                                            <p:cTn id="84" dur="200" fill="hold"/>
                                            <p:tgtEl>
                                              <p:spTgt spid="17"/>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47" presetClass="entr" presetSubtype="0"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200"/>
                                            <p:tgtEl>
                                              <p:spTgt spid="18"/>
                                            </p:tgtEl>
                                          </p:cBhvr>
                                        </p:animEffect>
                                        <p:anim calcmode="lin" valueType="num">
                                          <p:cBhvr>
                                            <p:cTn id="89" dur="200" fill="hold"/>
                                            <p:tgtEl>
                                              <p:spTgt spid="18"/>
                                            </p:tgtEl>
                                            <p:attrNameLst>
                                              <p:attrName>ppt_x</p:attrName>
                                            </p:attrNameLst>
                                          </p:cBhvr>
                                          <p:tavLst>
                                            <p:tav tm="0">
                                              <p:val>
                                                <p:strVal val="#ppt_x"/>
                                              </p:val>
                                            </p:tav>
                                            <p:tav tm="100000">
                                              <p:val>
                                                <p:strVal val="#ppt_x"/>
                                              </p:val>
                                            </p:tav>
                                          </p:tavLst>
                                        </p:anim>
                                        <p:anim calcmode="lin" valueType="num">
                                          <p:cBhvr>
                                            <p:cTn id="90" dur="200" fill="hold"/>
                                            <p:tgtEl>
                                              <p:spTgt spid="18"/>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47" presetClass="entr" presetSubtype="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200"/>
                                            <p:tgtEl>
                                              <p:spTgt spid="19"/>
                                            </p:tgtEl>
                                          </p:cBhvr>
                                        </p:animEffect>
                                        <p:anim calcmode="lin" valueType="num">
                                          <p:cBhvr>
                                            <p:cTn id="95" dur="200" fill="hold"/>
                                            <p:tgtEl>
                                              <p:spTgt spid="19"/>
                                            </p:tgtEl>
                                            <p:attrNameLst>
                                              <p:attrName>ppt_x</p:attrName>
                                            </p:attrNameLst>
                                          </p:cBhvr>
                                          <p:tavLst>
                                            <p:tav tm="0">
                                              <p:val>
                                                <p:strVal val="#ppt_x"/>
                                              </p:val>
                                            </p:tav>
                                            <p:tav tm="100000">
                                              <p:val>
                                                <p:strVal val="#ppt_x"/>
                                              </p:val>
                                            </p:tav>
                                          </p:tavLst>
                                        </p:anim>
                                        <p:anim calcmode="lin" valueType="num">
                                          <p:cBhvr>
                                            <p:cTn id="96" dur="200" fill="hold"/>
                                            <p:tgtEl>
                                              <p:spTgt spid="19"/>
                                            </p:tgtEl>
                                            <p:attrNameLst>
                                              <p:attrName>ppt_y</p:attrName>
                                            </p:attrNameLst>
                                          </p:cBhvr>
                                          <p:tavLst>
                                            <p:tav tm="0">
                                              <p:val>
                                                <p:strVal val="#ppt_y-.1"/>
                                              </p:val>
                                            </p:tav>
                                            <p:tav tm="100000">
                                              <p:val>
                                                <p:strVal val="#ppt_y"/>
                                              </p:val>
                                            </p:tav>
                                          </p:tavLst>
                                        </p:anim>
                                      </p:childTnLst>
                                    </p:cTn>
                                  </p:par>
                                </p:childTnLst>
                              </p:cTn>
                            </p:par>
                            <p:par>
                              <p:cTn id="97" fill="hold">
                                <p:stCondLst>
                                  <p:cond delay="10500"/>
                                </p:stCondLst>
                                <p:childTnLst>
                                  <p:par>
                                    <p:cTn id="98" presetID="47" presetClass="entr" presetSubtype="0" fill="hold" nodeType="after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200"/>
                                            <p:tgtEl>
                                              <p:spTgt spid="20"/>
                                            </p:tgtEl>
                                          </p:cBhvr>
                                        </p:animEffect>
                                        <p:anim calcmode="lin" valueType="num">
                                          <p:cBhvr>
                                            <p:cTn id="101" dur="200" fill="hold"/>
                                            <p:tgtEl>
                                              <p:spTgt spid="20"/>
                                            </p:tgtEl>
                                            <p:attrNameLst>
                                              <p:attrName>ppt_x</p:attrName>
                                            </p:attrNameLst>
                                          </p:cBhvr>
                                          <p:tavLst>
                                            <p:tav tm="0">
                                              <p:val>
                                                <p:strVal val="#ppt_x"/>
                                              </p:val>
                                            </p:tav>
                                            <p:tav tm="100000">
                                              <p:val>
                                                <p:strVal val="#ppt_x"/>
                                              </p:val>
                                            </p:tav>
                                          </p:tavLst>
                                        </p:anim>
                                        <p:anim calcmode="lin" valueType="num">
                                          <p:cBhvr>
                                            <p:cTn id="102" dur="200" fill="hold"/>
                                            <p:tgtEl>
                                              <p:spTgt spid="20"/>
                                            </p:tgtEl>
                                            <p:attrNameLst>
                                              <p:attrName>ppt_y</p:attrName>
                                            </p:attrNameLst>
                                          </p:cBhvr>
                                          <p:tavLst>
                                            <p:tav tm="0">
                                              <p:val>
                                                <p:strVal val="#ppt_y-.1"/>
                                              </p:val>
                                            </p:tav>
                                            <p:tav tm="100000">
                                              <p:val>
                                                <p:strVal val="#ppt_y"/>
                                              </p:val>
                                            </p:tav>
                                          </p:tavLst>
                                        </p:anim>
                                      </p:childTnLst>
                                    </p:cTn>
                                  </p:par>
                                </p:childTnLst>
                              </p:cTn>
                            </p:par>
                            <p:par>
                              <p:cTn id="103" fill="hold">
                                <p:stCondLst>
                                  <p:cond delay="11000"/>
                                </p:stCondLst>
                                <p:childTnLst>
                                  <p:par>
                                    <p:cTn id="104" presetID="47"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200"/>
                                            <p:tgtEl>
                                              <p:spTgt spid="22"/>
                                            </p:tgtEl>
                                          </p:cBhvr>
                                        </p:animEffect>
                                        <p:anim calcmode="lin" valueType="num">
                                          <p:cBhvr>
                                            <p:cTn id="107" dur="200" fill="hold"/>
                                            <p:tgtEl>
                                              <p:spTgt spid="22"/>
                                            </p:tgtEl>
                                            <p:attrNameLst>
                                              <p:attrName>ppt_x</p:attrName>
                                            </p:attrNameLst>
                                          </p:cBhvr>
                                          <p:tavLst>
                                            <p:tav tm="0">
                                              <p:val>
                                                <p:strVal val="#ppt_x"/>
                                              </p:val>
                                            </p:tav>
                                            <p:tav tm="100000">
                                              <p:val>
                                                <p:strVal val="#ppt_x"/>
                                              </p:val>
                                            </p:tav>
                                          </p:tavLst>
                                        </p:anim>
                                        <p:anim calcmode="lin" valueType="num">
                                          <p:cBhvr>
                                            <p:cTn id="108" dur="200" fill="hold"/>
                                            <p:tgtEl>
                                              <p:spTgt spid="22"/>
                                            </p:tgtEl>
                                            <p:attrNameLst>
                                              <p:attrName>ppt_y</p:attrName>
                                            </p:attrNameLst>
                                          </p:cBhvr>
                                          <p:tavLst>
                                            <p:tav tm="0">
                                              <p:val>
                                                <p:strVal val="#ppt_y-.1"/>
                                              </p:val>
                                            </p:tav>
                                            <p:tav tm="100000">
                                              <p:val>
                                                <p:strVal val="#ppt_y"/>
                                              </p:val>
                                            </p:tav>
                                          </p:tavLst>
                                        </p:anim>
                                      </p:childTnLst>
                                    </p:cTn>
                                  </p:par>
                                </p:childTnLst>
                              </p:cTn>
                            </p:par>
                            <p:par>
                              <p:cTn id="109" fill="hold">
                                <p:stCondLst>
                                  <p:cond delay="11500"/>
                                </p:stCondLst>
                                <p:childTnLst>
                                  <p:par>
                                    <p:cTn id="110" presetID="47" presetClass="entr" presetSubtype="0" fill="hold"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200"/>
                                            <p:tgtEl>
                                              <p:spTgt spid="23"/>
                                            </p:tgtEl>
                                          </p:cBhvr>
                                        </p:animEffect>
                                        <p:anim calcmode="lin" valueType="num">
                                          <p:cBhvr>
                                            <p:cTn id="113" dur="200" fill="hold"/>
                                            <p:tgtEl>
                                              <p:spTgt spid="23"/>
                                            </p:tgtEl>
                                            <p:attrNameLst>
                                              <p:attrName>ppt_x</p:attrName>
                                            </p:attrNameLst>
                                          </p:cBhvr>
                                          <p:tavLst>
                                            <p:tav tm="0">
                                              <p:val>
                                                <p:strVal val="#ppt_x"/>
                                              </p:val>
                                            </p:tav>
                                            <p:tav tm="100000">
                                              <p:val>
                                                <p:strVal val="#ppt_x"/>
                                              </p:val>
                                            </p:tav>
                                          </p:tavLst>
                                        </p:anim>
                                        <p:anim calcmode="lin" valueType="num">
                                          <p:cBhvr>
                                            <p:cTn id="114" dur="200" fill="hold"/>
                                            <p:tgtEl>
                                              <p:spTgt spid="23"/>
                                            </p:tgtEl>
                                            <p:attrNameLst>
                                              <p:attrName>ppt_y</p:attrName>
                                            </p:attrNameLst>
                                          </p:cBhvr>
                                          <p:tavLst>
                                            <p:tav tm="0">
                                              <p:val>
                                                <p:strVal val="#ppt_y-.1"/>
                                              </p:val>
                                            </p:tav>
                                            <p:tav tm="100000">
                                              <p:val>
                                                <p:strVal val="#ppt_y"/>
                                              </p:val>
                                            </p:tav>
                                          </p:tavLst>
                                        </p:anim>
                                      </p:childTnLst>
                                    </p:cTn>
                                  </p:par>
                                </p:childTnLst>
                              </p:cTn>
                            </p:par>
                            <p:par>
                              <p:cTn id="115" fill="hold">
                                <p:stCondLst>
                                  <p:cond delay="12000"/>
                                </p:stCondLst>
                                <p:childTnLst>
                                  <p:par>
                                    <p:cTn id="116" presetID="47" presetClass="entr" presetSubtype="0"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200"/>
                                            <p:tgtEl>
                                              <p:spTgt spid="24"/>
                                            </p:tgtEl>
                                          </p:cBhvr>
                                        </p:animEffect>
                                        <p:anim calcmode="lin" valueType="num">
                                          <p:cBhvr>
                                            <p:cTn id="119" dur="200" fill="hold"/>
                                            <p:tgtEl>
                                              <p:spTgt spid="24"/>
                                            </p:tgtEl>
                                            <p:attrNameLst>
                                              <p:attrName>ppt_x</p:attrName>
                                            </p:attrNameLst>
                                          </p:cBhvr>
                                          <p:tavLst>
                                            <p:tav tm="0">
                                              <p:val>
                                                <p:strVal val="#ppt_x"/>
                                              </p:val>
                                            </p:tav>
                                            <p:tav tm="100000">
                                              <p:val>
                                                <p:strVal val="#ppt_x"/>
                                              </p:val>
                                            </p:tav>
                                          </p:tavLst>
                                        </p:anim>
                                        <p:anim calcmode="lin" valueType="num">
                                          <p:cBhvr>
                                            <p:cTn id="120" dur="2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9" grpId="0"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5" grpId="0" animBg="1"/>
          <p:bldP spid="17" grpId="0"/>
          <p:bldP spid="19" grpId="0"/>
          <p:bldP spid="22" grpId="0"/>
          <p:bldP spid="2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8428" y="1347614"/>
            <a:ext cx="2927427" cy="2349327"/>
          </a:xfrm>
          <a:prstGeom prst="rect">
            <a:avLst/>
          </a:prstGeom>
        </p:spPr>
        <p:txBody>
          <a:bodyPr wrap="square" lIns="91409" tIns="45703" rIns="91409" bIns="45703">
            <a:spAutoFit/>
          </a:bodyPr>
          <a:lstStyle/>
          <a:p>
            <a:pPr algn="just" defTabSz="913765">
              <a:lnSpc>
                <a:spcPts val="22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a:t>
            </a:r>
          </a:p>
        </p:txBody>
      </p:sp>
      <p:grpSp>
        <p:nvGrpSpPr>
          <p:cNvPr id="10" name="组合 9"/>
          <p:cNvGrpSpPr/>
          <p:nvPr/>
        </p:nvGrpSpPr>
        <p:grpSpPr>
          <a:xfrm>
            <a:off x="3563888" y="1415764"/>
            <a:ext cx="5580112" cy="2131603"/>
            <a:chOff x="3563888" y="1199740"/>
            <a:chExt cx="5580112" cy="2131603"/>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1199740"/>
              <a:ext cx="5580112" cy="2131603"/>
            </a:xfrm>
            <a:prstGeom prst="rect">
              <a:avLst/>
            </a:prstGeom>
          </p:spPr>
        </p:pic>
        <p:sp>
          <p:nvSpPr>
            <p:cNvPr id="12" name="矩形 11"/>
            <p:cNvSpPr/>
            <p:nvPr/>
          </p:nvSpPr>
          <p:spPr>
            <a:xfrm>
              <a:off x="3563888" y="2715766"/>
              <a:ext cx="2515569" cy="615577"/>
            </a:xfrm>
            <a:prstGeom prst="rect">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668720" y="2838888"/>
              <a:ext cx="2736304"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在这里填写项目标题</a:t>
              </a:r>
            </a:p>
          </p:txBody>
        </p:sp>
      </p:grpSp>
      <p:grpSp>
        <p:nvGrpSpPr>
          <p:cNvPr id="14" name="组合 13"/>
          <p:cNvGrpSpPr/>
          <p:nvPr/>
        </p:nvGrpSpPr>
        <p:grpSpPr>
          <a:xfrm>
            <a:off x="395536" y="3867894"/>
            <a:ext cx="764591" cy="764591"/>
            <a:chOff x="395536" y="3651870"/>
            <a:chExt cx="764591" cy="764591"/>
          </a:xfrm>
        </p:grpSpPr>
        <p:sp>
          <p:nvSpPr>
            <p:cNvPr id="15" name="椭圆 14"/>
            <p:cNvSpPr/>
            <p:nvPr/>
          </p:nvSpPr>
          <p:spPr>
            <a:xfrm>
              <a:off x="395536"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pic>
          <p:nvPicPr>
            <p:cNvPr id="1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31" y="3805013"/>
              <a:ext cx="381000" cy="411710"/>
            </a:xfrm>
            <a:prstGeom prst="rect">
              <a:avLst/>
            </a:prstGeom>
            <a:noFill/>
          </p:spPr>
        </p:pic>
      </p:grpSp>
      <p:sp>
        <p:nvSpPr>
          <p:cNvPr id="17" name="TextBox 16"/>
          <p:cNvSpPr txBox="1"/>
          <p:nvPr/>
        </p:nvSpPr>
        <p:spPr>
          <a:xfrm>
            <a:off x="1331640" y="4101430"/>
            <a:ext cx="1391450" cy="297517"/>
          </a:xfrm>
          <a:prstGeom prst="rect">
            <a:avLst/>
          </a:prstGeom>
          <a:noFill/>
        </p:spPr>
        <p:txBody>
          <a:bodyPr wrap="square" rtlCol="0" anchor="t">
            <a:spAutoFit/>
          </a:bodyPr>
          <a:lstStyle/>
          <a:p>
            <a:pPr lvl="0" algn="ctr">
              <a:lnSpc>
                <a:spcPts val="1600"/>
              </a:lnSpc>
            </a:pPr>
            <a:r>
              <a:rPr lang="zh-CN" altLang="en-US" sz="1400" b="1" dirty="0">
                <a:latin typeface="微软雅黑" panose="020B0503020204020204" pitchFamily="34" charset="-122"/>
                <a:ea typeface="微软雅黑" panose="020B0503020204020204" pitchFamily="34" charset="-122"/>
              </a:rPr>
              <a:t>这里填写标题</a:t>
            </a:r>
          </a:p>
        </p:txBody>
      </p:sp>
      <p:sp>
        <p:nvSpPr>
          <p:cNvPr id="18" name="TextBox 17"/>
          <p:cNvSpPr txBox="1"/>
          <p:nvPr/>
        </p:nvSpPr>
        <p:spPr>
          <a:xfrm>
            <a:off x="4067944" y="4107254"/>
            <a:ext cx="1391450" cy="297517"/>
          </a:xfrm>
          <a:prstGeom prst="rect">
            <a:avLst/>
          </a:prstGeom>
          <a:noFill/>
        </p:spPr>
        <p:txBody>
          <a:bodyPr wrap="square" rtlCol="0" anchor="t">
            <a:spAutoFit/>
          </a:bodyPr>
          <a:lstStyle/>
          <a:p>
            <a:pPr lvl="0" algn="ctr">
              <a:lnSpc>
                <a:spcPts val="1600"/>
              </a:lnSpc>
            </a:pPr>
            <a:r>
              <a:rPr lang="zh-CN" altLang="en-US" sz="1400" b="1" dirty="0">
                <a:latin typeface="微软雅黑" panose="020B0503020204020204" pitchFamily="34" charset="-122"/>
                <a:ea typeface="微软雅黑" panose="020B0503020204020204" pitchFamily="34" charset="-122"/>
              </a:rPr>
              <a:t>这里填写标题</a:t>
            </a:r>
          </a:p>
        </p:txBody>
      </p:sp>
      <p:sp>
        <p:nvSpPr>
          <p:cNvPr id="19" name="TextBox 18"/>
          <p:cNvSpPr txBox="1"/>
          <p:nvPr/>
        </p:nvSpPr>
        <p:spPr>
          <a:xfrm>
            <a:off x="6982737" y="4140172"/>
            <a:ext cx="1391450" cy="297517"/>
          </a:xfrm>
          <a:prstGeom prst="rect">
            <a:avLst/>
          </a:prstGeom>
          <a:noFill/>
        </p:spPr>
        <p:txBody>
          <a:bodyPr wrap="square" rtlCol="0" anchor="t">
            <a:spAutoFit/>
          </a:bodyPr>
          <a:lstStyle/>
          <a:p>
            <a:pPr lvl="0" algn="ctr">
              <a:lnSpc>
                <a:spcPts val="1600"/>
              </a:lnSpc>
            </a:pPr>
            <a:r>
              <a:rPr lang="zh-CN" altLang="en-US" sz="1400" b="1" dirty="0">
                <a:latin typeface="微软雅黑" panose="020B0503020204020204" pitchFamily="34" charset="-122"/>
                <a:ea typeface="微软雅黑" panose="020B0503020204020204" pitchFamily="34" charset="-122"/>
              </a:rPr>
              <a:t>这里填写标题</a:t>
            </a:r>
          </a:p>
        </p:txBody>
      </p:sp>
      <p:grpSp>
        <p:nvGrpSpPr>
          <p:cNvPr id="20" name="组合 19"/>
          <p:cNvGrpSpPr/>
          <p:nvPr/>
        </p:nvGrpSpPr>
        <p:grpSpPr>
          <a:xfrm>
            <a:off x="3221085" y="3867894"/>
            <a:ext cx="764591" cy="764591"/>
            <a:chOff x="3221085" y="3651870"/>
            <a:chExt cx="764591" cy="764591"/>
          </a:xfrm>
        </p:grpSpPr>
        <p:sp>
          <p:nvSpPr>
            <p:cNvPr id="22" name="椭圆 21"/>
            <p:cNvSpPr/>
            <p:nvPr/>
          </p:nvSpPr>
          <p:spPr>
            <a:xfrm>
              <a:off x="3221085"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pic>
          <p:nvPicPr>
            <p:cNvPr id="2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2011" y="3778161"/>
              <a:ext cx="462738" cy="431630"/>
            </a:xfrm>
            <a:prstGeom prst="rect">
              <a:avLst/>
            </a:prstGeom>
            <a:noFill/>
          </p:spPr>
        </p:pic>
      </p:grpSp>
      <p:grpSp>
        <p:nvGrpSpPr>
          <p:cNvPr id="24" name="组合 23"/>
          <p:cNvGrpSpPr/>
          <p:nvPr/>
        </p:nvGrpSpPr>
        <p:grpSpPr>
          <a:xfrm>
            <a:off x="6046633" y="3867894"/>
            <a:ext cx="764591" cy="764591"/>
            <a:chOff x="6046633" y="3651870"/>
            <a:chExt cx="764591" cy="764591"/>
          </a:xfrm>
        </p:grpSpPr>
        <p:sp>
          <p:nvSpPr>
            <p:cNvPr id="25" name="椭圆 24"/>
            <p:cNvSpPr/>
            <p:nvPr/>
          </p:nvSpPr>
          <p:spPr>
            <a:xfrm>
              <a:off x="6046633"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pic>
          <p:nvPicPr>
            <p:cNvPr id="26" name="Picture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4066" y="3805013"/>
              <a:ext cx="409724" cy="431630"/>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53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53000">
                                          <p:cBhvr additive="base">
                                            <p:cTn id="19" dur="300" fill="hold"/>
                                            <p:tgtEl>
                                              <p:spTgt spid="9"/>
                                            </p:tgtEl>
                                            <p:attrNameLst>
                                              <p:attrName>ppt_x</p:attrName>
                                            </p:attrNameLst>
                                          </p:cBhvr>
                                          <p:tavLst>
                                            <p:tav tm="0">
                                              <p:val>
                                                <p:strVal val="0-#ppt_w/2"/>
                                              </p:val>
                                            </p:tav>
                                            <p:tav tm="100000">
                                              <p:val>
                                                <p:strVal val="#ppt_x"/>
                                              </p:val>
                                            </p:tav>
                                          </p:tavLst>
                                        </p:anim>
                                        <p:anim calcmode="lin" valueType="num" p14:bounceEnd="53000">
                                          <p:cBhvr additive="base">
                                            <p:cTn id="20" dur="3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3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53000">
                                          <p:cBhvr additive="base">
                                            <p:cTn id="23" dur="300" fill="hold"/>
                                            <p:tgtEl>
                                              <p:spTgt spid="10"/>
                                            </p:tgtEl>
                                            <p:attrNameLst>
                                              <p:attrName>ppt_x</p:attrName>
                                            </p:attrNameLst>
                                          </p:cBhvr>
                                          <p:tavLst>
                                            <p:tav tm="0">
                                              <p:val>
                                                <p:strVal val="1+#ppt_w/2"/>
                                              </p:val>
                                            </p:tav>
                                            <p:tav tm="100000">
                                              <p:val>
                                                <p:strVal val="#ppt_x"/>
                                              </p:val>
                                            </p:tav>
                                          </p:tavLst>
                                        </p:anim>
                                        <p:anim calcmode="lin" valueType="num" p14:bounceEnd="53000">
                                          <p:cBhvr additive="base">
                                            <p:cTn id="24" dur="3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1500"/>
                                </p:stCondLst>
                                <p:childTnLst>
                                  <p:par>
                                    <p:cTn id="42" presetID="2" presetClass="entr" presetSubtype="2" fill="hold" grpId="0" nodeType="afterEffect" p14:presetBounceEnd="50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50000">
                                          <p:cBhvr additive="base">
                                            <p:cTn id="44" dur="3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45" dur="300" fill="hold"/>
                                            <p:tgtEl>
                                              <p:spTgt spid="17"/>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2" fill="hold" grpId="0" nodeType="afterEffect" p14:presetBounceEnd="50000">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14:bounceEnd="50000">
                                          <p:cBhvr additive="base">
                                            <p:cTn id="49" dur="3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50" dur="300" fill="hold"/>
                                            <p:tgtEl>
                                              <p:spTgt spid="18"/>
                                            </p:tgtEl>
                                            <p:attrNameLst>
                                              <p:attrName>ppt_y</p:attrName>
                                            </p:attrNameLst>
                                          </p:cBhvr>
                                          <p:tavLst>
                                            <p:tav tm="0">
                                              <p:val>
                                                <p:strVal val="#ppt_y"/>
                                              </p:val>
                                            </p:tav>
                                            <p:tav tm="100000">
                                              <p:val>
                                                <p:strVal val="#ppt_y"/>
                                              </p:val>
                                            </p:tav>
                                          </p:tavLst>
                                        </p:anim>
                                      </p:childTnLst>
                                    </p:cTn>
                                  </p:par>
                                </p:childTnLst>
                              </p:cTn>
                            </p:par>
                            <p:par>
                              <p:cTn id="51" fill="hold">
                                <p:stCondLst>
                                  <p:cond delay="2500"/>
                                </p:stCondLst>
                                <p:childTnLst>
                                  <p:par>
                                    <p:cTn id="52" presetID="2" presetClass="entr" presetSubtype="2" fill="hold" grpId="0" nodeType="afterEffect" p14:presetBounceEnd="50000">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14:bounceEnd="50000">
                                          <p:cBhvr additive="base">
                                            <p:cTn id="54" dur="3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55" dur="3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9"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300" fill="hold"/>
                                            <p:tgtEl>
                                              <p:spTgt spid="9"/>
                                            </p:tgtEl>
                                            <p:attrNameLst>
                                              <p:attrName>ppt_x</p:attrName>
                                            </p:attrNameLst>
                                          </p:cBhvr>
                                          <p:tavLst>
                                            <p:tav tm="0">
                                              <p:val>
                                                <p:strVal val="0-#ppt_w/2"/>
                                              </p:val>
                                            </p:tav>
                                            <p:tav tm="100000">
                                              <p:val>
                                                <p:strVal val="#ppt_x"/>
                                              </p:val>
                                            </p:tav>
                                          </p:tavLst>
                                        </p:anim>
                                        <p:anim calcmode="lin" valueType="num">
                                          <p:cBhvr additive="base">
                                            <p:cTn id="20" dur="3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300" fill="hold"/>
                                            <p:tgtEl>
                                              <p:spTgt spid="10"/>
                                            </p:tgtEl>
                                            <p:attrNameLst>
                                              <p:attrName>ppt_x</p:attrName>
                                            </p:attrNameLst>
                                          </p:cBhvr>
                                          <p:tavLst>
                                            <p:tav tm="0">
                                              <p:val>
                                                <p:strVal val="1+#ppt_w/2"/>
                                              </p:val>
                                            </p:tav>
                                            <p:tav tm="100000">
                                              <p:val>
                                                <p:strVal val="#ppt_x"/>
                                              </p:val>
                                            </p:tav>
                                          </p:tavLst>
                                        </p:anim>
                                        <p:anim calcmode="lin" valueType="num">
                                          <p:cBhvr additive="base">
                                            <p:cTn id="24" dur="3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1500"/>
                                </p:stCondLst>
                                <p:childTnLst>
                                  <p:par>
                                    <p:cTn id="42" presetID="2" presetClass="entr" presetSubtype="2"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300" fill="hold"/>
                                            <p:tgtEl>
                                              <p:spTgt spid="17"/>
                                            </p:tgtEl>
                                            <p:attrNameLst>
                                              <p:attrName>ppt_x</p:attrName>
                                            </p:attrNameLst>
                                          </p:cBhvr>
                                          <p:tavLst>
                                            <p:tav tm="0">
                                              <p:val>
                                                <p:strVal val="1+#ppt_w/2"/>
                                              </p:val>
                                            </p:tav>
                                            <p:tav tm="100000">
                                              <p:val>
                                                <p:strVal val="#ppt_x"/>
                                              </p:val>
                                            </p:tav>
                                          </p:tavLst>
                                        </p:anim>
                                        <p:anim calcmode="lin" valueType="num">
                                          <p:cBhvr additive="base">
                                            <p:cTn id="45" dur="300" fill="hold"/>
                                            <p:tgtEl>
                                              <p:spTgt spid="17"/>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2"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300" fill="hold"/>
                                            <p:tgtEl>
                                              <p:spTgt spid="18"/>
                                            </p:tgtEl>
                                            <p:attrNameLst>
                                              <p:attrName>ppt_x</p:attrName>
                                            </p:attrNameLst>
                                          </p:cBhvr>
                                          <p:tavLst>
                                            <p:tav tm="0">
                                              <p:val>
                                                <p:strVal val="1+#ppt_w/2"/>
                                              </p:val>
                                            </p:tav>
                                            <p:tav tm="100000">
                                              <p:val>
                                                <p:strVal val="#ppt_x"/>
                                              </p:val>
                                            </p:tav>
                                          </p:tavLst>
                                        </p:anim>
                                        <p:anim calcmode="lin" valueType="num">
                                          <p:cBhvr additive="base">
                                            <p:cTn id="50" dur="300" fill="hold"/>
                                            <p:tgtEl>
                                              <p:spTgt spid="18"/>
                                            </p:tgtEl>
                                            <p:attrNameLst>
                                              <p:attrName>ppt_y</p:attrName>
                                            </p:attrNameLst>
                                          </p:cBhvr>
                                          <p:tavLst>
                                            <p:tav tm="0">
                                              <p:val>
                                                <p:strVal val="#ppt_y"/>
                                              </p:val>
                                            </p:tav>
                                            <p:tav tm="100000">
                                              <p:val>
                                                <p:strVal val="#ppt_y"/>
                                              </p:val>
                                            </p:tav>
                                          </p:tavLst>
                                        </p:anim>
                                      </p:childTnLst>
                                    </p:cTn>
                                  </p:par>
                                </p:childTnLst>
                              </p:cTn>
                            </p:par>
                            <p:par>
                              <p:cTn id="51" fill="hold">
                                <p:stCondLst>
                                  <p:cond delay="2500"/>
                                </p:stCondLst>
                                <p:childTnLst>
                                  <p:par>
                                    <p:cTn id="52" presetID="2" presetClass="entr" presetSubtype="2"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300" fill="hold"/>
                                            <p:tgtEl>
                                              <p:spTgt spid="19"/>
                                            </p:tgtEl>
                                            <p:attrNameLst>
                                              <p:attrName>ppt_x</p:attrName>
                                            </p:attrNameLst>
                                          </p:cBhvr>
                                          <p:tavLst>
                                            <p:tav tm="0">
                                              <p:val>
                                                <p:strVal val="1+#ppt_w/2"/>
                                              </p:val>
                                            </p:tav>
                                            <p:tav tm="100000">
                                              <p:val>
                                                <p:strVal val="#ppt_x"/>
                                              </p:val>
                                            </p:tav>
                                          </p:tavLst>
                                        </p:anim>
                                        <p:anim calcmode="lin" valueType="num">
                                          <p:cBhvr additive="base">
                                            <p:cTn id="55" dur="3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9" grpId="0"/>
          <p:bldP spid="17" grpId="0"/>
          <p:bldP spid="18" grpId="0"/>
          <p:bldP spid="1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12"/>
          <p:cNvSpPr>
            <a:spLocks noEditPoints="1"/>
          </p:cNvSpPr>
          <p:nvPr/>
        </p:nvSpPr>
        <p:spPr bwMode="auto">
          <a:xfrm flipH="1">
            <a:off x="6342236" y="2802635"/>
            <a:ext cx="353097" cy="557420"/>
          </a:xfrm>
          <a:custGeom>
            <a:avLst/>
            <a:gdLst>
              <a:gd name="T0" fmla="*/ 352 w 413"/>
              <a:gd name="T1" fmla="*/ 61 h 652"/>
              <a:gd name="T2" fmla="*/ 384 w 413"/>
              <a:gd name="T3" fmla="*/ 311 h 652"/>
              <a:gd name="T4" fmla="*/ 317 w 413"/>
              <a:gd name="T5" fmla="*/ 402 h 652"/>
              <a:gd name="T6" fmla="*/ 340 w 413"/>
              <a:gd name="T7" fmla="*/ 400 h 652"/>
              <a:gd name="T8" fmla="*/ 353 w 413"/>
              <a:gd name="T9" fmla="*/ 449 h 652"/>
              <a:gd name="T10" fmla="*/ 344 w 413"/>
              <a:gd name="T11" fmla="*/ 487 h 652"/>
              <a:gd name="T12" fmla="*/ 353 w 413"/>
              <a:gd name="T13" fmla="*/ 526 h 652"/>
              <a:gd name="T14" fmla="*/ 341 w 413"/>
              <a:gd name="T15" fmla="*/ 572 h 652"/>
              <a:gd name="T16" fmla="*/ 95 w 413"/>
              <a:gd name="T17" fmla="*/ 594 h 652"/>
              <a:gd name="T18" fmla="*/ 73 w 413"/>
              <a:gd name="T19" fmla="*/ 580 h 652"/>
              <a:gd name="T20" fmla="*/ 74 w 413"/>
              <a:gd name="T21" fmla="*/ 511 h 652"/>
              <a:gd name="T22" fmla="*/ 73 w 413"/>
              <a:gd name="T23" fmla="*/ 503 h 652"/>
              <a:gd name="T24" fmla="*/ 74 w 413"/>
              <a:gd name="T25" fmla="*/ 434 h 652"/>
              <a:gd name="T26" fmla="*/ 91 w 413"/>
              <a:gd name="T27" fmla="*/ 422 h 652"/>
              <a:gd name="T28" fmla="*/ 100 w 413"/>
              <a:gd name="T29" fmla="*/ 383 h 652"/>
              <a:gd name="T30" fmla="*/ 0 w 413"/>
              <a:gd name="T31" fmla="*/ 206 h 652"/>
              <a:gd name="T32" fmla="*/ 206 w 413"/>
              <a:gd name="T33" fmla="*/ 0 h 652"/>
              <a:gd name="T34" fmla="*/ 171 w 413"/>
              <a:gd name="T35" fmla="*/ 248 h 652"/>
              <a:gd name="T36" fmla="*/ 187 w 413"/>
              <a:gd name="T37" fmla="*/ 241 h 652"/>
              <a:gd name="T38" fmla="*/ 206 w 413"/>
              <a:gd name="T39" fmla="*/ 250 h 652"/>
              <a:gd name="T40" fmla="*/ 222 w 413"/>
              <a:gd name="T41" fmla="*/ 240 h 652"/>
              <a:gd name="T42" fmla="*/ 243 w 413"/>
              <a:gd name="T43" fmla="*/ 250 h 652"/>
              <a:gd name="T44" fmla="*/ 265 w 413"/>
              <a:gd name="T45" fmla="*/ 232 h 652"/>
              <a:gd name="T46" fmla="*/ 239 w 413"/>
              <a:gd name="T47" fmla="*/ 315 h 652"/>
              <a:gd name="T48" fmla="*/ 274 w 413"/>
              <a:gd name="T49" fmla="*/ 406 h 652"/>
              <a:gd name="T50" fmla="*/ 274 w 413"/>
              <a:gd name="T51" fmla="*/ 356 h 652"/>
              <a:gd name="T52" fmla="*/ 347 w 413"/>
              <a:gd name="T53" fmla="*/ 290 h 652"/>
              <a:gd name="T54" fmla="*/ 322 w 413"/>
              <a:gd name="T55" fmla="*/ 91 h 652"/>
              <a:gd name="T56" fmla="*/ 91 w 413"/>
              <a:gd name="T57" fmla="*/ 91 h 652"/>
              <a:gd name="T58" fmla="*/ 67 w 413"/>
              <a:gd name="T59" fmla="*/ 291 h 652"/>
              <a:gd name="T60" fmla="*/ 143 w 413"/>
              <a:gd name="T61" fmla="*/ 358 h 652"/>
              <a:gd name="T62" fmla="*/ 143 w 413"/>
              <a:gd name="T63" fmla="*/ 410 h 652"/>
              <a:gd name="T64" fmla="*/ 179 w 413"/>
              <a:gd name="T65" fmla="*/ 315 h 652"/>
              <a:gd name="T66" fmla="*/ 153 w 413"/>
              <a:gd name="T67" fmla="*/ 232 h 652"/>
              <a:gd name="T68" fmla="*/ 248 w 413"/>
              <a:gd name="T69" fmla="*/ 260 h 652"/>
              <a:gd name="T70" fmla="*/ 223 w 413"/>
              <a:gd name="T71" fmla="*/ 254 h 652"/>
              <a:gd name="T72" fmla="*/ 187 w 413"/>
              <a:gd name="T73" fmla="*/ 254 h 652"/>
              <a:gd name="T74" fmla="*/ 169 w 413"/>
              <a:gd name="T75" fmla="*/ 259 h 652"/>
              <a:gd name="T76" fmla="*/ 200 w 413"/>
              <a:gd name="T77" fmla="*/ 309 h 652"/>
              <a:gd name="T78" fmla="*/ 200 w 413"/>
              <a:gd name="T79" fmla="*/ 410 h 652"/>
              <a:gd name="T80" fmla="*/ 218 w 413"/>
              <a:gd name="T81" fmla="*/ 312 h 652"/>
              <a:gd name="T82" fmla="*/ 219 w 413"/>
              <a:gd name="T83" fmla="*/ 306 h 652"/>
              <a:gd name="T84" fmla="*/ 268 w 413"/>
              <a:gd name="T85" fmla="*/ 591 h 652"/>
              <a:gd name="T86" fmla="*/ 209 w 413"/>
              <a:gd name="T87" fmla="*/ 652 h 652"/>
              <a:gd name="T88" fmla="*/ 268 w 413"/>
              <a:gd name="T89" fmla="*/ 591 h 652"/>
              <a:gd name="T90" fmla="*/ 109 w 413"/>
              <a:gd name="T91" fmla="*/ 540 h 652"/>
              <a:gd name="T92" fmla="*/ 109 w 413"/>
              <a:gd name="T93" fmla="*/ 549 h 652"/>
              <a:gd name="T94" fmla="*/ 311 w 413"/>
              <a:gd name="T95" fmla="*/ 526 h 652"/>
              <a:gd name="T96" fmla="*/ 311 w 413"/>
              <a:gd name="T97" fmla="*/ 445 h 652"/>
              <a:gd name="T98" fmla="*/ 109 w 413"/>
              <a:gd name="T99" fmla="*/ 469 h 652"/>
              <a:gd name="T100" fmla="*/ 310 w 413"/>
              <a:gd name="T101" fmla="*/ 455 h 652"/>
              <a:gd name="T102" fmla="*/ 311 w 413"/>
              <a:gd name="T103" fmla="*/ 44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3" h="652">
                <a:moveTo>
                  <a:pt x="206" y="0"/>
                </a:moveTo>
                <a:cubicBezTo>
                  <a:pt x="263" y="0"/>
                  <a:pt x="315" y="23"/>
                  <a:pt x="352" y="61"/>
                </a:cubicBezTo>
                <a:cubicBezTo>
                  <a:pt x="390" y="98"/>
                  <a:pt x="413" y="150"/>
                  <a:pt x="413" y="206"/>
                </a:cubicBezTo>
                <a:cubicBezTo>
                  <a:pt x="413" y="245"/>
                  <a:pt x="402" y="281"/>
                  <a:pt x="384" y="311"/>
                </a:cubicBezTo>
                <a:cubicBezTo>
                  <a:pt x="367" y="339"/>
                  <a:pt x="344" y="363"/>
                  <a:pt x="317" y="381"/>
                </a:cubicBezTo>
                <a:cubicBezTo>
                  <a:pt x="317" y="402"/>
                  <a:pt x="317" y="402"/>
                  <a:pt x="317" y="402"/>
                </a:cubicBezTo>
                <a:cubicBezTo>
                  <a:pt x="325" y="401"/>
                  <a:pt x="325" y="401"/>
                  <a:pt x="325" y="401"/>
                </a:cubicBezTo>
                <a:cubicBezTo>
                  <a:pt x="340" y="400"/>
                  <a:pt x="340" y="400"/>
                  <a:pt x="340" y="400"/>
                </a:cubicBezTo>
                <a:cubicBezTo>
                  <a:pt x="346" y="414"/>
                  <a:pt x="346" y="414"/>
                  <a:pt x="346" y="414"/>
                </a:cubicBezTo>
                <a:cubicBezTo>
                  <a:pt x="351" y="426"/>
                  <a:pt x="354" y="438"/>
                  <a:pt x="353" y="449"/>
                </a:cubicBezTo>
                <a:cubicBezTo>
                  <a:pt x="353" y="461"/>
                  <a:pt x="351" y="472"/>
                  <a:pt x="346" y="483"/>
                </a:cubicBezTo>
                <a:cubicBezTo>
                  <a:pt x="344" y="487"/>
                  <a:pt x="344" y="487"/>
                  <a:pt x="344" y="487"/>
                </a:cubicBezTo>
                <a:cubicBezTo>
                  <a:pt x="346" y="491"/>
                  <a:pt x="346" y="491"/>
                  <a:pt x="346" y="491"/>
                </a:cubicBezTo>
                <a:cubicBezTo>
                  <a:pt x="351" y="503"/>
                  <a:pt x="354" y="515"/>
                  <a:pt x="353" y="526"/>
                </a:cubicBezTo>
                <a:cubicBezTo>
                  <a:pt x="353" y="538"/>
                  <a:pt x="351" y="549"/>
                  <a:pt x="346" y="560"/>
                </a:cubicBezTo>
                <a:cubicBezTo>
                  <a:pt x="341" y="572"/>
                  <a:pt x="341" y="572"/>
                  <a:pt x="341" y="572"/>
                </a:cubicBezTo>
                <a:cubicBezTo>
                  <a:pt x="328" y="573"/>
                  <a:pt x="328" y="573"/>
                  <a:pt x="328" y="573"/>
                </a:cubicBezTo>
                <a:cubicBezTo>
                  <a:pt x="95" y="594"/>
                  <a:pt x="95" y="594"/>
                  <a:pt x="95" y="594"/>
                </a:cubicBezTo>
                <a:cubicBezTo>
                  <a:pt x="79" y="595"/>
                  <a:pt x="79" y="595"/>
                  <a:pt x="79" y="595"/>
                </a:cubicBezTo>
                <a:cubicBezTo>
                  <a:pt x="73" y="580"/>
                  <a:pt x="73" y="580"/>
                  <a:pt x="73" y="580"/>
                </a:cubicBezTo>
                <a:cubicBezTo>
                  <a:pt x="69" y="570"/>
                  <a:pt x="66" y="559"/>
                  <a:pt x="66" y="548"/>
                </a:cubicBezTo>
                <a:cubicBezTo>
                  <a:pt x="65" y="536"/>
                  <a:pt x="68" y="524"/>
                  <a:pt x="74" y="511"/>
                </a:cubicBezTo>
                <a:cubicBezTo>
                  <a:pt x="75" y="508"/>
                  <a:pt x="75" y="508"/>
                  <a:pt x="75" y="508"/>
                </a:cubicBezTo>
                <a:cubicBezTo>
                  <a:pt x="73" y="503"/>
                  <a:pt x="73" y="503"/>
                  <a:pt x="73" y="503"/>
                </a:cubicBezTo>
                <a:cubicBezTo>
                  <a:pt x="69" y="493"/>
                  <a:pt x="66" y="482"/>
                  <a:pt x="66" y="471"/>
                </a:cubicBezTo>
                <a:cubicBezTo>
                  <a:pt x="65" y="459"/>
                  <a:pt x="68" y="447"/>
                  <a:pt x="74" y="434"/>
                </a:cubicBezTo>
                <a:cubicBezTo>
                  <a:pt x="79" y="423"/>
                  <a:pt x="79" y="423"/>
                  <a:pt x="79" y="423"/>
                </a:cubicBezTo>
                <a:cubicBezTo>
                  <a:pt x="91" y="422"/>
                  <a:pt x="91" y="422"/>
                  <a:pt x="91" y="422"/>
                </a:cubicBezTo>
                <a:cubicBezTo>
                  <a:pt x="100" y="421"/>
                  <a:pt x="100" y="421"/>
                  <a:pt x="100" y="421"/>
                </a:cubicBezTo>
                <a:cubicBezTo>
                  <a:pt x="100" y="383"/>
                  <a:pt x="100" y="383"/>
                  <a:pt x="100" y="383"/>
                </a:cubicBezTo>
                <a:cubicBezTo>
                  <a:pt x="72" y="366"/>
                  <a:pt x="48" y="342"/>
                  <a:pt x="30" y="313"/>
                </a:cubicBezTo>
                <a:cubicBezTo>
                  <a:pt x="11" y="282"/>
                  <a:pt x="0" y="245"/>
                  <a:pt x="0" y="206"/>
                </a:cubicBezTo>
                <a:cubicBezTo>
                  <a:pt x="0" y="150"/>
                  <a:pt x="23" y="98"/>
                  <a:pt x="61" y="61"/>
                </a:cubicBezTo>
                <a:cubicBezTo>
                  <a:pt x="98" y="23"/>
                  <a:pt x="149" y="0"/>
                  <a:pt x="206" y="0"/>
                </a:cubicBezTo>
                <a:close/>
                <a:moveTo>
                  <a:pt x="161" y="246"/>
                </a:moveTo>
                <a:cubicBezTo>
                  <a:pt x="165" y="247"/>
                  <a:pt x="168" y="248"/>
                  <a:pt x="171" y="248"/>
                </a:cubicBezTo>
                <a:cubicBezTo>
                  <a:pt x="176" y="248"/>
                  <a:pt x="180" y="247"/>
                  <a:pt x="184" y="243"/>
                </a:cubicBezTo>
                <a:cubicBezTo>
                  <a:pt x="187" y="241"/>
                  <a:pt x="187" y="241"/>
                  <a:pt x="187" y="241"/>
                </a:cubicBezTo>
                <a:cubicBezTo>
                  <a:pt x="190" y="243"/>
                  <a:pt x="190" y="243"/>
                  <a:pt x="190" y="243"/>
                </a:cubicBezTo>
                <a:cubicBezTo>
                  <a:pt x="196" y="248"/>
                  <a:pt x="201" y="250"/>
                  <a:pt x="206" y="250"/>
                </a:cubicBezTo>
                <a:cubicBezTo>
                  <a:pt x="210" y="250"/>
                  <a:pt x="214" y="248"/>
                  <a:pt x="218" y="244"/>
                </a:cubicBezTo>
                <a:cubicBezTo>
                  <a:pt x="222" y="240"/>
                  <a:pt x="222" y="240"/>
                  <a:pt x="222" y="240"/>
                </a:cubicBezTo>
                <a:cubicBezTo>
                  <a:pt x="226" y="243"/>
                  <a:pt x="226" y="243"/>
                  <a:pt x="226" y="243"/>
                </a:cubicBezTo>
                <a:cubicBezTo>
                  <a:pt x="232" y="249"/>
                  <a:pt x="237" y="250"/>
                  <a:pt x="243" y="250"/>
                </a:cubicBezTo>
                <a:cubicBezTo>
                  <a:pt x="248" y="249"/>
                  <a:pt x="253" y="247"/>
                  <a:pt x="258" y="245"/>
                </a:cubicBezTo>
                <a:cubicBezTo>
                  <a:pt x="265" y="232"/>
                  <a:pt x="265" y="232"/>
                  <a:pt x="265" y="232"/>
                </a:cubicBezTo>
                <a:cubicBezTo>
                  <a:pt x="283" y="244"/>
                  <a:pt x="283" y="244"/>
                  <a:pt x="283" y="244"/>
                </a:cubicBezTo>
                <a:cubicBezTo>
                  <a:pt x="239" y="315"/>
                  <a:pt x="239" y="315"/>
                  <a:pt x="239" y="315"/>
                </a:cubicBezTo>
                <a:cubicBezTo>
                  <a:pt x="239" y="409"/>
                  <a:pt x="239" y="409"/>
                  <a:pt x="239" y="409"/>
                </a:cubicBezTo>
                <a:cubicBezTo>
                  <a:pt x="274" y="406"/>
                  <a:pt x="274" y="406"/>
                  <a:pt x="274" y="406"/>
                </a:cubicBezTo>
                <a:cubicBezTo>
                  <a:pt x="274" y="368"/>
                  <a:pt x="274" y="368"/>
                  <a:pt x="274" y="368"/>
                </a:cubicBezTo>
                <a:cubicBezTo>
                  <a:pt x="274" y="356"/>
                  <a:pt x="274" y="356"/>
                  <a:pt x="274" y="356"/>
                </a:cubicBezTo>
                <a:cubicBezTo>
                  <a:pt x="285" y="350"/>
                  <a:pt x="285" y="350"/>
                  <a:pt x="285" y="350"/>
                </a:cubicBezTo>
                <a:cubicBezTo>
                  <a:pt x="311" y="336"/>
                  <a:pt x="332" y="315"/>
                  <a:pt x="347" y="290"/>
                </a:cubicBezTo>
                <a:cubicBezTo>
                  <a:pt x="361" y="265"/>
                  <a:pt x="370" y="237"/>
                  <a:pt x="370" y="206"/>
                </a:cubicBezTo>
                <a:cubicBezTo>
                  <a:pt x="370" y="161"/>
                  <a:pt x="351" y="121"/>
                  <a:pt x="322" y="91"/>
                </a:cubicBezTo>
                <a:cubicBezTo>
                  <a:pt x="292" y="61"/>
                  <a:pt x="252" y="43"/>
                  <a:pt x="206" y="43"/>
                </a:cubicBezTo>
                <a:cubicBezTo>
                  <a:pt x="161" y="43"/>
                  <a:pt x="120" y="61"/>
                  <a:pt x="91" y="91"/>
                </a:cubicBezTo>
                <a:cubicBezTo>
                  <a:pt x="61" y="121"/>
                  <a:pt x="43" y="161"/>
                  <a:pt x="43" y="206"/>
                </a:cubicBezTo>
                <a:cubicBezTo>
                  <a:pt x="43" y="238"/>
                  <a:pt x="52" y="267"/>
                  <a:pt x="67" y="291"/>
                </a:cubicBezTo>
                <a:cubicBezTo>
                  <a:pt x="82" y="317"/>
                  <a:pt x="105" y="338"/>
                  <a:pt x="131" y="352"/>
                </a:cubicBezTo>
                <a:cubicBezTo>
                  <a:pt x="143" y="358"/>
                  <a:pt x="143" y="358"/>
                  <a:pt x="143" y="358"/>
                </a:cubicBezTo>
                <a:cubicBezTo>
                  <a:pt x="143" y="370"/>
                  <a:pt x="143" y="370"/>
                  <a:pt x="143" y="370"/>
                </a:cubicBezTo>
                <a:cubicBezTo>
                  <a:pt x="143" y="410"/>
                  <a:pt x="143" y="410"/>
                  <a:pt x="143" y="410"/>
                </a:cubicBezTo>
                <a:cubicBezTo>
                  <a:pt x="179" y="410"/>
                  <a:pt x="179" y="410"/>
                  <a:pt x="179" y="410"/>
                </a:cubicBezTo>
                <a:cubicBezTo>
                  <a:pt x="179" y="315"/>
                  <a:pt x="179" y="315"/>
                  <a:pt x="179" y="315"/>
                </a:cubicBezTo>
                <a:cubicBezTo>
                  <a:pt x="135" y="244"/>
                  <a:pt x="135" y="244"/>
                  <a:pt x="135" y="244"/>
                </a:cubicBezTo>
                <a:cubicBezTo>
                  <a:pt x="153" y="232"/>
                  <a:pt x="153" y="232"/>
                  <a:pt x="153" y="232"/>
                </a:cubicBezTo>
                <a:cubicBezTo>
                  <a:pt x="161" y="246"/>
                  <a:pt x="161" y="246"/>
                  <a:pt x="161" y="246"/>
                </a:cubicBezTo>
                <a:close/>
                <a:moveTo>
                  <a:pt x="248" y="260"/>
                </a:moveTo>
                <a:cubicBezTo>
                  <a:pt x="247" y="260"/>
                  <a:pt x="245" y="260"/>
                  <a:pt x="244" y="260"/>
                </a:cubicBezTo>
                <a:cubicBezTo>
                  <a:pt x="237" y="261"/>
                  <a:pt x="230" y="259"/>
                  <a:pt x="223" y="254"/>
                </a:cubicBezTo>
                <a:cubicBezTo>
                  <a:pt x="217" y="259"/>
                  <a:pt x="211" y="261"/>
                  <a:pt x="205" y="261"/>
                </a:cubicBezTo>
                <a:cubicBezTo>
                  <a:pt x="199" y="261"/>
                  <a:pt x="193" y="258"/>
                  <a:pt x="187" y="254"/>
                </a:cubicBezTo>
                <a:cubicBezTo>
                  <a:pt x="182" y="258"/>
                  <a:pt x="177" y="259"/>
                  <a:pt x="171" y="259"/>
                </a:cubicBezTo>
                <a:cubicBezTo>
                  <a:pt x="171" y="259"/>
                  <a:pt x="170" y="259"/>
                  <a:pt x="169" y="259"/>
                </a:cubicBezTo>
                <a:cubicBezTo>
                  <a:pt x="199" y="306"/>
                  <a:pt x="199" y="306"/>
                  <a:pt x="199" y="306"/>
                </a:cubicBezTo>
                <a:cubicBezTo>
                  <a:pt x="200" y="309"/>
                  <a:pt x="200" y="309"/>
                  <a:pt x="200" y="309"/>
                </a:cubicBezTo>
                <a:cubicBezTo>
                  <a:pt x="200" y="312"/>
                  <a:pt x="200" y="312"/>
                  <a:pt x="200" y="312"/>
                </a:cubicBezTo>
                <a:cubicBezTo>
                  <a:pt x="200" y="410"/>
                  <a:pt x="200" y="410"/>
                  <a:pt x="200" y="410"/>
                </a:cubicBezTo>
                <a:cubicBezTo>
                  <a:pt x="218" y="410"/>
                  <a:pt x="218" y="410"/>
                  <a:pt x="218" y="410"/>
                </a:cubicBezTo>
                <a:cubicBezTo>
                  <a:pt x="218" y="312"/>
                  <a:pt x="218" y="312"/>
                  <a:pt x="218" y="312"/>
                </a:cubicBezTo>
                <a:cubicBezTo>
                  <a:pt x="218" y="309"/>
                  <a:pt x="218" y="309"/>
                  <a:pt x="218" y="309"/>
                </a:cubicBezTo>
                <a:cubicBezTo>
                  <a:pt x="219" y="306"/>
                  <a:pt x="219" y="306"/>
                  <a:pt x="219" y="306"/>
                </a:cubicBezTo>
                <a:cubicBezTo>
                  <a:pt x="248" y="260"/>
                  <a:pt x="248" y="260"/>
                  <a:pt x="248" y="260"/>
                </a:cubicBezTo>
                <a:close/>
                <a:moveTo>
                  <a:pt x="268" y="591"/>
                </a:moveTo>
                <a:cubicBezTo>
                  <a:pt x="150" y="601"/>
                  <a:pt x="150" y="601"/>
                  <a:pt x="150" y="601"/>
                </a:cubicBezTo>
                <a:cubicBezTo>
                  <a:pt x="154" y="630"/>
                  <a:pt x="178" y="652"/>
                  <a:pt x="209" y="652"/>
                </a:cubicBezTo>
                <a:cubicBezTo>
                  <a:pt x="241" y="652"/>
                  <a:pt x="268" y="626"/>
                  <a:pt x="268" y="593"/>
                </a:cubicBezTo>
                <a:cubicBezTo>
                  <a:pt x="268" y="592"/>
                  <a:pt x="268" y="592"/>
                  <a:pt x="268" y="591"/>
                </a:cubicBezTo>
                <a:close/>
                <a:moveTo>
                  <a:pt x="311" y="522"/>
                </a:moveTo>
                <a:cubicBezTo>
                  <a:pt x="109" y="540"/>
                  <a:pt x="109" y="540"/>
                  <a:pt x="109" y="540"/>
                </a:cubicBezTo>
                <a:cubicBezTo>
                  <a:pt x="109" y="542"/>
                  <a:pt x="109" y="544"/>
                  <a:pt x="109" y="546"/>
                </a:cubicBezTo>
                <a:cubicBezTo>
                  <a:pt x="109" y="547"/>
                  <a:pt x="109" y="548"/>
                  <a:pt x="109" y="549"/>
                </a:cubicBezTo>
                <a:cubicBezTo>
                  <a:pt x="310" y="531"/>
                  <a:pt x="310" y="531"/>
                  <a:pt x="310" y="531"/>
                </a:cubicBezTo>
                <a:cubicBezTo>
                  <a:pt x="311" y="530"/>
                  <a:pt x="311" y="528"/>
                  <a:pt x="311" y="526"/>
                </a:cubicBezTo>
                <a:cubicBezTo>
                  <a:pt x="311" y="525"/>
                  <a:pt x="311" y="524"/>
                  <a:pt x="311" y="522"/>
                </a:cubicBezTo>
                <a:close/>
                <a:moveTo>
                  <a:pt x="311" y="445"/>
                </a:moveTo>
                <a:cubicBezTo>
                  <a:pt x="109" y="463"/>
                  <a:pt x="109" y="463"/>
                  <a:pt x="109" y="463"/>
                </a:cubicBezTo>
                <a:cubicBezTo>
                  <a:pt x="109" y="465"/>
                  <a:pt x="109" y="467"/>
                  <a:pt x="109" y="469"/>
                </a:cubicBezTo>
                <a:cubicBezTo>
                  <a:pt x="109" y="470"/>
                  <a:pt x="109" y="471"/>
                  <a:pt x="109" y="472"/>
                </a:cubicBezTo>
                <a:cubicBezTo>
                  <a:pt x="310" y="455"/>
                  <a:pt x="310" y="455"/>
                  <a:pt x="310" y="455"/>
                </a:cubicBezTo>
                <a:cubicBezTo>
                  <a:pt x="311" y="453"/>
                  <a:pt x="311" y="451"/>
                  <a:pt x="311" y="449"/>
                </a:cubicBezTo>
                <a:cubicBezTo>
                  <a:pt x="311" y="448"/>
                  <a:pt x="311" y="447"/>
                  <a:pt x="311" y="445"/>
                </a:cubicBezTo>
                <a:close/>
              </a:path>
            </a:pathLst>
          </a:custGeom>
          <a:solidFill>
            <a:schemeClr val="tx2">
              <a:lumMod val="5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 name="空心弧 11"/>
          <p:cNvSpPr/>
          <p:nvPr/>
        </p:nvSpPr>
        <p:spPr>
          <a:xfrm rot="2297750" flipH="1">
            <a:off x="5044452" y="1604042"/>
            <a:ext cx="2901164" cy="2901164"/>
          </a:xfrm>
          <a:prstGeom prst="blockArc">
            <a:avLst>
              <a:gd name="adj1" fmla="val 4944093"/>
              <a:gd name="adj2" fmla="val 21285145"/>
              <a:gd name="adj3" fmla="val 8104"/>
            </a:avLst>
          </a:prstGeom>
          <a:solidFill>
            <a:schemeClr val="tx2">
              <a:lumMod val="50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sp>
        <p:nvSpPr>
          <p:cNvPr id="2" name="空心弧 1"/>
          <p:cNvSpPr/>
          <p:nvPr/>
        </p:nvSpPr>
        <p:spPr>
          <a:xfrm flipH="1">
            <a:off x="5413265" y="2001311"/>
            <a:ext cx="2163776" cy="2163776"/>
          </a:xfrm>
          <a:prstGeom prst="blockArc">
            <a:avLst>
              <a:gd name="adj1" fmla="val 2514537"/>
              <a:gd name="adj2" fmla="val 13624263"/>
              <a:gd name="adj3" fmla="val 2595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空心弧 13"/>
          <p:cNvSpPr/>
          <p:nvPr/>
        </p:nvSpPr>
        <p:spPr>
          <a:xfrm flipH="1">
            <a:off x="5413146" y="2000897"/>
            <a:ext cx="2163776" cy="2163776"/>
          </a:xfrm>
          <a:prstGeom prst="blockArc">
            <a:avLst>
              <a:gd name="adj1" fmla="val 13585757"/>
              <a:gd name="adj2" fmla="val 19119999"/>
              <a:gd name="adj3" fmla="val 2667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1294756" y="1647368"/>
            <a:ext cx="2376264" cy="707886"/>
          </a:xfrm>
          <a:prstGeom prst="rect">
            <a:avLst/>
          </a:prstGeom>
        </p:spPr>
        <p:txBody>
          <a:bodyPr wrap="square">
            <a:spAutoFit/>
          </a:bodyPr>
          <a:lstStyle/>
          <a:p>
            <a:pPr algn="just">
              <a:lnSpc>
                <a:spcPts val="1200"/>
              </a:lnSpc>
            </a:pPr>
            <a:r>
              <a:rPr lang="zh-CN" altLang="en-US" sz="1200" dirty="0">
                <a:latin typeface="微软雅黑" panose="020B0503020204020204" pitchFamily="34" charset="-122"/>
                <a:ea typeface="微软雅黑" panose="020B0503020204020204" pitchFamily="34" charset="-122"/>
              </a:rPr>
              <a:t>这里填写目录内容说明，设计发展存在着一个时代价值观的问题。这里填写目录内容说明，设计发展存在着一个时代价值观的问题。</a:t>
            </a:r>
            <a:endParaRPr lang="en-US" altLang="zh-CN" sz="1200" dirty="0">
              <a:latin typeface="微软雅黑" panose="020B0503020204020204" pitchFamily="34" charset="-122"/>
              <a:ea typeface="微软雅黑" panose="020B0503020204020204" pitchFamily="34" charset="-122"/>
            </a:endParaRPr>
          </a:p>
        </p:txBody>
      </p:sp>
      <p:sp>
        <p:nvSpPr>
          <p:cNvPr id="16" name="矩形 15"/>
          <p:cNvSpPr/>
          <p:nvPr/>
        </p:nvSpPr>
        <p:spPr>
          <a:xfrm>
            <a:off x="1294756" y="2529386"/>
            <a:ext cx="2376264" cy="707886"/>
          </a:xfrm>
          <a:prstGeom prst="rect">
            <a:avLst/>
          </a:prstGeom>
        </p:spPr>
        <p:txBody>
          <a:bodyPr wrap="square">
            <a:spAutoFit/>
          </a:bodyPr>
          <a:lstStyle/>
          <a:p>
            <a:pPr algn="just">
              <a:lnSpc>
                <a:spcPts val="1200"/>
              </a:lnSpc>
            </a:pPr>
            <a:r>
              <a:rPr lang="zh-CN" altLang="en-US" sz="1200" dirty="0">
                <a:latin typeface="微软雅黑" panose="020B0503020204020204" pitchFamily="34" charset="-122"/>
                <a:ea typeface="微软雅黑" panose="020B0503020204020204" pitchFamily="34" charset="-122"/>
              </a:rPr>
              <a:t>这里填写目录内容说明，设计发展存在着一个时代价值观的问题。这里填写目录内容说明，设计发展存在着一个时代价值观的问题。</a:t>
            </a:r>
            <a:endParaRPr lang="en-US" altLang="zh-CN" sz="1200" dirty="0">
              <a:latin typeface="微软雅黑" panose="020B0503020204020204" pitchFamily="34" charset="-122"/>
              <a:ea typeface="微软雅黑" panose="020B0503020204020204" pitchFamily="34" charset="-122"/>
            </a:endParaRPr>
          </a:p>
        </p:txBody>
      </p:sp>
      <p:sp>
        <p:nvSpPr>
          <p:cNvPr id="17" name="矩形 16"/>
          <p:cNvSpPr/>
          <p:nvPr/>
        </p:nvSpPr>
        <p:spPr>
          <a:xfrm>
            <a:off x="1294756" y="3465490"/>
            <a:ext cx="2376264" cy="707886"/>
          </a:xfrm>
          <a:prstGeom prst="rect">
            <a:avLst/>
          </a:prstGeom>
        </p:spPr>
        <p:txBody>
          <a:bodyPr wrap="square">
            <a:spAutoFit/>
          </a:bodyPr>
          <a:lstStyle/>
          <a:p>
            <a:pPr algn="just">
              <a:lnSpc>
                <a:spcPts val="1200"/>
              </a:lnSpc>
            </a:pPr>
            <a:r>
              <a:rPr lang="zh-CN" altLang="en-US" sz="1200" dirty="0">
                <a:latin typeface="微软雅黑" panose="020B0503020204020204" pitchFamily="34" charset="-122"/>
                <a:ea typeface="微软雅黑" panose="020B0503020204020204" pitchFamily="34" charset="-122"/>
              </a:rPr>
              <a:t>这里填写目录内容说明，设计发展存在着一个时代价值观的问题。这里填写目录内容说明，设计发展存在着一个时代价值观的问题。</a:t>
            </a:r>
            <a:endParaRPr lang="en-US" altLang="zh-CN" sz="1200" dirty="0">
              <a:latin typeface="微软雅黑" panose="020B0503020204020204" pitchFamily="34" charset="-122"/>
              <a:ea typeface="微软雅黑" panose="020B0503020204020204" pitchFamily="34" charset="-122"/>
            </a:endParaRPr>
          </a:p>
        </p:txBody>
      </p:sp>
      <p:sp>
        <p:nvSpPr>
          <p:cNvPr id="3" name="矩形 2"/>
          <p:cNvSpPr/>
          <p:nvPr/>
        </p:nvSpPr>
        <p:spPr>
          <a:xfrm>
            <a:off x="3671021" y="1647368"/>
            <a:ext cx="45719" cy="63131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3" idx="1"/>
          </p:cNvCxnSpPr>
          <p:nvPr/>
        </p:nvCxnSpPr>
        <p:spPr>
          <a:xfrm>
            <a:off x="3671021" y="1963027"/>
            <a:ext cx="1742125" cy="0"/>
          </a:xfrm>
          <a:prstGeom prst="line">
            <a:avLst/>
          </a:prstGeom>
          <a:ln>
            <a:solidFill>
              <a:schemeClr val="tx2">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671021" y="2539302"/>
            <a:ext cx="45719" cy="631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3671020" y="2882203"/>
            <a:ext cx="1454093" cy="0"/>
          </a:xfrm>
          <a:prstGeom prst="line">
            <a:avLst/>
          </a:prstGeom>
          <a:ln>
            <a:solidFill>
              <a:schemeClr val="bg2"/>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5125113" y="2591869"/>
            <a:ext cx="599015" cy="290334"/>
          </a:xfrm>
          <a:prstGeom prst="line">
            <a:avLst/>
          </a:prstGeom>
          <a:ln>
            <a:solidFill>
              <a:schemeClr val="bg2"/>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671021" y="3467421"/>
            <a:ext cx="45719" cy="6313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3671020" y="3791272"/>
            <a:ext cx="1454093" cy="0"/>
          </a:xfrm>
          <a:prstGeom prst="line">
            <a:avLst/>
          </a:prstGeom>
          <a:ln>
            <a:solidFill>
              <a:schemeClr val="tx2"/>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160535" y="3491074"/>
            <a:ext cx="599015" cy="290334"/>
          </a:xfrm>
          <a:prstGeom prst="line">
            <a:avLst/>
          </a:prstGeom>
          <a:ln>
            <a:solidFill>
              <a:schemeClr val="tx2"/>
            </a:solidFill>
            <a:prstDash val="dashDot"/>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300" fill="hold"/>
                                            <p:tgtEl>
                                              <p:spTgt spid="12"/>
                                            </p:tgtEl>
                                            <p:attrNameLst>
                                              <p:attrName>ppt_w</p:attrName>
                                            </p:attrNameLst>
                                          </p:cBhvr>
                                          <p:tavLst>
                                            <p:tav tm="0">
                                              <p:val>
                                                <p:fltVal val="0"/>
                                              </p:val>
                                            </p:tav>
                                            <p:tav tm="100000">
                                              <p:val>
                                                <p:strVal val="#ppt_w"/>
                                              </p:val>
                                            </p:tav>
                                          </p:tavLst>
                                        </p:anim>
                                        <p:anim calcmode="lin" valueType="num">
                                          <p:cBhvr>
                                            <p:cTn id="21" dur="300" fill="hold"/>
                                            <p:tgtEl>
                                              <p:spTgt spid="12"/>
                                            </p:tgtEl>
                                            <p:attrNameLst>
                                              <p:attrName>ppt_h</p:attrName>
                                            </p:attrNameLst>
                                          </p:cBhvr>
                                          <p:tavLst>
                                            <p:tav tm="0">
                                              <p:val>
                                                <p:fltVal val="0"/>
                                              </p:val>
                                            </p:tav>
                                            <p:tav tm="100000">
                                              <p:val>
                                                <p:strVal val="#ppt_h"/>
                                              </p:val>
                                            </p:tav>
                                          </p:tavLst>
                                        </p:anim>
                                        <p:animEffect transition="in" filter="fade">
                                          <p:cBhvr>
                                            <p:cTn id="22" dur="300"/>
                                            <p:tgtEl>
                                              <p:spTgt spid="1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300" fill="hold"/>
                                            <p:tgtEl>
                                              <p:spTgt spid="11"/>
                                            </p:tgtEl>
                                            <p:attrNameLst>
                                              <p:attrName>ppt_w</p:attrName>
                                            </p:attrNameLst>
                                          </p:cBhvr>
                                          <p:tavLst>
                                            <p:tav tm="0">
                                              <p:val>
                                                <p:fltVal val="0"/>
                                              </p:val>
                                            </p:tav>
                                            <p:tav tm="100000">
                                              <p:val>
                                                <p:strVal val="#ppt_w"/>
                                              </p:val>
                                            </p:tav>
                                          </p:tavLst>
                                        </p:anim>
                                        <p:anim calcmode="lin" valueType="num">
                                          <p:cBhvr>
                                            <p:cTn id="27" dur="300" fill="hold"/>
                                            <p:tgtEl>
                                              <p:spTgt spid="11"/>
                                            </p:tgtEl>
                                            <p:attrNameLst>
                                              <p:attrName>ppt_h</p:attrName>
                                            </p:attrNameLst>
                                          </p:cBhvr>
                                          <p:tavLst>
                                            <p:tav tm="0">
                                              <p:val>
                                                <p:fltVal val="0"/>
                                              </p:val>
                                            </p:tav>
                                            <p:tav tm="100000">
                                              <p:val>
                                                <p:strVal val="#ppt_h"/>
                                              </p:val>
                                            </p:tav>
                                          </p:tavLst>
                                        </p:anim>
                                        <p:animEffect transition="in" filter="fade">
                                          <p:cBhvr>
                                            <p:cTn id="28" dur="300"/>
                                            <p:tgtEl>
                                              <p:spTgt spid="11"/>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300" fill="hold"/>
                                            <p:tgtEl>
                                              <p:spTgt spid="14"/>
                                            </p:tgtEl>
                                            <p:attrNameLst>
                                              <p:attrName>ppt_w</p:attrName>
                                            </p:attrNameLst>
                                          </p:cBhvr>
                                          <p:tavLst>
                                            <p:tav tm="0">
                                              <p:val>
                                                <p:fltVal val="0"/>
                                              </p:val>
                                            </p:tav>
                                            <p:tav tm="100000">
                                              <p:val>
                                                <p:strVal val="#ppt_w"/>
                                              </p:val>
                                            </p:tav>
                                          </p:tavLst>
                                        </p:anim>
                                        <p:anim calcmode="lin" valueType="num">
                                          <p:cBhvr>
                                            <p:cTn id="33" dur="300" fill="hold"/>
                                            <p:tgtEl>
                                              <p:spTgt spid="14"/>
                                            </p:tgtEl>
                                            <p:attrNameLst>
                                              <p:attrName>ppt_h</p:attrName>
                                            </p:attrNameLst>
                                          </p:cBhvr>
                                          <p:tavLst>
                                            <p:tav tm="0">
                                              <p:val>
                                                <p:fltVal val="0"/>
                                              </p:val>
                                            </p:tav>
                                            <p:tav tm="100000">
                                              <p:val>
                                                <p:strVal val="#ppt_h"/>
                                              </p:val>
                                            </p:tav>
                                          </p:tavLst>
                                        </p:anim>
                                        <p:animEffect transition="in" filter="fade">
                                          <p:cBhvr>
                                            <p:cTn id="34" dur="300"/>
                                            <p:tgtEl>
                                              <p:spTgt spid="1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300" fill="hold"/>
                                            <p:tgtEl>
                                              <p:spTgt spid="2"/>
                                            </p:tgtEl>
                                            <p:attrNameLst>
                                              <p:attrName>ppt_w</p:attrName>
                                            </p:attrNameLst>
                                          </p:cBhvr>
                                          <p:tavLst>
                                            <p:tav tm="0">
                                              <p:val>
                                                <p:fltVal val="0"/>
                                              </p:val>
                                            </p:tav>
                                            <p:tav tm="100000">
                                              <p:val>
                                                <p:strVal val="#ppt_w"/>
                                              </p:val>
                                            </p:tav>
                                          </p:tavLst>
                                        </p:anim>
                                        <p:anim calcmode="lin" valueType="num">
                                          <p:cBhvr>
                                            <p:cTn id="39" dur="300" fill="hold"/>
                                            <p:tgtEl>
                                              <p:spTgt spid="2"/>
                                            </p:tgtEl>
                                            <p:attrNameLst>
                                              <p:attrName>ppt_h</p:attrName>
                                            </p:attrNameLst>
                                          </p:cBhvr>
                                          <p:tavLst>
                                            <p:tav tm="0">
                                              <p:val>
                                                <p:fltVal val="0"/>
                                              </p:val>
                                            </p:tav>
                                            <p:tav tm="100000">
                                              <p:val>
                                                <p:strVal val="#ppt_h"/>
                                              </p:val>
                                            </p:tav>
                                          </p:tavLst>
                                        </p:anim>
                                        <p:animEffect transition="in" filter="fade">
                                          <p:cBhvr>
                                            <p:cTn id="40" dur="300"/>
                                            <p:tgtEl>
                                              <p:spTgt spid="2"/>
                                            </p:tgtEl>
                                          </p:cBhvr>
                                        </p:animEffect>
                                      </p:childTnLst>
                                    </p:cTn>
                                  </p:par>
                                </p:childTnLst>
                              </p:cTn>
                            </p:par>
                            <p:par>
                              <p:cTn id="41" fill="hold">
                                <p:stCondLst>
                                  <p:cond delay="3000"/>
                                </p:stCondLst>
                                <p:childTnLst>
                                  <p:par>
                                    <p:cTn id="42" presetID="22" presetClass="entr" presetSubtype="2"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right)">
                                          <p:cBhvr>
                                            <p:cTn id="44" dur="500"/>
                                            <p:tgtEl>
                                              <p:spTgt spid="5"/>
                                            </p:tgtEl>
                                          </p:cBhvr>
                                        </p:animEffect>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par>
                              <p:cTn id="49" fill="hold">
                                <p:stCondLst>
                                  <p:cond delay="4000"/>
                                </p:stCondLst>
                                <p:childTnLst>
                                  <p:par>
                                    <p:cTn id="50" presetID="2" presetClass="entr" presetSubtype="8" fill="hold" grpId="0" nodeType="afterEffect" p14:presetBounceEnd="56000">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14:bounceEnd="56000">
                                          <p:cBhvr additive="base">
                                            <p:cTn id="52" dur="300" fill="hold"/>
                                            <p:tgtEl>
                                              <p:spTgt spid="15"/>
                                            </p:tgtEl>
                                            <p:attrNameLst>
                                              <p:attrName>ppt_x</p:attrName>
                                            </p:attrNameLst>
                                          </p:cBhvr>
                                          <p:tavLst>
                                            <p:tav tm="0">
                                              <p:val>
                                                <p:strVal val="0-#ppt_w/2"/>
                                              </p:val>
                                            </p:tav>
                                            <p:tav tm="100000">
                                              <p:val>
                                                <p:strVal val="#ppt_x"/>
                                              </p:val>
                                            </p:tav>
                                          </p:tavLst>
                                        </p:anim>
                                        <p:anim calcmode="lin" valueType="num" p14:bounceEnd="56000">
                                          <p:cBhvr additive="base">
                                            <p:cTn id="53" dur="30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22" presetClass="entr" presetSubtype="2"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right)">
                                          <p:cBhvr>
                                            <p:cTn id="57" dur="500"/>
                                            <p:tgtEl>
                                              <p:spTgt spid="18"/>
                                            </p:tgtEl>
                                          </p:cBhvr>
                                        </p:animEffect>
                                      </p:childTnLst>
                                    </p:cTn>
                                  </p:par>
                                </p:childTnLst>
                              </p:cTn>
                            </p:par>
                            <p:par>
                              <p:cTn id="58" fill="hold">
                                <p:stCondLst>
                                  <p:cond delay="5000"/>
                                </p:stCondLst>
                                <p:childTnLst>
                                  <p:par>
                                    <p:cTn id="59" presetID="22" presetClass="entr" presetSubtype="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5500"/>
                                </p:stCondLst>
                                <p:childTnLst>
                                  <p:par>
                                    <p:cTn id="63" presetID="14" presetClass="entr" presetSubtype="1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randombar(horizontal)">
                                          <p:cBhvr>
                                            <p:cTn id="65" dur="500"/>
                                            <p:tgtEl>
                                              <p:spTgt spid="22"/>
                                            </p:tgtEl>
                                          </p:cBhvr>
                                        </p:animEffect>
                                      </p:childTnLst>
                                    </p:cTn>
                                  </p:par>
                                </p:childTnLst>
                              </p:cTn>
                            </p:par>
                            <p:par>
                              <p:cTn id="66" fill="hold">
                                <p:stCondLst>
                                  <p:cond delay="6000"/>
                                </p:stCondLst>
                                <p:childTnLst>
                                  <p:par>
                                    <p:cTn id="67" presetID="2" presetClass="entr" presetSubtype="8" fill="hold" grpId="0" nodeType="afterEffect" p14:presetBounceEnd="56000">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14:bounceEnd="56000">
                                          <p:cBhvr additive="base">
                                            <p:cTn id="69" dur="300" fill="hold"/>
                                            <p:tgtEl>
                                              <p:spTgt spid="16"/>
                                            </p:tgtEl>
                                            <p:attrNameLst>
                                              <p:attrName>ppt_x</p:attrName>
                                            </p:attrNameLst>
                                          </p:cBhvr>
                                          <p:tavLst>
                                            <p:tav tm="0">
                                              <p:val>
                                                <p:strVal val="0-#ppt_w/2"/>
                                              </p:val>
                                            </p:tav>
                                            <p:tav tm="100000">
                                              <p:val>
                                                <p:strVal val="#ppt_x"/>
                                              </p:val>
                                            </p:tav>
                                          </p:tavLst>
                                        </p:anim>
                                        <p:anim calcmode="lin" valueType="num" p14:bounceEnd="56000">
                                          <p:cBhvr additive="base">
                                            <p:cTn id="70" dur="300" fill="hold"/>
                                            <p:tgtEl>
                                              <p:spTgt spid="16"/>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2" presetClass="entr" presetSubtype="2"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right)">
                                          <p:cBhvr>
                                            <p:cTn id="74" dur="500"/>
                                            <p:tgtEl>
                                              <p:spTgt spid="29"/>
                                            </p:tgtEl>
                                          </p:cBhvr>
                                        </p:animEffect>
                                      </p:childTnLst>
                                    </p:cTn>
                                  </p:par>
                                </p:childTnLst>
                              </p:cTn>
                            </p:par>
                            <p:par>
                              <p:cTn id="75" fill="hold">
                                <p:stCondLst>
                                  <p:cond delay="7000"/>
                                </p:stCondLst>
                                <p:childTnLst>
                                  <p:par>
                                    <p:cTn id="76" presetID="22" presetClass="entr" presetSubtype="2"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right)">
                                          <p:cBhvr>
                                            <p:cTn id="78" dur="500"/>
                                            <p:tgtEl>
                                              <p:spTgt spid="28"/>
                                            </p:tgtEl>
                                          </p:cBhvr>
                                        </p:animEffect>
                                      </p:childTnLst>
                                    </p:cTn>
                                  </p:par>
                                </p:childTnLst>
                              </p:cTn>
                            </p:par>
                            <p:par>
                              <p:cTn id="79" fill="hold">
                                <p:stCondLst>
                                  <p:cond delay="7500"/>
                                </p:stCondLst>
                                <p:childTnLst>
                                  <p:par>
                                    <p:cTn id="80" presetID="14" presetClass="entr" presetSubtype="1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randombar(horizontal)">
                                          <p:cBhvr>
                                            <p:cTn id="82" dur="500"/>
                                            <p:tgtEl>
                                              <p:spTgt spid="26"/>
                                            </p:tgtEl>
                                          </p:cBhvr>
                                        </p:animEffect>
                                      </p:childTnLst>
                                    </p:cTn>
                                  </p:par>
                                </p:childTnLst>
                              </p:cTn>
                            </p:par>
                            <p:par>
                              <p:cTn id="83" fill="hold">
                                <p:stCondLst>
                                  <p:cond delay="8000"/>
                                </p:stCondLst>
                                <p:childTnLst>
                                  <p:par>
                                    <p:cTn id="84" presetID="2" presetClass="entr" presetSubtype="8" fill="hold" grpId="0" nodeType="afterEffect" p14:presetBounceEnd="56000">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14:bounceEnd="56000">
                                          <p:cBhvr additive="base">
                                            <p:cTn id="86" dur="300" fill="hold"/>
                                            <p:tgtEl>
                                              <p:spTgt spid="17"/>
                                            </p:tgtEl>
                                            <p:attrNameLst>
                                              <p:attrName>ppt_x</p:attrName>
                                            </p:attrNameLst>
                                          </p:cBhvr>
                                          <p:tavLst>
                                            <p:tav tm="0">
                                              <p:val>
                                                <p:strVal val="0-#ppt_w/2"/>
                                              </p:val>
                                            </p:tav>
                                            <p:tav tm="100000">
                                              <p:val>
                                                <p:strVal val="#ppt_x"/>
                                              </p:val>
                                            </p:tav>
                                          </p:tavLst>
                                        </p:anim>
                                        <p:anim calcmode="lin" valueType="num" p14:bounceEnd="56000">
                                          <p:cBhvr additive="base">
                                            <p:cTn id="87" dur="3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1" grpId="0" animBg="1"/>
          <p:bldP spid="12" grpId="0" animBg="1"/>
          <p:bldP spid="2" grpId="0" animBg="1"/>
          <p:bldP spid="14" grpId="0" animBg="1"/>
          <p:bldP spid="15" grpId="0"/>
          <p:bldP spid="16" grpId="0"/>
          <p:bldP spid="17" grpId="0"/>
          <p:bldP spid="3" grpId="0" animBg="1"/>
          <p:bldP spid="22"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300" fill="hold"/>
                                            <p:tgtEl>
                                              <p:spTgt spid="12"/>
                                            </p:tgtEl>
                                            <p:attrNameLst>
                                              <p:attrName>ppt_w</p:attrName>
                                            </p:attrNameLst>
                                          </p:cBhvr>
                                          <p:tavLst>
                                            <p:tav tm="0">
                                              <p:val>
                                                <p:fltVal val="0"/>
                                              </p:val>
                                            </p:tav>
                                            <p:tav tm="100000">
                                              <p:val>
                                                <p:strVal val="#ppt_w"/>
                                              </p:val>
                                            </p:tav>
                                          </p:tavLst>
                                        </p:anim>
                                        <p:anim calcmode="lin" valueType="num">
                                          <p:cBhvr>
                                            <p:cTn id="21" dur="300" fill="hold"/>
                                            <p:tgtEl>
                                              <p:spTgt spid="12"/>
                                            </p:tgtEl>
                                            <p:attrNameLst>
                                              <p:attrName>ppt_h</p:attrName>
                                            </p:attrNameLst>
                                          </p:cBhvr>
                                          <p:tavLst>
                                            <p:tav tm="0">
                                              <p:val>
                                                <p:fltVal val="0"/>
                                              </p:val>
                                            </p:tav>
                                            <p:tav tm="100000">
                                              <p:val>
                                                <p:strVal val="#ppt_h"/>
                                              </p:val>
                                            </p:tav>
                                          </p:tavLst>
                                        </p:anim>
                                        <p:animEffect transition="in" filter="fade">
                                          <p:cBhvr>
                                            <p:cTn id="22" dur="300"/>
                                            <p:tgtEl>
                                              <p:spTgt spid="1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300" fill="hold"/>
                                            <p:tgtEl>
                                              <p:spTgt spid="11"/>
                                            </p:tgtEl>
                                            <p:attrNameLst>
                                              <p:attrName>ppt_w</p:attrName>
                                            </p:attrNameLst>
                                          </p:cBhvr>
                                          <p:tavLst>
                                            <p:tav tm="0">
                                              <p:val>
                                                <p:fltVal val="0"/>
                                              </p:val>
                                            </p:tav>
                                            <p:tav tm="100000">
                                              <p:val>
                                                <p:strVal val="#ppt_w"/>
                                              </p:val>
                                            </p:tav>
                                          </p:tavLst>
                                        </p:anim>
                                        <p:anim calcmode="lin" valueType="num">
                                          <p:cBhvr>
                                            <p:cTn id="27" dur="300" fill="hold"/>
                                            <p:tgtEl>
                                              <p:spTgt spid="11"/>
                                            </p:tgtEl>
                                            <p:attrNameLst>
                                              <p:attrName>ppt_h</p:attrName>
                                            </p:attrNameLst>
                                          </p:cBhvr>
                                          <p:tavLst>
                                            <p:tav tm="0">
                                              <p:val>
                                                <p:fltVal val="0"/>
                                              </p:val>
                                            </p:tav>
                                            <p:tav tm="100000">
                                              <p:val>
                                                <p:strVal val="#ppt_h"/>
                                              </p:val>
                                            </p:tav>
                                          </p:tavLst>
                                        </p:anim>
                                        <p:animEffect transition="in" filter="fade">
                                          <p:cBhvr>
                                            <p:cTn id="28" dur="300"/>
                                            <p:tgtEl>
                                              <p:spTgt spid="11"/>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300" fill="hold"/>
                                            <p:tgtEl>
                                              <p:spTgt spid="14"/>
                                            </p:tgtEl>
                                            <p:attrNameLst>
                                              <p:attrName>ppt_w</p:attrName>
                                            </p:attrNameLst>
                                          </p:cBhvr>
                                          <p:tavLst>
                                            <p:tav tm="0">
                                              <p:val>
                                                <p:fltVal val="0"/>
                                              </p:val>
                                            </p:tav>
                                            <p:tav tm="100000">
                                              <p:val>
                                                <p:strVal val="#ppt_w"/>
                                              </p:val>
                                            </p:tav>
                                          </p:tavLst>
                                        </p:anim>
                                        <p:anim calcmode="lin" valueType="num">
                                          <p:cBhvr>
                                            <p:cTn id="33" dur="300" fill="hold"/>
                                            <p:tgtEl>
                                              <p:spTgt spid="14"/>
                                            </p:tgtEl>
                                            <p:attrNameLst>
                                              <p:attrName>ppt_h</p:attrName>
                                            </p:attrNameLst>
                                          </p:cBhvr>
                                          <p:tavLst>
                                            <p:tav tm="0">
                                              <p:val>
                                                <p:fltVal val="0"/>
                                              </p:val>
                                            </p:tav>
                                            <p:tav tm="100000">
                                              <p:val>
                                                <p:strVal val="#ppt_h"/>
                                              </p:val>
                                            </p:tav>
                                          </p:tavLst>
                                        </p:anim>
                                        <p:animEffect transition="in" filter="fade">
                                          <p:cBhvr>
                                            <p:cTn id="34" dur="300"/>
                                            <p:tgtEl>
                                              <p:spTgt spid="1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300" fill="hold"/>
                                            <p:tgtEl>
                                              <p:spTgt spid="2"/>
                                            </p:tgtEl>
                                            <p:attrNameLst>
                                              <p:attrName>ppt_w</p:attrName>
                                            </p:attrNameLst>
                                          </p:cBhvr>
                                          <p:tavLst>
                                            <p:tav tm="0">
                                              <p:val>
                                                <p:fltVal val="0"/>
                                              </p:val>
                                            </p:tav>
                                            <p:tav tm="100000">
                                              <p:val>
                                                <p:strVal val="#ppt_w"/>
                                              </p:val>
                                            </p:tav>
                                          </p:tavLst>
                                        </p:anim>
                                        <p:anim calcmode="lin" valueType="num">
                                          <p:cBhvr>
                                            <p:cTn id="39" dur="300" fill="hold"/>
                                            <p:tgtEl>
                                              <p:spTgt spid="2"/>
                                            </p:tgtEl>
                                            <p:attrNameLst>
                                              <p:attrName>ppt_h</p:attrName>
                                            </p:attrNameLst>
                                          </p:cBhvr>
                                          <p:tavLst>
                                            <p:tav tm="0">
                                              <p:val>
                                                <p:fltVal val="0"/>
                                              </p:val>
                                            </p:tav>
                                            <p:tav tm="100000">
                                              <p:val>
                                                <p:strVal val="#ppt_h"/>
                                              </p:val>
                                            </p:tav>
                                          </p:tavLst>
                                        </p:anim>
                                        <p:animEffect transition="in" filter="fade">
                                          <p:cBhvr>
                                            <p:cTn id="40" dur="300"/>
                                            <p:tgtEl>
                                              <p:spTgt spid="2"/>
                                            </p:tgtEl>
                                          </p:cBhvr>
                                        </p:animEffect>
                                      </p:childTnLst>
                                    </p:cTn>
                                  </p:par>
                                </p:childTnLst>
                              </p:cTn>
                            </p:par>
                            <p:par>
                              <p:cTn id="41" fill="hold">
                                <p:stCondLst>
                                  <p:cond delay="3000"/>
                                </p:stCondLst>
                                <p:childTnLst>
                                  <p:par>
                                    <p:cTn id="42" presetID="22" presetClass="entr" presetSubtype="2"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right)">
                                          <p:cBhvr>
                                            <p:cTn id="44" dur="500"/>
                                            <p:tgtEl>
                                              <p:spTgt spid="5"/>
                                            </p:tgtEl>
                                          </p:cBhvr>
                                        </p:animEffect>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par>
                              <p:cTn id="49" fill="hold">
                                <p:stCondLst>
                                  <p:cond delay="4000"/>
                                </p:stCondLst>
                                <p:childTnLst>
                                  <p:par>
                                    <p:cTn id="50" presetID="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300" fill="hold"/>
                                            <p:tgtEl>
                                              <p:spTgt spid="15"/>
                                            </p:tgtEl>
                                            <p:attrNameLst>
                                              <p:attrName>ppt_x</p:attrName>
                                            </p:attrNameLst>
                                          </p:cBhvr>
                                          <p:tavLst>
                                            <p:tav tm="0">
                                              <p:val>
                                                <p:strVal val="0-#ppt_w/2"/>
                                              </p:val>
                                            </p:tav>
                                            <p:tav tm="100000">
                                              <p:val>
                                                <p:strVal val="#ppt_x"/>
                                              </p:val>
                                            </p:tav>
                                          </p:tavLst>
                                        </p:anim>
                                        <p:anim calcmode="lin" valueType="num">
                                          <p:cBhvr additive="base">
                                            <p:cTn id="53" dur="30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22" presetClass="entr" presetSubtype="2"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right)">
                                          <p:cBhvr>
                                            <p:cTn id="57" dur="500"/>
                                            <p:tgtEl>
                                              <p:spTgt spid="18"/>
                                            </p:tgtEl>
                                          </p:cBhvr>
                                        </p:animEffect>
                                      </p:childTnLst>
                                    </p:cTn>
                                  </p:par>
                                </p:childTnLst>
                              </p:cTn>
                            </p:par>
                            <p:par>
                              <p:cTn id="58" fill="hold">
                                <p:stCondLst>
                                  <p:cond delay="5000"/>
                                </p:stCondLst>
                                <p:childTnLst>
                                  <p:par>
                                    <p:cTn id="59" presetID="22" presetClass="entr" presetSubtype="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5500"/>
                                </p:stCondLst>
                                <p:childTnLst>
                                  <p:par>
                                    <p:cTn id="63" presetID="14" presetClass="entr" presetSubtype="1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randombar(horizontal)">
                                          <p:cBhvr>
                                            <p:cTn id="65" dur="500"/>
                                            <p:tgtEl>
                                              <p:spTgt spid="22"/>
                                            </p:tgtEl>
                                          </p:cBhvr>
                                        </p:animEffect>
                                      </p:childTnLst>
                                    </p:cTn>
                                  </p:par>
                                </p:childTnLst>
                              </p:cTn>
                            </p:par>
                            <p:par>
                              <p:cTn id="66" fill="hold">
                                <p:stCondLst>
                                  <p:cond delay="6000"/>
                                </p:stCondLst>
                                <p:childTnLst>
                                  <p:par>
                                    <p:cTn id="67" presetID="2" presetClass="entr" presetSubtype="8"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300" fill="hold"/>
                                            <p:tgtEl>
                                              <p:spTgt spid="16"/>
                                            </p:tgtEl>
                                            <p:attrNameLst>
                                              <p:attrName>ppt_x</p:attrName>
                                            </p:attrNameLst>
                                          </p:cBhvr>
                                          <p:tavLst>
                                            <p:tav tm="0">
                                              <p:val>
                                                <p:strVal val="0-#ppt_w/2"/>
                                              </p:val>
                                            </p:tav>
                                            <p:tav tm="100000">
                                              <p:val>
                                                <p:strVal val="#ppt_x"/>
                                              </p:val>
                                            </p:tav>
                                          </p:tavLst>
                                        </p:anim>
                                        <p:anim calcmode="lin" valueType="num">
                                          <p:cBhvr additive="base">
                                            <p:cTn id="70" dur="300" fill="hold"/>
                                            <p:tgtEl>
                                              <p:spTgt spid="16"/>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2" presetClass="entr" presetSubtype="2"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right)">
                                          <p:cBhvr>
                                            <p:cTn id="74" dur="500"/>
                                            <p:tgtEl>
                                              <p:spTgt spid="29"/>
                                            </p:tgtEl>
                                          </p:cBhvr>
                                        </p:animEffect>
                                      </p:childTnLst>
                                    </p:cTn>
                                  </p:par>
                                </p:childTnLst>
                              </p:cTn>
                            </p:par>
                            <p:par>
                              <p:cTn id="75" fill="hold">
                                <p:stCondLst>
                                  <p:cond delay="7000"/>
                                </p:stCondLst>
                                <p:childTnLst>
                                  <p:par>
                                    <p:cTn id="76" presetID="22" presetClass="entr" presetSubtype="2"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right)">
                                          <p:cBhvr>
                                            <p:cTn id="78" dur="500"/>
                                            <p:tgtEl>
                                              <p:spTgt spid="28"/>
                                            </p:tgtEl>
                                          </p:cBhvr>
                                        </p:animEffect>
                                      </p:childTnLst>
                                    </p:cTn>
                                  </p:par>
                                </p:childTnLst>
                              </p:cTn>
                            </p:par>
                            <p:par>
                              <p:cTn id="79" fill="hold">
                                <p:stCondLst>
                                  <p:cond delay="7500"/>
                                </p:stCondLst>
                                <p:childTnLst>
                                  <p:par>
                                    <p:cTn id="80" presetID="14" presetClass="entr" presetSubtype="1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randombar(horizontal)">
                                          <p:cBhvr>
                                            <p:cTn id="82" dur="500"/>
                                            <p:tgtEl>
                                              <p:spTgt spid="26"/>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300" fill="hold"/>
                                            <p:tgtEl>
                                              <p:spTgt spid="17"/>
                                            </p:tgtEl>
                                            <p:attrNameLst>
                                              <p:attrName>ppt_x</p:attrName>
                                            </p:attrNameLst>
                                          </p:cBhvr>
                                          <p:tavLst>
                                            <p:tav tm="0">
                                              <p:val>
                                                <p:strVal val="0-#ppt_w/2"/>
                                              </p:val>
                                            </p:tav>
                                            <p:tav tm="100000">
                                              <p:val>
                                                <p:strVal val="#ppt_x"/>
                                              </p:val>
                                            </p:tav>
                                          </p:tavLst>
                                        </p:anim>
                                        <p:anim calcmode="lin" valueType="num">
                                          <p:cBhvr additive="base">
                                            <p:cTn id="87" dur="3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1" grpId="0" animBg="1"/>
          <p:bldP spid="12" grpId="0" animBg="1"/>
          <p:bldP spid="2" grpId="0" animBg="1"/>
          <p:bldP spid="14" grpId="0" animBg="1"/>
          <p:bldP spid="15" grpId="0"/>
          <p:bldP spid="16" grpId="0"/>
          <p:bldP spid="17" grpId="0"/>
          <p:bldP spid="3" grpId="0" animBg="1"/>
          <p:bldP spid="22" grpId="0" animBg="1"/>
          <p:bldP spid="2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圆角矩形 10"/>
          <p:cNvSpPr/>
          <p:nvPr/>
        </p:nvSpPr>
        <p:spPr>
          <a:xfrm>
            <a:off x="3131840" y="1059582"/>
            <a:ext cx="5472608" cy="2880320"/>
          </a:xfrm>
          <a:prstGeom prst="roundRect">
            <a:avLst>
              <a:gd name="adj" fmla="val 1924"/>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a:off x="3347864" y="1286351"/>
            <a:ext cx="5040560" cy="2347181"/>
          </a:xfrm>
          <a:prstGeom prst="rect">
            <a:avLst/>
          </a:prstGeom>
        </p:spPr>
        <p:txBody>
          <a:bodyPr wrap="square">
            <a:spAutoFit/>
          </a:bodyPr>
          <a:lstStyle/>
          <a:p>
            <a:pPr algn="just">
              <a:lnSpc>
                <a:spcPts val="3000"/>
              </a:lnSpc>
            </a:pPr>
            <a:r>
              <a:rPr lang="zh-CN" altLang="en-US" sz="1400" dirty="0">
                <a:solidFill>
                  <a:prstClr val="white"/>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a:t>
            </a:r>
          </a:p>
        </p:txBody>
      </p:sp>
      <p:sp>
        <p:nvSpPr>
          <p:cNvPr id="4" name="矩形 3"/>
          <p:cNvSpPr/>
          <p:nvPr/>
        </p:nvSpPr>
        <p:spPr>
          <a:xfrm>
            <a:off x="2159224" y="1475651"/>
            <a:ext cx="1152128" cy="1754326"/>
          </a:xfrm>
          <a:prstGeom prst="rect">
            <a:avLst/>
          </a:prstGeom>
        </p:spPr>
        <p:txBody>
          <a:bodyPr wrap="square">
            <a:spAutoFit/>
          </a:bodyPr>
          <a:lstStyle/>
          <a:p>
            <a:pPr algn="just"/>
            <a:r>
              <a:rPr lang="zh-CN" altLang="en-US" sz="5400" b="1" dirty="0">
                <a:solidFill>
                  <a:prstClr val="white">
                    <a:lumMod val="95000"/>
                    <a:alpha val="65000"/>
                  </a:prstClr>
                </a:solidFill>
                <a:latin typeface="微软雅黑" panose="020B0503020204020204" pitchFamily="34" charset="-122"/>
                <a:ea typeface="微软雅黑" panose="020B0503020204020204" pitchFamily="34" charset="-122"/>
              </a:rPr>
              <a:t>前言</a:t>
            </a:r>
            <a:endParaRPr lang="en-US" altLang="zh-CN" sz="5400" b="1" dirty="0">
              <a:solidFill>
                <a:prstClr val="white">
                  <a:lumMod val="95000"/>
                  <a:alpha val="6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300" fill="hold"/>
                                        <p:tgtEl>
                                          <p:spTgt spid="23"/>
                                        </p:tgtEl>
                                        <p:attrNameLst>
                                          <p:attrName>ppt_w</p:attrName>
                                        </p:attrNameLst>
                                      </p:cBhvr>
                                      <p:tavLst>
                                        <p:tav tm="0">
                                          <p:val>
                                            <p:fltVal val="0"/>
                                          </p:val>
                                        </p:tav>
                                        <p:tav tm="100000">
                                          <p:val>
                                            <p:strVal val="#ppt_w"/>
                                          </p:val>
                                        </p:tav>
                                      </p:tavLst>
                                    </p:anim>
                                    <p:anim calcmode="lin" valueType="num">
                                      <p:cBhvr>
                                        <p:cTn id="12" dur="2300" fill="hold"/>
                                        <p:tgtEl>
                                          <p:spTgt spid="23"/>
                                        </p:tgtEl>
                                        <p:attrNameLst>
                                          <p:attrName>ppt_h</p:attrName>
                                        </p:attrNameLst>
                                      </p:cBhvr>
                                      <p:tavLst>
                                        <p:tav tm="0">
                                          <p:val>
                                            <p:fltVal val="0"/>
                                          </p:val>
                                        </p:tav>
                                        <p:tav tm="100000">
                                          <p:val>
                                            <p:strVal val="#ppt_h"/>
                                          </p:val>
                                        </p:tav>
                                      </p:tavLst>
                                    </p:anim>
                                    <p:animEffect transition="in" filter="fade">
                                      <p:cBhvr>
                                        <p:cTn id="13" dur="2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138436"/>
            <a:ext cx="9144000" cy="1728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244323" y="1726625"/>
            <a:ext cx="2551813" cy="255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95536" y="2417313"/>
            <a:ext cx="2534624" cy="526777"/>
          </a:xfrm>
          <a:prstGeom prst="rect">
            <a:avLst/>
          </a:prstGeom>
        </p:spPr>
        <p:txBody>
          <a:bodyPr wrap="square" lIns="91409" tIns="45703" rIns="91409" bIns="45703">
            <a:spAutoFit/>
          </a:bodyPr>
          <a:lstStyle/>
          <a:p>
            <a:pPr algn="just" defTabSz="913765">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随着计算机技术的发展及印刷技术的进步，平要。</a:t>
            </a:r>
          </a:p>
        </p:txBody>
      </p:sp>
      <p:grpSp>
        <p:nvGrpSpPr>
          <p:cNvPr id="12" name="Group 6"/>
          <p:cNvGrpSpPr>
            <a:grpSpLocks noChangeAspect="1"/>
          </p:cNvGrpSpPr>
          <p:nvPr/>
        </p:nvGrpSpPr>
        <p:grpSpPr bwMode="auto">
          <a:xfrm>
            <a:off x="3363596" y="1855479"/>
            <a:ext cx="2313266" cy="2317353"/>
            <a:chOff x="2381" y="1120"/>
            <a:chExt cx="1132" cy="1134"/>
          </a:xfrm>
        </p:grpSpPr>
        <p:sp>
          <p:nvSpPr>
            <p:cNvPr id="13" name="AutoShape 5"/>
            <p:cNvSpPr>
              <a:spLocks noChangeAspect="1" noChangeArrowheads="1" noTextEdit="1"/>
            </p:cNvSpPr>
            <p:nvPr/>
          </p:nvSpPr>
          <p:spPr bwMode="auto">
            <a:xfrm>
              <a:off x="2381" y="1120"/>
              <a:ext cx="113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Oval 7"/>
            <p:cNvSpPr>
              <a:spLocks noChangeArrowheads="1"/>
            </p:cNvSpPr>
            <p:nvPr/>
          </p:nvSpPr>
          <p:spPr bwMode="auto">
            <a:xfrm>
              <a:off x="2562" y="1301"/>
              <a:ext cx="771" cy="771"/>
            </a:xfrm>
            <a:prstGeom prst="ellipse">
              <a:avLst/>
            </a:prstGeom>
            <a:solidFill>
              <a:srgbClr val="1E4B4E">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nvSpPr>
          <p:spPr bwMode="auto">
            <a:xfrm>
              <a:off x="2402" y="1124"/>
              <a:ext cx="551" cy="453"/>
            </a:xfrm>
            <a:custGeom>
              <a:avLst/>
              <a:gdLst>
                <a:gd name="T0" fmla="*/ 236 w 902"/>
                <a:gd name="T1" fmla="*/ 742 h 742"/>
                <a:gd name="T2" fmla="*/ 412 w 902"/>
                <a:gd name="T3" fmla="*/ 439 h 742"/>
                <a:gd name="T4" fmla="*/ 776 w 902"/>
                <a:gd name="T5" fmla="*/ 250 h 742"/>
                <a:gd name="T6" fmla="*/ 902 w 902"/>
                <a:gd name="T7" fmla="*/ 118 h 742"/>
                <a:gd name="T8" fmla="*/ 778 w 902"/>
                <a:gd name="T9" fmla="*/ 0 h 742"/>
                <a:gd name="T10" fmla="*/ 0 w 902"/>
                <a:gd name="T11" fmla="*/ 670 h 742"/>
                <a:gd name="T12" fmla="*/ 161 w 902"/>
                <a:gd name="T13" fmla="*/ 590 h 742"/>
                <a:gd name="T14" fmla="*/ 236 w 902"/>
                <a:gd name="T15" fmla="*/ 742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2" h="742">
                  <a:moveTo>
                    <a:pt x="236" y="742"/>
                  </a:moveTo>
                  <a:cubicBezTo>
                    <a:pt x="268" y="626"/>
                    <a:pt x="329" y="522"/>
                    <a:pt x="412" y="439"/>
                  </a:cubicBezTo>
                  <a:cubicBezTo>
                    <a:pt x="509" y="342"/>
                    <a:pt x="635" y="275"/>
                    <a:pt x="776" y="250"/>
                  </a:cubicBezTo>
                  <a:cubicBezTo>
                    <a:pt x="902" y="118"/>
                    <a:pt x="902" y="118"/>
                    <a:pt x="902" y="118"/>
                  </a:cubicBezTo>
                  <a:cubicBezTo>
                    <a:pt x="778" y="0"/>
                    <a:pt x="778" y="0"/>
                    <a:pt x="778" y="0"/>
                  </a:cubicBezTo>
                  <a:cubicBezTo>
                    <a:pt x="404" y="46"/>
                    <a:pt x="99" y="315"/>
                    <a:pt x="0" y="670"/>
                  </a:cubicBezTo>
                  <a:cubicBezTo>
                    <a:pt x="161" y="590"/>
                    <a:pt x="161" y="590"/>
                    <a:pt x="161" y="590"/>
                  </a:cubicBezTo>
                  <a:lnTo>
                    <a:pt x="236" y="742"/>
                  </a:lnTo>
                  <a:close/>
                </a:path>
              </a:pathLst>
            </a:custGeom>
            <a:solidFill>
              <a:schemeClr val="bg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2906" y="1120"/>
              <a:ext cx="583" cy="485"/>
            </a:xfrm>
            <a:custGeom>
              <a:avLst/>
              <a:gdLst>
                <a:gd name="T0" fmla="*/ 8 w 954"/>
                <a:gd name="T1" fmla="*/ 250 h 794"/>
                <a:gd name="T2" fmla="*/ 67 w 954"/>
                <a:gd name="T3" fmla="*/ 247 h 794"/>
                <a:gd name="T4" fmla="*/ 549 w 954"/>
                <a:gd name="T5" fmla="*/ 446 h 794"/>
                <a:gd name="T6" fmla="*/ 707 w 954"/>
                <a:gd name="T7" fmla="*/ 693 h 794"/>
                <a:gd name="T8" fmla="*/ 860 w 954"/>
                <a:gd name="T9" fmla="*/ 794 h 794"/>
                <a:gd name="T10" fmla="*/ 954 w 954"/>
                <a:gd name="T11" fmla="*/ 653 h 794"/>
                <a:gd name="T12" fmla="*/ 67 w 954"/>
                <a:gd name="T13" fmla="*/ 0 h 794"/>
                <a:gd name="T14" fmla="*/ 0 w 954"/>
                <a:gd name="T15" fmla="*/ 2 h 794"/>
                <a:gd name="T16" fmla="*/ 128 w 954"/>
                <a:gd name="T17" fmla="*/ 124 h 794"/>
                <a:gd name="T18" fmla="*/ 8 w 954"/>
                <a:gd name="T19" fmla="*/ 25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4" h="794">
                  <a:moveTo>
                    <a:pt x="8" y="250"/>
                  </a:moveTo>
                  <a:cubicBezTo>
                    <a:pt x="28" y="248"/>
                    <a:pt x="47" y="247"/>
                    <a:pt x="67" y="247"/>
                  </a:cubicBezTo>
                  <a:cubicBezTo>
                    <a:pt x="256" y="247"/>
                    <a:pt x="425" y="323"/>
                    <a:pt x="549" y="446"/>
                  </a:cubicBezTo>
                  <a:cubicBezTo>
                    <a:pt x="618" y="516"/>
                    <a:pt x="672" y="599"/>
                    <a:pt x="707" y="693"/>
                  </a:cubicBezTo>
                  <a:cubicBezTo>
                    <a:pt x="860" y="794"/>
                    <a:pt x="860" y="794"/>
                    <a:pt x="860" y="794"/>
                  </a:cubicBezTo>
                  <a:cubicBezTo>
                    <a:pt x="954" y="653"/>
                    <a:pt x="954" y="653"/>
                    <a:pt x="954" y="653"/>
                  </a:cubicBezTo>
                  <a:cubicBezTo>
                    <a:pt x="837" y="275"/>
                    <a:pt x="484" y="0"/>
                    <a:pt x="67" y="0"/>
                  </a:cubicBezTo>
                  <a:cubicBezTo>
                    <a:pt x="45" y="0"/>
                    <a:pt x="22" y="1"/>
                    <a:pt x="0" y="2"/>
                  </a:cubicBezTo>
                  <a:cubicBezTo>
                    <a:pt x="128" y="124"/>
                    <a:pt x="128" y="124"/>
                    <a:pt x="128" y="124"/>
                  </a:cubicBezTo>
                  <a:lnTo>
                    <a:pt x="8" y="25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2380" y="1515"/>
              <a:ext cx="329" cy="633"/>
            </a:xfrm>
            <a:custGeom>
              <a:avLst/>
              <a:gdLst>
                <a:gd name="T0" fmla="*/ 538 w 538"/>
                <a:gd name="T1" fmla="*/ 839 h 1037"/>
                <a:gd name="T2" fmla="*/ 447 w 538"/>
                <a:gd name="T3" fmla="*/ 763 h 1037"/>
                <a:gd name="T4" fmla="*/ 248 w 538"/>
                <a:gd name="T5" fmla="*/ 282 h 1037"/>
                <a:gd name="T6" fmla="*/ 259 w 538"/>
                <a:gd name="T7" fmla="*/ 160 h 1037"/>
                <a:gd name="T8" fmla="*/ 179 w 538"/>
                <a:gd name="T9" fmla="*/ 0 h 1037"/>
                <a:gd name="T10" fmla="*/ 23 w 538"/>
                <a:gd name="T11" fmla="*/ 77 h 1037"/>
                <a:gd name="T12" fmla="*/ 0 w 538"/>
                <a:gd name="T13" fmla="*/ 282 h 1037"/>
                <a:gd name="T14" fmla="*/ 389 w 538"/>
                <a:gd name="T15" fmla="*/ 1037 h 1037"/>
                <a:gd name="T16" fmla="*/ 369 w 538"/>
                <a:gd name="T17" fmla="*/ 858 h 1037"/>
                <a:gd name="T18" fmla="*/ 538 w 538"/>
                <a:gd name="T19" fmla="*/ 839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8" h="1037">
                  <a:moveTo>
                    <a:pt x="538" y="839"/>
                  </a:moveTo>
                  <a:cubicBezTo>
                    <a:pt x="505" y="816"/>
                    <a:pt x="475" y="791"/>
                    <a:pt x="447" y="763"/>
                  </a:cubicBezTo>
                  <a:cubicBezTo>
                    <a:pt x="324" y="640"/>
                    <a:pt x="248" y="470"/>
                    <a:pt x="248" y="282"/>
                  </a:cubicBezTo>
                  <a:cubicBezTo>
                    <a:pt x="248" y="240"/>
                    <a:pt x="251" y="200"/>
                    <a:pt x="259" y="160"/>
                  </a:cubicBezTo>
                  <a:cubicBezTo>
                    <a:pt x="179" y="0"/>
                    <a:pt x="179" y="0"/>
                    <a:pt x="179" y="0"/>
                  </a:cubicBezTo>
                  <a:cubicBezTo>
                    <a:pt x="23" y="77"/>
                    <a:pt x="23" y="77"/>
                    <a:pt x="23" y="77"/>
                  </a:cubicBezTo>
                  <a:cubicBezTo>
                    <a:pt x="8" y="143"/>
                    <a:pt x="0" y="212"/>
                    <a:pt x="0" y="282"/>
                  </a:cubicBezTo>
                  <a:cubicBezTo>
                    <a:pt x="1" y="593"/>
                    <a:pt x="154" y="868"/>
                    <a:pt x="389" y="1037"/>
                  </a:cubicBezTo>
                  <a:cubicBezTo>
                    <a:pt x="369" y="858"/>
                    <a:pt x="369" y="858"/>
                    <a:pt x="369" y="858"/>
                  </a:cubicBezTo>
                  <a:lnTo>
                    <a:pt x="538" y="839"/>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2630" y="2026"/>
              <a:ext cx="638" cy="227"/>
            </a:xfrm>
            <a:custGeom>
              <a:avLst/>
              <a:gdLst>
                <a:gd name="T0" fmla="*/ 912 w 1044"/>
                <a:gd name="T1" fmla="*/ 0 h 372"/>
                <a:gd name="T2" fmla="*/ 519 w 1044"/>
                <a:gd name="T3" fmla="*/ 125 h 372"/>
                <a:gd name="T4" fmla="*/ 178 w 1044"/>
                <a:gd name="T5" fmla="*/ 33 h 372"/>
                <a:gd name="T6" fmla="*/ 0 w 1044"/>
                <a:gd name="T7" fmla="*/ 52 h 372"/>
                <a:gd name="T8" fmla="*/ 20 w 1044"/>
                <a:gd name="T9" fmla="*/ 226 h 372"/>
                <a:gd name="T10" fmla="*/ 519 w 1044"/>
                <a:gd name="T11" fmla="*/ 372 h 372"/>
                <a:gd name="T12" fmla="*/ 1044 w 1044"/>
                <a:gd name="T13" fmla="*/ 209 h 372"/>
                <a:gd name="T14" fmla="*/ 872 w 1044"/>
                <a:gd name="T15" fmla="*/ 167 h 372"/>
                <a:gd name="T16" fmla="*/ 912 w 104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4" h="372">
                  <a:moveTo>
                    <a:pt x="912" y="0"/>
                  </a:moveTo>
                  <a:cubicBezTo>
                    <a:pt x="801" y="78"/>
                    <a:pt x="666" y="125"/>
                    <a:pt x="519" y="125"/>
                  </a:cubicBezTo>
                  <a:cubicBezTo>
                    <a:pt x="395" y="125"/>
                    <a:pt x="278" y="91"/>
                    <a:pt x="178" y="33"/>
                  </a:cubicBezTo>
                  <a:cubicBezTo>
                    <a:pt x="0" y="52"/>
                    <a:pt x="0" y="52"/>
                    <a:pt x="0" y="52"/>
                  </a:cubicBezTo>
                  <a:cubicBezTo>
                    <a:pt x="20" y="226"/>
                    <a:pt x="20" y="226"/>
                    <a:pt x="20" y="226"/>
                  </a:cubicBezTo>
                  <a:cubicBezTo>
                    <a:pt x="164" y="318"/>
                    <a:pt x="335" y="372"/>
                    <a:pt x="519" y="372"/>
                  </a:cubicBezTo>
                  <a:cubicBezTo>
                    <a:pt x="714" y="372"/>
                    <a:pt x="895" y="312"/>
                    <a:pt x="1044" y="209"/>
                  </a:cubicBezTo>
                  <a:cubicBezTo>
                    <a:pt x="872" y="167"/>
                    <a:pt x="872" y="167"/>
                    <a:pt x="872" y="167"/>
                  </a:cubicBezTo>
                  <a:lnTo>
                    <a:pt x="912"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3189" y="1547"/>
              <a:ext cx="325" cy="590"/>
            </a:xfrm>
            <a:custGeom>
              <a:avLst/>
              <a:gdLst>
                <a:gd name="T0" fmla="*/ 503 w 531"/>
                <a:gd name="T1" fmla="*/ 0 h 966"/>
                <a:gd name="T2" fmla="*/ 406 w 531"/>
                <a:gd name="T3" fmla="*/ 146 h 966"/>
                <a:gd name="T4" fmla="*/ 260 w 531"/>
                <a:gd name="T5" fmla="*/ 49 h 966"/>
                <a:gd name="T6" fmla="*/ 284 w 531"/>
                <a:gd name="T7" fmla="*/ 229 h 966"/>
                <a:gd name="T8" fmla="*/ 85 w 531"/>
                <a:gd name="T9" fmla="*/ 710 h 966"/>
                <a:gd name="T10" fmla="*/ 43 w 531"/>
                <a:gd name="T11" fmla="*/ 749 h 966"/>
                <a:gd name="T12" fmla="*/ 0 w 531"/>
                <a:gd name="T13" fmla="*/ 925 h 966"/>
                <a:gd name="T14" fmla="*/ 167 w 531"/>
                <a:gd name="T15" fmla="*/ 966 h 966"/>
                <a:gd name="T16" fmla="*/ 531 w 531"/>
                <a:gd name="T17" fmla="*/ 229 h 966"/>
                <a:gd name="T18" fmla="*/ 503 w 531"/>
                <a:gd name="T19"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966">
                  <a:moveTo>
                    <a:pt x="503" y="0"/>
                  </a:moveTo>
                  <a:cubicBezTo>
                    <a:pt x="406" y="146"/>
                    <a:pt x="406" y="146"/>
                    <a:pt x="406" y="146"/>
                  </a:cubicBezTo>
                  <a:cubicBezTo>
                    <a:pt x="260" y="49"/>
                    <a:pt x="260" y="49"/>
                    <a:pt x="260" y="49"/>
                  </a:cubicBezTo>
                  <a:cubicBezTo>
                    <a:pt x="276" y="106"/>
                    <a:pt x="284" y="167"/>
                    <a:pt x="284" y="229"/>
                  </a:cubicBezTo>
                  <a:cubicBezTo>
                    <a:pt x="284" y="417"/>
                    <a:pt x="208" y="587"/>
                    <a:pt x="85" y="710"/>
                  </a:cubicBezTo>
                  <a:cubicBezTo>
                    <a:pt x="71" y="724"/>
                    <a:pt x="57" y="737"/>
                    <a:pt x="43" y="749"/>
                  </a:cubicBezTo>
                  <a:cubicBezTo>
                    <a:pt x="0" y="925"/>
                    <a:pt x="0" y="925"/>
                    <a:pt x="0" y="925"/>
                  </a:cubicBezTo>
                  <a:cubicBezTo>
                    <a:pt x="167" y="966"/>
                    <a:pt x="167" y="966"/>
                    <a:pt x="167" y="966"/>
                  </a:cubicBezTo>
                  <a:cubicBezTo>
                    <a:pt x="388" y="796"/>
                    <a:pt x="531" y="529"/>
                    <a:pt x="531" y="229"/>
                  </a:cubicBezTo>
                  <a:cubicBezTo>
                    <a:pt x="531" y="150"/>
                    <a:pt x="522" y="73"/>
                    <a:pt x="503"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矩形 19"/>
          <p:cNvSpPr/>
          <p:nvPr/>
        </p:nvSpPr>
        <p:spPr>
          <a:xfrm>
            <a:off x="3417059" y="2775628"/>
            <a:ext cx="2243103" cy="477054"/>
          </a:xfrm>
          <a:prstGeom prst="rect">
            <a:avLst/>
          </a:prstGeom>
        </p:spPr>
        <p:txBody>
          <a:bodyPr wrap="square">
            <a:spAutoFit/>
          </a:bodyPr>
          <a:lstStyle/>
          <a:p>
            <a:pPr algn="ctr">
              <a:lnSpc>
                <a:spcPts val="1500"/>
              </a:lnSpc>
            </a:pPr>
            <a:r>
              <a:rPr lang="zh-CN" altLang="en-US" sz="1200" dirty="0">
                <a:solidFill>
                  <a:schemeClr val="bg1"/>
                </a:solidFill>
                <a:latin typeface="微软雅黑" panose="020B0503020204020204" pitchFamily="34" charset="-122"/>
                <a:ea typeface="微软雅黑" panose="020B0503020204020204" pitchFamily="34" charset="-122"/>
              </a:rPr>
              <a:t>这里填写</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ts val="1500"/>
              </a:lnSpc>
            </a:pPr>
            <a:r>
              <a:rPr lang="zh-CN" altLang="en-US" sz="1200" dirty="0">
                <a:solidFill>
                  <a:schemeClr val="bg1"/>
                </a:solidFill>
                <a:latin typeface="微软雅黑" panose="020B0503020204020204" pitchFamily="34" charset="-122"/>
                <a:ea typeface="微软雅黑" panose="020B0503020204020204" pitchFamily="34" charset="-122"/>
              </a:rPr>
              <a:t>二级小标题</a:t>
            </a: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987574"/>
            <a:ext cx="1281730" cy="28790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300"/>
                                        <p:tgtEl>
                                          <p:spTgt spid="10"/>
                                        </p:tgtEl>
                                      </p:cBhvr>
                                    </p:animEffec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300"/>
                                        <p:tgtEl>
                                          <p:spTgt spid="22"/>
                                        </p:tgtEl>
                                      </p:cBhvr>
                                    </p:animEffect>
                                    <p:anim calcmode="lin" valueType="num">
                                      <p:cBhvr>
                                        <p:cTn id="29" dur="300" fill="hold"/>
                                        <p:tgtEl>
                                          <p:spTgt spid="22"/>
                                        </p:tgtEl>
                                        <p:attrNameLst>
                                          <p:attrName>ppt_x</p:attrName>
                                        </p:attrNameLst>
                                      </p:cBhvr>
                                      <p:tavLst>
                                        <p:tav tm="0">
                                          <p:val>
                                            <p:strVal val="#ppt_x"/>
                                          </p:val>
                                        </p:tav>
                                        <p:tav tm="100000">
                                          <p:val>
                                            <p:strVal val="#ppt_x"/>
                                          </p:val>
                                        </p:tav>
                                      </p:tavLst>
                                    </p:anim>
                                    <p:anim calcmode="lin" valueType="num">
                                      <p:cBhvr>
                                        <p:cTn id="30" dur="3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2500"/>
                            </p:stCondLst>
                            <p:childTnLst>
                              <p:par>
                                <p:cTn id="43" presetID="8" presetClass="emph" presetSubtype="0" fill="hold" nodeType="afterEffect">
                                  <p:stCondLst>
                                    <p:cond delay="0"/>
                                  </p:stCondLst>
                                  <p:childTnLst>
                                    <p:animRot by="21600000">
                                      <p:cBhvr>
                                        <p:cTn id="44" dur="3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9" grpId="0" animBg="1"/>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30782" y="3221709"/>
            <a:ext cx="1943101" cy="242888"/>
            <a:chOff x="865188" y="3173686"/>
            <a:chExt cx="1943101" cy="242888"/>
          </a:xfrm>
        </p:grpSpPr>
        <p:sp>
          <p:nvSpPr>
            <p:cNvPr id="12" name="Freeform 378"/>
            <p:cNvSpPr/>
            <p:nvPr/>
          </p:nvSpPr>
          <p:spPr bwMode="auto">
            <a:xfrm>
              <a:off x="865188" y="3173686"/>
              <a:ext cx="1421408" cy="242888"/>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chemeClr val="tx2">
                <a:lumMod val="50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sp>
          <p:nvSpPr>
            <p:cNvPr id="13" name="Freeform 379"/>
            <p:cNvSpPr/>
            <p:nvPr/>
          </p:nvSpPr>
          <p:spPr bwMode="auto">
            <a:xfrm>
              <a:off x="1847851" y="3173686"/>
              <a:ext cx="960438" cy="242888"/>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chemeClr val="tx2">
                <a:lumMod val="50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grpSp>
      <p:grpSp>
        <p:nvGrpSpPr>
          <p:cNvPr id="3" name="组合 2"/>
          <p:cNvGrpSpPr/>
          <p:nvPr/>
        </p:nvGrpSpPr>
        <p:grpSpPr>
          <a:xfrm>
            <a:off x="2653232" y="3221709"/>
            <a:ext cx="2692401" cy="242888"/>
            <a:chOff x="2687638" y="3173686"/>
            <a:chExt cx="2692401" cy="242888"/>
          </a:xfrm>
        </p:grpSpPr>
        <p:sp>
          <p:nvSpPr>
            <p:cNvPr id="14" name="Freeform 380"/>
            <p:cNvSpPr/>
            <p:nvPr/>
          </p:nvSpPr>
          <p:spPr bwMode="auto">
            <a:xfrm>
              <a:off x="2687638" y="3173686"/>
              <a:ext cx="1919288"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chemeClr val="tx2"/>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sp>
          <p:nvSpPr>
            <p:cNvPr id="15" name="Freeform 381"/>
            <p:cNvSpPr/>
            <p:nvPr/>
          </p:nvSpPr>
          <p:spPr bwMode="auto">
            <a:xfrm>
              <a:off x="3832226" y="3173686"/>
              <a:ext cx="1547813"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chemeClr val="tx2"/>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grpSp>
      <p:sp>
        <p:nvSpPr>
          <p:cNvPr id="16" name="Freeform 382"/>
          <p:cNvSpPr/>
          <p:nvPr/>
        </p:nvSpPr>
        <p:spPr bwMode="auto">
          <a:xfrm>
            <a:off x="5199582" y="3221709"/>
            <a:ext cx="2938462" cy="242888"/>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chemeClr val="bg2"/>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grpSp>
        <p:nvGrpSpPr>
          <p:cNvPr id="8" name="组合 7"/>
          <p:cNvGrpSpPr/>
          <p:nvPr/>
        </p:nvGrpSpPr>
        <p:grpSpPr>
          <a:xfrm>
            <a:off x="6530700" y="3082009"/>
            <a:ext cx="525463" cy="522288"/>
            <a:chOff x="6635751" y="3033986"/>
            <a:chExt cx="525463" cy="522288"/>
          </a:xfrm>
        </p:grpSpPr>
        <p:sp>
          <p:nvSpPr>
            <p:cNvPr id="18" name="Oval 414"/>
            <p:cNvSpPr>
              <a:spLocks noChangeArrowheads="1"/>
            </p:cNvSpPr>
            <p:nvPr/>
          </p:nvSpPr>
          <p:spPr bwMode="auto">
            <a:xfrm>
              <a:off x="6635751" y="3033986"/>
              <a:ext cx="525463" cy="522288"/>
            </a:xfrm>
            <a:prstGeom prst="ellipse">
              <a:avLst/>
            </a:pr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Oval 415"/>
            <p:cNvSpPr>
              <a:spLocks noChangeArrowheads="1"/>
            </p:cNvSpPr>
            <p:nvPr/>
          </p:nvSpPr>
          <p:spPr bwMode="auto">
            <a:xfrm>
              <a:off x="6789738" y="3187974"/>
              <a:ext cx="217488" cy="214313"/>
            </a:xfrm>
            <a:prstGeom prst="ellipse">
              <a:avLst/>
            </a:prstGeom>
            <a:solidFill>
              <a:schemeClr val="bg2"/>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grpSp>
      <p:grpSp>
        <p:nvGrpSpPr>
          <p:cNvPr id="5" name="组合 4"/>
          <p:cNvGrpSpPr/>
          <p:nvPr/>
        </p:nvGrpSpPr>
        <p:grpSpPr>
          <a:xfrm>
            <a:off x="4048645" y="3082009"/>
            <a:ext cx="523875" cy="522288"/>
            <a:chOff x="4083051" y="3033986"/>
            <a:chExt cx="523875" cy="522288"/>
          </a:xfrm>
        </p:grpSpPr>
        <p:sp>
          <p:nvSpPr>
            <p:cNvPr id="20" name="Oval 416"/>
            <p:cNvSpPr>
              <a:spLocks noChangeArrowheads="1"/>
            </p:cNvSpPr>
            <p:nvPr/>
          </p:nvSpPr>
          <p:spPr bwMode="auto">
            <a:xfrm>
              <a:off x="4083051" y="3033986"/>
              <a:ext cx="523875" cy="522288"/>
            </a:xfrm>
            <a:prstGeom prst="ellipse">
              <a:avLst/>
            </a:pr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Oval 417"/>
            <p:cNvSpPr>
              <a:spLocks noChangeArrowheads="1"/>
            </p:cNvSpPr>
            <p:nvPr/>
          </p:nvSpPr>
          <p:spPr bwMode="auto">
            <a:xfrm>
              <a:off x="4237038" y="3187974"/>
              <a:ext cx="217488" cy="214313"/>
            </a:xfrm>
            <a:prstGeom prst="ellipse">
              <a:avLst/>
            </a:prstGeom>
            <a:solidFill>
              <a:schemeClr val="tx2"/>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grpSp>
      <p:grpSp>
        <p:nvGrpSpPr>
          <p:cNvPr id="4" name="组合 3"/>
          <p:cNvGrpSpPr/>
          <p:nvPr/>
        </p:nvGrpSpPr>
        <p:grpSpPr>
          <a:xfrm>
            <a:off x="1534045" y="3082009"/>
            <a:ext cx="523875" cy="522288"/>
            <a:chOff x="1568451" y="3033986"/>
            <a:chExt cx="523875" cy="522288"/>
          </a:xfrm>
        </p:grpSpPr>
        <p:sp>
          <p:nvSpPr>
            <p:cNvPr id="23" name="Oval 416"/>
            <p:cNvSpPr>
              <a:spLocks noChangeArrowheads="1"/>
            </p:cNvSpPr>
            <p:nvPr/>
          </p:nvSpPr>
          <p:spPr bwMode="auto">
            <a:xfrm>
              <a:off x="1568451" y="3033986"/>
              <a:ext cx="523875" cy="522288"/>
            </a:xfrm>
            <a:prstGeom prst="ellipse">
              <a:avLst/>
            </a:pr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Oval 417"/>
            <p:cNvSpPr>
              <a:spLocks noChangeArrowheads="1"/>
            </p:cNvSpPr>
            <p:nvPr/>
          </p:nvSpPr>
          <p:spPr bwMode="auto">
            <a:xfrm>
              <a:off x="1722438" y="3187974"/>
              <a:ext cx="217488" cy="214313"/>
            </a:xfrm>
            <a:prstGeom prst="ellipse">
              <a:avLst/>
            </a:prstGeom>
            <a:solidFill>
              <a:schemeClr val="tx2">
                <a:lumMod val="50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grpSp>
      <p:sp>
        <p:nvSpPr>
          <p:cNvPr id="32" name="TextBox 692"/>
          <p:cNvSpPr txBox="1"/>
          <p:nvPr/>
        </p:nvSpPr>
        <p:spPr bwMode="auto">
          <a:xfrm>
            <a:off x="954399" y="3890541"/>
            <a:ext cx="2595582"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4400" spc="300" dirty="0">
                <a:solidFill>
                  <a:srgbClr val="284848"/>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3" name="矩形 1"/>
          <p:cNvSpPr>
            <a:spLocks noChangeArrowheads="1"/>
          </p:cNvSpPr>
          <p:nvPr/>
        </p:nvSpPr>
        <p:spPr bwMode="auto">
          <a:xfrm>
            <a:off x="3403847" y="3988544"/>
            <a:ext cx="47341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zh-CN" altLang="en-US" sz="1050" dirty="0">
                <a:solidFill>
                  <a:srgbClr val="284848"/>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了，这对今天的平面设计都提出了空前的挑战，也为平面设计者提供了更为广阔的发展窨。从技术上讲，平面设计者不仅要掌握传统的设计工具。</a:t>
            </a:r>
          </a:p>
        </p:txBody>
      </p:sp>
      <p:grpSp>
        <p:nvGrpSpPr>
          <p:cNvPr id="37" name="组合 36"/>
          <p:cNvGrpSpPr/>
          <p:nvPr/>
        </p:nvGrpSpPr>
        <p:grpSpPr>
          <a:xfrm>
            <a:off x="1851545" y="1251621"/>
            <a:ext cx="1704975" cy="1722438"/>
            <a:chOff x="1885951" y="1203598"/>
            <a:chExt cx="1704975" cy="1722438"/>
          </a:xfrm>
        </p:grpSpPr>
        <p:sp>
          <p:nvSpPr>
            <p:cNvPr id="9" name="Freeform 5"/>
            <p:cNvSpPr/>
            <p:nvPr/>
          </p:nvSpPr>
          <p:spPr bwMode="auto">
            <a:xfrm>
              <a:off x="1885951" y="1203598"/>
              <a:ext cx="1704975" cy="1722438"/>
            </a:xfrm>
            <a:custGeom>
              <a:avLst/>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ah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chemeClr val="tx2">
                <a:lumMod val="50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sp>
          <p:nvSpPr>
            <p:cNvPr id="25" name="TextBox 692"/>
            <p:cNvSpPr txBox="1"/>
            <p:nvPr/>
          </p:nvSpPr>
          <p:spPr bwMode="auto">
            <a:xfrm>
              <a:off x="2049616" y="154641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6" name="矩形 1"/>
            <p:cNvSpPr>
              <a:spLocks noChangeArrowheads="1"/>
            </p:cNvSpPr>
            <p:nvPr/>
          </p:nvSpPr>
          <p:spPr bwMode="auto">
            <a:xfrm>
              <a:off x="1950173" y="2021133"/>
              <a:ext cx="156872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white"/>
                  </a:solidFill>
                  <a:latin typeface="微软雅黑" panose="020B0503020204020204" pitchFamily="34" charset="-122"/>
                  <a:ea typeface="微软雅黑" panose="020B0503020204020204" pitchFamily="34" charset="-122"/>
                </a:rPr>
                <a:t>这里填写目录内容说明，设计发展存在一个时代价值观的问题。</a:t>
              </a:r>
            </a:p>
          </p:txBody>
        </p:sp>
        <p:cxnSp>
          <p:nvCxnSpPr>
            <p:cNvPr id="34" name="直接连接符 33"/>
            <p:cNvCxnSpPr/>
            <p:nvPr/>
          </p:nvCxnSpPr>
          <p:spPr>
            <a:xfrm>
              <a:off x="2034376" y="1965577"/>
              <a:ext cx="1388637" cy="0"/>
            </a:xfrm>
            <a:prstGeom prst="line">
              <a:avLst/>
            </a:prstGeom>
            <a:noFill/>
            <a:ln w="9525" cap="flat" cmpd="sng" algn="ctr">
              <a:solidFill>
                <a:sysClr val="window" lastClr="FFFFFF"/>
              </a:solidFill>
              <a:prstDash val="solid"/>
            </a:ln>
            <a:effectLst/>
          </p:spPr>
        </p:cxnSp>
      </p:grpSp>
      <p:grpSp>
        <p:nvGrpSpPr>
          <p:cNvPr id="40" name="组合 39"/>
          <p:cNvGrpSpPr/>
          <p:nvPr/>
        </p:nvGrpSpPr>
        <p:grpSpPr>
          <a:xfrm>
            <a:off x="4142308" y="1292896"/>
            <a:ext cx="1709738" cy="1722438"/>
            <a:chOff x="4176714" y="1244873"/>
            <a:chExt cx="1709738" cy="1722438"/>
          </a:xfrm>
        </p:grpSpPr>
        <p:sp>
          <p:nvSpPr>
            <p:cNvPr id="10" name="Freeform 6"/>
            <p:cNvSpPr/>
            <p:nvPr/>
          </p:nvSpPr>
          <p:spPr bwMode="auto">
            <a:xfrm>
              <a:off x="4176714" y="1244873"/>
              <a:ext cx="1709738" cy="1722438"/>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chemeClr val="tx2"/>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sp>
          <p:nvSpPr>
            <p:cNvPr id="28" name="TextBox 692"/>
            <p:cNvSpPr txBox="1"/>
            <p:nvPr/>
          </p:nvSpPr>
          <p:spPr bwMode="auto">
            <a:xfrm>
              <a:off x="4335616" y="154641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 name="矩形 1"/>
            <p:cNvSpPr>
              <a:spLocks noChangeArrowheads="1"/>
            </p:cNvSpPr>
            <p:nvPr/>
          </p:nvSpPr>
          <p:spPr bwMode="auto">
            <a:xfrm>
              <a:off x="4236173" y="2021133"/>
              <a:ext cx="156872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fontAlgn="base">
                <a:spcBef>
                  <a:spcPct val="0"/>
                </a:spcBef>
                <a:spcAft>
                  <a:spcPct val="0"/>
                </a:spcAft>
              </a:pPr>
              <a:r>
                <a:rPr lang="zh-CN" altLang="en-US" sz="1100" dirty="0">
                  <a:solidFill>
                    <a:prstClr val="white"/>
                  </a:solidFill>
                  <a:latin typeface="微软雅黑" panose="020B0503020204020204" pitchFamily="34" charset="-122"/>
                  <a:ea typeface="微软雅黑" panose="020B0503020204020204" pitchFamily="34" charset="-122"/>
                </a:rPr>
                <a:t>这里填写目录内容说明，设计发展存在一个时代价值观的问题。</a:t>
              </a:r>
            </a:p>
          </p:txBody>
        </p:sp>
        <p:cxnSp>
          <p:nvCxnSpPr>
            <p:cNvPr id="35" name="直接连接符 34"/>
            <p:cNvCxnSpPr/>
            <p:nvPr/>
          </p:nvCxnSpPr>
          <p:spPr>
            <a:xfrm>
              <a:off x="4312756" y="1965577"/>
              <a:ext cx="1388637" cy="0"/>
            </a:xfrm>
            <a:prstGeom prst="line">
              <a:avLst/>
            </a:prstGeom>
            <a:noFill/>
            <a:ln w="9525" cap="flat" cmpd="sng" algn="ctr">
              <a:solidFill>
                <a:sysClr val="window" lastClr="FFFFFF"/>
              </a:solidFill>
              <a:prstDash val="solid"/>
            </a:ln>
            <a:effectLst/>
          </p:spPr>
        </p:cxnSp>
      </p:grpSp>
      <p:grpSp>
        <p:nvGrpSpPr>
          <p:cNvPr id="42" name="组合 41"/>
          <p:cNvGrpSpPr/>
          <p:nvPr/>
        </p:nvGrpSpPr>
        <p:grpSpPr>
          <a:xfrm>
            <a:off x="6534670" y="1270671"/>
            <a:ext cx="1709738" cy="1725613"/>
            <a:chOff x="6569076" y="1222648"/>
            <a:chExt cx="1709738" cy="1725613"/>
          </a:xfrm>
        </p:grpSpPr>
        <p:sp>
          <p:nvSpPr>
            <p:cNvPr id="11" name="Freeform 7"/>
            <p:cNvSpPr/>
            <p:nvPr/>
          </p:nvSpPr>
          <p:spPr bwMode="auto">
            <a:xfrm>
              <a:off x="6569076" y="1222648"/>
              <a:ext cx="1709738" cy="1725613"/>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ah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chemeClr val="bg2"/>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sp>
          <p:nvSpPr>
            <p:cNvPr id="30" name="TextBox 692"/>
            <p:cNvSpPr txBox="1"/>
            <p:nvPr/>
          </p:nvSpPr>
          <p:spPr bwMode="auto">
            <a:xfrm>
              <a:off x="6735916" y="154641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1" name="矩形 1"/>
            <p:cNvSpPr>
              <a:spLocks noChangeArrowheads="1"/>
            </p:cNvSpPr>
            <p:nvPr/>
          </p:nvSpPr>
          <p:spPr bwMode="auto">
            <a:xfrm>
              <a:off x="6636473" y="2021133"/>
              <a:ext cx="156872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fontAlgn="base">
                <a:spcBef>
                  <a:spcPct val="0"/>
                </a:spcBef>
                <a:spcAft>
                  <a:spcPct val="0"/>
                </a:spcAft>
              </a:pPr>
              <a:r>
                <a:rPr lang="zh-CN" altLang="en-US" sz="1100" dirty="0">
                  <a:solidFill>
                    <a:prstClr val="white"/>
                  </a:solidFill>
                  <a:latin typeface="微软雅黑" panose="020B0503020204020204" pitchFamily="34" charset="-122"/>
                  <a:ea typeface="微软雅黑" panose="020B0503020204020204" pitchFamily="34" charset="-122"/>
                </a:rPr>
                <a:t>这里填写目录内容说明，设计发展存在一个时代价值观的问题。</a:t>
              </a:r>
            </a:p>
          </p:txBody>
        </p:sp>
        <p:cxnSp>
          <p:nvCxnSpPr>
            <p:cNvPr id="36" name="直接连接符 35"/>
            <p:cNvCxnSpPr/>
            <p:nvPr/>
          </p:nvCxnSpPr>
          <p:spPr>
            <a:xfrm>
              <a:off x="6697816" y="1965577"/>
              <a:ext cx="1388637" cy="0"/>
            </a:xfrm>
            <a:prstGeom prst="line">
              <a:avLst/>
            </a:prstGeom>
            <a:noFill/>
            <a:ln w="9525" cap="flat" cmpd="sng" algn="ctr">
              <a:solidFill>
                <a:sysClr val="window" lastClr="FFFFFF"/>
              </a:solidFill>
              <a:prstDash val="solid"/>
            </a:ln>
            <a:effectLst/>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 fill="hold"/>
                                            <p:tgtEl>
                                              <p:spTgt spid="4"/>
                                            </p:tgtEl>
                                            <p:attrNameLst>
                                              <p:attrName>ppt_w</p:attrName>
                                            </p:attrNameLst>
                                          </p:cBhvr>
                                          <p:tavLst>
                                            <p:tav tm="0">
                                              <p:val>
                                                <p:fltVal val="0"/>
                                              </p:val>
                                            </p:tav>
                                            <p:tav tm="100000">
                                              <p:val>
                                                <p:strVal val="#ppt_w"/>
                                              </p:val>
                                            </p:tav>
                                          </p:tavLst>
                                        </p:anim>
                                        <p:anim calcmode="lin" valueType="num">
                                          <p:cBhvr>
                                            <p:cTn id="25" dur="200" fill="hold"/>
                                            <p:tgtEl>
                                              <p:spTgt spid="4"/>
                                            </p:tgtEl>
                                            <p:attrNameLst>
                                              <p:attrName>ppt_h</p:attrName>
                                            </p:attrNameLst>
                                          </p:cBhvr>
                                          <p:tavLst>
                                            <p:tav tm="0">
                                              <p:val>
                                                <p:fltVal val="0"/>
                                              </p:val>
                                            </p:tav>
                                            <p:tav tm="100000">
                                              <p:val>
                                                <p:strVal val="#ppt_h"/>
                                              </p:val>
                                            </p:tav>
                                          </p:tavLst>
                                        </p:anim>
                                        <p:animEffect transition="in" filter="fade">
                                          <p:cBhvr>
                                            <p:cTn id="26" dur="200"/>
                                            <p:tgtEl>
                                              <p:spTgt spid="4"/>
                                            </p:tgtEl>
                                          </p:cBhvr>
                                        </p:animEffect>
                                      </p:childTnLst>
                                    </p:cTn>
                                  </p:par>
                                  <p:par>
                                    <p:cTn id="27" presetID="6" presetClass="emph" presetSubtype="0" autoRev="1" fill="hold" nodeType="withEffect">
                                      <p:stCondLst>
                                        <p:cond delay="200"/>
                                      </p:stCondLst>
                                      <p:childTnLst>
                                        <p:animScale>
                                          <p:cBhvr>
                                            <p:cTn id="28" dur="100" fill="hold"/>
                                            <p:tgtEl>
                                              <p:spTgt spid="4"/>
                                            </p:tgtEl>
                                          </p:cBhvr>
                                          <p:by x="130000" y="130000"/>
                                        </p:animScale>
                                      </p:childTnLst>
                                    </p:cTn>
                                  </p:par>
                                </p:childTnLst>
                              </p:cTn>
                            </p:par>
                            <p:par>
                              <p:cTn id="29" fill="hold">
                                <p:stCondLst>
                                  <p:cond delay="2000"/>
                                </p:stCondLst>
                                <p:childTnLst>
                                  <p:par>
                                    <p:cTn id="30" presetID="2" presetClass="entr" presetSubtype="8" fill="hold" nodeType="afterEffect" p14:presetBounceEnd="63000">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14:bounceEnd="63000">
                                          <p:cBhvr additive="base">
                                            <p:cTn id="32" dur="300" fill="hold"/>
                                            <p:tgtEl>
                                              <p:spTgt spid="37"/>
                                            </p:tgtEl>
                                            <p:attrNameLst>
                                              <p:attrName>ppt_x</p:attrName>
                                            </p:attrNameLst>
                                          </p:cBhvr>
                                          <p:tavLst>
                                            <p:tav tm="0">
                                              <p:val>
                                                <p:strVal val="0-#ppt_w/2"/>
                                              </p:val>
                                            </p:tav>
                                            <p:tav tm="100000">
                                              <p:val>
                                                <p:strVal val="#ppt_x"/>
                                              </p:val>
                                            </p:tav>
                                          </p:tavLst>
                                        </p:anim>
                                        <p:anim calcmode="lin" valueType="num" p14:bounceEnd="63000">
                                          <p:cBhvr additive="base">
                                            <p:cTn id="33" dur="3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00" fill="hold"/>
                                            <p:tgtEl>
                                              <p:spTgt spid="5"/>
                                            </p:tgtEl>
                                            <p:attrNameLst>
                                              <p:attrName>ppt_w</p:attrName>
                                            </p:attrNameLst>
                                          </p:cBhvr>
                                          <p:tavLst>
                                            <p:tav tm="0">
                                              <p:val>
                                                <p:fltVal val="0"/>
                                              </p:val>
                                            </p:tav>
                                            <p:tav tm="100000">
                                              <p:val>
                                                <p:strVal val="#ppt_w"/>
                                              </p:val>
                                            </p:tav>
                                          </p:tavLst>
                                        </p:anim>
                                        <p:anim calcmode="lin" valueType="num">
                                          <p:cBhvr>
                                            <p:cTn id="42" dur="200" fill="hold"/>
                                            <p:tgtEl>
                                              <p:spTgt spid="5"/>
                                            </p:tgtEl>
                                            <p:attrNameLst>
                                              <p:attrName>ppt_h</p:attrName>
                                            </p:attrNameLst>
                                          </p:cBhvr>
                                          <p:tavLst>
                                            <p:tav tm="0">
                                              <p:val>
                                                <p:fltVal val="0"/>
                                              </p:val>
                                            </p:tav>
                                            <p:tav tm="100000">
                                              <p:val>
                                                <p:strVal val="#ppt_h"/>
                                              </p:val>
                                            </p:tav>
                                          </p:tavLst>
                                        </p:anim>
                                        <p:animEffect transition="in" filter="fade">
                                          <p:cBhvr>
                                            <p:cTn id="43" dur="200"/>
                                            <p:tgtEl>
                                              <p:spTgt spid="5"/>
                                            </p:tgtEl>
                                          </p:cBhvr>
                                        </p:animEffect>
                                      </p:childTnLst>
                                    </p:cTn>
                                  </p:par>
                                  <p:par>
                                    <p:cTn id="44" presetID="6" presetClass="emph" presetSubtype="0" autoRev="1" fill="hold" nodeType="withEffect">
                                      <p:stCondLst>
                                        <p:cond delay="200"/>
                                      </p:stCondLst>
                                      <p:childTnLst>
                                        <p:animScale>
                                          <p:cBhvr>
                                            <p:cTn id="45" dur="100" fill="hold"/>
                                            <p:tgtEl>
                                              <p:spTgt spid="5"/>
                                            </p:tgtEl>
                                          </p:cBhvr>
                                          <p:by x="130000" y="130000"/>
                                        </p:animScale>
                                      </p:childTnLst>
                                    </p:cTn>
                                  </p:par>
                                </p:childTnLst>
                              </p:cTn>
                            </p:par>
                            <p:par>
                              <p:cTn id="46" fill="hold">
                                <p:stCondLst>
                                  <p:cond delay="3500"/>
                                </p:stCondLst>
                                <p:childTnLst>
                                  <p:par>
                                    <p:cTn id="47" presetID="2" presetClass="entr" presetSubtype="8" fill="hold" nodeType="afterEffect" p14:presetBounceEnd="63000">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14:bounceEnd="63000">
                                          <p:cBhvr additive="base">
                                            <p:cTn id="49" dur="300" fill="hold"/>
                                            <p:tgtEl>
                                              <p:spTgt spid="40"/>
                                            </p:tgtEl>
                                            <p:attrNameLst>
                                              <p:attrName>ppt_x</p:attrName>
                                            </p:attrNameLst>
                                          </p:cBhvr>
                                          <p:tavLst>
                                            <p:tav tm="0">
                                              <p:val>
                                                <p:strVal val="0-#ppt_w/2"/>
                                              </p:val>
                                            </p:tav>
                                            <p:tav tm="100000">
                                              <p:val>
                                                <p:strVal val="#ppt_x"/>
                                              </p:val>
                                            </p:tav>
                                          </p:tavLst>
                                        </p:anim>
                                        <p:anim calcmode="lin" valueType="num" p14:bounceEnd="63000">
                                          <p:cBhvr additive="base">
                                            <p:cTn id="50" dur="300" fill="hold"/>
                                            <p:tgtEl>
                                              <p:spTgt spid="40"/>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200" fill="hold"/>
                                            <p:tgtEl>
                                              <p:spTgt spid="8"/>
                                            </p:tgtEl>
                                            <p:attrNameLst>
                                              <p:attrName>ppt_w</p:attrName>
                                            </p:attrNameLst>
                                          </p:cBhvr>
                                          <p:tavLst>
                                            <p:tav tm="0">
                                              <p:val>
                                                <p:fltVal val="0"/>
                                              </p:val>
                                            </p:tav>
                                            <p:tav tm="100000">
                                              <p:val>
                                                <p:strVal val="#ppt_w"/>
                                              </p:val>
                                            </p:tav>
                                          </p:tavLst>
                                        </p:anim>
                                        <p:anim calcmode="lin" valueType="num">
                                          <p:cBhvr>
                                            <p:cTn id="59" dur="200" fill="hold"/>
                                            <p:tgtEl>
                                              <p:spTgt spid="8"/>
                                            </p:tgtEl>
                                            <p:attrNameLst>
                                              <p:attrName>ppt_h</p:attrName>
                                            </p:attrNameLst>
                                          </p:cBhvr>
                                          <p:tavLst>
                                            <p:tav tm="0">
                                              <p:val>
                                                <p:fltVal val="0"/>
                                              </p:val>
                                            </p:tav>
                                            <p:tav tm="100000">
                                              <p:val>
                                                <p:strVal val="#ppt_h"/>
                                              </p:val>
                                            </p:tav>
                                          </p:tavLst>
                                        </p:anim>
                                        <p:animEffect transition="in" filter="fade">
                                          <p:cBhvr>
                                            <p:cTn id="60" dur="200"/>
                                            <p:tgtEl>
                                              <p:spTgt spid="8"/>
                                            </p:tgtEl>
                                          </p:cBhvr>
                                        </p:animEffect>
                                      </p:childTnLst>
                                    </p:cTn>
                                  </p:par>
                                  <p:par>
                                    <p:cTn id="61" presetID="6" presetClass="emph" presetSubtype="0" autoRev="1" fill="hold" nodeType="withEffect">
                                      <p:stCondLst>
                                        <p:cond delay="200"/>
                                      </p:stCondLst>
                                      <p:childTnLst>
                                        <p:animScale>
                                          <p:cBhvr>
                                            <p:cTn id="62" dur="100" fill="hold"/>
                                            <p:tgtEl>
                                              <p:spTgt spid="8"/>
                                            </p:tgtEl>
                                          </p:cBhvr>
                                          <p:by x="130000" y="130000"/>
                                        </p:animScale>
                                      </p:childTnLst>
                                    </p:cTn>
                                  </p:par>
                                </p:childTnLst>
                              </p:cTn>
                            </p:par>
                            <p:par>
                              <p:cTn id="63" fill="hold">
                                <p:stCondLst>
                                  <p:cond delay="5000"/>
                                </p:stCondLst>
                                <p:childTnLst>
                                  <p:par>
                                    <p:cTn id="64" presetID="2" presetClass="entr" presetSubtype="8" fill="hold" nodeType="afterEffect" p14:presetBounceEnd="63000">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14:bounceEnd="63000">
                                          <p:cBhvr additive="base">
                                            <p:cTn id="66" dur="300" fill="hold"/>
                                            <p:tgtEl>
                                              <p:spTgt spid="42"/>
                                            </p:tgtEl>
                                            <p:attrNameLst>
                                              <p:attrName>ppt_x</p:attrName>
                                            </p:attrNameLst>
                                          </p:cBhvr>
                                          <p:tavLst>
                                            <p:tav tm="0">
                                              <p:val>
                                                <p:strVal val="0-#ppt_w/2"/>
                                              </p:val>
                                            </p:tav>
                                            <p:tav tm="100000">
                                              <p:val>
                                                <p:strVal val="#ppt_x"/>
                                              </p:val>
                                            </p:tav>
                                          </p:tavLst>
                                        </p:anim>
                                        <p:anim calcmode="lin" valueType="num" p14:bounceEnd="63000">
                                          <p:cBhvr additive="base">
                                            <p:cTn id="67" dur="300" fill="hold"/>
                                            <p:tgtEl>
                                              <p:spTgt spid="42"/>
                                            </p:tgtEl>
                                            <p:attrNameLst>
                                              <p:attrName>ppt_y</p:attrName>
                                            </p:attrNameLst>
                                          </p:cBhvr>
                                          <p:tavLst>
                                            <p:tav tm="0">
                                              <p:val>
                                                <p:strVal val="#ppt_y"/>
                                              </p:val>
                                            </p:tav>
                                            <p:tav tm="100000">
                                              <p:val>
                                                <p:strVal val="#ppt_y"/>
                                              </p:val>
                                            </p:tav>
                                          </p:tavLst>
                                        </p:anim>
                                      </p:childTnLst>
                                    </p:cTn>
                                  </p:par>
                                </p:childTnLst>
                              </p:cTn>
                            </p:par>
                            <p:par>
                              <p:cTn id="68" fill="hold">
                                <p:stCondLst>
                                  <p:cond delay="5500"/>
                                </p:stCondLst>
                                <p:childTnLst>
                                  <p:par>
                                    <p:cTn id="69" presetID="2" presetClass="entr" presetSubtype="8" fill="hold" grpId="0" nodeType="afterEffect" p14:presetBounceEnd="63000">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14:bounceEnd="63000">
                                          <p:cBhvr additive="base">
                                            <p:cTn id="71" dur="300" fill="hold"/>
                                            <p:tgtEl>
                                              <p:spTgt spid="32"/>
                                            </p:tgtEl>
                                            <p:attrNameLst>
                                              <p:attrName>ppt_x</p:attrName>
                                            </p:attrNameLst>
                                          </p:cBhvr>
                                          <p:tavLst>
                                            <p:tav tm="0">
                                              <p:val>
                                                <p:strVal val="0-#ppt_w/2"/>
                                              </p:val>
                                            </p:tav>
                                            <p:tav tm="100000">
                                              <p:val>
                                                <p:strVal val="#ppt_x"/>
                                              </p:val>
                                            </p:tav>
                                          </p:tavLst>
                                        </p:anim>
                                        <p:anim calcmode="lin" valueType="num" p14:bounceEnd="63000">
                                          <p:cBhvr additive="base">
                                            <p:cTn id="72" dur="300" fill="hold"/>
                                            <p:tgtEl>
                                              <p:spTgt spid="32"/>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 presetClass="entr" presetSubtype="2" fill="hold" grpId="0" nodeType="afterEffect" p14:presetBounceEnd="63000">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14:bounceEnd="63000">
                                          <p:cBhvr additive="base">
                                            <p:cTn id="76" dur="300" fill="hold"/>
                                            <p:tgtEl>
                                              <p:spTgt spid="33"/>
                                            </p:tgtEl>
                                            <p:attrNameLst>
                                              <p:attrName>ppt_x</p:attrName>
                                            </p:attrNameLst>
                                          </p:cBhvr>
                                          <p:tavLst>
                                            <p:tav tm="0">
                                              <p:val>
                                                <p:strVal val="1+#ppt_w/2"/>
                                              </p:val>
                                            </p:tav>
                                            <p:tav tm="100000">
                                              <p:val>
                                                <p:strVal val="#ppt_x"/>
                                              </p:val>
                                            </p:tav>
                                          </p:tavLst>
                                        </p:anim>
                                        <p:anim calcmode="lin" valueType="num" p14:bounceEnd="63000">
                                          <p:cBhvr additive="base">
                                            <p:cTn id="77" dur="3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6" grpId="0" animBg="1"/>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 fill="hold"/>
                                            <p:tgtEl>
                                              <p:spTgt spid="4"/>
                                            </p:tgtEl>
                                            <p:attrNameLst>
                                              <p:attrName>ppt_w</p:attrName>
                                            </p:attrNameLst>
                                          </p:cBhvr>
                                          <p:tavLst>
                                            <p:tav tm="0">
                                              <p:val>
                                                <p:fltVal val="0"/>
                                              </p:val>
                                            </p:tav>
                                            <p:tav tm="100000">
                                              <p:val>
                                                <p:strVal val="#ppt_w"/>
                                              </p:val>
                                            </p:tav>
                                          </p:tavLst>
                                        </p:anim>
                                        <p:anim calcmode="lin" valueType="num">
                                          <p:cBhvr>
                                            <p:cTn id="25" dur="200" fill="hold"/>
                                            <p:tgtEl>
                                              <p:spTgt spid="4"/>
                                            </p:tgtEl>
                                            <p:attrNameLst>
                                              <p:attrName>ppt_h</p:attrName>
                                            </p:attrNameLst>
                                          </p:cBhvr>
                                          <p:tavLst>
                                            <p:tav tm="0">
                                              <p:val>
                                                <p:fltVal val="0"/>
                                              </p:val>
                                            </p:tav>
                                            <p:tav tm="100000">
                                              <p:val>
                                                <p:strVal val="#ppt_h"/>
                                              </p:val>
                                            </p:tav>
                                          </p:tavLst>
                                        </p:anim>
                                        <p:animEffect transition="in" filter="fade">
                                          <p:cBhvr>
                                            <p:cTn id="26" dur="200"/>
                                            <p:tgtEl>
                                              <p:spTgt spid="4"/>
                                            </p:tgtEl>
                                          </p:cBhvr>
                                        </p:animEffect>
                                      </p:childTnLst>
                                    </p:cTn>
                                  </p:par>
                                  <p:par>
                                    <p:cTn id="27" presetID="6" presetClass="emph" presetSubtype="0" autoRev="1" fill="hold" nodeType="withEffect">
                                      <p:stCondLst>
                                        <p:cond delay="200"/>
                                      </p:stCondLst>
                                      <p:childTnLst>
                                        <p:animScale>
                                          <p:cBhvr>
                                            <p:cTn id="28" dur="100" fill="hold"/>
                                            <p:tgtEl>
                                              <p:spTgt spid="4"/>
                                            </p:tgtEl>
                                          </p:cBhvr>
                                          <p:by x="130000" y="130000"/>
                                        </p:animScale>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300" fill="hold"/>
                                            <p:tgtEl>
                                              <p:spTgt spid="37"/>
                                            </p:tgtEl>
                                            <p:attrNameLst>
                                              <p:attrName>ppt_x</p:attrName>
                                            </p:attrNameLst>
                                          </p:cBhvr>
                                          <p:tavLst>
                                            <p:tav tm="0">
                                              <p:val>
                                                <p:strVal val="0-#ppt_w/2"/>
                                              </p:val>
                                            </p:tav>
                                            <p:tav tm="100000">
                                              <p:val>
                                                <p:strVal val="#ppt_x"/>
                                              </p:val>
                                            </p:tav>
                                          </p:tavLst>
                                        </p:anim>
                                        <p:anim calcmode="lin" valueType="num">
                                          <p:cBhvr additive="base">
                                            <p:cTn id="33" dur="3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00" fill="hold"/>
                                            <p:tgtEl>
                                              <p:spTgt spid="5"/>
                                            </p:tgtEl>
                                            <p:attrNameLst>
                                              <p:attrName>ppt_w</p:attrName>
                                            </p:attrNameLst>
                                          </p:cBhvr>
                                          <p:tavLst>
                                            <p:tav tm="0">
                                              <p:val>
                                                <p:fltVal val="0"/>
                                              </p:val>
                                            </p:tav>
                                            <p:tav tm="100000">
                                              <p:val>
                                                <p:strVal val="#ppt_w"/>
                                              </p:val>
                                            </p:tav>
                                          </p:tavLst>
                                        </p:anim>
                                        <p:anim calcmode="lin" valueType="num">
                                          <p:cBhvr>
                                            <p:cTn id="42" dur="200" fill="hold"/>
                                            <p:tgtEl>
                                              <p:spTgt spid="5"/>
                                            </p:tgtEl>
                                            <p:attrNameLst>
                                              <p:attrName>ppt_h</p:attrName>
                                            </p:attrNameLst>
                                          </p:cBhvr>
                                          <p:tavLst>
                                            <p:tav tm="0">
                                              <p:val>
                                                <p:fltVal val="0"/>
                                              </p:val>
                                            </p:tav>
                                            <p:tav tm="100000">
                                              <p:val>
                                                <p:strVal val="#ppt_h"/>
                                              </p:val>
                                            </p:tav>
                                          </p:tavLst>
                                        </p:anim>
                                        <p:animEffect transition="in" filter="fade">
                                          <p:cBhvr>
                                            <p:cTn id="43" dur="200"/>
                                            <p:tgtEl>
                                              <p:spTgt spid="5"/>
                                            </p:tgtEl>
                                          </p:cBhvr>
                                        </p:animEffect>
                                      </p:childTnLst>
                                    </p:cTn>
                                  </p:par>
                                  <p:par>
                                    <p:cTn id="44" presetID="6" presetClass="emph" presetSubtype="0" autoRev="1" fill="hold" nodeType="withEffect">
                                      <p:stCondLst>
                                        <p:cond delay="200"/>
                                      </p:stCondLst>
                                      <p:childTnLst>
                                        <p:animScale>
                                          <p:cBhvr>
                                            <p:cTn id="45" dur="100" fill="hold"/>
                                            <p:tgtEl>
                                              <p:spTgt spid="5"/>
                                            </p:tgtEl>
                                          </p:cBhvr>
                                          <p:by x="130000" y="130000"/>
                                        </p:animScale>
                                      </p:childTnLst>
                                    </p:cTn>
                                  </p:par>
                                </p:childTnLst>
                              </p:cTn>
                            </p:par>
                            <p:par>
                              <p:cTn id="46" fill="hold">
                                <p:stCondLst>
                                  <p:cond delay="3500"/>
                                </p:stCondLst>
                                <p:childTnLst>
                                  <p:par>
                                    <p:cTn id="47" presetID="2" presetClass="entr" presetSubtype="8"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300" fill="hold"/>
                                            <p:tgtEl>
                                              <p:spTgt spid="40"/>
                                            </p:tgtEl>
                                            <p:attrNameLst>
                                              <p:attrName>ppt_x</p:attrName>
                                            </p:attrNameLst>
                                          </p:cBhvr>
                                          <p:tavLst>
                                            <p:tav tm="0">
                                              <p:val>
                                                <p:strVal val="0-#ppt_w/2"/>
                                              </p:val>
                                            </p:tav>
                                            <p:tav tm="100000">
                                              <p:val>
                                                <p:strVal val="#ppt_x"/>
                                              </p:val>
                                            </p:tav>
                                          </p:tavLst>
                                        </p:anim>
                                        <p:anim calcmode="lin" valueType="num">
                                          <p:cBhvr additive="base">
                                            <p:cTn id="50" dur="300" fill="hold"/>
                                            <p:tgtEl>
                                              <p:spTgt spid="40"/>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200" fill="hold"/>
                                            <p:tgtEl>
                                              <p:spTgt spid="8"/>
                                            </p:tgtEl>
                                            <p:attrNameLst>
                                              <p:attrName>ppt_w</p:attrName>
                                            </p:attrNameLst>
                                          </p:cBhvr>
                                          <p:tavLst>
                                            <p:tav tm="0">
                                              <p:val>
                                                <p:fltVal val="0"/>
                                              </p:val>
                                            </p:tav>
                                            <p:tav tm="100000">
                                              <p:val>
                                                <p:strVal val="#ppt_w"/>
                                              </p:val>
                                            </p:tav>
                                          </p:tavLst>
                                        </p:anim>
                                        <p:anim calcmode="lin" valueType="num">
                                          <p:cBhvr>
                                            <p:cTn id="59" dur="200" fill="hold"/>
                                            <p:tgtEl>
                                              <p:spTgt spid="8"/>
                                            </p:tgtEl>
                                            <p:attrNameLst>
                                              <p:attrName>ppt_h</p:attrName>
                                            </p:attrNameLst>
                                          </p:cBhvr>
                                          <p:tavLst>
                                            <p:tav tm="0">
                                              <p:val>
                                                <p:fltVal val="0"/>
                                              </p:val>
                                            </p:tav>
                                            <p:tav tm="100000">
                                              <p:val>
                                                <p:strVal val="#ppt_h"/>
                                              </p:val>
                                            </p:tav>
                                          </p:tavLst>
                                        </p:anim>
                                        <p:animEffect transition="in" filter="fade">
                                          <p:cBhvr>
                                            <p:cTn id="60" dur="200"/>
                                            <p:tgtEl>
                                              <p:spTgt spid="8"/>
                                            </p:tgtEl>
                                          </p:cBhvr>
                                        </p:animEffect>
                                      </p:childTnLst>
                                    </p:cTn>
                                  </p:par>
                                  <p:par>
                                    <p:cTn id="61" presetID="6" presetClass="emph" presetSubtype="0" autoRev="1" fill="hold" nodeType="withEffect">
                                      <p:stCondLst>
                                        <p:cond delay="200"/>
                                      </p:stCondLst>
                                      <p:childTnLst>
                                        <p:animScale>
                                          <p:cBhvr>
                                            <p:cTn id="62" dur="100" fill="hold"/>
                                            <p:tgtEl>
                                              <p:spTgt spid="8"/>
                                            </p:tgtEl>
                                          </p:cBhvr>
                                          <p:by x="130000" y="130000"/>
                                        </p:animScale>
                                      </p:childTnLst>
                                    </p:cTn>
                                  </p:par>
                                </p:childTnLst>
                              </p:cTn>
                            </p:par>
                            <p:par>
                              <p:cTn id="63" fill="hold">
                                <p:stCondLst>
                                  <p:cond delay="5000"/>
                                </p:stCondLst>
                                <p:childTnLst>
                                  <p:par>
                                    <p:cTn id="64" presetID="2" presetClass="entr" presetSubtype="8" fill="hold" nodeType="after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300" fill="hold"/>
                                            <p:tgtEl>
                                              <p:spTgt spid="42"/>
                                            </p:tgtEl>
                                            <p:attrNameLst>
                                              <p:attrName>ppt_x</p:attrName>
                                            </p:attrNameLst>
                                          </p:cBhvr>
                                          <p:tavLst>
                                            <p:tav tm="0">
                                              <p:val>
                                                <p:strVal val="0-#ppt_w/2"/>
                                              </p:val>
                                            </p:tav>
                                            <p:tav tm="100000">
                                              <p:val>
                                                <p:strVal val="#ppt_x"/>
                                              </p:val>
                                            </p:tav>
                                          </p:tavLst>
                                        </p:anim>
                                        <p:anim calcmode="lin" valueType="num">
                                          <p:cBhvr additive="base">
                                            <p:cTn id="67" dur="300" fill="hold"/>
                                            <p:tgtEl>
                                              <p:spTgt spid="42"/>
                                            </p:tgtEl>
                                            <p:attrNameLst>
                                              <p:attrName>ppt_y</p:attrName>
                                            </p:attrNameLst>
                                          </p:cBhvr>
                                          <p:tavLst>
                                            <p:tav tm="0">
                                              <p:val>
                                                <p:strVal val="#ppt_y"/>
                                              </p:val>
                                            </p:tav>
                                            <p:tav tm="100000">
                                              <p:val>
                                                <p:strVal val="#ppt_y"/>
                                              </p:val>
                                            </p:tav>
                                          </p:tavLst>
                                        </p:anim>
                                      </p:childTnLst>
                                    </p:cTn>
                                  </p:par>
                                </p:childTnLst>
                              </p:cTn>
                            </p:par>
                            <p:par>
                              <p:cTn id="68" fill="hold">
                                <p:stCondLst>
                                  <p:cond delay="5500"/>
                                </p:stCondLst>
                                <p:childTnLst>
                                  <p:par>
                                    <p:cTn id="69" presetID="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300" fill="hold"/>
                                            <p:tgtEl>
                                              <p:spTgt spid="32"/>
                                            </p:tgtEl>
                                            <p:attrNameLst>
                                              <p:attrName>ppt_x</p:attrName>
                                            </p:attrNameLst>
                                          </p:cBhvr>
                                          <p:tavLst>
                                            <p:tav tm="0">
                                              <p:val>
                                                <p:strVal val="0-#ppt_w/2"/>
                                              </p:val>
                                            </p:tav>
                                            <p:tav tm="100000">
                                              <p:val>
                                                <p:strVal val="#ppt_x"/>
                                              </p:val>
                                            </p:tav>
                                          </p:tavLst>
                                        </p:anim>
                                        <p:anim calcmode="lin" valueType="num">
                                          <p:cBhvr additive="base">
                                            <p:cTn id="72" dur="300" fill="hold"/>
                                            <p:tgtEl>
                                              <p:spTgt spid="32"/>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 presetClass="entr" presetSubtype="2"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300" fill="hold"/>
                                            <p:tgtEl>
                                              <p:spTgt spid="33"/>
                                            </p:tgtEl>
                                            <p:attrNameLst>
                                              <p:attrName>ppt_x</p:attrName>
                                            </p:attrNameLst>
                                          </p:cBhvr>
                                          <p:tavLst>
                                            <p:tav tm="0">
                                              <p:val>
                                                <p:strVal val="1+#ppt_w/2"/>
                                              </p:val>
                                            </p:tav>
                                            <p:tav tm="100000">
                                              <p:val>
                                                <p:strVal val="#ppt_x"/>
                                              </p:val>
                                            </p:tav>
                                          </p:tavLst>
                                        </p:anim>
                                        <p:anim calcmode="lin" valueType="num">
                                          <p:cBhvr additive="base">
                                            <p:cTn id="77" dur="3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6" grpId="0" animBg="1"/>
          <p:bldP spid="32" grpId="0"/>
          <p:bldP spid="3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val 16"/>
          <p:cNvSpPr>
            <a:spLocks noChangeArrowheads="1"/>
          </p:cNvSpPr>
          <p:nvPr/>
        </p:nvSpPr>
        <p:spPr bwMode="auto">
          <a:xfrm>
            <a:off x="4211960" y="4065902"/>
            <a:ext cx="998281" cy="439048"/>
          </a:xfrm>
          <a:prstGeom prst="ellipse">
            <a:avLst/>
          </a:prstGeom>
          <a:solidFill>
            <a:schemeClr val="bg2"/>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10" name="Oval 17"/>
          <p:cNvSpPr>
            <a:spLocks noChangeArrowheads="1"/>
          </p:cNvSpPr>
          <p:nvPr/>
        </p:nvSpPr>
        <p:spPr bwMode="auto">
          <a:xfrm>
            <a:off x="4278513" y="3642821"/>
            <a:ext cx="865177" cy="373590"/>
          </a:xfrm>
          <a:prstGeom prst="ellipse">
            <a:avLst/>
          </a:prstGeom>
          <a:solidFill>
            <a:schemeClr val="bg2"/>
          </a:solidFill>
          <a:ln>
            <a:noFill/>
          </a:ln>
        </p:spPr>
        <p:txBody>
          <a:bodyPr vert="horz" wrap="square" lIns="91424" tIns="45712" rIns="91424" bIns="45712" numCol="1" anchor="t" anchorCtr="0" compatLnSpc="1"/>
          <a:lstStyle/>
          <a:p>
            <a:pPr defTabSz="914400"/>
            <a:endParaRPr lang="zh-CN" altLang="en-US" sz="1000" kern="0">
              <a:solidFill>
                <a:prstClr val="black"/>
              </a:solidFill>
            </a:endParaRPr>
          </a:p>
        </p:txBody>
      </p:sp>
      <p:sp>
        <p:nvSpPr>
          <p:cNvPr id="11" name="Oval 18"/>
          <p:cNvSpPr>
            <a:spLocks noChangeArrowheads="1"/>
          </p:cNvSpPr>
          <p:nvPr/>
        </p:nvSpPr>
        <p:spPr bwMode="auto">
          <a:xfrm>
            <a:off x="4337502" y="3259651"/>
            <a:ext cx="747198" cy="325694"/>
          </a:xfrm>
          <a:prstGeom prst="ellipse">
            <a:avLst/>
          </a:prstGeom>
          <a:solidFill>
            <a:schemeClr val="bg2"/>
          </a:solidFill>
          <a:ln>
            <a:noFill/>
          </a:ln>
        </p:spPr>
        <p:txBody>
          <a:bodyPr vert="horz" wrap="square" lIns="91424" tIns="45712" rIns="91424" bIns="45712" numCol="1" anchor="t" anchorCtr="0" compatLnSpc="1"/>
          <a:lstStyle/>
          <a:p>
            <a:pPr defTabSz="914400"/>
            <a:endParaRPr lang="zh-CN" altLang="en-US" sz="1000" kern="0">
              <a:solidFill>
                <a:prstClr val="black"/>
              </a:solidFill>
            </a:endParaRPr>
          </a:p>
        </p:txBody>
      </p:sp>
      <p:sp>
        <p:nvSpPr>
          <p:cNvPr id="12" name="Oval 19"/>
          <p:cNvSpPr>
            <a:spLocks noChangeArrowheads="1"/>
          </p:cNvSpPr>
          <p:nvPr/>
        </p:nvSpPr>
        <p:spPr bwMode="auto">
          <a:xfrm>
            <a:off x="4411616" y="2925974"/>
            <a:ext cx="598969" cy="269815"/>
          </a:xfrm>
          <a:prstGeom prst="ellipse">
            <a:avLst/>
          </a:prstGeom>
          <a:solidFill>
            <a:schemeClr val="bg2"/>
          </a:solidFill>
          <a:ln>
            <a:noFill/>
          </a:ln>
        </p:spPr>
        <p:txBody>
          <a:bodyPr vert="horz" wrap="square" lIns="91424" tIns="45712" rIns="91424" bIns="45712" numCol="1" anchor="t" anchorCtr="0" compatLnSpc="1"/>
          <a:lstStyle/>
          <a:p>
            <a:pPr defTabSz="914400"/>
            <a:endParaRPr lang="zh-CN" altLang="en-US" sz="1000" kern="0">
              <a:solidFill>
                <a:prstClr val="black"/>
              </a:solidFill>
            </a:endParaRPr>
          </a:p>
        </p:txBody>
      </p:sp>
      <p:sp>
        <p:nvSpPr>
          <p:cNvPr id="13" name="Oval 20"/>
          <p:cNvSpPr>
            <a:spLocks noChangeArrowheads="1"/>
          </p:cNvSpPr>
          <p:nvPr/>
        </p:nvSpPr>
        <p:spPr bwMode="auto">
          <a:xfrm>
            <a:off x="4461532" y="2649774"/>
            <a:ext cx="499141" cy="220322"/>
          </a:xfrm>
          <a:prstGeom prst="ellipse">
            <a:avLst/>
          </a:prstGeom>
          <a:solidFill>
            <a:schemeClr val="bg2"/>
          </a:solidFill>
          <a:ln>
            <a:noFill/>
          </a:ln>
        </p:spPr>
        <p:txBody>
          <a:bodyPr vert="horz" wrap="square" lIns="91424" tIns="45712" rIns="91424" bIns="45712" numCol="1" anchor="t" anchorCtr="0" compatLnSpc="1"/>
          <a:lstStyle/>
          <a:p>
            <a:pPr defTabSz="914400"/>
            <a:endParaRPr lang="zh-CN" altLang="en-US" sz="1000" kern="0">
              <a:solidFill>
                <a:prstClr val="black"/>
              </a:solidFill>
            </a:endParaRPr>
          </a:p>
        </p:txBody>
      </p:sp>
      <p:sp>
        <p:nvSpPr>
          <p:cNvPr id="14" name="Oval 21"/>
          <p:cNvSpPr>
            <a:spLocks noChangeArrowheads="1"/>
          </p:cNvSpPr>
          <p:nvPr/>
        </p:nvSpPr>
        <p:spPr bwMode="auto">
          <a:xfrm>
            <a:off x="4511444" y="2439031"/>
            <a:ext cx="390237" cy="170830"/>
          </a:xfrm>
          <a:prstGeom prst="ellipse">
            <a:avLst/>
          </a:prstGeom>
          <a:solidFill>
            <a:schemeClr val="bg2"/>
          </a:solidFill>
          <a:ln>
            <a:noFill/>
          </a:ln>
        </p:spPr>
        <p:txBody>
          <a:bodyPr vert="horz" wrap="square" lIns="91424" tIns="45712" rIns="91424" bIns="45712" numCol="1" anchor="t" anchorCtr="0" compatLnSpc="1"/>
          <a:lstStyle/>
          <a:p>
            <a:pPr defTabSz="914400"/>
            <a:endParaRPr lang="zh-CN" altLang="en-US" sz="1000" kern="0">
              <a:solidFill>
                <a:prstClr val="black"/>
              </a:solidFill>
            </a:endParaRPr>
          </a:p>
        </p:txBody>
      </p:sp>
      <p:sp>
        <p:nvSpPr>
          <p:cNvPr id="15" name="Oval 22"/>
          <p:cNvSpPr>
            <a:spLocks noChangeArrowheads="1"/>
          </p:cNvSpPr>
          <p:nvPr/>
        </p:nvSpPr>
        <p:spPr bwMode="auto">
          <a:xfrm>
            <a:off x="4561359" y="2242657"/>
            <a:ext cx="299484" cy="130916"/>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16" name="Oval 23"/>
          <p:cNvSpPr>
            <a:spLocks noChangeArrowheads="1"/>
          </p:cNvSpPr>
          <p:nvPr/>
        </p:nvSpPr>
        <p:spPr bwMode="auto">
          <a:xfrm>
            <a:off x="4627911" y="1779662"/>
            <a:ext cx="166380" cy="81424"/>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17" name="Oval 24"/>
          <p:cNvSpPr>
            <a:spLocks noChangeArrowheads="1"/>
          </p:cNvSpPr>
          <p:nvPr/>
        </p:nvSpPr>
        <p:spPr bwMode="auto">
          <a:xfrm>
            <a:off x="4602197" y="1910578"/>
            <a:ext cx="216294" cy="97389"/>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18" name="Oval 25"/>
          <p:cNvSpPr>
            <a:spLocks noChangeArrowheads="1"/>
          </p:cNvSpPr>
          <p:nvPr/>
        </p:nvSpPr>
        <p:spPr bwMode="auto">
          <a:xfrm>
            <a:off x="4585560" y="2071828"/>
            <a:ext cx="249570" cy="106968"/>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19" name="Oval 26"/>
          <p:cNvSpPr>
            <a:spLocks noChangeArrowheads="1"/>
          </p:cNvSpPr>
          <p:nvPr/>
        </p:nvSpPr>
        <p:spPr bwMode="auto">
          <a:xfrm>
            <a:off x="7319648" y="4076918"/>
            <a:ext cx="996768" cy="439048"/>
          </a:xfrm>
          <a:prstGeom prst="ellipse">
            <a:avLst/>
          </a:prstGeom>
          <a:solidFill>
            <a:schemeClr val="tx2">
              <a:lumMod val="50000"/>
            </a:scheme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20" name="Oval 27"/>
          <p:cNvSpPr>
            <a:spLocks noChangeArrowheads="1"/>
          </p:cNvSpPr>
          <p:nvPr/>
        </p:nvSpPr>
        <p:spPr bwMode="auto">
          <a:xfrm>
            <a:off x="7386200" y="3653835"/>
            <a:ext cx="863664" cy="373590"/>
          </a:xfrm>
          <a:prstGeom prst="ellipse">
            <a:avLst/>
          </a:prstGeom>
          <a:solidFill>
            <a:schemeClr val="tx2">
              <a:lumMod val="50000"/>
            </a:scheme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22" name="Oval 28"/>
          <p:cNvSpPr>
            <a:spLocks noChangeArrowheads="1"/>
          </p:cNvSpPr>
          <p:nvPr/>
        </p:nvSpPr>
        <p:spPr bwMode="auto">
          <a:xfrm>
            <a:off x="7443677" y="3270666"/>
            <a:ext cx="748710" cy="325694"/>
          </a:xfrm>
          <a:prstGeom prst="ellipse">
            <a:avLst/>
          </a:prstGeom>
          <a:solidFill>
            <a:schemeClr val="tx2">
              <a:lumMod val="50000"/>
            </a:scheme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23" name="Oval 29"/>
          <p:cNvSpPr>
            <a:spLocks noChangeArrowheads="1"/>
          </p:cNvSpPr>
          <p:nvPr/>
        </p:nvSpPr>
        <p:spPr bwMode="auto">
          <a:xfrm>
            <a:off x="7519304" y="2936990"/>
            <a:ext cx="597456" cy="269815"/>
          </a:xfrm>
          <a:prstGeom prst="ellipse">
            <a:avLst/>
          </a:prstGeom>
          <a:solidFill>
            <a:schemeClr val="tx2">
              <a:lumMod val="50000"/>
            </a:scheme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24" name="Oval 30"/>
          <p:cNvSpPr>
            <a:spLocks noChangeArrowheads="1"/>
          </p:cNvSpPr>
          <p:nvPr/>
        </p:nvSpPr>
        <p:spPr bwMode="auto">
          <a:xfrm>
            <a:off x="7567707" y="2660789"/>
            <a:ext cx="499141" cy="220322"/>
          </a:xfrm>
          <a:prstGeom prst="ellipse">
            <a:avLst/>
          </a:prstGeom>
          <a:solidFill>
            <a:schemeClr val="tx2">
              <a:lumMod val="50000"/>
            </a:scheme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25" name="Oval 31"/>
          <p:cNvSpPr>
            <a:spLocks noChangeArrowheads="1"/>
          </p:cNvSpPr>
          <p:nvPr/>
        </p:nvSpPr>
        <p:spPr bwMode="auto">
          <a:xfrm>
            <a:off x="7626696" y="2450047"/>
            <a:ext cx="390237" cy="170830"/>
          </a:xfrm>
          <a:prstGeom prst="ellipse">
            <a:avLst/>
          </a:prstGeom>
          <a:solidFill>
            <a:schemeClr val="tx2">
              <a:lumMod val="50000"/>
            </a:scheme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26" name="Oval 32"/>
          <p:cNvSpPr>
            <a:spLocks noChangeArrowheads="1"/>
          </p:cNvSpPr>
          <p:nvPr/>
        </p:nvSpPr>
        <p:spPr bwMode="auto">
          <a:xfrm>
            <a:off x="7667534" y="2253672"/>
            <a:ext cx="299484" cy="130916"/>
          </a:xfrm>
          <a:prstGeom prst="ellipse">
            <a:avLst/>
          </a:prstGeom>
          <a:solidFill>
            <a:schemeClr val="tx2">
              <a:lumMod val="50000"/>
            </a:scheme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28" name="Oval 33"/>
          <p:cNvSpPr>
            <a:spLocks noChangeArrowheads="1"/>
          </p:cNvSpPr>
          <p:nvPr/>
        </p:nvSpPr>
        <p:spPr bwMode="auto">
          <a:xfrm>
            <a:off x="7734087" y="1790676"/>
            <a:ext cx="175455" cy="81424"/>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29" name="Oval 34"/>
          <p:cNvSpPr>
            <a:spLocks noChangeArrowheads="1"/>
          </p:cNvSpPr>
          <p:nvPr/>
        </p:nvSpPr>
        <p:spPr bwMode="auto">
          <a:xfrm>
            <a:off x="7709886" y="1921593"/>
            <a:ext cx="223857" cy="97389"/>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30" name="Oval 35"/>
          <p:cNvSpPr>
            <a:spLocks noChangeArrowheads="1"/>
          </p:cNvSpPr>
          <p:nvPr/>
        </p:nvSpPr>
        <p:spPr bwMode="auto">
          <a:xfrm>
            <a:off x="7693248" y="2082843"/>
            <a:ext cx="249570" cy="106968"/>
          </a:xfrm>
          <a:prstGeom prst="ellipse">
            <a:avLst/>
          </a:prstGeom>
          <a:solidFill>
            <a:schemeClr val="tx2">
              <a:lumMod val="50000"/>
            </a:scheme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31" name="Oval 36"/>
          <p:cNvSpPr>
            <a:spLocks noChangeArrowheads="1"/>
          </p:cNvSpPr>
          <p:nvPr/>
        </p:nvSpPr>
        <p:spPr bwMode="auto">
          <a:xfrm>
            <a:off x="5724128" y="4065902"/>
            <a:ext cx="998281" cy="439048"/>
          </a:xfrm>
          <a:prstGeom prst="ellipse">
            <a:avLst/>
          </a:prstGeom>
          <a:solidFill>
            <a:schemeClr val="tx2"/>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32" name="Oval 37"/>
          <p:cNvSpPr>
            <a:spLocks noChangeArrowheads="1"/>
          </p:cNvSpPr>
          <p:nvPr/>
        </p:nvSpPr>
        <p:spPr bwMode="auto">
          <a:xfrm>
            <a:off x="5790681" y="3642821"/>
            <a:ext cx="865177" cy="373590"/>
          </a:xfrm>
          <a:prstGeom prst="ellipse">
            <a:avLst/>
          </a:prstGeom>
          <a:solidFill>
            <a:schemeClr val="tx2"/>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33" name="Oval 38"/>
          <p:cNvSpPr>
            <a:spLocks noChangeArrowheads="1"/>
          </p:cNvSpPr>
          <p:nvPr/>
        </p:nvSpPr>
        <p:spPr bwMode="auto">
          <a:xfrm>
            <a:off x="5848157" y="3259651"/>
            <a:ext cx="748710" cy="325694"/>
          </a:xfrm>
          <a:prstGeom prst="ellipse">
            <a:avLst/>
          </a:prstGeom>
          <a:solidFill>
            <a:schemeClr val="tx2"/>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34" name="Oval 39"/>
          <p:cNvSpPr>
            <a:spLocks noChangeArrowheads="1"/>
          </p:cNvSpPr>
          <p:nvPr/>
        </p:nvSpPr>
        <p:spPr bwMode="auto">
          <a:xfrm>
            <a:off x="5923784" y="2925974"/>
            <a:ext cx="598969" cy="269815"/>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35" name="Oval 40"/>
          <p:cNvSpPr>
            <a:spLocks noChangeArrowheads="1"/>
          </p:cNvSpPr>
          <p:nvPr/>
        </p:nvSpPr>
        <p:spPr bwMode="auto">
          <a:xfrm>
            <a:off x="5973699" y="2649774"/>
            <a:ext cx="499141" cy="220322"/>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36" name="Oval 41"/>
          <p:cNvSpPr>
            <a:spLocks noChangeArrowheads="1"/>
          </p:cNvSpPr>
          <p:nvPr/>
        </p:nvSpPr>
        <p:spPr bwMode="auto">
          <a:xfrm>
            <a:off x="6023613" y="2439031"/>
            <a:ext cx="390237" cy="170830"/>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37" name="Oval 42"/>
          <p:cNvSpPr>
            <a:spLocks noChangeArrowheads="1"/>
          </p:cNvSpPr>
          <p:nvPr/>
        </p:nvSpPr>
        <p:spPr bwMode="auto">
          <a:xfrm>
            <a:off x="6073526" y="2242657"/>
            <a:ext cx="299484" cy="130916"/>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40" name="Oval 43"/>
          <p:cNvSpPr>
            <a:spLocks noChangeArrowheads="1"/>
          </p:cNvSpPr>
          <p:nvPr/>
        </p:nvSpPr>
        <p:spPr bwMode="auto">
          <a:xfrm>
            <a:off x="6140078" y="1779662"/>
            <a:ext cx="166380" cy="81424"/>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42" name="Oval 44"/>
          <p:cNvSpPr>
            <a:spLocks noChangeArrowheads="1"/>
          </p:cNvSpPr>
          <p:nvPr/>
        </p:nvSpPr>
        <p:spPr bwMode="auto">
          <a:xfrm>
            <a:off x="6114365" y="1910578"/>
            <a:ext cx="216294" cy="97389"/>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sp>
        <p:nvSpPr>
          <p:cNvPr id="43" name="Oval 45"/>
          <p:cNvSpPr>
            <a:spLocks noChangeArrowheads="1"/>
          </p:cNvSpPr>
          <p:nvPr/>
        </p:nvSpPr>
        <p:spPr bwMode="auto">
          <a:xfrm>
            <a:off x="6097728" y="2071828"/>
            <a:ext cx="249570" cy="106968"/>
          </a:xfrm>
          <a:prstGeom prst="ellipse">
            <a:avLst/>
          </a:prstGeom>
          <a:solidFill>
            <a:sysClr val="window" lastClr="FFFFFF">
              <a:lumMod val="65000"/>
            </a:sysClr>
          </a:solidFill>
          <a:ln>
            <a:noFill/>
          </a:ln>
        </p:spPr>
        <p:txBody>
          <a:bodyPr vert="horz" wrap="square" lIns="91424" tIns="45712" rIns="91424" bIns="45712" numCol="1" anchor="t" anchorCtr="0" compatLnSpc="1"/>
          <a:lstStyle/>
          <a:p>
            <a:pPr defTabSz="914400">
              <a:defRPr/>
            </a:pPr>
            <a:endParaRPr lang="zh-CN" altLang="en-US" sz="1000" kern="0">
              <a:solidFill>
                <a:prstClr val="black"/>
              </a:solidFill>
            </a:endParaRPr>
          </a:p>
        </p:txBody>
      </p:sp>
      <p:grpSp>
        <p:nvGrpSpPr>
          <p:cNvPr id="44" name="组合 43"/>
          <p:cNvGrpSpPr/>
          <p:nvPr/>
        </p:nvGrpSpPr>
        <p:grpSpPr>
          <a:xfrm>
            <a:off x="7568632" y="3235807"/>
            <a:ext cx="563351" cy="1072356"/>
            <a:chOff x="7508876" y="2216150"/>
            <a:chExt cx="674687" cy="1284288"/>
          </a:xfrm>
          <a:effectLst>
            <a:outerShdw blurRad="38100" dist="12700" dir="2700000" sy="-23000" kx="-800400" algn="bl" rotWithShape="0">
              <a:prstClr val="black">
                <a:alpha val="20000"/>
              </a:prstClr>
            </a:outerShdw>
          </a:effectLst>
        </p:grpSpPr>
        <p:sp>
          <p:nvSpPr>
            <p:cNvPr id="45" name="Freeform 101"/>
            <p:cNvSpPr/>
            <p:nvPr/>
          </p:nvSpPr>
          <p:spPr bwMode="auto">
            <a:xfrm>
              <a:off x="7842250" y="3368675"/>
              <a:ext cx="122237" cy="131763"/>
            </a:xfrm>
            <a:custGeom>
              <a:avLst/>
              <a:gdLst>
                <a:gd name="T0" fmla="*/ 2 w 14"/>
                <a:gd name="T1" fmla="*/ 4 h 15"/>
                <a:gd name="T2" fmla="*/ 0 w 14"/>
                <a:gd name="T3" fmla="*/ 10 h 15"/>
                <a:gd name="T4" fmla="*/ 5 w 14"/>
                <a:gd name="T5" fmla="*/ 12 h 15"/>
                <a:gd name="T6" fmla="*/ 6 w 14"/>
                <a:gd name="T7" fmla="*/ 15 h 15"/>
                <a:gd name="T8" fmla="*/ 12 w 14"/>
                <a:gd name="T9" fmla="*/ 12 h 15"/>
                <a:gd name="T10" fmla="*/ 13 w 14"/>
                <a:gd name="T11" fmla="*/ 6 h 15"/>
                <a:gd name="T12" fmla="*/ 14 w 14"/>
                <a:gd name="T13" fmla="*/ 4 h 15"/>
                <a:gd name="T14" fmla="*/ 14 w 14"/>
                <a:gd name="T15" fmla="*/ 0 h 15"/>
                <a:gd name="T16" fmla="*/ 2 w 14"/>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2" y="4"/>
                  </a:moveTo>
                  <a:cubicBezTo>
                    <a:pt x="2" y="4"/>
                    <a:pt x="0" y="8"/>
                    <a:pt x="0" y="10"/>
                  </a:cubicBezTo>
                  <a:cubicBezTo>
                    <a:pt x="1" y="13"/>
                    <a:pt x="3" y="13"/>
                    <a:pt x="5" y="12"/>
                  </a:cubicBezTo>
                  <a:cubicBezTo>
                    <a:pt x="5" y="12"/>
                    <a:pt x="5" y="14"/>
                    <a:pt x="6" y="15"/>
                  </a:cubicBezTo>
                  <a:cubicBezTo>
                    <a:pt x="7" y="15"/>
                    <a:pt x="12" y="14"/>
                    <a:pt x="12" y="12"/>
                  </a:cubicBezTo>
                  <a:cubicBezTo>
                    <a:pt x="13" y="10"/>
                    <a:pt x="13" y="6"/>
                    <a:pt x="13" y="6"/>
                  </a:cubicBezTo>
                  <a:cubicBezTo>
                    <a:pt x="14" y="5"/>
                    <a:pt x="14" y="4"/>
                    <a:pt x="14" y="4"/>
                  </a:cubicBezTo>
                  <a:cubicBezTo>
                    <a:pt x="14" y="4"/>
                    <a:pt x="14" y="3"/>
                    <a:pt x="14" y="0"/>
                  </a:cubicBezTo>
                  <a:cubicBezTo>
                    <a:pt x="14" y="0"/>
                    <a:pt x="5" y="3"/>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46" name="Freeform 102"/>
            <p:cNvSpPr/>
            <p:nvPr/>
          </p:nvSpPr>
          <p:spPr bwMode="auto">
            <a:xfrm>
              <a:off x="7797800" y="3033713"/>
              <a:ext cx="122237" cy="412750"/>
            </a:xfrm>
            <a:custGeom>
              <a:avLst/>
              <a:gdLst>
                <a:gd name="T0" fmla="*/ 6 w 14"/>
                <a:gd name="T1" fmla="*/ 46 h 47"/>
                <a:gd name="T2" fmla="*/ 7 w 14"/>
                <a:gd name="T3" fmla="*/ 41 h 47"/>
                <a:gd name="T4" fmla="*/ 9 w 14"/>
                <a:gd name="T5" fmla="*/ 35 h 47"/>
                <a:gd name="T6" fmla="*/ 3 w 14"/>
                <a:gd name="T7" fmla="*/ 21 h 47"/>
                <a:gd name="T8" fmla="*/ 2 w 14"/>
                <a:gd name="T9" fmla="*/ 11 h 47"/>
                <a:gd name="T10" fmla="*/ 0 w 14"/>
                <a:gd name="T11" fmla="*/ 2 h 47"/>
                <a:gd name="T12" fmla="*/ 10 w 14"/>
                <a:gd name="T13" fmla="*/ 2 h 47"/>
                <a:gd name="T14" fmla="*/ 10 w 14"/>
                <a:gd name="T15" fmla="*/ 11 h 47"/>
                <a:gd name="T16" fmla="*/ 10 w 14"/>
                <a:gd name="T17" fmla="*/ 14 h 47"/>
                <a:gd name="T18" fmla="*/ 12 w 14"/>
                <a:gd name="T19" fmla="*/ 26 h 47"/>
                <a:gd name="T20" fmla="*/ 13 w 14"/>
                <a:gd name="T21" fmla="*/ 33 h 47"/>
                <a:gd name="T22" fmla="*/ 14 w 14"/>
                <a:gd name="T23" fmla="*/ 39 h 47"/>
                <a:gd name="T24" fmla="*/ 11 w 14"/>
                <a:gd name="T25" fmla="*/ 46 h 47"/>
                <a:gd name="T26" fmla="*/ 6 w 14"/>
                <a:gd name="T27"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47">
                  <a:moveTo>
                    <a:pt x="6" y="46"/>
                  </a:moveTo>
                  <a:cubicBezTo>
                    <a:pt x="6" y="45"/>
                    <a:pt x="7" y="43"/>
                    <a:pt x="7" y="41"/>
                  </a:cubicBezTo>
                  <a:cubicBezTo>
                    <a:pt x="8" y="39"/>
                    <a:pt x="9" y="36"/>
                    <a:pt x="9" y="35"/>
                  </a:cubicBezTo>
                  <a:cubicBezTo>
                    <a:pt x="8" y="35"/>
                    <a:pt x="4" y="23"/>
                    <a:pt x="3" y="21"/>
                  </a:cubicBezTo>
                  <a:cubicBezTo>
                    <a:pt x="3" y="18"/>
                    <a:pt x="2" y="15"/>
                    <a:pt x="2" y="11"/>
                  </a:cubicBezTo>
                  <a:cubicBezTo>
                    <a:pt x="1" y="8"/>
                    <a:pt x="0" y="3"/>
                    <a:pt x="0" y="2"/>
                  </a:cubicBezTo>
                  <a:cubicBezTo>
                    <a:pt x="0" y="0"/>
                    <a:pt x="10" y="2"/>
                    <a:pt x="10" y="2"/>
                  </a:cubicBezTo>
                  <a:cubicBezTo>
                    <a:pt x="10" y="2"/>
                    <a:pt x="10" y="10"/>
                    <a:pt x="10" y="11"/>
                  </a:cubicBezTo>
                  <a:cubicBezTo>
                    <a:pt x="10" y="11"/>
                    <a:pt x="10" y="13"/>
                    <a:pt x="10" y="14"/>
                  </a:cubicBezTo>
                  <a:cubicBezTo>
                    <a:pt x="10" y="14"/>
                    <a:pt x="11" y="18"/>
                    <a:pt x="12" y="26"/>
                  </a:cubicBezTo>
                  <a:cubicBezTo>
                    <a:pt x="12" y="33"/>
                    <a:pt x="13" y="33"/>
                    <a:pt x="13" y="33"/>
                  </a:cubicBezTo>
                  <a:cubicBezTo>
                    <a:pt x="14" y="39"/>
                    <a:pt x="14" y="39"/>
                    <a:pt x="14" y="39"/>
                  </a:cubicBezTo>
                  <a:cubicBezTo>
                    <a:pt x="11" y="46"/>
                    <a:pt x="11" y="46"/>
                    <a:pt x="11" y="46"/>
                  </a:cubicBezTo>
                  <a:cubicBezTo>
                    <a:pt x="11" y="46"/>
                    <a:pt x="8" y="47"/>
                    <a:pt x="6" y="46"/>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47" name="Freeform 103"/>
            <p:cNvSpPr/>
            <p:nvPr/>
          </p:nvSpPr>
          <p:spPr bwMode="auto">
            <a:xfrm>
              <a:off x="7797800" y="3033713"/>
              <a:ext cx="122237" cy="404813"/>
            </a:xfrm>
            <a:custGeom>
              <a:avLst/>
              <a:gdLst>
                <a:gd name="T0" fmla="*/ 12 w 14"/>
                <a:gd name="T1" fmla="*/ 26 h 46"/>
                <a:gd name="T2" fmla="*/ 10 w 14"/>
                <a:gd name="T3" fmla="*/ 14 h 46"/>
                <a:gd name="T4" fmla="*/ 10 w 14"/>
                <a:gd name="T5" fmla="*/ 11 h 46"/>
                <a:gd name="T6" fmla="*/ 10 w 14"/>
                <a:gd name="T7" fmla="*/ 2 h 46"/>
                <a:gd name="T8" fmla="*/ 0 w 14"/>
                <a:gd name="T9" fmla="*/ 2 h 46"/>
                <a:gd name="T10" fmla="*/ 1 w 14"/>
                <a:gd name="T11" fmla="*/ 9 h 46"/>
                <a:gd name="T12" fmla="*/ 4 w 14"/>
                <a:gd name="T13" fmla="*/ 14 h 46"/>
                <a:gd name="T14" fmla="*/ 7 w 14"/>
                <a:gd name="T15" fmla="*/ 12 h 46"/>
                <a:gd name="T16" fmla="*/ 10 w 14"/>
                <a:gd name="T17" fmla="*/ 26 h 46"/>
                <a:gd name="T18" fmla="*/ 7 w 14"/>
                <a:gd name="T19" fmla="*/ 32 h 46"/>
                <a:gd name="T20" fmla="*/ 9 w 14"/>
                <a:gd name="T21" fmla="*/ 35 h 46"/>
                <a:gd name="T22" fmla="*/ 8 w 14"/>
                <a:gd name="T23" fmla="*/ 38 h 46"/>
                <a:gd name="T24" fmla="*/ 11 w 14"/>
                <a:gd name="T25" fmla="*/ 38 h 46"/>
                <a:gd name="T26" fmla="*/ 9 w 14"/>
                <a:gd name="T27" fmla="*/ 46 h 46"/>
                <a:gd name="T28" fmla="*/ 11 w 14"/>
                <a:gd name="T29" fmla="*/ 46 h 46"/>
                <a:gd name="T30" fmla="*/ 14 w 14"/>
                <a:gd name="T31" fmla="*/ 39 h 46"/>
                <a:gd name="T32" fmla="*/ 13 w 14"/>
                <a:gd name="T33" fmla="*/ 33 h 46"/>
                <a:gd name="T34" fmla="*/ 12 w 14"/>
                <a:gd name="T35"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46">
                  <a:moveTo>
                    <a:pt x="12" y="26"/>
                  </a:moveTo>
                  <a:cubicBezTo>
                    <a:pt x="11" y="18"/>
                    <a:pt x="10" y="14"/>
                    <a:pt x="10" y="14"/>
                  </a:cubicBezTo>
                  <a:cubicBezTo>
                    <a:pt x="10" y="13"/>
                    <a:pt x="10" y="11"/>
                    <a:pt x="10" y="11"/>
                  </a:cubicBezTo>
                  <a:cubicBezTo>
                    <a:pt x="10" y="10"/>
                    <a:pt x="10" y="2"/>
                    <a:pt x="10" y="2"/>
                  </a:cubicBezTo>
                  <a:cubicBezTo>
                    <a:pt x="10" y="2"/>
                    <a:pt x="0" y="0"/>
                    <a:pt x="0" y="2"/>
                  </a:cubicBezTo>
                  <a:cubicBezTo>
                    <a:pt x="0" y="3"/>
                    <a:pt x="1" y="6"/>
                    <a:pt x="1" y="9"/>
                  </a:cubicBezTo>
                  <a:cubicBezTo>
                    <a:pt x="3" y="11"/>
                    <a:pt x="4" y="14"/>
                    <a:pt x="4" y="14"/>
                  </a:cubicBezTo>
                  <a:cubicBezTo>
                    <a:pt x="5" y="14"/>
                    <a:pt x="7" y="12"/>
                    <a:pt x="7" y="12"/>
                  </a:cubicBezTo>
                  <a:cubicBezTo>
                    <a:pt x="7" y="12"/>
                    <a:pt x="9" y="21"/>
                    <a:pt x="10" y="26"/>
                  </a:cubicBezTo>
                  <a:cubicBezTo>
                    <a:pt x="10" y="29"/>
                    <a:pt x="9" y="31"/>
                    <a:pt x="7" y="32"/>
                  </a:cubicBezTo>
                  <a:cubicBezTo>
                    <a:pt x="8" y="34"/>
                    <a:pt x="9" y="35"/>
                    <a:pt x="9" y="35"/>
                  </a:cubicBezTo>
                  <a:cubicBezTo>
                    <a:pt x="9" y="36"/>
                    <a:pt x="9" y="37"/>
                    <a:pt x="8" y="38"/>
                  </a:cubicBezTo>
                  <a:cubicBezTo>
                    <a:pt x="10" y="38"/>
                    <a:pt x="11" y="37"/>
                    <a:pt x="11" y="38"/>
                  </a:cubicBezTo>
                  <a:cubicBezTo>
                    <a:pt x="11" y="40"/>
                    <a:pt x="10" y="44"/>
                    <a:pt x="9" y="46"/>
                  </a:cubicBezTo>
                  <a:cubicBezTo>
                    <a:pt x="10" y="46"/>
                    <a:pt x="11" y="46"/>
                    <a:pt x="11" y="46"/>
                  </a:cubicBezTo>
                  <a:cubicBezTo>
                    <a:pt x="14" y="39"/>
                    <a:pt x="14" y="39"/>
                    <a:pt x="14" y="39"/>
                  </a:cubicBezTo>
                  <a:cubicBezTo>
                    <a:pt x="13" y="33"/>
                    <a:pt x="13" y="33"/>
                    <a:pt x="13" y="33"/>
                  </a:cubicBezTo>
                  <a:cubicBezTo>
                    <a:pt x="13" y="33"/>
                    <a:pt x="12" y="33"/>
                    <a:pt x="12" y="2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48" name="Freeform 104"/>
            <p:cNvSpPr/>
            <p:nvPr/>
          </p:nvSpPr>
          <p:spPr bwMode="auto">
            <a:xfrm>
              <a:off x="7508876" y="2568575"/>
              <a:ext cx="341312" cy="184150"/>
            </a:xfrm>
            <a:custGeom>
              <a:avLst/>
              <a:gdLst>
                <a:gd name="T0" fmla="*/ 2 w 39"/>
                <a:gd name="T1" fmla="*/ 18 h 21"/>
                <a:gd name="T2" fmla="*/ 6 w 39"/>
                <a:gd name="T3" fmla="*/ 21 h 21"/>
                <a:gd name="T4" fmla="*/ 10 w 39"/>
                <a:gd name="T5" fmla="*/ 21 h 21"/>
                <a:gd name="T6" fmla="*/ 15 w 39"/>
                <a:gd name="T7" fmla="*/ 21 h 21"/>
                <a:gd name="T8" fmla="*/ 16 w 39"/>
                <a:gd name="T9" fmla="*/ 20 h 21"/>
                <a:gd name="T10" fmla="*/ 23 w 39"/>
                <a:gd name="T11" fmla="*/ 19 h 21"/>
                <a:gd name="T12" fmla="*/ 37 w 39"/>
                <a:gd name="T13" fmla="*/ 13 h 21"/>
                <a:gd name="T14" fmla="*/ 35 w 39"/>
                <a:gd name="T15" fmla="*/ 0 h 21"/>
                <a:gd name="T16" fmla="*/ 32 w 39"/>
                <a:gd name="T17" fmla="*/ 9 h 21"/>
                <a:gd name="T18" fmla="*/ 24 w 39"/>
                <a:gd name="T19" fmla="*/ 14 h 21"/>
                <a:gd name="T20" fmla="*/ 14 w 39"/>
                <a:gd name="T21" fmla="*/ 17 h 21"/>
                <a:gd name="T22" fmla="*/ 8 w 39"/>
                <a:gd name="T23" fmla="*/ 18 h 21"/>
                <a:gd name="T24" fmla="*/ 2 w 39"/>
                <a:gd name="T25" fmla="*/ 17 h 21"/>
                <a:gd name="T26" fmla="*/ 2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2" y="18"/>
                  </a:moveTo>
                  <a:cubicBezTo>
                    <a:pt x="6" y="21"/>
                    <a:pt x="6" y="21"/>
                    <a:pt x="6" y="21"/>
                  </a:cubicBezTo>
                  <a:cubicBezTo>
                    <a:pt x="6" y="21"/>
                    <a:pt x="7" y="21"/>
                    <a:pt x="10" y="21"/>
                  </a:cubicBezTo>
                  <a:cubicBezTo>
                    <a:pt x="10" y="21"/>
                    <a:pt x="14" y="21"/>
                    <a:pt x="15" y="21"/>
                  </a:cubicBezTo>
                  <a:cubicBezTo>
                    <a:pt x="16" y="20"/>
                    <a:pt x="16" y="20"/>
                    <a:pt x="16" y="20"/>
                  </a:cubicBezTo>
                  <a:cubicBezTo>
                    <a:pt x="16" y="20"/>
                    <a:pt x="18" y="20"/>
                    <a:pt x="23" y="19"/>
                  </a:cubicBezTo>
                  <a:cubicBezTo>
                    <a:pt x="28" y="18"/>
                    <a:pt x="36" y="13"/>
                    <a:pt x="37" y="13"/>
                  </a:cubicBezTo>
                  <a:cubicBezTo>
                    <a:pt x="39" y="13"/>
                    <a:pt x="37" y="1"/>
                    <a:pt x="35" y="0"/>
                  </a:cubicBezTo>
                  <a:cubicBezTo>
                    <a:pt x="35" y="0"/>
                    <a:pt x="33" y="8"/>
                    <a:pt x="32" y="9"/>
                  </a:cubicBezTo>
                  <a:cubicBezTo>
                    <a:pt x="32" y="9"/>
                    <a:pt x="27" y="12"/>
                    <a:pt x="24" y="14"/>
                  </a:cubicBezTo>
                  <a:cubicBezTo>
                    <a:pt x="21" y="16"/>
                    <a:pt x="15" y="17"/>
                    <a:pt x="14" y="17"/>
                  </a:cubicBezTo>
                  <a:cubicBezTo>
                    <a:pt x="13" y="17"/>
                    <a:pt x="9" y="18"/>
                    <a:pt x="8" y="18"/>
                  </a:cubicBezTo>
                  <a:cubicBezTo>
                    <a:pt x="7" y="18"/>
                    <a:pt x="3" y="17"/>
                    <a:pt x="2" y="17"/>
                  </a:cubicBezTo>
                  <a:cubicBezTo>
                    <a:pt x="0" y="18"/>
                    <a:pt x="1" y="18"/>
                    <a:pt x="2" y="18"/>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49" name="Freeform 105"/>
            <p:cNvSpPr/>
            <p:nvPr/>
          </p:nvSpPr>
          <p:spPr bwMode="auto">
            <a:xfrm>
              <a:off x="7631113" y="2568575"/>
              <a:ext cx="219075" cy="184150"/>
            </a:xfrm>
            <a:custGeom>
              <a:avLst/>
              <a:gdLst>
                <a:gd name="T0" fmla="*/ 21 w 25"/>
                <a:gd name="T1" fmla="*/ 0 h 21"/>
                <a:gd name="T2" fmla="*/ 21 w 25"/>
                <a:gd name="T3" fmla="*/ 0 h 21"/>
                <a:gd name="T4" fmla="*/ 20 w 25"/>
                <a:gd name="T5" fmla="*/ 2 h 21"/>
                <a:gd name="T6" fmla="*/ 21 w 25"/>
                <a:gd name="T7" fmla="*/ 7 h 21"/>
                <a:gd name="T8" fmla="*/ 20 w 25"/>
                <a:gd name="T9" fmla="*/ 12 h 21"/>
                <a:gd name="T10" fmla="*/ 7 w 25"/>
                <a:gd name="T11" fmla="*/ 18 h 21"/>
                <a:gd name="T12" fmla="*/ 4 w 25"/>
                <a:gd name="T13" fmla="*/ 18 h 21"/>
                <a:gd name="T14" fmla="*/ 0 w 25"/>
                <a:gd name="T15" fmla="*/ 21 h 21"/>
                <a:gd name="T16" fmla="*/ 1 w 25"/>
                <a:gd name="T17" fmla="*/ 21 h 21"/>
                <a:gd name="T18" fmla="*/ 2 w 25"/>
                <a:gd name="T19" fmla="*/ 20 h 21"/>
                <a:gd name="T20" fmla="*/ 9 w 25"/>
                <a:gd name="T21" fmla="*/ 19 h 21"/>
                <a:gd name="T22" fmla="*/ 23 w 25"/>
                <a:gd name="T23" fmla="*/ 13 h 21"/>
                <a:gd name="T24" fmla="*/ 21 w 25"/>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1">
                  <a:moveTo>
                    <a:pt x="21" y="0"/>
                  </a:moveTo>
                  <a:cubicBezTo>
                    <a:pt x="21" y="0"/>
                    <a:pt x="21" y="0"/>
                    <a:pt x="21" y="0"/>
                  </a:cubicBezTo>
                  <a:cubicBezTo>
                    <a:pt x="21" y="0"/>
                    <a:pt x="20" y="1"/>
                    <a:pt x="20" y="2"/>
                  </a:cubicBezTo>
                  <a:cubicBezTo>
                    <a:pt x="21" y="4"/>
                    <a:pt x="21" y="6"/>
                    <a:pt x="21" y="7"/>
                  </a:cubicBezTo>
                  <a:cubicBezTo>
                    <a:pt x="20" y="9"/>
                    <a:pt x="21" y="12"/>
                    <a:pt x="20" y="12"/>
                  </a:cubicBezTo>
                  <a:cubicBezTo>
                    <a:pt x="19" y="13"/>
                    <a:pt x="11" y="18"/>
                    <a:pt x="7" y="18"/>
                  </a:cubicBezTo>
                  <a:cubicBezTo>
                    <a:pt x="7" y="18"/>
                    <a:pt x="5" y="18"/>
                    <a:pt x="4" y="18"/>
                  </a:cubicBezTo>
                  <a:cubicBezTo>
                    <a:pt x="3" y="19"/>
                    <a:pt x="2" y="20"/>
                    <a:pt x="0" y="21"/>
                  </a:cubicBezTo>
                  <a:cubicBezTo>
                    <a:pt x="1" y="21"/>
                    <a:pt x="1" y="21"/>
                    <a:pt x="1" y="21"/>
                  </a:cubicBezTo>
                  <a:cubicBezTo>
                    <a:pt x="2" y="20"/>
                    <a:pt x="2" y="20"/>
                    <a:pt x="2" y="20"/>
                  </a:cubicBezTo>
                  <a:cubicBezTo>
                    <a:pt x="2" y="20"/>
                    <a:pt x="4" y="20"/>
                    <a:pt x="9" y="19"/>
                  </a:cubicBezTo>
                  <a:cubicBezTo>
                    <a:pt x="14" y="18"/>
                    <a:pt x="22" y="13"/>
                    <a:pt x="23" y="13"/>
                  </a:cubicBezTo>
                  <a:cubicBezTo>
                    <a:pt x="25" y="13"/>
                    <a:pt x="23" y="3"/>
                    <a:pt x="21"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50" name="Freeform 106"/>
            <p:cNvSpPr/>
            <p:nvPr/>
          </p:nvSpPr>
          <p:spPr bwMode="auto">
            <a:xfrm>
              <a:off x="7894638" y="2990850"/>
              <a:ext cx="122237" cy="482600"/>
            </a:xfrm>
            <a:custGeom>
              <a:avLst/>
              <a:gdLst>
                <a:gd name="T0" fmla="*/ 0 w 14"/>
                <a:gd name="T1" fmla="*/ 52 h 55"/>
                <a:gd name="T2" fmla="*/ 1 w 14"/>
                <a:gd name="T3" fmla="*/ 47 h 55"/>
                <a:gd name="T4" fmla="*/ 3 w 14"/>
                <a:gd name="T5" fmla="*/ 39 h 55"/>
                <a:gd name="T6" fmla="*/ 6 w 14"/>
                <a:gd name="T7" fmla="*/ 16 h 55"/>
                <a:gd name="T8" fmla="*/ 3 w 14"/>
                <a:gd name="T9" fmla="*/ 7 h 55"/>
                <a:gd name="T10" fmla="*/ 6 w 14"/>
                <a:gd name="T11" fmla="*/ 1 h 55"/>
                <a:gd name="T12" fmla="*/ 12 w 14"/>
                <a:gd name="T13" fmla="*/ 6 h 55"/>
                <a:gd name="T14" fmla="*/ 13 w 14"/>
                <a:gd name="T15" fmla="*/ 12 h 55"/>
                <a:gd name="T16" fmla="*/ 13 w 14"/>
                <a:gd name="T17" fmla="*/ 24 h 55"/>
                <a:gd name="T18" fmla="*/ 8 w 14"/>
                <a:gd name="T19" fmla="*/ 38 h 55"/>
                <a:gd name="T20" fmla="*/ 8 w 14"/>
                <a:gd name="T21" fmla="*/ 43 h 55"/>
                <a:gd name="T22" fmla="*/ 7 w 14"/>
                <a:gd name="T23" fmla="*/ 48 h 55"/>
                <a:gd name="T24" fmla="*/ 6 w 14"/>
                <a:gd name="T25" fmla="*/ 52 h 55"/>
                <a:gd name="T26" fmla="*/ 0 w 14"/>
                <a:gd name="T2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55">
                  <a:moveTo>
                    <a:pt x="0" y="52"/>
                  </a:moveTo>
                  <a:cubicBezTo>
                    <a:pt x="0" y="52"/>
                    <a:pt x="0" y="48"/>
                    <a:pt x="1" y="47"/>
                  </a:cubicBezTo>
                  <a:cubicBezTo>
                    <a:pt x="1" y="45"/>
                    <a:pt x="2" y="40"/>
                    <a:pt x="3" y="39"/>
                  </a:cubicBezTo>
                  <a:cubicBezTo>
                    <a:pt x="3" y="39"/>
                    <a:pt x="5" y="24"/>
                    <a:pt x="6" y="16"/>
                  </a:cubicBezTo>
                  <a:cubicBezTo>
                    <a:pt x="6" y="16"/>
                    <a:pt x="2" y="13"/>
                    <a:pt x="3" y="7"/>
                  </a:cubicBezTo>
                  <a:cubicBezTo>
                    <a:pt x="3" y="2"/>
                    <a:pt x="6" y="0"/>
                    <a:pt x="6" y="1"/>
                  </a:cubicBezTo>
                  <a:cubicBezTo>
                    <a:pt x="7" y="1"/>
                    <a:pt x="12" y="6"/>
                    <a:pt x="12" y="6"/>
                  </a:cubicBezTo>
                  <a:cubicBezTo>
                    <a:pt x="12" y="6"/>
                    <a:pt x="13" y="12"/>
                    <a:pt x="13" y="12"/>
                  </a:cubicBezTo>
                  <a:cubicBezTo>
                    <a:pt x="12" y="13"/>
                    <a:pt x="14" y="20"/>
                    <a:pt x="13" y="24"/>
                  </a:cubicBezTo>
                  <a:cubicBezTo>
                    <a:pt x="13" y="28"/>
                    <a:pt x="9" y="34"/>
                    <a:pt x="8" y="38"/>
                  </a:cubicBezTo>
                  <a:cubicBezTo>
                    <a:pt x="8" y="38"/>
                    <a:pt x="8" y="43"/>
                    <a:pt x="8" y="43"/>
                  </a:cubicBezTo>
                  <a:cubicBezTo>
                    <a:pt x="8" y="44"/>
                    <a:pt x="7" y="47"/>
                    <a:pt x="7" y="48"/>
                  </a:cubicBezTo>
                  <a:cubicBezTo>
                    <a:pt x="7" y="48"/>
                    <a:pt x="6" y="51"/>
                    <a:pt x="6" y="52"/>
                  </a:cubicBezTo>
                  <a:cubicBezTo>
                    <a:pt x="5" y="52"/>
                    <a:pt x="2" y="55"/>
                    <a:pt x="0" y="5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51" name="Freeform 107"/>
            <p:cNvSpPr/>
            <p:nvPr/>
          </p:nvSpPr>
          <p:spPr bwMode="auto">
            <a:xfrm>
              <a:off x="7902575" y="2990850"/>
              <a:ext cx="114300" cy="473075"/>
            </a:xfrm>
            <a:custGeom>
              <a:avLst/>
              <a:gdLst>
                <a:gd name="T0" fmla="*/ 12 w 13"/>
                <a:gd name="T1" fmla="*/ 12 h 54"/>
                <a:gd name="T2" fmla="*/ 11 w 13"/>
                <a:gd name="T3" fmla="*/ 6 h 54"/>
                <a:gd name="T4" fmla="*/ 5 w 13"/>
                <a:gd name="T5" fmla="*/ 1 h 54"/>
                <a:gd name="T6" fmla="*/ 2 w 13"/>
                <a:gd name="T7" fmla="*/ 7 h 54"/>
                <a:gd name="T8" fmla="*/ 5 w 13"/>
                <a:gd name="T9" fmla="*/ 16 h 54"/>
                <a:gd name="T10" fmla="*/ 4 w 13"/>
                <a:gd name="T11" fmla="*/ 18 h 54"/>
                <a:gd name="T12" fmla="*/ 9 w 13"/>
                <a:gd name="T13" fmla="*/ 18 h 54"/>
                <a:gd name="T14" fmla="*/ 10 w 13"/>
                <a:gd name="T15" fmla="*/ 17 h 54"/>
                <a:gd name="T16" fmla="*/ 9 w 13"/>
                <a:gd name="T17" fmla="*/ 27 h 54"/>
                <a:gd name="T18" fmla="*/ 5 w 13"/>
                <a:gd name="T19" fmla="*/ 41 h 54"/>
                <a:gd name="T20" fmla="*/ 4 w 13"/>
                <a:gd name="T21" fmla="*/ 38 h 54"/>
                <a:gd name="T22" fmla="*/ 5 w 13"/>
                <a:gd name="T23" fmla="*/ 27 h 54"/>
                <a:gd name="T24" fmla="*/ 3 w 13"/>
                <a:gd name="T25" fmla="*/ 37 h 54"/>
                <a:gd name="T26" fmla="*/ 2 w 13"/>
                <a:gd name="T27" fmla="*/ 39 h 54"/>
                <a:gd name="T28" fmla="*/ 2 w 13"/>
                <a:gd name="T29" fmla="*/ 40 h 54"/>
                <a:gd name="T30" fmla="*/ 1 w 13"/>
                <a:gd name="T31" fmla="*/ 48 h 54"/>
                <a:gd name="T32" fmla="*/ 0 w 13"/>
                <a:gd name="T33" fmla="*/ 53 h 54"/>
                <a:gd name="T34" fmla="*/ 5 w 13"/>
                <a:gd name="T35" fmla="*/ 52 h 54"/>
                <a:gd name="T36" fmla="*/ 6 w 13"/>
                <a:gd name="T37" fmla="*/ 48 h 54"/>
                <a:gd name="T38" fmla="*/ 7 w 13"/>
                <a:gd name="T39" fmla="*/ 43 h 54"/>
                <a:gd name="T40" fmla="*/ 7 w 13"/>
                <a:gd name="T41" fmla="*/ 38 h 54"/>
                <a:gd name="T42" fmla="*/ 12 w 13"/>
                <a:gd name="T43" fmla="*/ 24 h 54"/>
                <a:gd name="T44" fmla="*/ 12 w 13"/>
                <a:gd name="T4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54">
                  <a:moveTo>
                    <a:pt x="12" y="12"/>
                  </a:moveTo>
                  <a:cubicBezTo>
                    <a:pt x="12" y="12"/>
                    <a:pt x="11" y="6"/>
                    <a:pt x="11" y="6"/>
                  </a:cubicBezTo>
                  <a:cubicBezTo>
                    <a:pt x="11" y="6"/>
                    <a:pt x="6" y="1"/>
                    <a:pt x="5" y="1"/>
                  </a:cubicBezTo>
                  <a:cubicBezTo>
                    <a:pt x="5" y="0"/>
                    <a:pt x="2" y="2"/>
                    <a:pt x="2" y="7"/>
                  </a:cubicBezTo>
                  <a:cubicBezTo>
                    <a:pt x="1" y="13"/>
                    <a:pt x="5" y="16"/>
                    <a:pt x="5" y="16"/>
                  </a:cubicBezTo>
                  <a:cubicBezTo>
                    <a:pt x="4" y="17"/>
                    <a:pt x="4" y="17"/>
                    <a:pt x="4" y="18"/>
                  </a:cubicBezTo>
                  <a:cubicBezTo>
                    <a:pt x="5" y="19"/>
                    <a:pt x="7" y="19"/>
                    <a:pt x="9" y="18"/>
                  </a:cubicBezTo>
                  <a:cubicBezTo>
                    <a:pt x="9" y="18"/>
                    <a:pt x="10" y="16"/>
                    <a:pt x="10" y="17"/>
                  </a:cubicBezTo>
                  <a:cubicBezTo>
                    <a:pt x="10" y="18"/>
                    <a:pt x="12" y="23"/>
                    <a:pt x="9" y="27"/>
                  </a:cubicBezTo>
                  <a:cubicBezTo>
                    <a:pt x="7" y="31"/>
                    <a:pt x="5" y="40"/>
                    <a:pt x="5" y="41"/>
                  </a:cubicBezTo>
                  <a:cubicBezTo>
                    <a:pt x="4" y="41"/>
                    <a:pt x="3" y="41"/>
                    <a:pt x="4" y="38"/>
                  </a:cubicBezTo>
                  <a:cubicBezTo>
                    <a:pt x="5" y="35"/>
                    <a:pt x="5" y="27"/>
                    <a:pt x="5" y="27"/>
                  </a:cubicBezTo>
                  <a:cubicBezTo>
                    <a:pt x="5" y="27"/>
                    <a:pt x="4" y="35"/>
                    <a:pt x="3" y="37"/>
                  </a:cubicBezTo>
                  <a:cubicBezTo>
                    <a:pt x="2" y="38"/>
                    <a:pt x="2" y="39"/>
                    <a:pt x="2" y="39"/>
                  </a:cubicBezTo>
                  <a:cubicBezTo>
                    <a:pt x="2" y="39"/>
                    <a:pt x="2" y="40"/>
                    <a:pt x="2" y="40"/>
                  </a:cubicBezTo>
                  <a:cubicBezTo>
                    <a:pt x="2" y="42"/>
                    <a:pt x="2" y="46"/>
                    <a:pt x="1" y="48"/>
                  </a:cubicBezTo>
                  <a:cubicBezTo>
                    <a:pt x="0" y="49"/>
                    <a:pt x="0" y="52"/>
                    <a:pt x="0" y="53"/>
                  </a:cubicBezTo>
                  <a:cubicBezTo>
                    <a:pt x="1" y="54"/>
                    <a:pt x="4" y="52"/>
                    <a:pt x="5" y="52"/>
                  </a:cubicBezTo>
                  <a:cubicBezTo>
                    <a:pt x="5" y="51"/>
                    <a:pt x="6" y="48"/>
                    <a:pt x="6" y="48"/>
                  </a:cubicBezTo>
                  <a:cubicBezTo>
                    <a:pt x="6" y="47"/>
                    <a:pt x="7" y="44"/>
                    <a:pt x="7" y="43"/>
                  </a:cubicBezTo>
                  <a:cubicBezTo>
                    <a:pt x="7" y="43"/>
                    <a:pt x="7" y="38"/>
                    <a:pt x="7" y="38"/>
                  </a:cubicBezTo>
                  <a:cubicBezTo>
                    <a:pt x="8" y="34"/>
                    <a:pt x="12" y="28"/>
                    <a:pt x="12" y="24"/>
                  </a:cubicBezTo>
                  <a:cubicBezTo>
                    <a:pt x="13" y="20"/>
                    <a:pt x="11" y="13"/>
                    <a:pt x="12" y="1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52" name="Freeform 108"/>
            <p:cNvSpPr/>
            <p:nvPr/>
          </p:nvSpPr>
          <p:spPr bwMode="auto">
            <a:xfrm>
              <a:off x="7780338" y="2613025"/>
              <a:ext cx="263525" cy="465138"/>
            </a:xfrm>
            <a:custGeom>
              <a:avLst/>
              <a:gdLst>
                <a:gd name="T0" fmla="*/ 2 w 30"/>
                <a:gd name="T1" fmla="*/ 51 h 53"/>
                <a:gd name="T2" fmla="*/ 27 w 30"/>
                <a:gd name="T3" fmla="*/ 51 h 53"/>
                <a:gd name="T4" fmla="*/ 28 w 30"/>
                <a:gd name="T5" fmla="*/ 38 h 53"/>
                <a:gd name="T6" fmla="*/ 30 w 30"/>
                <a:gd name="T7" fmla="*/ 25 h 53"/>
                <a:gd name="T8" fmla="*/ 29 w 30"/>
                <a:gd name="T9" fmla="*/ 16 h 53"/>
                <a:gd name="T10" fmla="*/ 26 w 30"/>
                <a:gd name="T11" fmla="*/ 10 h 53"/>
                <a:gd name="T12" fmla="*/ 25 w 30"/>
                <a:gd name="T13" fmla="*/ 6 h 53"/>
                <a:gd name="T14" fmla="*/ 25 w 30"/>
                <a:gd name="T15" fmla="*/ 3 h 53"/>
                <a:gd name="T16" fmla="*/ 10 w 30"/>
                <a:gd name="T17" fmla="*/ 1 h 53"/>
                <a:gd name="T18" fmla="*/ 5 w 30"/>
                <a:gd name="T19" fmla="*/ 2 h 53"/>
                <a:gd name="T20" fmla="*/ 4 w 30"/>
                <a:gd name="T21" fmla="*/ 12 h 53"/>
                <a:gd name="T22" fmla="*/ 2 w 30"/>
                <a:gd name="T23"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53">
                  <a:moveTo>
                    <a:pt x="2" y="51"/>
                  </a:moveTo>
                  <a:cubicBezTo>
                    <a:pt x="2" y="51"/>
                    <a:pt x="23" y="53"/>
                    <a:pt x="27" y="51"/>
                  </a:cubicBezTo>
                  <a:cubicBezTo>
                    <a:pt x="27" y="51"/>
                    <a:pt x="27" y="40"/>
                    <a:pt x="28" y="38"/>
                  </a:cubicBezTo>
                  <a:cubicBezTo>
                    <a:pt x="28" y="36"/>
                    <a:pt x="29" y="26"/>
                    <a:pt x="30" y="25"/>
                  </a:cubicBezTo>
                  <a:cubicBezTo>
                    <a:pt x="30" y="23"/>
                    <a:pt x="30" y="18"/>
                    <a:pt x="29" y="16"/>
                  </a:cubicBezTo>
                  <a:cubicBezTo>
                    <a:pt x="28" y="15"/>
                    <a:pt x="27" y="14"/>
                    <a:pt x="26" y="10"/>
                  </a:cubicBezTo>
                  <a:cubicBezTo>
                    <a:pt x="26" y="9"/>
                    <a:pt x="25" y="6"/>
                    <a:pt x="25" y="6"/>
                  </a:cubicBezTo>
                  <a:cubicBezTo>
                    <a:pt x="25" y="6"/>
                    <a:pt x="25" y="4"/>
                    <a:pt x="25" y="3"/>
                  </a:cubicBezTo>
                  <a:cubicBezTo>
                    <a:pt x="25" y="3"/>
                    <a:pt x="17" y="0"/>
                    <a:pt x="10" y="1"/>
                  </a:cubicBezTo>
                  <a:cubicBezTo>
                    <a:pt x="5" y="2"/>
                    <a:pt x="5" y="2"/>
                    <a:pt x="5" y="2"/>
                  </a:cubicBezTo>
                  <a:cubicBezTo>
                    <a:pt x="5" y="2"/>
                    <a:pt x="5" y="10"/>
                    <a:pt x="4" y="12"/>
                  </a:cubicBezTo>
                  <a:cubicBezTo>
                    <a:pt x="2" y="14"/>
                    <a:pt x="0" y="23"/>
                    <a:pt x="2" y="51"/>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53" name="Freeform 109"/>
            <p:cNvSpPr/>
            <p:nvPr/>
          </p:nvSpPr>
          <p:spPr bwMode="auto">
            <a:xfrm>
              <a:off x="7842250" y="2954338"/>
              <a:ext cx="0" cy="952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54" name="Freeform 110"/>
            <p:cNvSpPr/>
            <p:nvPr/>
          </p:nvSpPr>
          <p:spPr bwMode="auto">
            <a:xfrm>
              <a:off x="7842250" y="2963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55" name="Freeform 111"/>
            <p:cNvSpPr/>
            <p:nvPr/>
          </p:nvSpPr>
          <p:spPr bwMode="auto">
            <a:xfrm>
              <a:off x="7832725" y="2630488"/>
              <a:ext cx="211137" cy="438150"/>
            </a:xfrm>
            <a:custGeom>
              <a:avLst/>
              <a:gdLst>
                <a:gd name="T0" fmla="*/ 15 w 24"/>
                <a:gd name="T1" fmla="*/ 50 h 50"/>
                <a:gd name="T2" fmla="*/ 21 w 24"/>
                <a:gd name="T3" fmla="*/ 49 h 50"/>
                <a:gd name="T4" fmla="*/ 22 w 24"/>
                <a:gd name="T5" fmla="*/ 36 h 50"/>
                <a:gd name="T6" fmla="*/ 24 w 24"/>
                <a:gd name="T7" fmla="*/ 23 h 50"/>
                <a:gd name="T8" fmla="*/ 23 w 24"/>
                <a:gd name="T9" fmla="*/ 14 h 50"/>
                <a:gd name="T10" fmla="*/ 20 w 24"/>
                <a:gd name="T11" fmla="*/ 8 h 50"/>
                <a:gd name="T12" fmla="*/ 19 w 24"/>
                <a:gd name="T13" fmla="*/ 4 h 50"/>
                <a:gd name="T14" fmla="*/ 19 w 24"/>
                <a:gd name="T15" fmla="*/ 1 h 50"/>
                <a:gd name="T16" fmla="*/ 15 w 24"/>
                <a:gd name="T17" fmla="*/ 0 h 50"/>
                <a:gd name="T18" fmla="*/ 15 w 24"/>
                <a:gd name="T19" fmla="*/ 0 h 50"/>
                <a:gd name="T20" fmla="*/ 13 w 24"/>
                <a:gd name="T21" fmla="*/ 4 h 50"/>
                <a:gd name="T22" fmla="*/ 3 w 24"/>
                <a:gd name="T23" fmla="*/ 6 h 50"/>
                <a:gd name="T24" fmla="*/ 14 w 24"/>
                <a:gd name="T25" fmla="*/ 6 h 50"/>
                <a:gd name="T26" fmla="*/ 15 w 24"/>
                <a:gd name="T27" fmla="*/ 9 h 50"/>
                <a:gd name="T28" fmla="*/ 7 w 24"/>
                <a:gd name="T29" fmla="*/ 10 h 50"/>
                <a:gd name="T30" fmla="*/ 15 w 24"/>
                <a:gd name="T31" fmla="*/ 11 h 50"/>
                <a:gd name="T32" fmla="*/ 17 w 24"/>
                <a:gd name="T33" fmla="*/ 15 h 50"/>
                <a:gd name="T34" fmla="*/ 10 w 24"/>
                <a:gd name="T35" fmla="*/ 14 h 50"/>
                <a:gd name="T36" fmla="*/ 15 w 24"/>
                <a:gd name="T37" fmla="*/ 19 h 50"/>
                <a:gd name="T38" fmla="*/ 0 w 24"/>
                <a:gd name="T39" fmla="*/ 19 h 50"/>
                <a:gd name="T40" fmla="*/ 17 w 24"/>
                <a:gd name="T41" fmla="*/ 21 h 50"/>
                <a:gd name="T42" fmla="*/ 7 w 24"/>
                <a:gd name="T43" fmla="*/ 23 h 50"/>
                <a:gd name="T44" fmla="*/ 15 w 24"/>
                <a:gd name="T45" fmla="*/ 23 h 50"/>
                <a:gd name="T46" fmla="*/ 15 w 24"/>
                <a:gd name="T47" fmla="*/ 29 h 50"/>
                <a:gd name="T48" fmla="*/ 3 w 24"/>
                <a:gd name="T49" fmla="*/ 32 h 50"/>
                <a:gd name="T50" fmla="*/ 15 w 24"/>
                <a:gd name="T51" fmla="*/ 33 h 50"/>
                <a:gd name="T52" fmla="*/ 12 w 24"/>
                <a:gd name="T53" fmla="*/ 36 h 50"/>
                <a:gd name="T54" fmla="*/ 1 w 24"/>
                <a:gd name="T55" fmla="*/ 37 h 50"/>
                <a:gd name="T56" fmla="*/ 14 w 24"/>
                <a:gd name="T57" fmla="*/ 38 h 50"/>
                <a:gd name="T58" fmla="*/ 6 w 24"/>
                <a:gd name="T59" fmla="*/ 41 h 50"/>
                <a:gd name="T60" fmla="*/ 17 w 24"/>
                <a:gd name="T61" fmla="*/ 38 h 50"/>
                <a:gd name="T62" fmla="*/ 17 w 24"/>
                <a:gd name="T63" fmla="*/ 42 h 50"/>
                <a:gd name="T64" fmla="*/ 0 w 24"/>
                <a:gd name="T65" fmla="*/ 47 h 50"/>
                <a:gd name="T66" fmla="*/ 15 w 24"/>
                <a:gd name="T67" fmla="*/ 45 h 50"/>
                <a:gd name="T68" fmla="*/ 15 w 24"/>
                <a:gd name="T6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50">
                  <a:moveTo>
                    <a:pt x="15" y="50"/>
                  </a:moveTo>
                  <a:cubicBezTo>
                    <a:pt x="17" y="50"/>
                    <a:pt x="20" y="50"/>
                    <a:pt x="21" y="49"/>
                  </a:cubicBezTo>
                  <a:cubicBezTo>
                    <a:pt x="21" y="49"/>
                    <a:pt x="21" y="38"/>
                    <a:pt x="22" y="36"/>
                  </a:cubicBezTo>
                  <a:cubicBezTo>
                    <a:pt x="22" y="34"/>
                    <a:pt x="23" y="24"/>
                    <a:pt x="24" y="23"/>
                  </a:cubicBezTo>
                  <a:cubicBezTo>
                    <a:pt x="24" y="21"/>
                    <a:pt x="24" y="16"/>
                    <a:pt x="23" y="14"/>
                  </a:cubicBezTo>
                  <a:cubicBezTo>
                    <a:pt x="22" y="13"/>
                    <a:pt x="21" y="12"/>
                    <a:pt x="20" y="8"/>
                  </a:cubicBezTo>
                  <a:cubicBezTo>
                    <a:pt x="20" y="7"/>
                    <a:pt x="19" y="4"/>
                    <a:pt x="19" y="4"/>
                  </a:cubicBezTo>
                  <a:cubicBezTo>
                    <a:pt x="19" y="4"/>
                    <a:pt x="19" y="2"/>
                    <a:pt x="19" y="1"/>
                  </a:cubicBezTo>
                  <a:cubicBezTo>
                    <a:pt x="19" y="1"/>
                    <a:pt x="17" y="0"/>
                    <a:pt x="15" y="0"/>
                  </a:cubicBezTo>
                  <a:cubicBezTo>
                    <a:pt x="15" y="0"/>
                    <a:pt x="15" y="0"/>
                    <a:pt x="15" y="0"/>
                  </a:cubicBezTo>
                  <a:cubicBezTo>
                    <a:pt x="13" y="1"/>
                    <a:pt x="13" y="4"/>
                    <a:pt x="13" y="4"/>
                  </a:cubicBezTo>
                  <a:cubicBezTo>
                    <a:pt x="7" y="4"/>
                    <a:pt x="3" y="6"/>
                    <a:pt x="3" y="6"/>
                  </a:cubicBezTo>
                  <a:cubicBezTo>
                    <a:pt x="7" y="5"/>
                    <a:pt x="14" y="6"/>
                    <a:pt x="14" y="6"/>
                  </a:cubicBezTo>
                  <a:cubicBezTo>
                    <a:pt x="15" y="9"/>
                    <a:pt x="15" y="9"/>
                    <a:pt x="15" y="9"/>
                  </a:cubicBezTo>
                  <a:cubicBezTo>
                    <a:pt x="12" y="9"/>
                    <a:pt x="7" y="10"/>
                    <a:pt x="7" y="10"/>
                  </a:cubicBezTo>
                  <a:cubicBezTo>
                    <a:pt x="11" y="10"/>
                    <a:pt x="16" y="11"/>
                    <a:pt x="15" y="11"/>
                  </a:cubicBezTo>
                  <a:cubicBezTo>
                    <a:pt x="14" y="12"/>
                    <a:pt x="17" y="15"/>
                    <a:pt x="17" y="15"/>
                  </a:cubicBezTo>
                  <a:cubicBezTo>
                    <a:pt x="13" y="13"/>
                    <a:pt x="10" y="14"/>
                    <a:pt x="10" y="14"/>
                  </a:cubicBezTo>
                  <a:cubicBezTo>
                    <a:pt x="14" y="14"/>
                    <a:pt x="15" y="19"/>
                    <a:pt x="15" y="19"/>
                  </a:cubicBezTo>
                  <a:cubicBezTo>
                    <a:pt x="7" y="16"/>
                    <a:pt x="0" y="19"/>
                    <a:pt x="0" y="19"/>
                  </a:cubicBezTo>
                  <a:cubicBezTo>
                    <a:pt x="12" y="17"/>
                    <a:pt x="17" y="21"/>
                    <a:pt x="17" y="21"/>
                  </a:cubicBezTo>
                  <a:cubicBezTo>
                    <a:pt x="14" y="21"/>
                    <a:pt x="7" y="23"/>
                    <a:pt x="7" y="23"/>
                  </a:cubicBezTo>
                  <a:cubicBezTo>
                    <a:pt x="12" y="22"/>
                    <a:pt x="15" y="23"/>
                    <a:pt x="15" y="23"/>
                  </a:cubicBezTo>
                  <a:cubicBezTo>
                    <a:pt x="15" y="23"/>
                    <a:pt x="16" y="27"/>
                    <a:pt x="15" y="29"/>
                  </a:cubicBezTo>
                  <a:cubicBezTo>
                    <a:pt x="14" y="31"/>
                    <a:pt x="3" y="32"/>
                    <a:pt x="3" y="32"/>
                  </a:cubicBezTo>
                  <a:cubicBezTo>
                    <a:pt x="12" y="31"/>
                    <a:pt x="14" y="31"/>
                    <a:pt x="15" y="33"/>
                  </a:cubicBezTo>
                  <a:cubicBezTo>
                    <a:pt x="17" y="35"/>
                    <a:pt x="12" y="36"/>
                    <a:pt x="12" y="36"/>
                  </a:cubicBezTo>
                  <a:cubicBezTo>
                    <a:pt x="6" y="36"/>
                    <a:pt x="3" y="37"/>
                    <a:pt x="1" y="37"/>
                  </a:cubicBezTo>
                  <a:cubicBezTo>
                    <a:pt x="5" y="37"/>
                    <a:pt x="14" y="38"/>
                    <a:pt x="14" y="38"/>
                  </a:cubicBezTo>
                  <a:cubicBezTo>
                    <a:pt x="12" y="39"/>
                    <a:pt x="6" y="41"/>
                    <a:pt x="6" y="41"/>
                  </a:cubicBezTo>
                  <a:cubicBezTo>
                    <a:pt x="12" y="40"/>
                    <a:pt x="17" y="38"/>
                    <a:pt x="17" y="38"/>
                  </a:cubicBezTo>
                  <a:cubicBezTo>
                    <a:pt x="17" y="42"/>
                    <a:pt x="17" y="42"/>
                    <a:pt x="17" y="42"/>
                  </a:cubicBezTo>
                  <a:cubicBezTo>
                    <a:pt x="15" y="44"/>
                    <a:pt x="0" y="47"/>
                    <a:pt x="0" y="47"/>
                  </a:cubicBezTo>
                  <a:cubicBezTo>
                    <a:pt x="3" y="46"/>
                    <a:pt x="15" y="45"/>
                    <a:pt x="15" y="45"/>
                  </a:cubicBezTo>
                  <a:cubicBezTo>
                    <a:pt x="14" y="46"/>
                    <a:pt x="14" y="49"/>
                    <a:pt x="15" y="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56" name="Freeform 112"/>
            <p:cNvSpPr/>
            <p:nvPr/>
          </p:nvSpPr>
          <p:spPr bwMode="auto">
            <a:xfrm>
              <a:off x="7859713" y="2322513"/>
              <a:ext cx="122237" cy="211138"/>
            </a:xfrm>
            <a:custGeom>
              <a:avLst/>
              <a:gdLst>
                <a:gd name="T0" fmla="*/ 2 w 14"/>
                <a:gd name="T1" fmla="*/ 24 h 24"/>
                <a:gd name="T2" fmla="*/ 12 w 14"/>
                <a:gd name="T3" fmla="*/ 13 h 24"/>
                <a:gd name="T4" fmla="*/ 14 w 14"/>
                <a:gd name="T5" fmla="*/ 8 h 24"/>
                <a:gd name="T6" fmla="*/ 10 w 14"/>
                <a:gd name="T7" fmla="*/ 0 h 24"/>
                <a:gd name="T8" fmla="*/ 4 w 14"/>
                <a:gd name="T9" fmla="*/ 6 h 24"/>
                <a:gd name="T10" fmla="*/ 3 w 14"/>
                <a:gd name="T11" fmla="*/ 11 h 24"/>
                <a:gd name="T12" fmla="*/ 0 w 14"/>
                <a:gd name="T13" fmla="*/ 18 h 24"/>
                <a:gd name="T14" fmla="*/ 2 w 14"/>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4">
                  <a:moveTo>
                    <a:pt x="2" y="24"/>
                  </a:moveTo>
                  <a:cubicBezTo>
                    <a:pt x="2" y="24"/>
                    <a:pt x="11" y="14"/>
                    <a:pt x="12" y="13"/>
                  </a:cubicBezTo>
                  <a:cubicBezTo>
                    <a:pt x="12" y="13"/>
                    <a:pt x="14" y="8"/>
                    <a:pt x="14" y="8"/>
                  </a:cubicBezTo>
                  <a:cubicBezTo>
                    <a:pt x="10" y="0"/>
                    <a:pt x="10" y="0"/>
                    <a:pt x="10" y="0"/>
                  </a:cubicBezTo>
                  <a:cubicBezTo>
                    <a:pt x="4" y="6"/>
                    <a:pt x="4" y="6"/>
                    <a:pt x="4" y="6"/>
                  </a:cubicBezTo>
                  <a:cubicBezTo>
                    <a:pt x="4" y="6"/>
                    <a:pt x="4" y="11"/>
                    <a:pt x="3" y="11"/>
                  </a:cubicBezTo>
                  <a:cubicBezTo>
                    <a:pt x="3" y="12"/>
                    <a:pt x="0" y="17"/>
                    <a:pt x="0" y="18"/>
                  </a:cubicBezTo>
                  <a:cubicBezTo>
                    <a:pt x="1" y="19"/>
                    <a:pt x="2" y="24"/>
                    <a:pt x="2" y="2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57" name="Freeform 113"/>
            <p:cNvSpPr/>
            <p:nvPr/>
          </p:nvSpPr>
          <p:spPr bwMode="auto">
            <a:xfrm>
              <a:off x="7991475" y="2462213"/>
              <a:ext cx="192087" cy="334963"/>
            </a:xfrm>
            <a:custGeom>
              <a:avLst/>
              <a:gdLst>
                <a:gd name="T0" fmla="*/ 4 w 22"/>
                <a:gd name="T1" fmla="*/ 8 h 38"/>
                <a:gd name="T2" fmla="*/ 15 w 22"/>
                <a:gd name="T3" fmla="*/ 17 h 38"/>
                <a:gd name="T4" fmla="*/ 16 w 22"/>
                <a:gd name="T5" fmla="*/ 19 h 38"/>
                <a:gd name="T6" fmla="*/ 8 w 22"/>
                <a:gd name="T7" fmla="*/ 33 h 38"/>
                <a:gd name="T8" fmla="*/ 4 w 22"/>
                <a:gd name="T9" fmla="*/ 32 h 38"/>
                <a:gd name="T10" fmla="*/ 4 w 22"/>
                <a:gd name="T11" fmla="*/ 30 h 38"/>
                <a:gd name="T12" fmla="*/ 1 w 22"/>
                <a:gd name="T13" fmla="*/ 29 h 38"/>
                <a:gd name="T14" fmla="*/ 1 w 22"/>
                <a:gd name="T15" fmla="*/ 30 h 38"/>
                <a:gd name="T16" fmla="*/ 3 w 22"/>
                <a:gd name="T17" fmla="*/ 31 h 38"/>
                <a:gd name="T18" fmla="*/ 0 w 22"/>
                <a:gd name="T19" fmla="*/ 31 h 38"/>
                <a:gd name="T20" fmla="*/ 1 w 22"/>
                <a:gd name="T21" fmla="*/ 33 h 38"/>
                <a:gd name="T22" fmla="*/ 4 w 22"/>
                <a:gd name="T23" fmla="*/ 33 h 38"/>
                <a:gd name="T24" fmla="*/ 1 w 22"/>
                <a:gd name="T25" fmla="*/ 34 h 38"/>
                <a:gd name="T26" fmla="*/ 2 w 22"/>
                <a:gd name="T27" fmla="*/ 35 h 38"/>
                <a:gd name="T28" fmla="*/ 4 w 22"/>
                <a:gd name="T29" fmla="*/ 35 h 38"/>
                <a:gd name="T30" fmla="*/ 2 w 22"/>
                <a:gd name="T31" fmla="*/ 36 h 38"/>
                <a:gd name="T32" fmla="*/ 3 w 22"/>
                <a:gd name="T33" fmla="*/ 37 h 38"/>
                <a:gd name="T34" fmla="*/ 5 w 22"/>
                <a:gd name="T35" fmla="*/ 37 h 38"/>
                <a:gd name="T36" fmla="*/ 9 w 22"/>
                <a:gd name="T37" fmla="*/ 37 h 38"/>
                <a:gd name="T38" fmla="*/ 11 w 22"/>
                <a:gd name="T39" fmla="*/ 36 h 38"/>
                <a:gd name="T40" fmla="*/ 22 w 22"/>
                <a:gd name="T41" fmla="*/ 18 h 38"/>
                <a:gd name="T42" fmla="*/ 14 w 22"/>
                <a:gd name="T43" fmla="*/ 7 h 38"/>
                <a:gd name="T44" fmla="*/ 10 w 22"/>
                <a:gd name="T45" fmla="*/ 1 h 38"/>
                <a:gd name="T46" fmla="*/ 4 w 22"/>
                <a:gd name="T4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8">
                  <a:moveTo>
                    <a:pt x="4" y="8"/>
                  </a:moveTo>
                  <a:cubicBezTo>
                    <a:pt x="4" y="8"/>
                    <a:pt x="14" y="15"/>
                    <a:pt x="15" y="17"/>
                  </a:cubicBezTo>
                  <a:cubicBezTo>
                    <a:pt x="16" y="19"/>
                    <a:pt x="16" y="19"/>
                    <a:pt x="16" y="19"/>
                  </a:cubicBezTo>
                  <a:cubicBezTo>
                    <a:pt x="16" y="19"/>
                    <a:pt x="10" y="31"/>
                    <a:pt x="8" y="33"/>
                  </a:cubicBezTo>
                  <a:cubicBezTo>
                    <a:pt x="8" y="33"/>
                    <a:pt x="5" y="34"/>
                    <a:pt x="4" y="32"/>
                  </a:cubicBezTo>
                  <a:cubicBezTo>
                    <a:pt x="4" y="32"/>
                    <a:pt x="4" y="31"/>
                    <a:pt x="4" y="30"/>
                  </a:cubicBezTo>
                  <a:cubicBezTo>
                    <a:pt x="3" y="30"/>
                    <a:pt x="2" y="29"/>
                    <a:pt x="1" y="29"/>
                  </a:cubicBezTo>
                  <a:cubicBezTo>
                    <a:pt x="0" y="29"/>
                    <a:pt x="1" y="30"/>
                    <a:pt x="1" y="30"/>
                  </a:cubicBezTo>
                  <a:cubicBezTo>
                    <a:pt x="2" y="31"/>
                    <a:pt x="3" y="31"/>
                    <a:pt x="3" y="31"/>
                  </a:cubicBezTo>
                  <a:cubicBezTo>
                    <a:pt x="3" y="31"/>
                    <a:pt x="1" y="31"/>
                    <a:pt x="0" y="31"/>
                  </a:cubicBezTo>
                  <a:cubicBezTo>
                    <a:pt x="0" y="32"/>
                    <a:pt x="0" y="33"/>
                    <a:pt x="1" y="33"/>
                  </a:cubicBezTo>
                  <a:cubicBezTo>
                    <a:pt x="1" y="33"/>
                    <a:pt x="3" y="33"/>
                    <a:pt x="4" y="33"/>
                  </a:cubicBezTo>
                  <a:cubicBezTo>
                    <a:pt x="4" y="33"/>
                    <a:pt x="1" y="34"/>
                    <a:pt x="1" y="34"/>
                  </a:cubicBezTo>
                  <a:cubicBezTo>
                    <a:pt x="1" y="34"/>
                    <a:pt x="1" y="35"/>
                    <a:pt x="2" y="35"/>
                  </a:cubicBezTo>
                  <a:cubicBezTo>
                    <a:pt x="4" y="35"/>
                    <a:pt x="4" y="35"/>
                    <a:pt x="4" y="35"/>
                  </a:cubicBezTo>
                  <a:cubicBezTo>
                    <a:pt x="4" y="35"/>
                    <a:pt x="2" y="35"/>
                    <a:pt x="2" y="36"/>
                  </a:cubicBezTo>
                  <a:cubicBezTo>
                    <a:pt x="2" y="37"/>
                    <a:pt x="3" y="37"/>
                    <a:pt x="3" y="37"/>
                  </a:cubicBezTo>
                  <a:cubicBezTo>
                    <a:pt x="4" y="37"/>
                    <a:pt x="5" y="37"/>
                    <a:pt x="5" y="37"/>
                  </a:cubicBezTo>
                  <a:cubicBezTo>
                    <a:pt x="5" y="37"/>
                    <a:pt x="6" y="38"/>
                    <a:pt x="9" y="37"/>
                  </a:cubicBezTo>
                  <a:cubicBezTo>
                    <a:pt x="11" y="37"/>
                    <a:pt x="11" y="36"/>
                    <a:pt x="11" y="36"/>
                  </a:cubicBezTo>
                  <a:cubicBezTo>
                    <a:pt x="11" y="35"/>
                    <a:pt x="22" y="22"/>
                    <a:pt x="22" y="18"/>
                  </a:cubicBezTo>
                  <a:cubicBezTo>
                    <a:pt x="22" y="15"/>
                    <a:pt x="15" y="8"/>
                    <a:pt x="14" y="7"/>
                  </a:cubicBezTo>
                  <a:cubicBezTo>
                    <a:pt x="14" y="6"/>
                    <a:pt x="12" y="2"/>
                    <a:pt x="10" y="1"/>
                  </a:cubicBezTo>
                  <a:cubicBezTo>
                    <a:pt x="8" y="0"/>
                    <a:pt x="4" y="4"/>
                    <a:pt x="4" y="8"/>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58" name="Freeform 114"/>
            <p:cNvSpPr/>
            <p:nvPr/>
          </p:nvSpPr>
          <p:spPr bwMode="auto">
            <a:xfrm>
              <a:off x="7842250" y="2366963"/>
              <a:ext cx="25400" cy="42863"/>
            </a:xfrm>
            <a:custGeom>
              <a:avLst/>
              <a:gdLst>
                <a:gd name="T0" fmla="*/ 0 w 3"/>
                <a:gd name="T1" fmla="*/ 1 h 5"/>
                <a:gd name="T2" fmla="*/ 3 w 3"/>
                <a:gd name="T3" fmla="*/ 5 h 5"/>
                <a:gd name="T4" fmla="*/ 3 w 3"/>
                <a:gd name="T5" fmla="*/ 2 h 5"/>
                <a:gd name="T6" fmla="*/ 2 w 3"/>
                <a:gd name="T7" fmla="*/ 0 h 5"/>
                <a:gd name="T8" fmla="*/ 1 w 3"/>
                <a:gd name="T9" fmla="*/ 0 h 5"/>
                <a:gd name="T10" fmla="*/ 0 w 3"/>
                <a:gd name="T11" fmla="*/ 1 h 5"/>
              </a:gdLst>
              <a:ahLst/>
              <a:cxnLst>
                <a:cxn ang="0">
                  <a:pos x="T0" y="T1"/>
                </a:cxn>
                <a:cxn ang="0">
                  <a:pos x="T2" y="T3"/>
                </a:cxn>
                <a:cxn ang="0">
                  <a:pos x="T4" y="T5"/>
                </a:cxn>
                <a:cxn ang="0">
                  <a:pos x="T6" y="T7"/>
                </a:cxn>
                <a:cxn ang="0">
                  <a:pos x="T8" y="T9"/>
                </a:cxn>
                <a:cxn ang="0">
                  <a:pos x="T10" y="T11"/>
                </a:cxn>
              </a:cxnLst>
              <a:rect l="0" t="0" r="r" b="b"/>
              <a:pathLst>
                <a:path w="3" h="5">
                  <a:moveTo>
                    <a:pt x="0" y="1"/>
                  </a:moveTo>
                  <a:cubicBezTo>
                    <a:pt x="0" y="1"/>
                    <a:pt x="1" y="2"/>
                    <a:pt x="3" y="5"/>
                  </a:cubicBezTo>
                  <a:cubicBezTo>
                    <a:pt x="3" y="2"/>
                    <a:pt x="3" y="2"/>
                    <a:pt x="3" y="2"/>
                  </a:cubicBezTo>
                  <a:cubicBezTo>
                    <a:pt x="2" y="0"/>
                    <a:pt x="2" y="0"/>
                    <a:pt x="2" y="0"/>
                  </a:cubicBezTo>
                  <a:cubicBezTo>
                    <a:pt x="1" y="0"/>
                    <a:pt x="1" y="0"/>
                    <a:pt x="1" y="0"/>
                  </a:cubicBezTo>
                  <a:lnTo>
                    <a:pt x="0" y="1"/>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59" name="Freeform 115"/>
            <p:cNvSpPr/>
            <p:nvPr/>
          </p:nvSpPr>
          <p:spPr bwMode="auto">
            <a:xfrm>
              <a:off x="7894638" y="2322513"/>
              <a:ext cx="87312" cy="104775"/>
            </a:xfrm>
            <a:custGeom>
              <a:avLst/>
              <a:gdLst>
                <a:gd name="T0" fmla="*/ 10 w 10"/>
                <a:gd name="T1" fmla="*/ 8 h 12"/>
                <a:gd name="T2" fmla="*/ 6 w 10"/>
                <a:gd name="T3" fmla="*/ 0 h 12"/>
                <a:gd name="T4" fmla="*/ 0 w 10"/>
                <a:gd name="T5" fmla="*/ 6 h 12"/>
                <a:gd name="T6" fmla="*/ 0 w 10"/>
                <a:gd name="T7" fmla="*/ 10 h 12"/>
                <a:gd name="T8" fmla="*/ 1 w 10"/>
                <a:gd name="T9" fmla="*/ 9 h 12"/>
                <a:gd name="T10" fmla="*/ 7 w 10"/>
                <a:gd name="T11" fmla="*/ 12 h 12"/>
                <a:gd name="T12" fmla="*/ 9 w 10"/>
                <a:gd name="T13" fmla="*/ 11 h 12"/>
                <a:gd name="T14" fmla="*/ 10 w 10"/>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8"/>
                  </a:moveTo>
                  <a:cubicBezTo>
                    <a:pt x="6" y="0"/>
                    <a:pt x="6" y="0"/>
                    <a:pt x="6" y="0"/>
                  </a:cubicBezTo>
                  <a:cubicBezTo>
                    <a:pt x="0" y="6"/>
                    <a:pt x="0" y="6"/>
                    <a:pt x="0" y="6"/>
                  </a:cubicBezTo>
                  <a:cubicBezTo>
                    <a:pt x="0" y="6"/>
                    <a:pt x="0" y="9"/>
                    <a:pt x="0" y="10"/>
                  </a:cubicBezTo>
                  <a:cubicBezTo>
                    <a:pt x="1" y="9"/>
                    <a:pt x="1" y="9"/>
                    <a:pt x="1" y="9"/>
                  </a:cubicBezTo>
                  <a:cubicBezTo>
                    <a:pt x="1" y="9"/>
                    <a:pt x="2" y="12"/>
                    <a:pt x="7" y="12"/>
                  </a:cubicBezTo>
                  <a:cubicBezTo>
                    <a:pt x="7" y="12"/>
                    <a:pt x="8" y="11"/>
                    <a:pt x="9" y="11"/>
                  </a:cubicBezTo>
                  <a:cubicBezTo>
                    <a:pt x="9" y="9"/>
                    <a:pt x="10" y="8"/>
                    <a:pt x="10" y="8"/>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60" name="Freeform 116"/>
            <p:cNvSpPr/>
            <p:nvPr/>
          </p:nvSpPr>
          <p:spPr bwMode="auto">
            <a:xfrm>
              <a:off x="7859713" y="2436813"/>
              <a:ext cx="34925" cy="96838"/>
            </a:xfrm>
            <a:custGeom>
              <a:avLst/>
              <a:gdLst>
                <a:gd name="T0" fmla="*/ 4 w 4"/>
                <a:gd name="T1" fmla="*/ 9 h 11"/>
                <a:gd name="T2" fmla="*/ 4 w 4"/>
                <a:gd name="T3" fmla="*/ 4 h 11"/>
                <a:gd name="T4" fmla="*/ 3 w 4"/>
                <a:gd name="T5" fmla="*/ 0 h 11"/>
                <a:gd name="T6" fmla="*/ 0 w 4"/>
                <a:gd name="T7" fmla="*/ 5 h 11"/>
                <a:gd name="T8" fmla="*/ 2 w 4"/>
                <a:gd name="T9" fmla="*/ 11 h 11"/>
                <a:gd name="T10" fmla="*/ 4 w 4"/>
                <a:gd name="T11" fmla="*/ 9 h 11"/>
              </a:gdLst>
              <a:ahLst/>
              <a:cxnLst>
                <a:cxn ang="0">
                  <a:pos x="T0" y="T1"/>
                </a:cxn>
                <a:cxn ang="0">
                  <a:pos x="T2" y="T3"/>
                </a:cxn>
                <a:cxn ang="0">
                  <a:pos x="T4" y="T5"/>
                </a:cxn>
                <a:cxn ang="0">
                  <a:pos x="T6" y="T7"/>
                </a:cxn>
                <a:cxn ang="0">
                  <a:pos x="T8" y="T9"/>
                </a:cxn>
                <a:cxn ang="0">
                  <a:pos x="T10" y="T11"/>
                </a:cxn>
              </a:cxnLst>
              <a:rect l="0" t="0" r="r" b="b"/>
              <a:pathLst>
                <a:path w="4" h="11">
                  <a:moveTo>
                    <a:pt x="4" y="9"/>
                  </a:moveTo>
                  <a:cubicBezTo>
                    <a:pt x="4" y="7"/>
                    <a:pt x="3" y="6"/>
                    <a:pt x="4" y="4"/>
                  </a:cubicBezTo>
                  <a:cubicBezTo>
                    <a:pt x="4" y="2"/>
                    <a:pt x="3" y="1"/>
                    <a:pt x="3" y="0"/>
                  </a:cubicBezTo>
                  <a:cubicBezTo>
                    <a:pt x="2" y="1"/>
                    <a:pt x="0" y="4"/>
                    <a:pt x="0" y="5"/>
                  </a:cubicBezTo>
                  <a:cubicBezTo>
                    <a:pt x="1" y="6"/>
                    <a:pt x="2" y="11"/>
                    <a:pt x="2" y="11"/>
                  </a:cubicBezTo>
                  <a:cubicBezTo>
                    <a:pt x="2" y="11"/>
                    <a:pt x="3" y="10"/>
                    <a:pt x="4" y="9"/>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61" name="Freeform 117"/>
            <p:cNvSpPr/>
            <p:nvPr/>
          </p:nvSpPr>
          <p:spPr bwMode="auto">
            <a:xfrm>
              <a:off x="7797800" y="2401888"/>
              <a:ext cx="306387" cy="246063"/>
            </a:xfrm>
            <a:custGeom>
              <a:avLst/>
              <a:gdLst>
                <a:gd name="T0" fmla="*/ 1 w 35"/>
                <a:gd name="T1" fmla="*/ 11 h 28"/>
                <a:gd name="T2" fmla="*/ 5 w 35"/>
                <a:gd name="T3" fmla="*/ 6 h 28"/>
                <a:gd name="T4" fmla="*/ 10 w 35"/>
                <a:gd name="T5" fmla="*/ 3 h 28"/>
                <a:gd name="T6" fmla="*/ 11 w 35"/>
                <a:gd name="T7" fmla="*/ 3 h 28"/>
                <a:gd name="T8" fmla="*/ 9 w 35"/>
                <a:gd name="T9" fmla="*/ 9 h 28"/>
                <a:gd name="T10" fmla="*/ 9 w 35"/>
                <a:gd name="T11" fmla="*/ 14 h 28"/>
                <a:gd name="T12" fmla="*/ 12 w 35"/>
                <a:gd name="T13" fmla="*/ 9 h 28"/>
                <a:gd name="T14" fmla="*/ 15 w 35"/>
                <a:gd name="T15" fmla="*/ 4 h 28"/>
                <a:gd name="T16" fmla="*/ 16 w 35"/>
                <a:gd name="T17" fmla="*/ 2 h 28"/>
                <a:gd name="T18" fmla="*/ 19 w 35"/>
                <a:gd name="T19" fmla="*/ 0 h 28"/>
                <a:gd name="T20" fmla="*/ 21 w 35"/>
                <a:gd name="T21" fmla="*/ 2 h 28"/>
                <a:gd name="T22" fmla="*/ 25 w 35"/>
                <a:gd name="T23" fmla="*/ 3 h 28"/>
                <a:gd name="T24" fmla="*/ 32 w 35"/>
                <a:gd name="T25" fmla="*/ 6 h 28"/>
                <a:gd name="T26" fmla="*/ 35 w 35"/>
                <a:gd name="T27" fmla="*/ 12 h 28"/>
                <a:gd name="T28" fmla="*/ 29 w 35"/>
                <a:gd name="T29" fmla="*/ 17 h 28"/>
                <a:gd name="T30" fmla="*/ 30 w 35"/>
                <a:gd name="T31" fmla="*/ 18 h 28"/>
                <a:gd name="T32" fmla="*/ 28 w 35"/>
                <a:gd name="T33" fmla="*/ 17 h 28"/>
                <a:gd name="T34" fmla="*/ 27 w 35"/>
                <a:gd name="T35" fmla="*/ 18 h 28"/>
                <a:gd name="T36" fmla="*/ 25 w 35"/>
                <a:gd name="T37" fmla="*/ 23 h 28"/>
                <a:gd name="T38" fmla="*/ 23 w 35"/>
                <a:gd name="T39" fmla="*/ 27 h 28"/>
                <a:gd name="T40" fmla="*/ 3 w 35"/>
                <a:gd name="T41" fmla="*/ 26 h 28"/>
                <a:gd name="T42" fmla="*/ 2 w 35"/>
                <a:gd name="T43" fmla="*/ 21 h 28"/>
                <a:gd name="T44" fmla="*/ 0 w 35"/>
                <a:gd name="T45" fmla="*/ 17 h 28"/>
                <a:gd name="T46" fmla="*/ 1 w 35"/>
                <a:gd name="T47"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28">
                  <a:moveTo>
                    <a:pt x="1" y="11"/>
                  </a:moveTo>
                  <a:cubicBezTo>
                    <a:pt x="2" y="9"/>
                    <a:pt x="3" y="6"/>
                    <a:pt x="5" y="6"/>
                  </a:cubicBezTo>
                  <a:cubicBezTo>
                    <a:pt x="6" y="5"/>
                    <a:pt x="9" y="3"/>
                    <a:pt x="10" y="3"/>
                  </a:cubicBezTo>
                  <a:cubicBezTo>
                    <a:pt x="10" y="2"/>
                    <a:pt x="11" y="3"/>
                    <a:pt x="11" y="3"/>
                  </a:cubicBezTo>
                  <a:cubicBezTo>
                    <a:pt x="11" y="3"/>
                    <a:pt x="9" y="7"/>
                    <a:pt x="9" y="9"/>
                  </a:cubicBezTo>
                  <a:cubicBezTo>
                    <a:pt x="9" y="11"/>
                    <a:pt x="9" y="13"/>
                    <a:pt x="9" y="14"/>
                  </a:cubicBezTo>
                  <a:cubicBezTo>
                    <a:pt x="9" y="14"/>
                    <a:pt x="12" y="11"/>
                    <a:pt x="12" y="9"/>
                  </a:cubicBezTo>
                  <a:cubicBezTo>
                    <a:pt x="13" y="7"/>
                    <a:pt x="15" y="6"/>
                    <a:pt x="15" y="4"/>
                  </a:cubicBezTo>
                  <a:cubicBezTo>
                    <a:pt x="16" y="3"/>
                    <a:pt x="16" y="2"/>
                    <a:pt x="16" y="2"/>
                  </a:cubicBezTo>
                  <a:cubicBezTo>
                    <a:pt x="16" y="2"/>
                    <a:pt x="18" y="1"/>
                    <a:pt x="19" y="0"/>
                  </a:cubicBezTo>
                  <a:cubicBezTo>
                    <a:pt x="19" y="0"/>
                    <a:pt x="20" y="1"/>
                    <a:pt x="21" y="2"/>
                  </a:cubicBezTo>
                  <a:cubicBezTo>
                    <a:pt x="23" y="2"/>
                    <a:pt x="24" y="3"/>
                    <a:pt x="25" y="3"/>
                  </a:cubicBezTo>
                  <a:cubicBezTo>
                    <a:pt x="25" y="3"/>
                    <a:pt x="31" y="4"/>
                    <a:pt x="32" y="6"/>
                  </a:cubicBezTo>
                  <a:cubicBezTo>
                    <a:pt x="33" y="8"/>
                    <a:pt x="35" y="10"/>
                    <a:pt x="35" y="12"/>
                  </a:cubicBezTo>
                  <a:cubicBezTo>
                    <a:pt x="35" y="12"/>
                    <a:pt x="29" y="16"/>
                    <a:pt x="29" y="17"/>
                  </a:cubicBezTo>
                  <a:cubicBezTo>
                    <a:pt x="30" y="18"/>
                    <a:pt x="30" y="18"/>
                    <a:pt x="30" y="18"/>
                  </a:cubicBezTo>
                  <a:cubicBezTo>
                    <a:pt x="30" y="18"/>
                    <a:pt x="29" y="18"/>
                    <a:pt x="28" y="17"/>
                  </a:cubicBezTo>
                  <a:cubicBezTo>
                    <a:pt x="27" y="17"/>
                    <a:pt x="27" y="17"/>
                    <a:pt x="27" y="18"/>
                  </a:cubicBezTo>
                  <a:cubicBezTo>
                    <a:pt x="26" y="18"/>
                    <a:pt x="25" y="23"/>
                    <a:pt x="25" y="23"/>
                  </a:cubicBezTo>
                  <a:cubicBezTo>
                    <a:pt x="25" y="24"/>
                    <a:pt x="24" y="27"/>
                    <a:pt x="23" y="27"/>
                  </a:cubicBezTo>
                  <a:cubicBezTo>
                    <a:pt x="23" y="27"/>
                    <a:pt x="4" y="28"/>
                    <a:pt x="3" y="26"/>
                  </a:cubicBezTo>
                  <a:cubicBezTo>
                    <a:pt x="3" y="26"/>
                    <a:pt x="3" y="23"/>
                    <a:pt x="2" y="21"/>
                  </a:cubicBezTo>
                  <a:cubicBezTo>
                    <a:pt x="2" y="20"/>
                    <a:pt x="0" y="19"/>
                    <a:pt x="0" y="17"/>
                  </a:cubicBezTo>
                  <a:cubicBezTo>
                    <a:pt x="1" y="15"/>
                    <a:pt x="1" y="12"/>
                    <a:pt x="1" y="11"/>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62" name="Freeform 118"/>
            <p:cNvSpPr/>
            <p:nvPr/>
          </p:nvSpPr>
          <p:spPr bwMode="auto">
            <a:xfrm>
              <a:off x="7788275" y="2216150"/>
              <a:ext cx="246062" cy="317500"/>
            </a:xfrm>
            <a:custGeom>
              <a:avLst/>
              <a:gdLst>
                <a:gd name="T0" fmla="*/ 24 w 28"/>
                <a:gd name="T1" fmla="*/ 19 h 36"/>
                <a:gd name="T2" fmla="*/ 22 w 28"/>
                <a:gd name="T3" fmla="*/ 13 h 36"/>
                <a:gd name="T4" fmla="*/ 20 w 28"/>
                <a:gd name="T5" fmla="*/ 5 h 36"/>
                <a:gd name="T6" fmla="*/ 12 w 28"/>
                <a:gd name="T7" fmla="*/ 0 h 36"/>
                <a:gd name="T8" fmla="*/ 5 w 28"/>
                <a:gd name="T9" fmla="*/ 4 h 36"/>
                <a:gd name="T10" fmla="*/ 3 w 28"/>
                <a:gd name="T11" fmla="*/ 11 h 36"/>
                <a:gd name="T12" fmla="*/ 4 w 28"/>
                <a:gd name="T13" fmla="*/ 14 h 36"/>
                <a:gd name="T14" fmla="*/ 6 w 28"/>
                <a:gd name="T15" fmla="*/ 16 h 36"/>
                <a:gd name="T16" fmla="*/ 6 w 28"/>
                <a:gd name="T17" fmla="*/ 19 h 36"/>
                <a:gd name="T18" fmla="*/ 7 w 28"/>
                <a:gd name="T19" fmla="*/ 21 h 36"/>
                <a:gd name="T20" fmla="*/ 7 w 28"/>
                <a:gd name="T21" fmla="*/ 19 h 36"/>
                <a:gd name="T22" fmla="*/ 7 w 28"/>
                <a:gd name="T23" fmla="*/ 17 h 36"/>
                <a:gd name="T24" fmla="*/ 6 w 28"/>
                <a:gd name="T25" fmla="*/ 11 h 36"/>
                <a:gd name="T26" fmla="*/ 6 w 28"/>
                <a:gd name="T27" fmla="*/ 13 h 36"/>
                <a:gd name="T28" fmla="*/ 8 w 28"/>
                <a:gd name="T29" fmla="*/ 16 h 36"/>
                <a:gd name="T30" fmla="*/ 7 w 28"/>
                <a:gd name="T31" fmla="*/ 18 h 36"/>
                <a:gd name="T32" fmla="*/ 7 w 28"/>
                <a:gd name="T33" fmla="*/ 23 h 36"/>
                <a:gd name="T34" fmla="*/ 6 w 28"/>
                <a:gd name="T35" fmla="*/ 26 h 36"/>
                <a:gd name="T36" fmla="*/ 12 w 28"/>
                <a:gd name="T37" fmla="*/ 23 h 36"/>
                <a:gd name="T38" fmla="*/ 11 w 28"/>
                <a:gd name="T39" fmla="*/ 21 h 36"/>
                <a:gd name="T40" fmla="*/ 18 w 28"/>
                <a:gd name="T41" fmla="*/ 14 h 36"/>
                <a:gd name="T42" fmla="*/ 19 w 28"/>
                <a:gd name="T43" fmla="*/ 18 h 36"/>
                <a:gd name="T44" fmla="*/ 19 w 28"/>
                <a:gd name="T45" fmla="*/ 22 h 36"/>
                <a:gd name="T46" fmla="*/ 21 w 28"/>
                <a:gd name="T47" fmla="*/ 24 h 36"/>
                <a:gd name="T48" fmla="*/ 21 w 28"/>
                <a:gd name="T49" fmla="*/ 25 h 36"/>
                <a:gd name="T50" fmla="*/ 22 w 28"/>
                <a:gd name="T51" fmla="*/ 24 h 36"/>
                <a:gd name="T52" fmla="*/ 22 w 28"/>
                <a:gd name="T53" fmla="*/ 24 h 36"/>
                <a:gd name="T54" fmla="*/ 22 w 28"/>
                <a:gd name="T55" fmla="*/ 27 h 36"/>
                <a:gd name="T56" fmla="*/ 22 w 28"/>
                <a:gd name="T57" fmla="*/ 29 h 36"/>
                <a:gd name="T58" fmla="*/ 22 w 28"/>
                <a:gd name="T59" fmla="*/ 29 h 36"/>
                <a:gd name="T60" fmla="*/ 22 w 28"/>
                <a:gd name="T61" fmla="*/ 29 h 36"/>
                <a:gd name="T62" fmla="*/ 23 w 28"/>
                <a:gd name="T63" fmla="*/ 28 h 36"/>
                <a:gd name="T64" fmla="*/ 23 w 28"/>
                <a:gd name="T65" fmla="*/ 34 h 36"/>
                <a:gd name="T66" fmla="*/ 21 w 28"/>
                <a:gd name="T67" fmla="*/ 34 h 36"/>
                <a:gd name="T68" fmla="*/ 24 w 28"/>
                <a:gd name="T69" fmla="*/ 34 h 36"/>
                <a:gd name="T70" fmla="*/ 25 w 28"/>
                <a:gd name="T71" fmla="*/ 29 h 36"/>
                <a:gd name="T72" fmla="*/ 27 w 28"/>
                <a:gd name="T73" fmla="*/ 25 h 36"/>
                <a:gd name="T74" fmla="*/ 28 w 28"/>
                <a:gd name="T75" fmla="*/ 25 h 36"/>
                <a:gd name="T76" fmla="*/ 24 w 28"/>
                <a:gd name="T7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6">
                  <a:moveTo>
                    <a:pt x="24" y="19"/>
                  </a:moveTo>
                  <a:cubicBezTo>
                    <a:pt x="23" y="18"/>
                    <a:pt x="22" y="14"/>
                    <a:pt x="22" y="13"/>
                  </a:cubicBezTo>
                  <a:cubicBezTo>
                    <a:pt x="22" y="12"/>
                    <a:pt x="20" y="6"/>
                    <a:pt x="20" y="5"/>
                  </a:cubicBezTo>
                  <a:cubicBezTo>
                    <a:pt x="18" y="1"/>
                    <a:pt x="12" y="0"/>
                    <a:pt x="12" y="0"/>
                  </a:cubicBezTo>
                  <a:cubicBezTo>
                    <a:pt x="10" y="0"/>
                    <a:pt x="7" y="1"/>
                    <a:pt x="5" y="4"/>
                  </a:cubicBezTo>
                  <a:cubicBezTo>
                    <a:pt x="0" y="5"/>
                    <a:pt x="3" y="10"/>
                    <a:pt x="3" y="11"/>
                  </a:cubicBezTo>
                  <a:cubicBezTo>
                    <a:pt x="3" y="12"/>
                    <a:pt x="4" y="12"/>
                    <a:pt x="4" y="14"/>
                  </a:cubicBezTo>
                  <a:cubicBezTo>
                    <a:pt x="3" y="16"/>
                    <a:pt x="6" y="15"/>
                    <a:pt x="6" y="16"/>
                  </a:cubicBezTo>
                  <a:cubicBezTo>
                    <a:pt x="6" y="17"/>
                    <a:pt x="5" y="19"/>
                    <a:pt x="6" y="19"/>
                  </a:cubicBezTo>
                  <a:cubicBezTo>
                    <a:pt x="7" y="20"/>
                    <a:pt x="7" y="21"/>
                    <a:pt x="7" y="21"/>
                  </a:cubicBezTo>
                  <a:cubicBezTo>
                    <a:pt x="7" y="20"/>
                    <a:pt x="7" y="20"/>
                    <a:pt x="7" y="19"/>
                  </a:cubicBezTo>
                  <a:cubicBezTo>
                    <a:pt x="6" y="19"/>
                    <a:pt x="6" y="17"/>
                    <a:pt x="7" y="17"/>
                  </a:cubicBezTo>
                  <a:cubicBezTo>
                    <a:pt x="7" y="16"/>
                    <a:pt x="6" y="11"/>
                    <a:pt x="6" y="11"/>
                  </a:cubicBezTo>
                  <a:cubicBezTo>
                    <a:pt x="6" y="13"/>
                    <a:pt x="6" y="13"/>
                    <a:pt x="6" y="13"/>
                  </a:cubicBezTo>
                  <a:cubicBezTo>
                    <a:pt x="8" y="16"/>
                    <a:pt x="8" y="16"/>
                    <a:pt x="8" y="16"/>
                  </a:cubicBezTo>
                  <a:cubicBezTo>
                    <a:pt x="7" y="18"/>
                    <a:pt x="7" y="18"/>
                    <a:pt x="7" y="18"/>
                  </a:cubicBezTo>
                  <a:cubicBezTo>
                    <a:pt x="6" y="22"/>
                    <a:pt x="6" y="22"/>
                    <a:pt x="7" y="23"/>
                  </a:cubicBezTo>
                  <a:cubicBezTo>
                    <a:pt x="8" y="24"/>
                    <a:pt x="6" y="26"/>
                    <a:pt x="6" y="26"/>
                  </a:cubicBezTo>
                  <a:cubicBezTo>
                    <a:pt x="9" y="24"/>
                    <a:pt x="12" y="23"/>
                    <a:pt x="12" y="23"/>
                  </a:cubicBezTo>
                  <a:cubicBezTo>
                    <a:pt x="12" y="22"/>
                    <a:pt x="11" y="21"/>
                    <a:pt x="11" y="21"/>
                  </a:cubicBezTo>
                  <a:cubicBezTo>
                    <a:pt x="18" y="14"/>
                    <a:pt x="18" y="14"/>
                    <a:pt x="18" y="14"/>
                  </a:cubicBezTo>
                  <a:cubicBezTo>
                    <a:pt x="18" y="14"/>
                    <a:pt x="19" y="17"/>
                    <a:pt x="19" y="18"/>
                  </a:cubicBezTo>
                  <a:cubicBezTo>
                    <a:pt x="18" y="19"/>
                    <a:pt x="19" y="21"/>
                    <a:pt x="19" y="22"/>
                  </a:cubicBezTo>
                  <a:cubicBezTo>
                    <a:pt x="19" y="22"/>
                    <a:pt x="20" y="23"/>
                    <a:pt x="21" y="24"/>
                  </a:cubicBezTo>
                  <a:cubicBezTo>
                    <a:pt x="22" y="24"/>
                    <a:pt x="21" y="25"/>
                    <a:pt x="21" y="25"/>
                  </a:cubicBezTo>
                  <a:cubicBezTo>
                    <a:pt x="22" y="25"/>
                    <a:pt x="22" y="24"/>
                    <a:pt x="22" y="24"/>
                  </a:cubicBezTo>
                  <a:cubicBezTo>
                    <a:pt x="22" y="24"/>
                    <a:pt x="22" y="24"/>
                    <a:pt x="22" y="24"/>
                  </a:cubicBezTo>
                  <a:cubicBezTo>
                    <a:pt x="23" y="25"/>
                    <a:pt x="23" y="26"/>
                    <a:pt x="22" y="27"/>
                  </a:cubicBezTo>
                  <a:cubicBezTo>
                    <a:pt x="22" y="28"/>
                    <a:pt x="22" y="29"/>
                    <a:pt x="22" y="29"/>
                  </a:cubicBezTo>
                  <a:cubicBezTo>
                    <a:pt x="22" y="29"/>
                    <a:pt x="22" y="29"/>
                    <a:pt x="22" y="29"/>
                  </a:cubicBezTo>
                  <a:cubicBezTo>
                    <a:pt x="22" y="29"/>
                    <a:pt x="22" y="29"/>
                    <a:pt x="22" y="29"/>
                  </a:cubicBezTo>
                  <a:cubicBezTo>
                    <a:pt x="22" y="29"/>
                    <a:pt x="23" y="28"/>
                    <a:pt x="23" y="28"/>
                  </a:cubicBezTo>
                  <a:cubicBezTo>
                    <a:pt x="22" y="29"/>
                    <a:pt x="23" y="32"/>
                    <a:pt x="23" y="34"/>
                  </a:cubicBezTo>
                  <a:cubicBezTo>
                    <a:pt x="23" y="36"/>
                    <a:pt x="21" y="34"/>
                    <a:pt x="21" y="34"/>
                  </a:cubicBezTo>
                  <a:cubicBezTo>
                    <a:pt x="22" y="36"/>
                    <a:pt x="23" y="35"/>
                    <a:pt x="24" y="34"/>
                  </a:cubicBezTo>
                  <a:cubicBezTo>
                    <a:pt x="25" y="34"/>
                    <a:pt x="24" y="32"/>
                    <a:pt x="25" y="29"/>
                  </a:cubicBezTo>
                  <a:cubicBezTo>
                    <a:pt x="25" y="27"/>
                    <a:pt x="27" y="25"/>
                    <a:pt x="27" y="25"/>
                  </a:cubicBezTo>
                  <a:cubicBezTo>
                    <a:pt x="27" y="24"/>
                    <a:pt x="28" y="25"/>
                    <a:pt x="28" y="25"/>
                  </a:cubicBezTo>
                  <a:cubicBezTo>
                    <a:pt x="28" y="24"/>
                    <a:pt x="25" y="19"/>
                    <a:pt x="24" y="1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63" name="Rectangle 119"/>
            <p:cNvSpPr>
              <a:spLocks noChangeArrowheads="1"/>
            </p:cNvSpPr>
            <p:nvPr/>
          </p:nvSpPr>
          <p:spPr bwMode="auto">
            <a:xfrm>
              <a:off x="7981950" y="2471738"/>
              <a:ext cx="1587" cy="1588"/>
            </a:xfrm>
            <a:prstGeom prst="rect">
              <a:avLst/>
            </a:prstGeom>
            <a:solidFill>
              <a:srgbClr val="2624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64" name="Freeform 120"/>
            <p:cNvSpPr/>
            <p:nvPr/>
          </p:nvSpPr>
          <p:spPr bwMode="auto">
            <a:xfrm>
              <a:off x="7832725" y="2270125"/>
              <a:ext cx="131762" cy="149225"/>
            </a:xfrm>
            <a:custGeom>
              <a:avLst/>
              <a:gdLst>
                <a:gd name="T0" fmla="*/ 7 w 15"/>
                <a:gd name="T1" fmla="*/ 17 h 17"/>
                <a:gd name="T2" fmla="*/ 12 w 15"/>
                <a:gd name="T3" fmla="*/ 11 h 17"/>
                <a:gd name="T4" fmla="*/ 13 w 15"/>
                <a:gd name="T5" fmla="*/ 8 h 17"/>
                <a:gd name="T6" fmla="*/ 14 w 15"/>
                <a:gd name="T7" fmla="*/ 7 h 17"/>
                <a:gd name="T8" fmla="*/ 14 w 15"/>
                <a:gd name="T9" fmla="*/ 2 h 17"/>
                <a:gd name="T10" fmla="*/ 13 w 15"/>
                <a:gd name="T11" fmla="*/ 3 h 17"/>
                <a:gd name="T12" fmla="*/ 11 w 15"/>
                <a:gd name="T13" fmla="*/ 5 h 17"/>
                <a:gd name="T14" fmla="*/ 11 w 15"/>
                <a:gd name="T15" fmla="*/ 6 h 17"/>
                <a:gd name="T16" fmla="*/ 9 w 15"/>
                <a:gd name="T17" fmla="*/ 3 h 17"/>
                <a:gd name="T18" fmla="*/ 6 w 15"/>
                <a:gd name="T19" fmla="*/ 1 h 17"/>
                <a:gd name="T20" fmla="*/ 2 w 15"/>
                <a:gd name="T21" fmla="*/ 1 h 17"/>
                <a:gd name="T22" fmla="*/ 0 w 15"/>
                <a:gd name="T23" fmla="*/ 2 h 17"/>
                <a:gd name="T24" fmla="*/ 0 w 15"/>
                <a:gd name="T25" fmla="*/ 7 h 17"/>
                <a:gd name="T26" fmla="*/ 1 w 15"/>
                <a:gd name="T27" fmla="*/ 9 h 17"/>
                <a:gd name="T28" fmla="*/ 1 w 15"/>
                <a:gd name="T29" fmla="*/ 11 h 17"/>
                <a:gd name="T30" fmla="*/ 4 w 15"/>
                <a:gd name="T31" fmla="*/ 14 h 17"/>
                <a:gd name="T32" fmla="*/ 5 w 15"/>
                <a:gd name="T33" fmla="*/ 16 h 17"/>
                <a:gd name="T34" fmla="*/ 7 w 15"/>
                <a:gd name="T3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7">
                  <a:moveTo>
                    <a:pt x="7" y="17"/>
                  </a:moveTo>
                  <a:cubicBezTo>
                    <a:pt x="7" y="16"/>
                    <a:pt x="12" y="13"/>
                    <a:pt x="12" y="11"/>
                  </a:cubicBezTo>
                  <a:cubicBezTo>
                    <a:pt x="13" y="9"/>
                    <a:pt x="13" y="8"/>
                    <a:pt x="13" y="8"/>
                  </a:cubicBezTo>
                  <a:cubicBezTo>
                    <a:pt x="13" y="8"/>
                    <a:pt x="14" y="8"/>
                    <a:pt x="14" y="7"/>
                  </a:cubicBezTo>
                  <a:cubicBezTo>
                    <a:pt x="15" y="6"/>
                    <a:pt x="15" y="3"/>
                    <a:pt x="14" y="2"/>
                  </a:cubicBezTo>
                  <a:cubicBezTo>
                    <a:pt x="13" y="1"/>
                    <a:pt x="13" y="2"/>
                    <a:pt x="13" y="3"/>
                  </a:cubicBezTo>
                  <a:cubicBezTo>
                    <a:pt x="12" y="3"/>
                    <a:pt x="11" y="5"/>
                    <a:pt x="11" y="5"/>
                  </a:cubicBezTo>
                  <a:cubicBezTo>
                    <a:pt x="11" y="6"/>
                    <a:pt x="11" y="6"/>
                    <a:pt x="11" y="6"/>
                  </a:cubicBezTo>
                  <a:cubicBezTo>
                    <a:pt x="11" y="6"/>
                    <a:pt x="11" y="5"/>
                    <a:pt x="9" y="3"/>
                  </a:cubicBezTo>
                  <a:cubicBezTo>
                    <a:pt x="9" y="3"/>
                    <a:pt x="7" y="1"/>
                    <a:pt x="6" y="1"/>
                  </a:cubicBezTo>
                  <a:cubicBezTo>
                    <a:pt x="5" y="0"/>
                    <a:pt x="2" y="1"/>
                    <a:pt x="2" y="1"/>
                  </a:cubicBezTo>
                  <a:cubicBezTo>
                    <a:pt x="2" y="1"/>
                    <a:pt x="0" y="1"/>
                    <a:pt x="0" y="2"/>
                  </a:cubicBezTo>
                  <a:cubicBezTo>
                    <a:pt x="0" y="2"/>
                    <a:pt x="0" y="6"/>
                    <a:pt x="0" y="7"/>
                  </a:cubicBezTo>
                  <a:cubicBezTo>
                    <a:pt x="0" y="7"/>
                    <a:pt x="1" y="9"/>
                    <a:pt x="1" y="9"/>
                  </a:cubicBezTo>
                  <a:cubicBezTo>
                    <a:pt x="1" y="9"/>
                    <a:pt x="1" y="11"/>
                    <a:pt x="1" y="11"/>
                  </a:cubicBezTo>
                  <a:cubicBezTo>
                    <a:pt x="2" y="12"/>
                    <a:pt x="4" y="14"/>
                    <a:pt x="4" y="14"/>
                  </a:cubicBezTo>
                  <a:cubicBezTo>
                    <a:pt x="4" y="15"/>
                    <a:pt x="5" y="15"/>
                    <a:pt x="5" y="16"/>
                  </a:cubicBezTo>
                  <a:cubicBezTo>
                    <a:pt x="5" y="16"/>
                    <a:pt x="6"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65" name="Freeform 121"/>
            <p:cNvSpPr/>
            <p:nvPr/>
          </p:nvSpPr>
          <p:spPr bwMode="auto">
            <a:xfrm>
              <a:off x="8034338" y="2489200"/>
              <a:ext cx="149225" cy="307975"/>
            </a:xfrm>
            <a:custGeom>
              <a:avLst/>
              <a:gdLst>
                <a:gd name="T0" fmla="*/ 4 w 17"/>
                <a:gd name="T1" fmla="*/ 34 h 35"/>
                <a:gd name="T2" fmla="*/ 6 w 17"/>
                <a:gd name="T3" fmla="*/ 33 h 35"/>
                <a:gd name="T4" fmla="*/ 17 w 17"/>
                <a:gd name="T5" fmla="*/ 15 h 35"/>
                <a:gd name="T6" fmla="*/ 9 w 17"/>
                <a:gd name="T7" fmla="*/ 4 h 35"/>
                <a:gd name="T8" fmla="*/ 7 w 17"/>
                <a:gd name="T9" fmla="*/ 0 h 35"/>
                <a:gd name="T10" fmla="*/ 2 w 17"/>
                <a:gd name="T11" fmla="*/ 6 h 35"/>
                <a:gd name="T12" fmla="*/ 5 w 17"/>
                <a:gd name="T13" fmla="*/ 9 h 35"/>
                <a:gd name="T14" fmla="*/ 6 w 17"/>
                <a:gd name="T15" fmla="*/ 5 h 35"/>
                <a:gd name="T16" fmla="*/ 10 w 17"/>
                <a:gd name="T17" fmla="*/ 8 h 35"/>
                <a:gd name="T18" fmla="*/ 16 w 17"/>
                <a:gd name="T19" fmla="*/ 15 h 35"/>
                <a:gd name="T20" fmla="*/ 6 w 17"/>
                <a:gd name="T21" fmla="*/ 31 h 35"/>
                <a:gd name="T22" fmla="*/ 5 w 17"/>
                <a:gd name="T23" fmla="*/ 32 h 35"/>
                <a:gd name="T24" fmla="*/ 3 w 17"/>
                <a:gd name="T25" fmla="*/ 30 h 35"/>
                <a:gd name="T26" fmla="*/ 0 w 17"/>
                <a:gd name="T27" fmla="*/ 30 h 35"/>
                <a:gd name="T28" fmla="*/ 0 w 17"/>
                <a:gd name="T29" fmla="*/ 30 h 35"/>
                <a:gd name="T30" fmla="*/ 2 w 17"/>
                <a:gd name="T31" fmla="*/ 33 h 35"/>
                <a:gd name="T32" fmla="*/ 2 w 17"/>
                <a:gd name="T33" fmla="*/ 35 h 35"/>
                <a:gd name="T34" fmla="*/ 4 w 17"/>
                <a:gd name="T3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5">
                  <a:moveTo>
                    <a:pt x="4" y="34"/>
                  </a:moveTo>
                  <a:cubicBezTo>
                    <a:pt x="6" y="34"/>
                    <a:pt x="6" y="33"/>
                    <a:pt x="6" y="33"/>
                  </a:cubicBezTo>
                  <a:cubicBezTo>
                    <a:pt x="6" y="32"/>
                    <a:pt x="17" y="19"/>
                    <a:pt x="17" y="15"/>
                  </a:cubicBezTo>
                  <a:cubicBezTo>
                    <a:pt x="17" y="12"/>
                    <a:pt x="10" y="5"/>
                    <a:pt x="9" y="4"/>
                  </a:cubicBezTo>
                  <a:cubicBezTo>
                    <a:pt x="9" y="3"/>
                    <a:pt x="8" y="1"/>
                    <a:pt x="7" y="0"/>
                  </a:cubicBezTo>
                  <a:cubicBezTo>
                    <a:pt x="4" y="1"/>
                    <a:pt x="2" y="4"/>
                    <a:pt x="2" y="6"/>
                  </a:cubicBezTo>
                  <a:cubicBezTo>
                    <a:pt x="3" y="7"/>
                    <a:pt x="4" y="8"/>
                    <a:pt x="5" y="9"/>
                  </a:cubicBezTo>
                  <a:cubicBezTo>
                    <a:pt x="5" y="8"/>
                    <a:pt x="5" y="5"/>
                    <a:pt x="6" y="5"/>
                  </a:cubicBezTo>
                  <a:cubicBezTo>
                    <a:pt x="8" y="5"/>
                    <a:pt x="9" y="6"/>
                    <a:pt x="10" y="8"/>
                  </a:cubicBezTo>
                  <a:cubicBezTo>
                    <a:pt x="11" y="9"/>
                    <a:pt x="15" y="14"/>
                    <a:pt x="16" y="15"/>
                  </a:cubicBezTo>
                  <a:cubicBezTo>
                    <a:pt x="16" y="15"/>
                    <a:pt x="9" y="29"/>
                    <a:pt x="6" y="31"/>
                  </a:cubicBezTo>
                  <a:cubicBezTo>
                    <a:pt x="5" y="32"/>
                    <a:pt x="5" y="32"/>
                    <a:pt x="5" y="32"/>
                  </a:cubicBezTo>
                  <a:cubicBezTo>
                    <a:pt x="5" y="32"/>
                    <a:pt x="5" y="31"/>
                    <a:pt x="3" y="30"/>
                  </a:cubicBezTo>
                  <a:cubicBezTo>
                    <a:pt x="3" y="30"/>
                    <a:pt x="1" y="30"/>
                    <a:pt x="0" y="30"/>
                  </a:cubicBezTo>
                  <a:cubicBezTo>
                    <a:pt x="0" y="30"/>
                    <a:pt x="0" y="30"/>
                    <a:pt x="0" y="30"/>
                  </a:cubicBezTo>
                  <a:cubicBezTo>
                    <a:pt x="0" y="30"/>
                    <a:pt x="2" y="32"/>
                    <a:pt x="2" y="33"/>
                  </a:cubicBezTo>
                  <a:cubicBezTo>
                    <a:pt x="2" y="34"/>
                    <a:pt x="2" y="34"/>
                    <a:pt x="2" y="35"/>
                  </a:cubicBezTo>
                  <a:cubicBezTo>
                    <a:pt x="2" y="35"/>
                    <a:pt x="3" y="35"/>
                    <a:pt x="4" y="3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66" name="Freeform 122"/>
            <p:cNvSpPr/>
            <p:nvPr/>
          </p:nvSpPr>
          <p:spPr bwMode="auto">
            <a:xfrm>
              <a:off x="7885113" y="2270125"/>
              <a:ext cx="17462" cy="17463"/>
            </a:xfrm>
            <a:custGeom>
              <a:avLst/>
              <a:gdLst>
                <a:gd name="T0" fmla="*/ 0 w 2"/>
                <a:gd name="T1" fmla="*/ 1 h 2"/>
                <a:gd name="T2" fmla="*/ 0 w 2"/>
                <a:gd name="T3" fmla="*/ 2 h 2"/>
                <a:gd name="T4" fmla="*/ 1 w 2"/>
                <a:gd name="T5" fmla="*/ 1 h 2"/>
                <a:gd name="T6" fmla="*/ 0 w 2"/>
                <a:gd name="T7" fmla="*/ 1 h 2"/>
              </a:gdLst>
              <a:ahLst/>
              <a:cxnLst>
                <a:cxn ang="0">
                  <a:pos x="T0" y="T1"/>
                </a:cxn>
                <a:cxn ang="0">
                  <a:pos x="T2" y="T3"/>
                </a:cxn>
                <a:cxn ang="0">
                  <a:pos x="T4" y="T5"/>
                </a:cxn>
                <a:cxn ang="0">
                  <a:pos x="T6" y="T7"/>
                </a:cxn>
              </a:cxnLst>
              <a:rect l="0" t="0" r="r" b="b"/>
              <a:pathLst>
                <a:path w="2" h="2">
                  <a:moveTo>
                    <a:pt x="0" y="1"/>
                  </a:moveTo>
                  <a:cubicBezTo>
                    <a:pt x="0" y="1"/>
                    <a:pt x="1" y="2"/>
                    <a:pt x="0" y="2"/>
                  </a:cubicBezTo>
                  <a:cubicBezTo>
                    <a:pt x="0" y="2"/>
                    <a:pt x="2" y="1"/>
                    <a:pt x="1" y="1"/>
                  </a:cubicBezTo>
                  <a:cubicBezTo>
                    <a:pt x="0" y="0"/>
                    <a:pt x="0" y="1"/>
                    <a:pt x="0" y="1"/>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67" name="Freeform 123"/>
            <p:cNvSpPr/>
            <p:nvPr/>
          </p:nvSpPr>
          <p:spPr bwMode="auto">
            <a:xfrm>
              <a:off x="7902575" y="2427288"/>
              <a:ext cx="201612" cy="211138"/>
            </a:xfrm>
            <a:custGeom>
              <a:avLst/>
              <a:gdLst>
                <a:gd name="T0" fmla="*/ 23 w 23"/>
                <a:gd name="T1" fmla="*/ 9 h 24"/>
                <a:gd name="T2" fmla="*/ 20 w 23"/>
                <a:gd name="T3" fmla="*/ 3 h 24"/>
                <a:gd name="T4" fmla="*/ 13 w 23"/>
                <a:gd name="T5" fmla="*/ 0 h 24"/>
                <a:gd name="T6" fmla="*/ 12 w 23"/>
                <a:gd name="T7" fmla="*/ 0 h 24"/>
                <a:gd name="T8" fmla="*/ 13 w 23"/>
                <a:gd name="T9" fmla="*/ 2 h 24"/>
                <a:gd name="T10" fmla="*/ 18 w 23"/>
                <a:gd name="T11" fmla="*/ 9 h 24"/>
                <a:gd name="T12" fmla="*/ 14 w 23"/>
                <a:gd name="T13" fmla="*/ 9 h 24"/>
                <a:gd name="T14" fmla="*/ 7 w 23"/>
                <a:gd name="T15" fmla="*/ 12 h 24"/>
                <a:gd name="T16" fmla="*/ 12 w 23"/>
                <a:gd name="T17" fmla="*/ 11 h 24"/>
                <a:gd name="T18" fmla="*/ 6 w 23"/>
                <a:gd name="T19" fmla="*/ 17 h 24"/>
                <a:gd name="T20" fmla="*/ 0 w 23"/>
                <a:gd name="T21" fmla="*/ 20 h 24"/>
                <a:gd name="T22" fmla="*/ 6 w 23"/>
                <a:gd name="T23" fmla="*/ 20 h 24"/>
                <a:gd name="T24" fmla="*/ 4 w 23"/>
                <a:gd name="T25" fmla="*/ 24 h 24"/>
                <a:gd name="T26" fmla="*/ 11 w 23"/>
                <a:gd name="T27" fmla="*/ 24 h 24"/>
                <a:gd name="T28" fmla="*/ 13 w 23"/>
                <a:gd name="T29" fmla="*/ 20 h 24"/>
                <a:gd name="T30" fmla="*/ 15 w 23"/>
                <a:gd name="T31" fmla="*/ 15 h 24"/>
                <a:gd name="T32" fmla="*/ 16 w 23"/>
                <a:gd name="T33" fmla="*/ 14 h 24"/>
                <a:gd name="T34" fmla="*/ 18 w 23"/>
                <a:gd name="T35" fmla="*/ 15 h 24"/>
                <a:gd name="T36" fmla="*/ 17 w 23"/>
                <a:gd name="T37" fmla="*/ 14 h 24"/>
                <a:gd name="T38" fmla="*/ 23 w 23"/>
                <a:gd name="T3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4">
                  <a:moveTo>
                    <a:pt x="23" y="9"/>
                  </a:moveTo>
                  <a:cubicBezTo>
                    <a:pt x="23" y="7"/>
                    <a:pt x="21" y="5"/>
                    <a:pt x="20" y="3"/>
                  </a:cubicBezTo>
                  <a:cubicBezTo>
                    <a:pt x="19" y="1"/>
                    <a:pt x="13" y="0"/>
                    <a:pt x="13" y="0"/>
                  </a:cubicBezTo>
                  <a:cubicBezTo>
                    <a:pt x="13" y="0"/>
                    <a:pt x="12" y="0"/>
                    <a:pt x="12" y="0"/>
                  </a:cubicBezTo>
                  <a:cubicBezTo>
                    <a:pt x="12" y="1"/>
                    <a:pt x="13" y="2"/>
                    <a:pt x="13" y="2"/>
                  </a:cubicBezTo>
                  <a:cubicBezTo>
                    <a:pt x="17" y="4"/>
                    <a:pt x="18" y="9"/>
                    <a:pt x="18" y="9"/>
                  </a:cubicBezTo>
                  <a:cubicBezTo>
                    <a:pt x="18" y="9"/>
                    <a:pt x="14" y="7"/>
                    <a:pt x="14" y="9"/>
                  </a:cubicBezTo>
                  <a:cubicBezTo>
                    <a:pt x="13" y="10"/>
                    <a:pt x="7" y="12"/>
                    <a:pt x="7" y="12"/>
                  </a:cubicBezTo>
                  <a:cubicBezTo>
                    <a:pt x="8" y="12"/>
                    <a:pt x="11" y="11"/>
                    <a:pt x="12" y="11"/>
                  </a:cubicBezTo>
                  <a:cubicBezTo>
                    <a:pt x="11" y="11"/>
                    <a:pt x="7" y="15"/>
                    <a:pt x="6" y="17"/>
                  </a:cubicBezTo>
                  <a:cubicBezTo>
                    <a:pt x="5" y="19"/>
                    <a:pt x="0" y="20"/>
                    <a:pt x="0" y="20"/>
                  </a:cubicBezTo>
                  <a:cubicBezTo>
                    <a:pt x="2" y="20"/>
                    <a:pt x="6" y="20"/>
                    <a:pt x="6" y="20"/>
                  </a:cubicBezTo>
                  <a:cubicBezTo>
                    <a:pt x="6" y="20"/>
                    <a:pt x="5" y="23"/>
                    <a:pt x="4" y="24"/>
                  </a:cubicBezTo>
                  <a:cubicBezTo>
                    <a:pt x="8" y="24"/>
                    <a:pt x="11" y="24"/>
                    <a:pt x="11" y="24"/>
                  </a:cubicBezTo>
                  <a:cubicBezTo>
                    <a:pt x="12" y="24"/>
                    <a:pt x="13" y="21"/>
                    <a:pt x="13" y="20"/>
                  </a:cubicBezTo>
                  <a:cubicBezTo>
                    <a:pt x="13" y="20"/>
                    <a:pt x="14" y="15"/>
                    <a:pt x="15" y="15"/>
                  </a:cubicBezTo>
                  <a:cubicBezTo>
                    <a:pt x="15" y="14"/>
                    <a:pt x="15" y="14"/>
                    <a:pt x="16" y="14"/>
                  </a:cubicBezTo>
                  <a:cubicBezTo>
                    <a:pt x="17" y="15"/>
                    <a:pt x="18" y="15"/>
                    <a:pt x="18" y="15"/>
                  </a:cubicBezTo>
                  <a:cubicBezTo>
                    <a:pt x="17" y="14"/>
                    <a:pt x="17" y="14"/>
                    <a:pt x="17" y="14"/>
                  </a:cubicBezTo>
                  <a:cubicBezTo>
                    <a:pt x="17" y="13"/>
                    <a:pt x="23" y="9"/>
                    <a:pt x="23" y="9"/>
                  </a:cubicBezTo>
                  <a:close/>
                </a:path>
              </a:pathLst>
            </a:custGeom>
            <a:solidFill>
              <a:srgbClr val="E3EB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68" name="Freeform 124"/>
            <p:cNvSpPr/>
            <p:nvPr/>
          </p:nvSpPr>
          <p:spPr bwMode="auto">
            <a:xfrm>
              <a:off x="7824788" y="2506663"/>
              <a:ext cx="0" cy="1746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solidFill>
              <a:srgbClr val="E3EB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69" name="Freeform 125"/>
            <p:cNvSpPr/>
            <p:nvPr/>
          </p:nvSpPr>
          <p:spPr bwMode="auto">
            <a:xfrm>
              <a:off x="7824788" y="2436813"/>
              <a:ext cx="42862" cy="69850"/>
            </a:xfrm>
            <a:custGeom>
              <a:avLst/>
              <a:gdLst>
                <a:gd name="T0" fmla="*/ 2 w 5"/>
                <a:gd name="T1" fmla="*/ 5 h 8"/>
                <a:gd name="T2" fmla="*/ 4 w 5"/>
                <a:gd name="T3" fmla="*/ 8 h 8"/>
                <a:gd name="T4" fmla="*/ 4 w 5"/>
                <a:gd name="T5" fmla="*/ 4 h 8"/>
                <a:gd name="T6" fmla="*/ 4 w 5"/>
                <a:gd name="T7" fmla="*/ 0 h 8"/>
                <a:gd name="T8" fmla="*/ 2 w 5"/>
                <a:gd name="T9" fmla="*/ 2 h 8"/>
                <a:gd name="T10" fmla="*/ 1 w 5"/>
                <a:gd name="T11" fmla="*/ 2 h 8"/>
                <a:gd name="T12" fmla="*/ 0 w 5"/>
                <a:gd name="T13" fmla="*/ 8 h 8"/>
                <a:gd name="T14" fmla="*/ 2 w 5"/>
                <a:gd name="T15" fmla="*/ 3 h 8"/>
                <a:gd name="T16" fmla="*/ 2 w 5"/>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5"/>
                  </a:moveTo>
                  <a:cubicBezTo>
                    <a:pt x="3" y="5"/>
                    <a:pt x="4" y="8"/>
                    <a:pt x="4" y="8"/>
                  </a:cubicBezTo>
                  <a:cubicBezTo>
                    <a:pt x="5" y="6"/>
                    <a:pt x="4" y="4"/>
                    <a:pt x="4" y="4"/>
                  </a:cubicBezTo>
                  <a:cubicBezTo>
                    <a:pt x="4" y="0"/>
                    <a:pt x="4" y="0"/>
                    <a:pt x="4" y="0"/>
                  </a:cubicBezTo>
                  <a:cubicBezTo>
                    <a:pt x="3" y="1"/>
                    <a:pt x="2" y="1"/>
                    <a:pt x="2" y="2"/>
                  </a:cubicBezTo>
                  <a:cubicBezTo>
                    <a:pt x="1" y="2"/>
                    <a:pt x="1" y="2"/>
                    <a:pt x="1" y="2"/>
                  </a:cubicBezTo>
                  <a:cubicBezTo>
                    <a:pt x="0" y="4"/>
                    <a:pt x="0" y="7"/>
                    <a:pt x="0" y="8"/>
                  </a:cubicBezTo>
                  <a:cubicBezTo>
                    <a:pt x="0" y="6"/>
                    <a:pt x="2" y="3"/>
                    <a:pt x="2" y="3"/>
                  </a:cubicBezTo>
                  <a:lnTo>
                    <a:pt x="2" y="5"/>
                  </a:lnTo>
                  <a:close/>
                </a:path>
              </a:pathLst>
            </a:custGeom>
            <a:solidFill>
              <a:srgbClr val="E3EB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70" name="Freeform 126"/>
            <p:cNvSpPr/>
            <p:nvPr/>
          </p:nvSpPr>
          <p:spPr bwMode="auto">
            <a:xfrm>
              <a:off x="7894638" y="2436813"/>
              <a:ext cx="61912" cy="79375"/>
            </a:xfrm>
            <a:custGeom>
              <a:avLst/>
              <a:gdLst>
                <a:gd name="T0" fmla="*/ 0 w 7"/>
                <a:gd name="T1" fmla="*/ 9 h 9"/>
                <a:gd name="T2" fmla="*/ 5 w 7"/>
                <a:gd name="T3" fmla="*/ 4 h 9"/>
                <a:gd name="T4" fmla="*/ 7 w 7"/>
                <a:gd name="T5" fmla="*/ 0 h 9"/>
                <a:gd name="T6" fmla="*/ 6 w 7"/>
                <a:gd name="T7" fmla="*/ 4 h 9"/>
                <a:gd name="T8" fmla="*/ 0 w 7"/>
                <a:gd name="T9" fmla="*/ 9 h 9"/>
              </a:gdLst>
              <a:ahLst/>
              <a:cxnLst>
                <a:cxn ang="0">
                  <a:pos x="T0" y="T1"/>
                </a:cxn>
                <a:cxn ang="0">
                  <a:pos x="T2" y="T3"/>
                </a:cxn>
                <a:cxn ang="0">
                  <a:pos x="T4" y="T5"/>
                </a:cxn>
                <a:cxn ang="0">
                  <a:pos x="T6" y="T7"/>
                </a:cxn>
                <a:cxn ang="0">
                  <a:pos x="T8" y="T9"/>
                </a:cxn>
              </a:cxnLst>
              <a:rect l="0" t="0" r="r" b="b"/>
              <a:pathLst>
                <a:path w="7" h="9">
                  <a:moveTo>
                    <a:pt x="0" y="9"/>
                  </a:moveTo>
                  <a:cubicBezTo>
                    <a:pt x="5" y="4"/>
                    <a:pt x="5" y="4"/>
                    <a:pt x="5" y="4"/>
                  </a:cubicBezTo>
                  <a:cubicBezTo>
                    <a:pt x="5" y="4"/>
                    <a:pt x="6" y="2"/>
                    <a:pt x="7" y="0"/>
                  </a:cubicBezTo>
                  <a:cubicBezTo>
                    <a:pt x="6" y="4"/>
                    <a:pt x="6" y="4"/>
                    <a:pt x="6" y="4"/>
                  </a:cubicBezTo>
                  <a:lnTo>
                    <a:pt x="0" y="9"/>
                  </a:lnTo>
                  <a:close/>
                </a:path>
              </a:pathLst>
            </a:custGeom>
            <a:solidFill>
              <a:srgbClr val="E3EB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71" name="Freeform 127"/>
            <p:cNvSpPr/>
            <p:nvPr/>
          </p:nvSpPr>
          <p:spPr bwMode="auto">
            <a:xfrm>
              <a:off x="7832725" y="2270125"/>
              <a:ext cx="131762" cy="149225"/>
            </a:xfrm>
            <a:custGeom>
              <a:avLst/>
              <a:gdLst>
                <a:gd name="T0" fmla="*/ 14 w 15"/>
                <a:gd name="T1" fmla="*/ 2 h 17"/>
                <a:gd name="T2" fmla="*/ 13 w 15"/>
                <a:gd name="T3" fmla="*/ 3 h 17"/>
                <a:gd name="T4" fmla="*/ 11 w 15"/>
                <a:gd name="T5" fmla="*/ 5 h 17"/>
                <a:gd name="T6" fmla="*/ 11 w 15"/>
                <a:gd name="T7" fmla="*/ 6 h 17"/>
                <a:gd name="T8" fmla="*/ 9 w 15"/>
                <a:gd name="T9" fmla="*/ 3 h 17"/>
                <a:gd name="T10" fmla="*/ 6 w 15"/>
                <a:gd name="T11" fmla="*/ 1 h 17"/>
                <a:gd name="T12" fmla="*/ 4 w 15"/>
                <a:gd name="T13" fmla="*/ 0 h 17"/>
                <a:gd name="T14" fmla="*/ 4 w 15"/>
                <a:gd name="T15" fmla="*/ 0 h 17"/>
                <a:gd name="T16" fmla="*/ 2 w 15"/>
                <a:gd name="T17" fmla="*/ 1 h 17"/>
                <a:gd name="T18" fmla="*/ 0 w 15"/>
                <a:gd name="T19" fmla="*/ 2 h 17"/>
                <a:gd name="T20" fmla="*/ 0 w 15"/>
                <a:gd name="T21" fmla="*/ 2 h 17"/>
                <a:gd name="T22" fmla="*/ 5 w 15"/>
                <a:gd name="T23" fmla="*/ 2 h 17"/>
                <a:gd name="T24" fmla="*/ 6 w 15"/>
                <a:gd name="T25" fmla="*/ 5 h 17"/>
                <a:gd name="T26" fmla="*/ 8 w 15"/>
                <a:gd name="T27" fmla="*/ 7 h 17"/>
                <a:gd name="T28" fmla="*/ 9 w 15"/>
                <a:gd name="T29" fmla="*/ 11 h 17"/>
                <a:gd name="T30" fmla="*/ 7 w 15"/>
                <a:gd name="T31" fmla="*/ 15 h 17"/>
                <a:gd name="T32" fmla="*/ 6 w 15"/>
                <a:gd name="T33" fmla="*/ 17 h 17"/>
                <a:gd name="T34" fmla="*/ 7 w 15"/>
                <a:gd name="T35" fmla="*/ 17 h 17"/>
                <a:gd name="T36" fmla="*/ 12 w 15"/>
                <a:gd name="T37" fmla="*/ 11 h 17"/>
                <a:gd name="T38" fmla="*/ 13 w 15"/>
                <a:gd name="T39" fmla="*/ 8 h 17"/>
                <a:gd name="T40" fmla="*/ 14 w 15"/>
                <a:gd name="T41" fmla="*/ 7 h 17"/>
                <a:gd name="T42" fmla="*/ 14 w 15"/>
                <a:gd name="T4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7">
                  <a:moveTo>
                    <a:pt x="14" y="2"/>
                  </a:moveTo>
                  <a:cubicBezTo>
                    <a:pt x="13" y="1"/>
                    <a:pt x="13" y="2"/>
                    <a:pt x="13" y="3"/>
                  </a:cubicBezTo>
                  <a:cubicBezTo>
                    <a:pt x="12" y="3"/>
                    <a:pt x="11" y="5"/>
                    <a:pt x="11" y="5"/>
                  </a:cubicBezTo>
                  <a:cubicBezTo>
                    <a:pt x="11" y="6"/>
                    <a:pt x="11" y="6"/>
                    <a:pt x="11" y="6"/>
                  </a:cubicBezTo>
                  <a:cubicBezTo>
                    <a:pt x="11" y="6"/>
                    <a:pt x="11" y="5"/>
                    <a:pt x="9" y="3"/>
                  </a:cubicBezTo>
                  <a:cubicBezTo>
                    <a:pt x="9" y="3"/>
                    <a:pt x="7" y="1"/>
                    <a:pt x="6" y="1"/>
                  </a:cubicBezTo>
                  <a:cubicBezTo>
                    <a:pt x="5" y="0"/>
                    <a:pt x="5" y="0"/>
                    <a:pt x="4" y="0"/>
                  </a:cubicBezTo>
                  <a:cubicBezTo>
                    <a:pt x="4" y="0"/>
                    <a:pt x="4" y="0"/>
                    <a:pt x="4" y="0"/>
                  </a:cubicBezTo>
                  <a:cubicBezTo>
                    <a:pt x="3" y="1"/>
                    <a:pt x="2" y="1"/>
                    <a:pt x="2" y="1"/>
                  </a:cubicBezTo>
                  <a:cubicBezTo>
                    <a:pt x="2" y="1"/>
                    <a:pt x="0" y="1"/>
                    <a:pt x="0" y="2"/>
                  </a:cubicBezTo>
                  <a:cubicBezTo>
                    <a:pt x="0" y="2"/>
                    <a:pt x="0" y="2"/>
                    <a:pt x="0" y="2"/>
                  </a:cubicBezTo>
                  <a:cubicBezTo>
                    <a:pt x="1" y="1"/>
                    <a:pt x="3" y="1"/>
                    <a:pt x="5" y="2"/>
                  </a:cubicBezTo>
                  <a:cubicBezTo>
                    <a:pt x="5" y="4"/>
                    <a:pt x="7" y="4"/>
                    <a:pt x="6" y="5"/>
                  </a:cubicBezTo>
                  <a:cubicBezTo>
                    <a:pt x="6" y="5"/>
                    <a:pt x="8" y="6"/>
                    <a:pt x="8" y="7"/>
                  </a:cubicBezTo>
                  <a:cubicBezTo>
                    <a:pt x="7" y="9"/>
                    <a:pt x="8" y="10"/>
                    <a:pt x="9" y="11"/>
                  </a:cubicBezTo>
                  <a:cubicBezTo>
                    <a:pt x="10" y="11"/>
                    <a:pt x="10" y="14"/>
                    <a:pt x="7" y="15"/>
                  </a:cubicBezTo>
                  <a:cubicBezTo>
                    <a:pt x="7" y="16"/>
                    <a:pt x="6" y="16"/>
                    <a:pt x="6" y="17"/>
                  </a:cubicBezTo>
                  <a:cubicBezTo>
                    <a:pt x="6" y="17"/>
                    <a:pt x="7" y="17"/>
                    <a:pt x="7" y="17"/>
                  </a:cubicBezTo>
                  <a:cubicBezTo>
                    <a:pt x="7" y="16"/>
                    <a:pt x="12" y="13"/>
                    <a:pt x="12" y="11"/>
                  </a:cubicBezTo>
                  <a:cubicBezTo>
                    <a:pt x="13" y="9"/>
                    <a:pt x="13" y="8"/>
                    <a:pt x="13" y="8"/>
                  </a:cubicBezTo>
                  <a:cubicBezTo>
                    <a:pt x="13" y="8"/>
                    <a:pt x="14" y="8"/>
                    <a:pt x="14" y="7"/>
                  </a:cubicBezTo>
                  <a:cubicBezTo>
                    <a:pt x="15" y="6"/>
                    <a:pt x="15" y="3"/>
                    <a:pt x="14" y="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grpSp>
      <p:grpSp>
        <p:nvGrpSpPr>
          <p:cNvPr id="72" name="组合 71"/>
          <p:cNvGrpSpPr/>
          <p:nvPr/>
        </p:nvGrpSpPr>
        <p:grpSpPr>
          <a:xfrm>
            <a:off x="4556437" y="3288165"/>
            <a:ext cx="342707" cy="1055212"/>
            <a:chOff x="3843188" y="1717675"/>
            <a:chExt cx="477838" cy="1465263"/>
          </a:xfrm>
          <a:effectLst>
            <a:outerShdw blurRad="38100" dist="12700" dir="2700000" sy="-23000" kx="-800400" algn="bl" rotWithShape="0">
              <a:prstClr val="black">
                <a:alpha val="20000"/>
              </a:prstClr>
            </a:outerShdw>
          </a:effectLst>
        </p:grpSpPr>
        <p:sp>
          <p:nvSpPr>
            <p:cNvPr id="73" name="Freeform 38"/>
            <p:cNvSpPr/>
            <p:nvPr/>
          </p:nvSpPr>
          <p:spPr bwMode="auto">
            <a:xfrm>
              <a:off x="3954314" y="2816225"/>
              <a:ext cx="793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74" name="Freeform 39"/>
            <p:cNvSpPr/>
            <p:nvPr/>
          </p:nvSpPr>
          <p:spPr bwMode="auto">
            <a:xfrm>
              <a:off x="4184501" y="2016125"/>
              <a:ext cx="136525" cy="425450"/>
            </a:xfrm>
            <a:custGeom>
              <a:avLst/>
              <a:gdLst>
                <a:gd name="T0" fmla="*/ 4 w 16"/>
                <a:gd name="T1" fmla="*/ 43 h 50"/>
                <a:gd name="T2" fmla="*/ 7 w 16"/>
                <a:gd name="T3" fmla="*/ 50 h 50"/>
                <a:gd name="T4" fmla="*/ 9 w 16"/>
                <a:gd name="T5" fmla="*/ 43 h 50"/>
                <a:gd name="T6" fmla="*/ 14 w 16"/>
                <a:gd name="T7" fmla="*/ 42 h 50"/>
                <a:gd name="T8" fmla="*/ 14 w 16"/>
                <a:gd name="T9" fmla="*/ 36 h 50"/>
                <a:gd name="T10" fmla="*/ 15 w 16"/>
                <a:gd name="T11" fmla="*/ 34 h 50"/>
                <a:gd name="T12" fmla="*/ 14 w 16"/>
                <a:gd name="T13" fmla="*/ 30 h 50"/>
                <a:gd name="T14" fmla="*/ 12 w 16"/>
                <a:gd name="T15" fmla="*/ 9 h 50"/>
                <a:gd name="T16" fmla="*/ 10 w 16"/>
                <a:gd name="T17" fmla="*/ 0 h 50"/>
                <a:gd name="T18" fmla="*/ 1 w 16"/>
                <a:gd name="T19" fmla="*/ 29 h 50"/>
                <a:gd name="T20" fmla="*/ 4 w 16"/>
                <a:gd name="T21"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0">
                  <a:moveTo>
                    <a:pt x="4" y="43"/>
                  </a:moveTo>
                  <a:cubicBezTo>
                    <a:pt x="7" y="50"/>
                    <a:pt x="7" y="50"/>
                    <a:pt x="7" y="50"/>
                  </a:cubicBezTo>
                  <a:cubicBezTo>
                    <a:pt x="7" y="50"/>
                    <a:pt x="10" y="45"/>
                    <a:pt x="9" y="43"/>
                  </a:cubicBezTo>
                  <a:cubicBezTo>
                    <a:pt x="9" y="42"/>
                    <a:pt x="11" y="44"/>
                    <a:pt x="14" y="42"/>
                  </a:cubicBezTo>
                  <a:cubicBezTo>
                    <a:pt x="16" y="39"/>
                    <a:pt x="14" y="36"/>
                    <a:pt x="14" y="36"/>
                  </a:cubicBezTo>
                  <a:cubicBezTo>
                    <a:pt x="15" y="34"/>
                    <a:pt x="15" y="34"/>
                    <a:pt x="15" y="34"/>
                  </a:cubicBezTo>
                  <a:cubicBezTo>
                    <a:pt x="14" y="30"/>
                    <a:pt x="14" y="30"/>
                    <a:pt x="14" y="30"/>
                  </a:cubicBezTo>
                  <a:cubicBezTo>
                    <a:pt x="14" y="30"/>
                    <a:pt x="12" y="10"/>
                    <a:pt x="12" y="9"/>
                  </a:cubicBezTo>
                  <a:cubicBezTo>
                    <a:pt x="12" y="7"/>
                    <a:pt x="12" y="1"/>
                    <a:pt x="10" y="0"/>
                  </a:cubicBezTo>
                  <a:cubicBezTo>
                    <a:pt x="10" y="0"/>
                    <a:pt x="0" y="26"/>
                    <a:pt x="1" y="29"/>
                  </a:cubicBezTo>
                  <a:cubicBezTo>
                    <a:pt x="1" y="31"/>
                    <a:pt x="4" y="43"/>
                    <a:pt x="4" y="43"/>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75" name="Freeform 40"/>
            <p:cNvSpPr/>
            <p:nvPr/>
          </p:nvSpPr>
          <p:spPr bwMode="auto">
            <a:xfrm>
              <a:off x="3843188" y="2016125"/>
              <a:ext cx="119063" cy="409575"/>
            </a:xfrm>
            <a:custGeom>
              <a:avLst/>
              <a:gdLst>
                <a:gd name="T0" fmla="*/ 8 w 14"/>
                <a:gd name="T1" fmla="*/ 0 h 48"/>
                <a:gd name="T2" fmla="*/ 6 w 14"/>
                <a:gd name="T3" fmla="*/ 9 h 48"/>
                <a:gd name="T4" fmla="*/ 2 w 14"/>
                <a:gd name="T5" fmla="*/ 23 h 48"/>
                <a:gd name="T6" fmla="*/ 2 w 14"/>
                <a:gd name="T7" fmla="*/ 31 h 48"/>
                <a:gd name="T8" fmla="*/ 4 w 14"/>
                <a:gd name="T9" fmla="*/ 37 h 48"/>
                <a:gd name="T10" fmla="*/ 5 w 14"/>
                <a:gd name="T11" fmla="*/ 42 h 48"/>
                <a:gd name="T12" fmla="*/ 8 w 14"/>
                <a:gd name="T13" fmla="*/ 48 h 48"/>
                <a:gd name="T14" fmla="*/ 14 w 14"/>
                <a:gd name="T15" fmla="*/ 39 h 48"/>
                <a:gd name="T16" fmla="*/ 14 w 14"/>
                <a:gd name="T17" fmla="*/ 32 h 48"/>
                <a:gd name="T18" fmla="*/ 11 w 14"/>
                <a:gd name="T19" fmla="*/ 4 h 48"/>
                <a:gd name="T20" fmla="*/ 8 w 1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8">
                  <a:moveTo>
                    <a:pt x="8" y="0"/>
                  </a:moveTo>
                  <a:cubicBezTo>
                    <a:pt x="8" y="0"/>
                    <a:pt x="7" y="6"/>
                    <a:pt x="6" y="9"/>
                  </a:cubicBezTo>
                  <a:cubicBezTo>
                    <a:pt x="6" y="11"/>
                    <a:pt x="3" y="22"/>
                    <a:pt x="2" y="23"/>
                  </a:cubicBezTo>
                  <a:cubicBezTo>
                    <a:pt x="1" y="24"/>
                    <a:pt x="0" y="30"/>
                    <a:pt x="2" y="31"/>
                  </a:cubicBezTo>
                  <a:cubicBezTo>
                    <a:pt x="4" y="33"/>
                    <a:pt x="5" y="36"/>
                    <a:pt x="4" y="37"/>
                  </a:cubicBezTo>
                  <a:cubicBezTo>
                    <a:pt x="4" y="39"/>
                    <a:pt x="2" y="40"/>
                    <a:pt x="5" y="42"/>
                  </a:cubicBezTo>
                  <a:cubicBezTo>
                    <a:pt x="7" y="44"/>
                    <a:pt x="5" y="48"/>
                    <a:pt x="8" y="48"/>
                  </a:cubicBezTo>
                  <a:cubicBezTo>
                    <a:pt x="14" y="39"/>
                    <a:pt x="14" y="39"/>
                    <a:pt x="14" y="39"/>
                  </a:cubicBezTo>
                  <a:cubicBezTo>
                    <a:pt x="14" y="32"/>
                    <a:pt x="14" y="32"/>
                    <a:pt x="14" y="32"/>
                  </a:cubicBezTo>
                  <a:cubicBezTo>
                    <a:pt x="14" y="32"/>
                    <a:pt x="14" y="9"/>
                    <a:pt x="11" y="4"/>
                  </a:cubicBezTo>
                  <a:cubicBezTo>
                    <a:pt x="8" y="0"/>
                    <a:pt x="8" y="0"/>
                    <a:pt x="8" y="0"/>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76" name="Freeform 41"/>
            <p:cNvSpPr/>
            <p:nvPr/>
          </p:nvSpPr>
          <p:spPr bwMode="auto">
            <a:xfrm>
              <a:off x="3859064" y="3079750"/>
              <a:ext cx="120650" cy="93663"/>
            </a:xfrm>
            <a:custGeom>
              <a:avLst/>
              <a:gdLst>
                <a:gd name="T0" fmla="*/ 5 w 14"/>
                <a:gd name="T1" fmla="*/ 0 h 11"/>
                <a:gd name="T2" fmla="*/ 1 w 14"/>
                <a:gd name="T3" fmla="*/ 10 h 11"/>
                <a:gd name="T4" fmla="*/ 12 w 14"/>
                <a:gd name="T5" fmla="*/ 8 h 11"/>
                <a:gd name="T6" fmla="*/ 12 w 14"/>
                <a:gd name="T7" fmla="*/ 5 h 11"/>
                <a:gd name="T8" fmla="*/ 14 w 14"/>
                <a:gd name="T9" fmla="*/ 2 h 11"/>
                <a:gd name="T10" fmla="*/ 5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5" y="0"/>
                  </a:moveTo>
                  <a:cubicBezTo>
                    <a:pt x="5" y="0"/>
                    <a:pt x="0" y="7"/>
                    <a:pt x="1" y="10"/>
                  </a:cubicBezTo>
                  <a:cubicBezTo>
                    <a:pt x="1" y="10"/>
                    <a:pt x="11" y="11"/>
                    <a:pt x="12" y="8"/>
                  </a:cubicBezTo>
                  <a:cubicBezTo>
                    <a:pt x="12" y="5"/>
                    <a:pt x="12" y="5"/>
                    <a:pt x="12" y="5"/>
                  </a:cubicBezTo>
                  <a:cubicBezTo>
                    <a:pt x="12" y="5"/>
                    <a:pt x="14" y="7"/>
                    <a:pt x="14" y="2"/>
                  </a:cubicBez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77" name="Freeform 42"/>
            <p:cNvSpPr/>
            <p:nvPr/>
          </p:nvSpPr>
          <p:spPr bwMode="auto">
            <a:xfrm>
              <a:off x="4176564" y="3063875"/>
              <a:ext cx="127000" cy="119063"/>
            </a:xfrm>
            <a:custGeom>
              <a:avLst/>
              <a:gdLst>
                <a:gd name="T0" fmla="*/ 0 w 15"/>
                <a:gd name="T1" fmla="*/ 2 h 14"/>
                <a:gd name="T2" fmla="*/ 0 w 15"/>
                <a:gd name="T3" fmla="*/ 7 h 14"/>
                <a:gd name="T4" fmla="*/ 4 w 15"/>
                <a:gd name="T5" fmla="*/ 10 h 14"/>
                <a:gd name="T6" fmla="*/ 5 w 15"/>
                <a:gd name="T7" fmla="*/ 12 h 14"/>
                <a:gd name="T8" fmla="*/ 5 w 15"/>
                <a:gd name="T9" fmla="*/ 12 h 14"/>
                <a:gd name="T10" fmla="*/ 15 w 15"/>
                <a:gd name="T11" fmla="*/ 12 h 14"/>
                <a:gd name="T12" fmla="*/ 15 w 15"/>
                <a:gd name="T13" fmla="*/ 10 h 14"/>
                <a:gd name="T14" fmla="*/ 9 w 15"/>
                <a:gd name="T15" fmla="*/ 2 h 14"/>
                <a:gd name="T16" fmla="*/ 0 w 15"/>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0" y="2"/>
                  </a:moveTo>
                  <a:cubicBezTo>
                    <a:pt x="0" y="2"/>
                    <a:pt x="0" y="6"/>
                    <a:pt x="0" y="7"/>
                  </a:cubicBezTo>
                  <a:cubicBezTo>
                    <a:pt x="0" y="7"/>
                    <a:pt x="3" y="10"/>
                    <a:pt x="4" y="10"/>
                  </a:cubicBezTo>
                  <a:cubicBezTo>
                    <a:pt x="4" y="10"/>
                    <a:pt x="5" y="12"/>
                    <a:pt x="5" y="12"/>
                  </a:cubicBezTo>
                  <a:cubicBezTo>
                    <a:pt x="6" y="12"/>
                    <a:pt x="5" y="12"/>
                    <a:pt x="5" y="12"/>
                  </a:cubicBezTo>
                  <a:cubicBezTo>
                    <a:pt x="5" y="12"/>
                    <a:pt x="13" y="14"/>
                    <a:pt x="15" y="12"/>
                  </a:cubicBezTo>
                  <a:cubicBezTo>
                    <a:pt x="15" y="10"/>
                    <a:pt x="15" y="10"/>
                    <a:pt x="15" y="10"/>
                  </a:cubicBezTo>
                  <a:cubicBezTo>
                    <a:pt x="15" y="10"/>
                    <a:pt x="10" y="5"/>
                    <a:pt x="9" y="2"/>
                  </a:cubicBezTo>
                  <a:cubicBezTo>
                    <a:pt x="8" y="0"/>
                    <a:pt x="0" y="2"/>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78" name="Freeform 43"/>
            <p:cNvSpPr/>
            <p:nvPr/>
          </p:nvSpPr>
          <p:spPr bwMode="auto">
            <a:xfrm>
              <a:off x="4176564" y="2033588"/>
              <a:ext cx="127000" cy="314325"/>
            </a:xfrm>
            <a:custGeom>
              <a:avLst/>
              <a:gdLst>
                <a:gd name="T0" fmla="*/ 4 w 15"/>
                <a:gd name="T1" fmla="*/ 28 h 37"/>
                <a:gd name="T2" fmla="*/ 7 w 15"/>
                <a:gd name="T3" fmla="*/ 26 h 37"/>
                <a:gd name="T4" fmla="*/ 7 w 15"/>
                <a:gd name="T5" fmla="*/ 24 h 37"/>
                <a:gd name="T6" fmla="*/ 12 w 15"/>
                <a:gd name="T7" fmla="*/ 24 h 37"/>
                <a:gd name="T8" fmla="*/ 7 w 15"/>
                <a:gd name="T9" fmla="*/ 22 h 37"/>
                <a:gd name="T10" fmla="*/ 9 w 15"/>
                <a:gd name="T11" fmla="*/ 18 h 37"/>
                <a:gd name="T12" fmla="*/ 10 w 15"/>
                <a:gd name="T13" fmla="*/ 12 h 37"/>
                <a:gd name="T14" fmla="*/ 10 w 15"/>
                <a:gd name="T15" fmla="*/ 0 h 37"/>
                <a:gd name="T16" fmla="*/ 5 w 15"/>
                <a:gd name="T17" fmla="*/ 13 h 37"/>
                <a:gd name="T18" fmla="*/ 1 w 15"/>
                <a:gd name="T19" fmla="*/ 27 h 37"/>
                <a:gd name="T20" fmla="*/ 3 w 15"/>
                <a:gd name="T21" fmla="*/ 37 h 37"/>
                <a:gd name="T22" fmla="*/ 7 w 15"/>
                <a:gd name="T23" fmla="*/ 36 h 37"/>
                <a:gd name="T24" fmla="*/ 5 w 15"/>
                <a:gd name="T25" fmla="*/ 28 h 37"/>
                <a:gd name="T26" fmla="*/ 13 w 15"/>
                <a:gd name="T27" fmla="*/ 32 h 37"/>
                <a:gd name="T28" fmla="*/ 14 w 15"/>
                <a:gd name="T29" fmla="*/ 34 h 37"/>
                <a:gd name="T30" fmla="*/ 15 w 15"/>
                <a:gd name="T31" fmla="*/ 32 h 37"/>
                <a:gd name="T32" fmla="*/ 14 w 15"/>
                <a:gd name="T33" fmla="*/ 31 h 37"/>
                <a:gd name="T34" fmla="*/ 4 w 15"/>
                <a:gd name="T35"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7">
                  <a:moveTo>
                    <a:pt x="4" y="28"/>
                  </a:moveTo>
                  <a:cubicBezTo>
                    <a:pt x="4" y="28"/>
                    <a:pt x="5" y="26"/>
                    <a:pt x="7" y="26"/>
                  </a:cubicBezTo>
                  <a:cubicBezTo>
                    <a:pt x="7" y="26"/>
                    <a:pt x="5" y="25"/>
                    <a:pt x="7" y="24"/>
                  </a:cubicBezTo>
                  <a:cubicBezTo>
                    <a:pt x="8" y="24"/>
                    <a:pt x="9" y="22"/>
                    <a:pt x="12" y="24"/>
                  </a:cubicBezTo>
                  <a:cubicBezTo>
                    <a:pt x="12" y="24"/>
                    <a:pt x="11" y="22"/>
                    <a:pt x="7" y="22"/>
                  </a:cubicBezTo>
                  <a:cubicBezTo>
                    <a:pt x="7" y="22"/>
                    <a:pt x="7" y="19"/>
                    <a:pt x="9" y="18"/>
                  </a:cubicBezTo>
                  <a:cubicBezTo>
                    <a:pt x="11" y="17"/>
                    <a:pt x="8" y="14"/>
                    <a:pt x="10" y="12"/>
                  </a:cubicBezTo>
                  <a:cubicBezTo>
                    <a:pt x="12" y="11"/>
                    <a:pt x="10" y="0"/>
                    <a:pt x="10" y="0"/>
                  </a:cubicBezTo>
                  <a:cubicBezTo>
                    <a:pt x="5" y="13"/>
                    <a:pt x="5" y="13"/>
                    <a:pt x="5" y="13"/>
                  </a:cubicBezTo>
                  <a:cubicBezTo>
                    <a:pt x="2" y="19"/>
                    <a:pt x="0" y="26"/>
                    <a:pt x="1" y="27"/>
                  </a:cubicBezTo>
                  <a:cubicBezTo>
                    <a:pt x="1" y="28"/>
                    <a:pt x="2" y="33"/>
                    <a:pt x="3" y="37"/>
                  </a:cubicBezTo>
                  <a:cubicBezTo>
                    <a:pt x="4" y="36"/>
                    <a:pt x="6" y="35"/>
                    <a:pt x="7" y="36"/>
                  </a:cubicBezTo>
                  <a:cubicBezTo>
                    <a:pt x="7" y="36"/>
                    <a:pt x="3" y="28"/>
                    <a:pt x="5" y="28"/>
                  </a:cubicBezTo>
                  <a:cubicBezTo>
                    <a:pt x="5" y="28"/>
                    <a:pt x="12" y="30"/>
                    <a:pt x="13" y="32"/>
                  </a:cubicBezTo>
                  <a:cubicBezTo>
                    <a:pt x="13" y="32"/>
                    <a:pt x="13" y="33"/>
                    <a:pt x="14" y="34"/>
                  </a:cubicBezTo>
                  <a:cubicBezTo>
                    <a:pt x="15" y="32"/>
                    <a:pt x="15" y="32"/>
                    <a:pt x="15" y="32"/>
                  </a:cubicBezTo>
                  <a:cubicBezTo>
                    <a:pt x="14" y="31"/>
                    <a:pt x="14" y="31"/>
                    <a:pt x="14" y="31"/>
                  </a:cubicBezTo>
                  <a:cubicBezTo>
                    <a:pt x="12" y="30"/>
                    <a:pt x="8" y="28"/>
                    <a:pt x="4" y="28"/>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79" name="Freeform 44"/>
            <p:cNvSpPr/>
            <p:nvPr/>
          </p:nvSpPr>
          <p:spPr bwMode="auto">
            <a:xfrm>
              <a:off x="4201964" y="2357438"/>
              <a:ext cx="50800" cy="25400"/>
            </a:xfrm>
            <a:custGeom>
              <a:avLst/>
              <a:gdLst>
                <a:gd name="T0" fmla="*/ 0 w 6"/>
                <a:gd name="T1" fmla="*/ 0 h 3"/>
                <a:gd name="T2" fmla="*/ 0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0" y="0"/>
                    <a:pt x="0" y="1"/>
                    <a:pt x="0" y="1"/>
                  </a:cubicBezTo>
                  <a:cubicBezTo>
                    <a:pt x="2" y="1"/>
                    <a:pt x="4" y="1"/>
                    <a:pt x="6" y="3"/>
                  </a:cubicBezTo>
                  <a:cubicBezTo>
                    <a:pt x="6" y="3"/>
                    <a:pt x="4" y="0"/>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80" name="Freeform 45"/>
            <p:cNvSpPr/>
            <p:nvPr/>
          </p:nvSpPr>
          <p:spPr bwMode="auto">
            <a:xfrm>
              <a:off x="3851126" y="2033588"/>
              <a:ext cx="111125" cy="263525"/>
            </a:xfrm>
            <a:custGeom>
              <a:avLst/>
              <a:gdLst>
                <a:gd name="T0" fmla="*/ 9 w 13"/>
                <a:gd name="T1" fmla="*/ 0 h 31"/>
                <a:gd name="T2" fmla="*/ 10 w 13"/>
                <a:gd name="T3" fmla="*/ 14 h 31"/>
                <a:gd name="T4" fmla="*/ 11 w 13"/>
                <a:gd name="T5" fmla="*/ 18 h 31"/>
                <a:gd name="T6" fmla="*/ 7 w 13"/>
                <a:gd name="T7" fmla="*/ 14 h 31"/>
                <a:gd name="T8" fmla="*/ 9 w 13"/>
                <a:gd name="T9" fmla="*/ 20 h 31"/>
                <a:gd name="T10" fmla="*/ 6 w 13"/>
                <a:gd name="T11" fmla="*/ 17 h 31"/>
                <a:gd name="T12" fmla="*/ 9 w 13"/>
                <a:gd name="T13" fmla="*/ 22 h 31"/>
                <a:gd name="T14" fmla="*/ 0 w 13"/>
                <a:gd name="T15" fmla="*/ 23 h 31"/>
                <a:gd name="T16" fmla="*/ 0 w 13"/>
                <a:gd name="T17" fmla="*/ 23 h 31"/>
                <a:gd name="T18" fmla="*/ 9 w 13"/>
                <a:gd name="T19" fmla="*/ 24 h 31"/>
                <a:gd name="T20" fmla="*/ 2 w 13"/>
                <a:gd name="T21" fmla="*/ 28 h 31"/>
                <a:gd name="T22" fmla="*/ 11 w 13"/>
                <a:gd name="T23" fmla="*/ 27 h 31"/>
                <a:gd name="T24" fmla="*/ 13 w 13"/>
                <a:gd name="T25" fmla="*/ 31 h 31"/>
                <a:gd name="T26" fmla="*/ 13 w 13"/>
                <a:gd name="T27" fmla="*/ 30 h 31"/>
                <a:gd name="T28" fmla="*/ 10 w 13"/>
                <a:gd name="T29" fmla="*/ 2 h 31"/>
                <a:gd name="T30" fmla="*/ 9 w 13"/>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1">
                  <a:moveTo>
                    <a:pt x="9" y="0"/>
                  </a:moveTo>
                  <a:cubicBezTo>
                    <a:pt x="9" y="4"/>
                    <a:pt x="9" y="11"/>
                    <a:pt x="10" y="14"/>
                  </a:cubicBezTo>
                  <a:cubicBezTo>
                    <a:pt x="12" y="17"/>
                    <a:pt x="11" y="18"/>
                    <a:pt x="11" y="18"/>
                  </a:cubicBezTo>
                  <a:cubicBezTo>
                    <a:pt x="7" y="14"/>
                    <a:pt x="7" y="14"/>
                    <a:pt x="7" y="14"/>
                  </a:cubicBezTo>
                  <a:cubicBezTo>
                    <a:pt x="9" y="20"/>
                    <a:pt x="9" y="20"/>
                    <a:pt x="9" y="20"/>
                  </a:cubicBezTo>
                  <a:cubicBezTo>
                    <a:pt x="9" y="20"/>
                    <a:pt x="8" y="19"/>
                    <a:pt x="6" y="17"/>
                  </a:cubicBezTo>
                  <a:cubicBezTo>
                    <a:pt x="6" y="17"/>
                    <a:pt x="7" y="21"/>
                    <a:pt x="9" y="22"/>
                  </a:cubicBezTo>
                  <a:cubicBezTo>
                    <a:pt x="9" y="22"/>
                    <a:pt x="1" y="21"/>
                    <a:pt x="0" y="23"/>
                  </a:cubicBezTo>
                  <a:cubicBezTo>
                    <a:pt x="0" y="23"/>
                    <a:pt x="0" y="23"/>
                    <a:pt x="0" y="23"/>
                  </a:cubicBezTo>
                  <a:cubicBezTo>
                    <a:pt x="0" y="23"/>
                    <a:pt x="5" y="21"/>
                    <a:pt x="9" y="24"/>
                  </a:cubicBezTo>
                  <a:cubicBezTo>
                    <a:pt x="9" y="24"/>
                    <a:pt x="3" y="24"/>
                    <a:pt x="2" y="28"/>
                  </a:cubicBezTo>
                  <a:cubicBezTo>
                    <a:pt x="2" y="28"/>
                    <a:pt x="7" y="24"/>
                    <a:pt x="11" y="27"/>
                  </a:cubicBezTo>
                  <a:cubicBezTo>
                    <a:pt x="13" y="31"/>
                    <a:pt x="13" y="31"/>
                    <a:pt x="13" y="31"/>
                  </a:cubicBezTo>
                  <a:cubicBezTo>
                    <a:pt x="13" y="30"/>
                    <a:pt x="13" y="30"/>
                    <a:pt x="13" y="30"/>
                  </a:cubicBezTo>
                  <a:cubicBezTo>
                    <a:pt x="13" y="30"/>
                    <a:pt x="13" y="7"/>
                    <a:pt x="10" y="2"/>
                  </a:cubicBezTo>
                  <a:cubicBezTo>
                    <a:pt x="10" y="2"/>
                    <a:pt x="9" y="1"/>
                    <a:pt x="9"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81" name="Freeform 46"/>
            <p:cNvSpPr/>
            <p:nvPr/>
          </p:nvSpPr>
          <p:spPr bwMode="auto">
            <a:xfrm>
              <a:off x="3876526" y="2297113"/>
              <a:ext cx="85725" cy="60325"/>
            </a:xfrm>
            <a:custGeom>
              <a:avLst/>
              <a:gdLst>
                <a:gd name="T0" fmla="*/ 0 w 10"/>
                <a:gd name="T1" fmla="*/ 7 h 7"/>
                <a:gd name="T2" fmla="*/ 10 w 10"/>
                <a:gd name="T3" fmla="*/ 2 h 7"/>
                <a:gd name="T4" fmla="*/ 10 w 10"/>
                <a:gd name="T5" fmla="*/ 0 h 7"/>
                <a:gd name="T6" fmla="*/ 0 w 10"/>
                <a:gd name="T7" fmla="*/ 7 h 7"/>
              </a:gdLst>
              <a:ahLst/>
              <a:cxnLst>
                <a:cxn ang="0">
                  <a:pos x="T0" y="T1"/>
                </a:cxn>
                <a:cxn ang="0">
                  <a:pos x="T2" y="T3"/>
                </a:cxn>
                <a:cxn ang="0">
                  <a:pos x="T4" y="T5"/>
                </a:cxn>
                <a:cxn ang="0">
                  <a:pos x="T6" y="T7"/>
                </a:cxn>
              </a:cxnLst>
              <a:rect l="0" t="0" r="r" b="b"/>
              <a:pathLst>
                <a:path w="10" h="7">
                  <a:moveTo>
                    <a:pt x="0" y="7"/>
                  </a:moveTo>
                  <a:cubicBezTo>
                    <a:pt x="0" y="7"/>
                    <a:pt x="6" y="3"/>
                    <a:pt x="10" y="2"/>
                  </a:cubicBezTo>
                  <a:cubicBezTo>
                    <a:pt x="10" y="0"/>
                    <a:pt x="10" y="0"/>
                    <a:pt x="10" y="0"/>
                  </a:cubicBezTo>
                  <a:cubicBezTo>
                    <a:pt x="10" y="0"/>
                    <a:pt x="2" y="4"/>
                    <a:pt x="0" y="7"/>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82" name="Freeform 47"/>
            <p:cNvSpPr/>
            <p:nvPr/>
          </p:nvSpPr>
          <p:spPr bwMode="auto">
            <a:xfrm>
              <a:off x="3876526" y="2305050"/>
              <a:ext cx="401638" cy="817563"/>
            </a:xfrm>
            <a:custGeom>
              <a:avLst/>
              <a:gdLst>
                <a:gd name="T0" fmla="*/ 2 w 47"/>
                <a:gd name="T1" fmla="*/ 92 h 96"/>
                <a:gd name="T2" fmla="*/ 13 w 47"/>
                <a:gd name="T3" fmla="*/ 91 h 96"/>
                <a:gd name="T4" fmla="*/ 12 w 47"/>
                <a:gd name="T5" fmla="*/ 81 h 96"/>
                <a:gd name="T6" fmla="*/ 17 w 47"/>
                <a:gd name="T7" fmla="*/ 49 h 96"/>
                <a:gd name="T8" fmla="*/ 23 w 47"/>
                <a:gd name="T9" fmla="*/ 28 h 96"/>
                <a:gd name="T10" fmla="*/ 24 w 47"/>
                <a:gd name="T11" fmla="*/ 31 h 96"/>
                <a:gd name="T12" fmla="*/ 35 w 47"/>
                <a:gd name="T13" fmla="*/ 91 h 96"/>
                <a:gd name="T14" fmla="*/ 45 w 47"/>
                <a:gd name="T15" fmla="*/ 93 h 96"/>
                <a:gd name="T16" fmla="*/ 45 w 47"/>
                <a:gd name="T17" fmla="*/ 84 h 96"/>
                <a:gd name="T18" fmla="*/ 44 w 47"/>
                <a:gd name="T19" fmla="*/ 68 h 96"/>
                <a:gd name="T20" fmla="*/ 44 w 47"/>
                <a:gd name="T21" fmla="*/ 45 h 96"/>
                <a:gd name="T22" fmla="*/ 43 w 47"/>
                <a:gd name="T23" fmla="*/ 18 h 96"/>
                <a:gd name="T24" fmla="*/ 43 w 47"/>
                <a:gd name="T25" fmla="*/ 15 h 96"/>
                <a:gd name="T26" fmla="*/ 40 w 47"/>
                <a:gd name="T27" fmla="*/ 9 h 96"/>
                <a:gd name="T28" fmla="*/ 39 w 47"/>
                <a:gd name="T29" fmla="*/ 2 h 96"/>
                <a:gd name="T30" fmla="*/ 23 w 47"/>
                <a:gd name="T31" fmla="*/ 4 h 96"/>
                <a:gd name="T32" fmla="*/ 10 w 47"/>
                <a:gd name="T33" fmla="*/ 0 h 96"/>
                <a:gd name="T34" fmla="*/ 10 w 47"/>
                <a:gd name="T35" fmla="*/ 4 h 96"/>
                <a:gd name="T36" fmla="*/ 2 w 47"/>
                <a:gd name="T37" fmla="*/ 13 h 96"/>
                <a:gd name="T38" fmla="*/ 4 w 47"/>
                <a:gd name="T39" fmla="*/ 18 h 96"/>
                <a:gd name="T40" fmla="*/ 4 w 47"/>
                <a:gd name="T41" fmla="*/ 42 h 96"/>
                <a:gd name="T42" fmla="*/ 2 w 47"/>
                <a:gd name="T43" fmla="*/ 71 h 96"/>
                <a:gd name="T44" fmla="*/ 1 w 47"/>
                <a:gd name="T45" fmla="*/ 86 h 96"/>
                <a:gd name="T46" fmla="*/ 2 w 47"/>
                <a:gd name="T4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6">
                  <a:moveTo>
                    <a:pt x="2" y="92"/>
                  </a:moveTo>
                  <a:cubicBezTo>
                    <a:pt x="2" y="92"/>
                    <a:pt x="12" y="95"/>
                    <a:pt x="13" y="91"/>
                  </a:cubicBezTo>
                  <a:cubicBezTo>
                    <a:pt x="14" y="88"/>
                    <a:pt x="12" y="81"/>
                    <a:pt x="12" y="81"/>
                  </a:cubicBezTo>
                  <a:cubicBezTo>
                    <a:pt x="12" y="81"/>
                    <a:pt x="17" y="50"/>
                    <a:pt x="17" y="49"/>
                  </a:cubicBezTo>
                  <a:cubicBezTo>
                    <a:pt x="18" y="49"/>
                    <a:pt x="21" y="36"/>
                    <a:pt x="23" y="28"/>
                  </a:cubicBezTo>
                  <a:cubicBezTo>
                    <a:pt x="24" y="31"/>
                    <a:pt x="24" y="31"/>
                    <a:pt x="24" y="31"/>
                  </a:cubicBezTo>
                  <a:cubicBezTo>
                    <a:pt x="24" y="31"/>
                    <a:pt x="30" y="85"/>
                    <a:pt x="35" y="91"/>
                  </a:cubicBezTo>
                  <a:cubicBezTo>
                    <a:pt x="35" y="91"/>
                    <a:pt x="42" y="96"/>
                    <a:pt x="45" y="93"/>
                  </a:cubicBezTo>
                  <a:cubicBezTo>
                    <a:pt x="45" y="93"/>
                    <a:pt x="47" y="91"/>
                    <a:pt x="45" y="84"/>
                  </a:cubicBezTo>
                  <a:cubicBezTo>
                    <a:pt x="45" y="84"/>
                    <a:pt x="46" y="73"/>
                    <a:pt x="44" y="68"/>
                  </a:cubicBezTo>
                  <a:cubicBezTo>
                    <a:pt x="44" y="68"/>
                    <a:pt x="44" y="49"/>
                    <a:pt x="44" y="45"/>
                  </a:cubicBezTo>
                  <a:cubicBezTo>
                    <a:pt x="44" y="41"/>
                    <a:pt x="42" y="22"/>
                    <a:pt x="43" y="18"/>
                  </a:cubicBezTo>
                  <a:cubicBezTo>
                    <a:pt x="43" y="15"/>
                    <a:pt x="43" y="15"/>
                    <a:pt x="43" y="15"/>
                  </a:cubicBezTo>
                  <a:cubicBezTo>
                    <a:pt x="40" y="9"/>
                    <a:pt x="40" y="9"/>
                    <a:pt x="40" y="9"/>
                  </a:cubicBezTo>
                  <a:cubicBezTo>
                    <a:pt x="39" y="2"/>
                    <a:pt x="39" y="2"/>
                    <a:pt x="39" y="2"/>
                  </a:cubicBezTo>
                  <a:cubicBezTo>
                    <a:pt x="39" y="2"/>
                    <a:pt x="28" y="5"/>
                    <a:pt x="23" y="4"/>
                  </a:cubicBezTo>
                  <a:cubicBezTo>
                    <a:pt x="10" y="0"/>
                    <a:pt x="10" y="0"/>
                    <a:pt x="10" y="0"/>
                  </a:cubicBezTo>
                  <a:cubicBezTo>
                    <a:pt x="10" y="4"/>
                    <a:pt x="10" y="4"/>
                    <a:pt x="10" y="4"/>
                  </a:cubicBezTo>
                  <a:cubicBezTo>
                    <a:pt x="10" y="4"/>
                    <a:pt x="3" y="11"/>
                    <a:pt x="2" y="13"/>
                  </a:cubicBezTo>
                  <a:cubicBezTo>
                    <a:pt x="4" y="18"/>
                    <a:pt x="4" y="18"/>
                    <a:pt x="4" y="18"/>
                  </a:cubicBezTo>
                  <a:cubicBezTo>
                    <a:pt x="4" y="18"/>
                    <a:pt x="3" y="37"/>
                    <a:pt x="4" y="42"/>
                  </a:cubicBezTo>
                  <a:cubicBezTo>
                    <a:pt x="4" y="42"/>
                    <a:pt x="2" y="67"/>
                    <a:pt x="2" y="71"/>
                  </a:cubicBezTo>
                  <a:cubicBezTo>
                    <a:pt x="2" y="71"/>
                    <a:pt x="0" y="83"/>
                    <a:pt x="1" y="86"/>
                  </a:cubicBezTo>
                  <a:cubicBezTo>
                    <a:pt x="1" y="88"/>
                    <a:pt x="2" y="92"/>
                    <a:pt x="2" y="92"/>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83" name="Rectangle 48"/>
            <p:cNvSpPr>
              <a:spLocks noChangeArrowheads="1"/>
            </p:cNvSpPr>
            <p:nvPr/>
          </p:nvSpPr>
          <p:spPr bwMode="auto">
            <a:xfrm>
              <a:off x="4133701" y="2425700"/>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84" name="Freeform 49"/>
            <p:cNvSpPr/>
            <p:nvPr/>
          </p:nvSpPr>
          <p:spPr bwMode="auto">
            <a:xfrm>
              <a:off x="4192439" y="2459038"/>
              <a:ext cx="0" cy="793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85" name="Freeform 50"/>
            <p:cNvSpPr/>
            <p:nvPr/>
          </p:nvSpPr>
          <p:spPr bwMode="auto">
            <a:xfrm>
              <a:off x="4192439" y="2519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86" name="Freeform 51"/>
            <p:cNvSpPr/>
            <p:nvPr/>
          </p:nvSpPr>
          <p:spPr bwMode="auto">
            <a:xfrm>
              <a:off x="3893989" y="2373313"/>
              <a:ext cx="350838" cy="733425"/>
            </a:xfrm>
            <a:custGeom>
              <a:avLst/>
              <a:gdLst>
                <a:gd name="T0" fmla="*/ 40 w 41"/>
                <a:gd name="T1" fmla="*/ 86 h 86"/>
                <a:gd name="T2" fmla="*/ 38 w 41"/>
                <a:gd name="T3" fmla="*/ 76 h 86"/>
                <a:gd name="T4" fmla="*/ 37 w 41"/>
                <a:gd name="T5" fmla="*/ 67 h 86"/>
                <a:gd name="T6" fmla="*/ 41 w 41"/>
                <a:gd name="T7" fmla="*/ 56 h 86"/>
                <a:gd name="T8" fmla="*/ 35 w 41"/>
                <a:gd name="T9" fmla="*/ 60 h 86"/>
                <a:gd name="T10" fmla="*/ 35 w 41"/>
                <a:gd name="T11" fmla="*/ 52 h 86"/>
                <a:gd name="T12" fmla="*/ 33 w 41"/>
                <a:gd name="T13" fmla="*/ 33 h 86"/>
                <a:gd name="T14" fmla="*/ 33 w 41"/>
                <a:gd name="T15" fmla="*/ 45 h 86"/>
                <a:gd name="T16" fmla="*/ 29 w 41"/>
                <a:gd name="T17" fmla="*/ 26 h 86"/>
                <a:gd name="T18" fmla="*/ 35 w 41"/>
                <a:gd name="T19" fmla="*/ 17 h 86"/>
                <a:gd name="T20" fmla="*/ 25 w 41"/>
                <a:gd name="T21" fmla="*/ 17 h 86"/>
                <a:gd name="T22" fmla="*/ 35 w 41"/>
                <a:gd name="T23" fmla="*/ 11 h 86"/>
                <a:gd name="T24" fmla="*/ 24 w 41"/>
                <a:gd name="T25" fmla="*/ 14 h 86"/>
                <a:gd name="T26" fmla="*/ 28 w 41"/>
                <a:gd name="T27" fmla="*/ 6 h 86"/>
                <a:gd name="T28" fmla="*/ 19 w 41"/>
                <a:gd name="T29" fmla="*/ 8 h 86"/>
                <a:gd name="T30" fmla="*/ 11 w 41"/>
                <a:gd name="T31" fmla="*/ 0 h 86"/>
                <a:gd name="T32" fmla="*/ 14 w 41"/>
                <a:gd name="T33" fmla="*/ 11 h 86"/>
                <a:gd name="T34" fmla="*/ 8 w 41"/>
                <a:gd name="T35" fmla="*/ 8 h 86"/>
                <a:gd name="T36" fmla="*/ 3 w 41"/>
                <a:gd name="T37" fmla="*/ 1 h 86"/>
                <a:gd name="T38" fmla="*/ 0 w 41"/>
                <a:gd name="T39" fmla="*/ 5 h 86"/>
                <a:gd name="T40" fmla="*/ 1 w 41"/>
                <a:gd name="T41" fmla="*/ 8 h 86"/>
                <a:gd name="T42" fmla="*/ 17 w 41"/>
                <a:gd name="T43" fmla="*/ 17 h 86"/>
                <a:gd name="T44" fmla="*/ 6 w 41"/>
                <a:gd name="T45" fmla="*/ 16 h 86"/>
                <a:gd name="T46" fmla="*/ 14 w 41"/>
                <a:gd name="T47" fmla="*/ 21 h 86"/>
                <a:gd name="T48" fmla="*/ 10 w 41"/>
                <a:gd name="T49" fmla="*/ 35 h 86"/>
                <a:gd name="T50" fmla="*/ 10 w 41"/>
                <a:gd name="T51" fmla="*/ 51 h 86"/>
                <a:gd name="T52" fmla="*/ 6 w 41"/>
                <a:gd name="T53" fmla="*/ 41 h 86"/>
                <a:gd name="T54" fmla="*/ 5 w 41"/>
                <a:gd name="T55" fmla="*/ 60 h 86"/>
                <a:gd name="T56" fmla="*/ 8 w 41"/>
                <a:gd name="T57" fmla="*/ 75 h 86"/>
                <a:gd name="T58" fmla="*/ 2 w 41"/>
                <a:gd name="T59" fmla="*/ 64 h 86"/>
                <a:gd name="T60" fmla="*/ 5 w 41"/>
                <a:gd name="T61" fmla="*/ 78 h 86"/>
                <a:gd name="T62" fmla="*/ 5 w 41"/>
                <a:gd name="T63" fmla="*/ 85 h 86"/>
                <a:gd name="T64" fmla="*/ 11 w 41"/>
                <a:gd name="T65" fmla="*/ 83 h 86"/>
                <a:gd name="T66" fmla="*/ 10 w 41"/>
                <a:gd name="T67" fmla="*/ 73 h 86"/>
                <a:gd name="T68" fmla="*/ 15 w 41"/>
                <a:gd name="T69" fmla="*/ 41 h 86"/>
                <a:gd name="T70" fmla="*/ 21 w 41"/>
                <a:gd name="T71" fmla="*/ 20 h 86"/>
                <a:gd name="T72" fmla="*/ 22 w 41"/>
                <a:gd name="T73" fmla="*/ 23 h 86"/>
                <a:gd name="T74" fmla="*/ 33 w 41"/>
                <a:gd name="T75" fmla="*/ 83 h 86"/>
                <a:gd name="T76" fmla="*/ 40 w 41"/>
                <a:gd name="T7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86">
                  <a:moveTo>
                    <a:pt x="40" y="86"/>
                  </a:moveTo>
                  <a:cubicBezTo>
                    <a:pt x="40" y="82"/>
                    <a:pt x="39" y="78"/>
                    <a:pt x="38" y="76"/>
                  </a:cubicBezTo>
                  <a:cubicBezTo>
                    <a:pt x="37" y="73"/>
                    <a:pt x="37" y="67"/>
                    <a:pt x="37" y="67"/>
                  </a:cubicBezTo>
                  <a:cubicBezTo>
                    <a:pt x="40" y="67"/>
                    <a:pt x="41" y="56"/>
                    <a:pt x="41" y="56"/>
                  </a:cubicBezTo>
                  <a:cubicBezTo>
                    <a:pt x="41" y="56"/>
                    <a:pt x="37" y="60"/>
                    <a:pt x="35" y="60"/>
                  </a:cubicBezTo>
                  <a:cubicBezTo>
                    <a:pt x="33" y="59"/>
                    <a:pt x="34" y="57"/>
                    <a:pt x="35" y="52"/>
                  </a:cubicBezTo>
                  <a:cubicBezTo>
                    <a:pt x="36" y="47"/>
                    <a:pt x="33" y="33"/>
                    <a:pt x="33" y="33"/>
                  </a:cubicBezTo>
                  <a:cubicBezTo>
                    <a:pt x="34" y="38"/>
                    <a:pt x="33" y="45"/>
                    <a:pt x="33" y="45"/>
                  </a:cubicBezTo>
                  <a:cubicBezTo>
                    <a:pt x="33" y="45"/>
                    <a:pt x="29" y="30"/>
                    <a:pt x="29" y="26"/>
                  </a:cubicBezTo>
                  <a:cubicBezTo>
                    <a:pt x="28" y="22"/>
                    <a:pt x="34" y="18"/>
                    <a:pt x="35" y="17"/>
                  </a:cubicBezTo>
                  <a:cubicBezTo>
                    <a:pt x="30" y="21"/>
                    <a:pt x="25" y="17"/>
                    <a:pt x="25" y="17"/>
                  </a:cubicBezTo>
                  <a:cubicBezTo>
                    <a:pt x="27" y="17"/>
                    <a:pt x="33" y="12"/>
                    <a:pt x="35" y="11"/>
                  </a:cubicBezTo>
                  <a:cubicBezTo>
                    <a:pt x="32" y="13"/>
                    <a:pt x="24" y="14"/>
                    <a:pt x="24" y="14"/>
                  </a:cubicBezTo>
                  <a:cubicBezTo>
                    <a:pt x="28" y="6"/>
                    <a:pt x="28" y="6"/>
                    <a:pt x="28" y="6"/>
                  </a:cubicBezTo>
                  <a:cubicBezTo>
                    <a:pt x="26" y="10"/>
                    <a:pt x="22" y="13"/>
                    <a:pt x="19" y="8"/>
                  </a:cubicBezTo>
                  <a:cubicBezTo>
                    <a:pt x="16" y="4"/>
                    <a:pt x="11" y="0"/>
                    <a:pt x="11" y="0"/>
                  </a:cubicBezTo>
                  <a:cubicBezTo>
                    <a:pt x="13" y="3"/>
                    <a:pt x="14" y="11"/>
                    <a:pt x="14" y="11"/>
                  </a:cubicBezTo>
                  <a:cubicBezTo>
                    <a:pt x="14" y="11"/>
                    <a:pt x="13" y="10"/>
                    <a:pt x="8" y="8"/>
                  </a:cubicBezTo>
                  <a:cubicBezTo>
                    <a:pt x="4" y="6"/>
                    <a:pt x="3" y="3"/>
                    <a:pt x="3" y="1"/>
                  </a:cubicBezTo>
                  <a:cubicBezTo>
                    <a:pt x="2" y="3"/>
                    <a:pt x="1" y="4"/>
                    <a:pt x="0" y="5"/>
                  </a:cubicBezTo>
                  <a:cubicBezTo>
                    <a:pt x="1" y="8"/>
                    <a:pt x="1" y="8"/>
                    <a:pt x="1" y="8"/>
                  </a:cubicBezTo>
                  <a:cubicBezTo>
                    <a:pt x="5" y="16"/>
                    <a:pt x="19" y="15"/>
                    <a:pt x="17" y="17"/>
                  </a:cubicBezTo>
                  <a:cubicBezTo>
                    <a:pt x="14" y="19"/>
                    <a:pt x="6" y="16"/>
                    <a:pt x="6" y="16"/>
                  </a:cubicBezTo>
                  <a:cubicBezTo>
                    <a:pt x="8" y="19"/>
                    <a:pt x="14" y="21"/>
                    <a:pt x="14" y="21"/>
                  </a:cubicBezTo>
                  <a:cubicBezTo>
                    <a:pt x="14" y="21"/>
                    <a:pt x="14" y="27"/>
                    <a:pt x="10" y="35"/>
                  </a:cubicBezTo>
                  <a:cubicBezTo>
                    <a:pt x="6" y="44"/>
                    <a:pt x="10" y="51"/>
                    <a:pt x="10" y="51"/>
                  </a:cubicBezTo>
                  <a:cubicBezTo>
                    <a:pt x="6" y="51"/>
                    <a:pt x="6" y="41"/>
                    <a:pt x="6" y="41"/>
                  </a:cubicBezTo>
                  <a:cubicBezTo>
                    <a:pt x="6" y="41"/>
                    <a:pt x="6" y="55"/>
                    <a:pt x="5" y="60"/>
                  </a:cubicBezTo>
                  <a:cubicBezTo>
                    <a:pt x="4" y="64"/>
                    <a:pt x="8" y="75"/>
                    <a:pt x="8" y="75"/>
                  </a:cubicBezTo>
                  <a:cubicBezTo>
                    <a:pt x="4" y="75"/>
                    <a:pt x="2" y="64"/>
                    <a:pt x="2" y="64"/>
                  </a:cubicBezTo>
                  <a:cubicBezTo>
                    <a:pt x="2" y="66"/>
                    <a:pt x="3" y="75"/>
                    <a:pt x="5" y="78"/>
                  </a:cubicBezTo>
                  <a:cubicBezTo>
                    <a:pt x="6" y="80"/>
                    <a:pt x="5" y="83"/>
                    <a:pt x="5" y="85"/>
                  </a:cubicBezTo>
                  <a:cubicBezTo>
                    <a:pt x="7" y="85"/>
                    <a:pt x="10" y="85"/>
                    <a:pt x="11" y="83"/>
                  </a:cubicBezTo>
                  <a:cubicBezTo>
                    <a:pt x="12" y="80"/>
                    <a:pt x="10" y="73"/>
                    <a:pt x="10" y="73"/>
                  </a:cubicBezTo>
                  <a:cubicBezTo>
                    <a:pt x="10" y="73"/>
                    <a:pt x="15" y="42"/>
                    <a:pt x="15" y="41"/>
                  </a:cubicBezTo>
                  <a:cubicBezTo>
                    <a:pt x="16" y="41"/>
                    <a:pt x="19" y="28"/>
                    <a:pt x="21" y="20"/>
                  </a:cubicBezTo>
                  <a:cubicBezTo>
                    <a:pt x="22" y="23"/>
                    <a:pt x="22" y="23"/>
                    <a:pt x="22" y="23"/>
                  </a:cubicBezTo>
                  <a:cubicBezTo>
                    <a:pt x="22" y="23"/>
                    <a:pt x="28" y="77"/>
                    <a:pt x="33" y="83"/>
                  </a:cubicBezTo>
                  <a:cubicBezTo>
                    <a:pt x="33" y="83"/>
                    <a:pt x="37" y="86"/>
                    <a:pt x="40" y="8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87" name="Freeform 52"/>
            <p:cNvSpPr/>
            <p:nvPr/>
          </p:nvSpPr>
          <p:spPr bwMode="auto">
            <a:xfrm>
              <a:off x="3911451" y="1947863"/>
              <a:ext cx="358775" cy="434975"/>
            </a:xfrm>
            <a:custGeom>
              <a:avLst/>
              <a:gdLst>
                <a:gd name="T0" fmla="*/ 3 w 42"/>
                <a:gd name="T1" fmla="*/ 36 h 51"/>
                <a:gd name="T2" fmla="*/ 6 w 42"/>
                <a:gd name="T3" fmla="*/ 42 h 51"/>
                <a:gd name="T4" fmla="*/ 11 w 42"/>
                <a:gd name="T5" fmla="*/ 45 h 51"/>
                <a:gd name="T6" fmla="*/ 35 w 42"/>
                <a:gd name="T7" fmla="*/ 44 h 51"/>
                <a:gd name="T8" fmla="*/ 37 w 42"/>
                <a:gd name="T9" fmla="*/ 40 h 51"/>
                <a:gd name="T10" fmla="*/ 37 w 42"/>
                <a:gd name="T11" fmla="*/ 33 h 51"/>
                <a:gd name="T12" fmla="*/ 40 w 42"/>
                <a:gd name="T13" fmla="*/ 22 h 51"/>
                <a:gd name="T14" fmla="*/ 42 w 42"/>
                <a:gd name="T15" fmla="*/ 8 h 51"/>
                <a:gd name="T16" fmla="*/ 28 w 42"/>
                <a:gd name="T17" fmla="*/ 0 h 51"/>
                <a:gd name="T18" fmla="*/ 21 w 42"/>
                <a:gd name="T19" fmla="*/ 0 h 51"/>
                <a:gd name="T20" fmla="*/ 15 w 42"/>
                <a:gd name="T21" fmla="*/ 0 h 51"/>
                <a:gd name="T22" fmla="*/ 0 w 42"/>
                <a:gd name="T23" fmla="*/ 8 h 51"/>
                <a:gd name="T24" fmla="*/ 4 w 42"/>
                <a:gd name="T25" fmla="*/ 24 h 51"/>
                <a:gd name="T26" fmla="*/ 3 w 42"/>
                <a:gd name="T2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51">
                  <a:moveTo>
                    <a:pt x="3" y="36"/>
                  </a:moveTo>
                  <a:cubicBezTo>
                    <a:pt x="3" y="36"/>
                    <a:pt x="2" y="41"/>
                    <a:pt x="6" y="42"/>
                  </a:cubicBezTo>
                  <a:cubicBezTo>
                    <a:pt x="9" y="43"/>
                    <a:pt x="11" y="45"/>
                    <a:pt x="11" y="45"/>
                  </a:cubicBezTo>
                  <a:cubicBezTo>
                    <a:pt x="11" y="45"/>
                    <a:pt x="23" y="51"/>
                    <a:pt x="35" y="44"/>
                  </a:cubicBezTo>
                  <a:cubicBezTo>
                    <a:pt x="35" y="44"/>
                    <a:pt x="36" y="42"/>
                    <a:pt x="37" y="40"/>
                  </a:cubicBezTo>
                  <a:cubicBezTo>
                    <a:pt x="37" y="39"/>
                    <a:pt x="36" y="36"/>
                    <a:pt x="37" y="33"/>
                  </a:cubicBezTo>
                  <a:cubicBezTo>
                    <a:pt x="37" y="30"/>
                    <a:pt x="40" y="25"/>
                    <a:pt x="40" y="22"/>
                  </a:cubicBezTo>
                  <a:cubicBezTo>
                    <a:pt x="40" y="18"/>
                    <a:pt x="42" y="8"/>
                    <a:pt x="42" y="8"/>
                  </a:cubicBezTo>
                  <a:cubicBezTo>
                    <a:pt x="28" y="0"/>
                    <a:pt x="28" y="0"/>
                    <a:pt x="28" y="0"/>
                  </a:cubicBezTo>
                  <a:cubicBezTo>
                    <a:pt x="21" y="0"/>
                    <a:pt x="21" y="0"/>
                    <a:pt x="21" y="0"/>
                  </a:cubicBezTo>
                  <a:cubicBezTo>
                    <a:pt x="15" y="0"/>
                    <a:pt x="15" y="0"/>
                    <a:pt x="15" y="0"/>
                  </a:cubicBezTo>
                  <a:cubicBezTo>
                    <a:pt x="15" y="0"/>
                    <a:pt x="2" y="4"/>
                    <a:pt x="0" y="8"/>
                  </a:cubicBezTo>
                  <a:cubicBezTo>
                    <a:pt x="0" y="8"/>
                    <a:pt x="3" y="15"/>
                    <a:pt x="4" y="24"/>
                  </a:cubicBezTo>
                  <a:cubicBezTo>
                    <a:pt x="6" y="33"/>
                    <a:pt x="2" y="32"/>
                    <a:pt x="3" y="36"/>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88" name="Freeform 53"/>
            <p:cNvSpPr/>
            <p:nvPr/>
          </p:nvSpPr>
          <p:spPr bwMode="auto">
            <a:xfrm>
              <a:off x="3979714" y="2271713"/>
              <a:ext cx="25400" cy="50800"/>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1" y="3"/>
                    <a:pt x="3" y="6"/>
                    <a:pt x="3" y="6"/>
                  </a:cubicBezTo>
                  <a:cubicBezTo>
                    <a:pt x="3" y="6"/>
                    <a:pt x="2" y="2"/>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89" name="Freeform 54"/>
            <p:cNvSpPr/>
            <p:nvPr/>
          </p:nvSpPr>
          <p:spPr bwMode="auto">
            <a:xfrm>
              <a:off x="3927326" y="2058988"/>
              <a:ext cx="95250" cy="263525"/>
            </a:xfrm>
            <a:custGeom>
              <a:avLst/>
              <a:gdLst>
                <a:gd name="T0" fmla="*/ 4 w 11"/>
                <a:gd name="T1" fmla="*/ 24 h 31"/>
                <a:gd name="T2" fmla="*/ 6 w 11"/>
                <a:gd name="T3" fmla="*/ 25 h 31"/>
                <a:gd name="T4" fmla="*/ 5 w 11"/>
                <a:gd name="T5" fmla="*/ 23 h 31"/>
                <a:gd name="T6" fmla="*/ 6 w 11"/>
                <a:gd name="T7" fmla="*/ 18 h 31"/>
                <a:gd name="T8" fmla="*/ 11 w 11"/>
                <a:gd name="T9" fmla="*/ 25 h 31"/>
                <a:gd name="T10" fmla="*/ 4 w 11"/>
                <a:gd name="T11" fmla="*/ 9 h 31"/>
                <a:gd name="T12" fmla="*/ 6 w 11"/>
                <a:gd name="T13" fmla="*/ 7 h 31"/>
                <a:gd name="T14" fmla="*/ 0 w 11"/>
                <a:gd name="T15" fmla="*/ 0 h 31"/>
                <a:gd name="T16" fmla="*/ 2 w 11"/>
                <a:gd name="T17" fmla="*/ 11 h 31"/>
                <a:gd name="T18" fmla="*/ 1 w 11"/>
                <a:gd name="T19" fmla="*/ 23 h 31"/>
                <a:gd name="T20" fmla="*/ 4 w 11"/>
                <a:gd name="T21" fmla="*/ 29 h 31"/>
                <a:gd name="T22" fmla="*/ 7 w 11"/>
                <a:gd name="T23" fmla="*/ 31 h 31"/>
                <a:gd name="T24" fmla="*/ 7 w 11"/>
                <a:gd name="T25" fmla="*/ 31 h 31"/>
                <a:gd name="T26" fmla="*/ 4 w 11"/>
                <a:gd name="T2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1">
                  <a:moveTo>
                    <a:pt x="4" y="24"/>
                  </a:moveTo>
                  <a:cubicBezTo>
                    <a:pt x="4" y="24"/>
                    <a:pt x="5" y="25"/>
                    <a:pt x="6" y="25"/>
                  </a:cubicBezTo>
                  <a:cubicBezTo>
                    <a:pt x="5" y="25"/>
                    <a:pt x="5" y="24"/>
                    <a:pt x="5" y="23"/>
                  </a:cubicBezTo>
                  <a:cubicBezTo>
                    <a:pt x="4" y="21"/>
                    <a:pt x="5" y="16"/>
                    <a:pt x="6" y="18"/>
                  </a:cubicBezTo>
                  <a:cubicBezTo>
                    <a:pt x="11" y="25"/>
                    <a:pt x="11" y="25"/>
                    <a:pt x="11" y="25"/>
                  </a:cubicBezTo>
                  <a:cubicBezTo>
                    <a:pt x="10" y="22"/>
                    <a:pt x="4" y="9"/>
                    <a:pt x="4" y="9"/>
                  </a:cubicBezTo>
                  <a:cubicBezTo>
                    <a:pt x="2" y="6"/>
                    <a:pt x="6" y="7"/>
                    <a:pt x="6" y="7"/>
                  </a:cubicBezTo>
                  <a:cubicBezTo>
                    <a:pt x="6" y="6"/>
                    <a:pt x="2" y="2"/>
                    <a:pt x="0" y="0"/>
                  </a:cubicBezTo>
                  <a:cubicBezTo>
                    <a:pt x="1" y="3"/>
                    <a:pt x="2" y="7"/>
                    <a:pt x="2" y="11"/>
                  </a:cubicBezTo>
                  <a:cubicBezTo>
                    <a:pt x="4" y="20"/>
                    <a:pt x="0" y="19"/>
                    <a:pt x="1" y="23"/>
                  </a:cubicBezTo>
                  <a:cubicBezTo>
                    <a:pt x="1" y="23"/>
                    <a:pt x="0" y="28"/>
                    <a:pt x="4" y="29"/>
                  </a:cubicBezTo>
                  <a:cubicBezTo>
                    <a:pt x="5" y="29"/>
                    <a:pt x="6" y="30"/>
                    <a:pt x="7" y="31"/>
                  </a:cubicBezTo>
                  <a:cubicBezTo>
                    <a:pt x="7" y="31"/>
                    <a:pt x="7" y="31"/>
                    <a:pt x="7" y="31"/>
                  </a:cubicBezTo>
                  <a:cubicBezTo>
                    <a:pt x="5" y="29"/>
                    <a:pt x="1" y="25"/>
                    <a:pt x="4" y="24"/>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90" name="Freeform 55"/>
            <p:cNvSpPr/>
            <p:nvPr/>
          </p:nvSpPr>
          <p:spPr bwMode="auto">
            <a:xfrm>
              <a:off x="4141639" y="1998663"/>
              <a:ext cx="111125" cy="333375"/>
            </a:xfrm>
            <a:custGeom>
              <a:avLst/>
              <a:gdLst>
                <a:gd name="T0" fmla="*/ 13 w 13"/>
                <a:gd name="T1" fmla="*/ 16 h 39"/>
                <a:gd name="T2" fmla="*/ 13 w 13"/>
                <a:gd name="T3" fmla="*/ 11 h 39"/>
                <a:gd name="T4" fmla="*/ 13 w 13"/>
                <a:gd name="T5" fmla="*/ 3 h 39"/>
                <a:gd name="T6" fmla="*/ 12 w 13"/>
                <a:gd name="T7" fmla="*/ 7 h 39"/>
                <a:gd name="T8" fmla="*/ 8 w 13"/>
                <a:gd name="T9" fmla="*/ 0 h 39"/>
                <a:gd name="T10" fmla="*/ 12 w 13"/>
                <a:gd name="T11" fmla="*/ 11 h 39"/>
                <a:gd name="T12" fmla="*/ 9 w 13"/>
                <a:gd name="T13" fmla="*/ 18 h 39"/>
                <a:gd name="T14" fmla="*/ 4 w 13"/>
                <a:gd name="T15" fmla="*/ 16 h 39"/>
                <a:gd name="T16" fmla="*/ 8 w 13"/>
                <a:gd name="T17" fmla="*/ 21 h 39"/>
                <a:gd name="T18" fmla="*/ 6 w 13"/>
                <a:gd name="T19" fmla="*/ 25 h 39"/>
                <a:gd name="T20" fmla="*/ 0 w 13"/>
                <a:gd name="T21" fmla="*/ 25 h 39"/>
                <a:gd name="T22" fmla="*/ 7 w 13"/>
                <a:gd name="T23" fmla="*/ 34 h 39"/>
                <a:gd name="T24" fmla="*/ 7 w 13"/>
                <a:gd name="T25" fmla="*/ 39 h 39"/>
                <a:gd name="T26" fmla="*/ 8 w 13"/>
                <a:gd name="T27" fmla="*/ 38 h 39"/>
                <a:gd name="T28" fmla="*/ 10 w 13"/>
                <a:gd name="T29" fmla="*/ 34 h 39"/>
                <a:gd name="T30" fmla="*/ 10 w 13"/>
                <a:gd name="T31" fmla="*/ 27 h 39"/>
                <a:gd name="T32" fmla="*/ 13 w 13"/>
                <a:gd name="T33"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9">
                  <a:moveTo>
                    <a:pt x="13" y="16"/>
                  </a:moveTo>
                  <a:cubicBezTo>
                    <a:pt x="13" y="15"/>
                    <a:pt x="13" y="13"/>
                    <a:pt x="13" y="11"/>
                  </a:cubicBezTo>
                  <a:cubicBezTo>
                    <a:pt x="13" y="8"/>
                    <a:pt x="13" y="3"/>
                    <a:pt x="13" y="3"/>
                  </a:cubicBezTo>
                  <a:cubicBezTo>
                    <a:pt x="12" y="7"/>
                    <a:pt x="12" y="7"/>
                    <a:pt x="12" y="7"/>
                  </a:cubicBezTo>
                  <a:cubicBezTo>
                    <a:pt x="11" y="8"/>
                    <a:pt x="8" y="0"/>
                    <a:pt x="8" y="0"/>
                  </a:cubicBezTo>
                  <a:cubicBezTo>
                    <a:pt x="12" y="11"/>
                    <a:pt x="12" y="11"/>
                    <a:pt x="12" y="11"/>
                  </a:cubicBezTo>
                  <a:cubicBezTo>
                    <a:pt x="12" y="11"/>
                    <a:pt x="11" y="16"/>
                    <a:pt x="9" y="18"/>
                  </a:cubicBezTo>
                  <a:cubicBezTo>
                    <a:pt x="8" y="19"/>
                    <a:pt x="4" y="16"/>
                    <a:pt x="4" y="16"/>
                  </a:cubicBezTo>
                  <a:cubicBezTo>
                    <a:pt x="4" y="19"/>
                    <a:pt x="8" y="21"/>
                    <a:pt x="8" y="21"/>
                  </a:cubicBezTo>
                  <a:cubicBezTo>
                    <a:pt x="8" y="21"/>
                    <a:pt x="8" y="24"/>
                    <a:pt x="6" y="25"/>
                  </a:cubicBezTo>
                  <a:cubicBezTo>
                    <a:pt x="4" y="27"/>
                    <a:pt x="0" y="25"/>
                    <a:pt x="0" y="25"/>
                  </a:cubicBezTo>
                  <a:cubicBezTo>
                    <a:pt x="0" y="25"/>
                    <a:pt x="4" y="32"/>
                    <a:pt x="7" y="34"/>
                  </a:cubicBezTo>
                  <a:cubicBezTo>
                    <a:pt x="9" y="35"/>
                    <a:pt x="8" y="37"/>
                    <a:pt x="7" y="39"/>
                  </a:cubicBezTo>
                  <a:cubicBezTo>
                    <a:pt x="8" y="38"/>
                    <a:pt x="8" y="38"/>
                    <a:pt x="8" y="38"/>
                  </a:cubicBezTo>
                  <a:cubicBezTo>
                    <a:pt x="8" y="38"/>
                    <a:pt x="9" y="36"/>
                    <a:pt x="10" y="34"/>
                  </a:cubicBezTo>
                  <a:cubicBezTo>
                    <a:pt x="10" y="33"/>
                    <a:pt x="9" y="30"/>
                    <a:pt x="10" y="27"/>
                  </a:cubicBezTo>
                  <a:cubicBezTo>
                    <a:pt x="10" y="24"/>
                    <a:pt x="13" y="19"/>
                    <a:pt x="13" y="16"/>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91" name="Freeform 56"/>
            <p:cNvSpPr/>
            <p:nvPr/>
          </p:nvSpPr>
          <p:spPr bwMode="auto">
            <a:xfrm>
              <a:off x="4038451" y="1947863"/>
              <a:ext cx="128588" cy="76200"/>
            </a:xfrm>
            <a:custGeom>
              <a:avLst/>
              <a:gdLst>
                <a:gd name="T0" fmla="*/ 13 w 15"/>
                <a:gd name="T1" fmla="*/ 0 h 9"/>
                <a:gd name="T2" fmla="*/ 6 w 15"/>
                <a:gd name="T3" fmla="*/ 0 h 9"/>
                <a:gd name="T4" fmla="*/ 0 w 15"/>
                <a:gd name="T5" fmla="*/ 0 h 9"/>
                <a:gd name="T6" fmla="*/ 0 w 15"/>
                <a:gd name="T7" fmla="*/ 0 h 9"/>
                <a:gd name="T8" fmla="*/ 0 w 15"/>
                <a:gd name="T9" fmla="*/ 9 h 9"/>
                <a:gd name="T10" fmla="*/ 4 w 15"/>
                <a:gd name="T11" fmla="*/ 4 h 9"/>
                <a:gd name="T12" fmla="*/ 8 w 15"/>
                <a:gd name="T13" fmla="*/ 4 h 9"/>
                <a:gd name="T14" fmla="*/ 11 w 15"/>
                <a:gd name="T15" fmla="*/ 8 h 9"/>
                <a:gd name="T16" fmla="*/ 15 w 15"/>
                <a:gd name="T17" fmla="*/ 1 h 9"/>
                <a:gd name="T18" fmla="*/ 13 w 1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
                  <a:moveTo>
                    <a:pt x="13" y="0"/>
                  </a:moveTo>
                  <a:cubicBezTo>
                    <a:pt x="6" y="0"/>
                    <a:pt x="6" y="0"/>
                    <a:pt x="6" y="0"/>
                  </a:cubicBezTo>
                  <a:cubicBezTo>
                    <a:pt x="0" y="0"/>
                    <a:pt x="0" y="0"/>
                    <a:pt x="0" y="0"/>
                  </a:cubicBezTo>
                  <a:cubicBezTo>
                    <a:pt x="0" y="0"/>
                    <a:pt x="0" y="0"/>
                    <a:pt x="0" y="0"/>
                  </a:cubicBezTo>
                  <a:cubicBezTo>
                    <a:pt x="0" y="9"/>
                    <a:pt x="0" y="9"/>
                    <a:pt x="0" y="9"/>
                  </a:cubicBezTo>
                  <a:cubicBezTo>
                    <a:pt x="4" y="4"/>
                    <a:pt x="4" y="4"/>
                    <a:pt x="4" y="4"/>
                  </a:cubicBezTo>
                  <a:cubicBezTo>
                    <a:pt x="8" y="4"/>
                    <a:pt x="8" y="4"/>
                    <a:pt x="8" y="4"/>
                  </a:cubicBezTo>
                  <a:cubicBezTo>
                    <a:pt x="11" y="8"/>
                    <a:pt x="11" y="8"/>
                    <a:pt x="11" y="8"/>
                  </a:cubicBezTo>
                  <a:cubicBezTo>
                    <a:pt x="11" y="8"/>
                    <a:pt x="14" y="6"/>
                    <a:pt x="15" y="1"/>
                  </a:cubicBezTo>
                  <a:lnTo>
                    <a:pt x="13" y="0"/>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92" name="Freeform 57"/>
            <p:cNvSpPr/>
            <p:nvPr/>
          </p:nvSpPr>
          <p:spPr bwMode="auto">
            <a:xfrm>
              <a:off x="4047976" y="1854200"/>
              <a:ext cx="101600" cy="128588"/>
            </a:xfrm>
            <a:custGeom>
              <a:avLst/>
              <a:gdLst>
                <a:gd name="T0" fmla="*/ 0 w 12"/>
                <a:gd name="T1" fmla="*/ 6 h 15"/>
                <a:gd name="T2" fmla="*/ 0 w 12"/>
                <a:gd name="T3" fmla="*/ 9 h 15"/>
                <a:gd name="T4" fmla="*/ 5 w 12"/>
                <a:gd name="T5" fmla="*/ 14 h 15"/>
                <a:gd name="T6" fmla="*/ 9 w 12"/>
                <a:gd name="T7" fmla="*/ 13 h 15"/>
                <a:gd name="T8" fmla="*/ 11 w 12"/>
                <a:gd name="T9" fmla="*/ 8 h 15"/>
                <a:gd name="T10" fmla="*/ 11 w 12"/>
                <a:gd name="T11" fmla="*/ 2 h 15"/>
                <a:gd name="T12" fmla="*/ 0 w 12"/>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0" y="6"/>
                  </a:moveTo>
                  <a:cubicBezTo>
                    <a:pt x="0" y="9"/>
                    <a:pt x="0" y="9"/>
                    <a:pt x="0" y="9"/>
                  </a:cubicBezTo>
                  <a:cubicBezTo>
                    <a:pt x="0" y="9"/>
                    <a:pt x="4" y="14"/>
                    <a:pt x="5" y="14"/>
                  </a:cubicBezTo>
                  <a:cubicBezTo>
                    <a:pt x="6" y="15"/>
                    <a:pt x="9" y="13"/>
                    <a:pt x="9" y="13"/>
                  </a:cubicBezTo>
                  <a:cubicBezTo>
                    <a:pt x="11" y="8"/>
                    <a:pt x="11" y="8"/>
                    <a:pt x="11" y="8"/>
                  </a:cubicBezTo>
                  <a:cubicBezTo>
                    <a:pt x="11" y="8"/>
                    <a:pt x="11" y="4"/>
                    <a:pt x="11" y="2"/>
                  </a:cubicBezTo>
                  <a:cubicBezTo>
                    <a:pt x="12" y="0"/>
                    <a:pt x="2" y="5"/>
                    <a:pt x="0" y="6"/>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93" name="Freeform 58"/>
            <p:cNvSpPr/>
            <p:nvPr/>
          </p:nvSpPr>
          <p:spPr bwMode="auto">
            <a:xfrm>
              <a:off x="4065439" y="1897063"/>
              <a:ext cx="68263" cy="85725"/>
            </a:xfrm>
            <a:custGeom>
              <a:avLst/>
              <a:gdLst>
                <a:gd name="T0" fmla="*/ 8 w 8"/>
                <a:gd name="T1" fmla="*/ 0 h 10"/>
                <a:gd name="T2" fmla="*/ 5 w 8"/>
                <a:gd name="T3" fmla="*/ 4 h 10"/>
                <a:gd name="T4" fmla="*/ 0 w 8"/>
                <a:gd name="T5" fmla="*/ 6 h 10"/>
                <a:gd name="T6" fmla="*/ 3 w 8"/>
                <a:gd name="T7" fmla="*/ 9 h 10"/>
                <a:gd name="T8" fmla="*/ 7 w 8"/>
                <a:gd name="T9" fmla="*/ 8 h 10"/>
                <a:gd name="T10" fmla="*/ 8 w 8"/>
                <a:gd name="T11" fmla="*/ 5 h 10"/>
                <a:gd name="T12" fmla="*/ 8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8" y="0"/>
                  </a:moveTo>
                  <a:cubicBezTo>
                    <a:pt x="7" y="0"/>
                    <a:pt x="6" y="2"/>
                    <a:pt x="5" y="4"/>
                  </a:cubicBezTo>
                  <a:cubicBezTo>
                    <a:pt x="5" y="5"/>
                    <a:pt x="2" y="6"/>
                    <a:pt x="0" y="6"/>
                  </a:cubicBezTo>
                  <a:cubicBezTo>
                    <a:pt x="1" y="8"/>
                    <a:pt x="3" y="9"/>
                    <a:pt x="3" y="9"/>
                  </a:cubicBezTo>
                  <a:cubicBezTo>
                    <a:pt x="4" y="10"/>
                    <a:pt x="7" y="8"/>
                    <a:pt x="7" y="8"/>
                  </a:cubicBezTo>
                  <a:cubicBezTo>
                    <a:pt x="8" y="5"/>
                    <a:pt x="8" y="5"/>
                    <a:pt x="8" y="5"/>
                  </a:cubicBezTo>
                  <a:cubicBezTo>
                    <a:pt x="8" y="4"/>
                    <a:pt x="8" y="0"/>
                    <a:pt x="8"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94" name="Freeform 59"/>
            <p:cNvSpPr/>
            <p:nvPr/>
          </p:nvSpPr>
          <p:spPr bwMode="auto">
            <a:xfrm>
              <a:off x="4047976" y="1957388"/>
              <a:ext cx="85725" cy="365125"/>
            </a:xfrm>
            <a:custGeom>
              <a:avLst/>
              <a:gdLst>
                <a:gd name="T0" fmla="*/ 0 w 10"/>
                <a:gd name="T1" fmla="*/ 38 h 43"/>
                <a:gd name="T2" fmla="*/ 3 w 10"/>
                <a:gd name="T3" fmla="*/ 43 h 43"/>
                <a:gd name="T4" fmla="*/ 9 w 10"/>
                <a:gd name="T5" fmla="*/ 40 h 43"/>
                <a:gd name="T6" fmla="*/ 9 w 10"/>
                <a:gd name="T7" fmla="*/ 12 h 43"/>
                <a:gd name="T8" fmla="*/ 7 w 10"/>
                <a:gd name="T9" fmla="*/ 7 h 43"/>
                <a:gd name="T10" fmla="*/ 8 w 10"/>
                <a:gd name="T11" fmla="*/ 3 h 43"/>
                <a:gd name="T12" fmla="*/ 4 w 10"/>
                <a:gd name="T13" fmla="*/ 1 h 43"/>
                <a:gd name="T14" fmla="*/ 3 w 10"/>
                <a:gd name="T15" fmla="*/ 5 h 43"/>
                <a:gd name="T16" fmla="*/ 3 w 10"/>
                <a:gd name="T17" fmla="*/ 9 h 43"/>
                <a:gd name="T18" fmla="*/ 1 w 10"/>
                <a:gd name="T19" fmla="*/ 13 h 43"/>
                <a:gd name="T20" fmla="*/ 0 w 10"/>
                <a:gd name="T2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3">
                  <a:moveTo>
                    <a:pt x="0" y="38"/>
                  </a:moveTo>
                  <a:cubicBezTo>
                    <a:pt x="3" y="43"/>
                    <a:pt x="3" y="43"/>
                    <a:pt x="3" y="43"/>
                  </a:cubicBezTo>
                  <a:cubicBezTo>
                    <a:pt x="9" y="40"/>
                    <a:pt x="9" y="40"/>
                    <a:pt x="9" y="40"/>
                  </a:cubicBezTo>
                  <a:cubicBezTo>
                    <a:pt x="9" y="40"/>
                    <a:pt x="10" y="14"/>
                    <a:pt x="9" y="12"/>
                  </a:cubicBezTo>
                  <a:cubicBezTo>
                    <a:pt x="8" y="10"/>
                    <a:pt x="7" y="7"/>
                    <a:pt x="7" y="7"/>
                  </a:cubicBezTo>
                  <a:cubicBezTo>
                    <a:pt x="8" y="3"/>
                    <a:pt x="8" y="3"/>
                    <a:pt x="8" y="3"/>
                  </a:cubicBezTo>
                  <a:cubicBezTo>
                    <a:pt x="8" y="3"/>
                    <a:pt x="7" y="0"/>
                    <a:pt x="4" y="1"/>
                  </a:cubicBezTo>
                  <a:cubicBezTo>
                    <a:pt x="1" y="3"/>
                    <a:pt x="3" y="5"/>
                    <a:pt x="3" y="5"/>
                  </a:cubicBezTo>
                  <a:cubicBezTo>
                    <a:pt x="3" y="9"/>
                    <a:pt x="3" y="9"/>
                    <a:pt x="3" y="9"/>
                  </a:cubicBezTo>
                  <a:cubicBezTo>
                    <a:pt x="1" y="13"/>
                    <a:pt x="1" y="13"/>
                    <a:pt x="1" y="13"/>
                  </a:cubicBezTo>
                  <a:lnTo>
                    <a:pt x="0" y="38"/>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95" name="Freeform 60"/>
            <p:cNvSpPr/>
            <p:nvPr/>
          </p:nvSpPr>
          <p:spPr bwMode="auto">
            <a:xfrm>
              <a:off x="4038451" y="1922463"/>
              <a:ext cx="42863" cy="93663"/>
            </a:xfrm>
            <a:custGeom>
              <a:avLst/>
              <a:gdLst>
                <a:gd name="T0" fmla="*/ 6 w 27"/>
                <a:gd name="T1" fmla="*/ 0 h 59"/>
                <a:gd name="T2" fmla="*/ 0 w 27"/>
                <a:gd name="T3" fmla="*/ 22 h 59"/>
                <a:gd name="T4" fmla="*/ 6 w 27"/>
                <a:gd name="T5" fmla="*/ 59 h 59"/>
                <a:gd name="T6" fmla="*/ 27 w 27"/>
                <a:gd name="T7" fmla="*/ 27 h 59"/>
                <a:gd name="T8" fmla="*/ 6 w 27"/>
                <a:gd name="T9" fmla="*/ 0 h 59"/>
              </a:gdLst>
              <a:ahLst/>
              <a:cxnLst>
                <a:cxn ang="0">
                  <a:pos x="T0" y="T1"/>
                </a:cxn>
                <a:cxn ang="0">
                  <a:pos x="T2" y="T3"/>
                </a:cxn>
                <a:cxn ang="0">
                  <a:pos x="T4" y="T5"/>
                </a:cxn>
                <a:cxn ang="0">
                  <a:pos x="T6" y="T7"/>
                </a:cxn>
                <a:cxn ang="0">
                  <a:pos x="T8" y="T9"/>
                </a:cxn>
              </a:cxnLst>
              <a:rect l="0" t="0" r="r" b="b"/>
              <a:pathLst>
                <a:path w="27" h="59">
                  <a:moveTo>
                    <a:pt x="6" y="0"/>
                  </a:moveTo>
                  <a:lnTo>
                    <a:pt x="0" y="22"/>
                  </a:lnTo>
                  <a:lnTo>
                    <a:pt x="6" y="59"/>
                  </a:lnTo>
                  <a:lnTo>
                    <a:pt x="27" y="27"/>
                  </a:lnTo>
                  <a:lnTo>
                    <a:pt x="6"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96" name="Freeform 61"/>
            <p:cNvSpPr/>
            <p:nvPr/>
          </p:nvSpPr>
          <p:spPr bwMode="auto">
            <a:xfrm>
              <a:off x="4022576" y="1717675"/>
              <a:ext cx="153988" cy="153988"/>
            </a:xfrm>
            <a:custGeom>
              <a:avLst/>
              <a:gdLst>
                <a:gd name="T0" fmla="*/ 1 w 18"/>
                <a:gd name="T1" fmla="*/ 6 h 18"/>
                <a:gd name="T2" fmla="*/ 0 w 18"/>
                <a:gd name="T3" fmla="*/ 4 h 18"/>
                <a:gd name="T4" fmla="*/ 5 w 18"/>
                <a:gd name="T5" fmla="*/ 1 h 18"/>
                <a:gd name="T6" fmla="*/ 12 w 18"/>
                <a:gd name="T7" fmla="*/ 1 h 18"/>
                <a:gd name="T8" fmla="*/ 17 w 18"/>
                <a:gd name="T9" fmla="*/ 5 h 18"/>
                <a:gd name="T10" fmla="*/ 18 w 18"/>
                <a:gd name="T11" fmla="*/ 10 h 18"/>
                <a:gd name="T12" fmla="*/ 16 w 18"/>
                <a:gd name="T13" fmla="*/ 16 h 18"/>
                <a:gd name="T14" fmla="*/ 1 w 18"/>
                <a:gd name="T15" fmla="*/ 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 y="6"/>
                  </a:moveTo>
                  <a:cubicBezTo>
                    <a:pt x="1" y="6"/>
                    <a:pt x="0" y="5"/>
                    <a:pt x="0" y="4"/>
                  </a:cubicBezTo>
                  <a:cubicBezTo>
                    <a:pt x="1" y="4"/>
                    <a:pt x="2" y="1"/>
                    <a:pt x="5" y="1"/>
                  </a:cubicBezTo>
                  <a:cubicBezTo>
                    <a:pt x="7" y="0"/>
                    <a:pt x="12" y="1"/>
                    <a:pt x="12" y="1"/>
                  </a:cubicBezTo>
                  <a:cubicBezTo>
                    <a:pt x="12" y="1"/>
                    <a:pt x="15" y="3"/>
                    <a:pt x="17" y="5"/>
                  </a:cubicBezTo>
                  <a:cubicBezTo>
                    <a:pt x="18" y="8"/>
                    <a:pt x="18" y="10"/>
                    <a:pt x="18" y="10"/>
                  </a:cubicBezTo>
                  <a:cubicBezTo>
                    <a:pt x="18" y="10"/>
                    <a:pt x="18" y="15"/>
                    <a:pt x="16" y="16"/>
                  </a:cubicBezTo>
                  <a:cubicBezTo>
                    <a:pt x="16" y="16"/>
                    <a:pt x="10" y="18"/>
                    <a:pt x="1" y="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97" name="Freeform 62"/>
            <p:cNvSpPr/>
            <p:nvPr/>
          </p:nvSpPr>
          <p:spPr bwMode="auto">
            <a:xfrm>
              <a:off x="4106714" y="1922463"/>
              <a:ext cx="60325" cy="93663"/>
            </a:xfrm>
            <a:custGeom>
              <a:avLst/>
              <a:gdLst>
                <a:gd name="T0" fmla="*/ 0 w 7"/>
                <a:gd name="T1" fmla="*/ 5 h 11"/>
                <a:gd name="T2" fmla="*/ 3 w 7"/>
                <a:gd name="T3" fmla="*/ 11 h 11"/>
                <a:gd name="T4" fmla="*/ 7 w 7"/>
                <a:gd name="T5" fmla="*/ 4 h 11"/>
                <a:gd name="T6" fmla="*/ 4 w 7"/>
                <a:gd name="T7" fmla="*/ 0 h 11"/>
                <a:gd name="T8" fmla="*/ 0 w 7"/>
                <a:gd name="T9" fmla="*/ 5 h 11"/>
              </a:gdLst>
              <a:ahLst/>
              <a:cxnLst>
                <a:cxn ang="0">
                  <a:pos x="T0" y="T1"/>
                </a:cxn>
                <a:cxn ang="0">
                  <a:pos x="T2" y="T3"/>
                </a:cxn>
                <a:cxn ang="0">
                  <a:pos x="T4" y="T5"/>
                </a:cxn>
                <a:cxn ang="0">
                  <a:pos x="T6" y="T7"/>
                </a:cxn>
                <a:cxn ang="0">
                  <a:pos x="T8" y="T9"/>
                </a:cxn>
              </a:cxnLst>
              <a:rect l="0" t="0" r="r" b="b"/>
              <a:pathLst>
                <a:path w="7" h="11">
                  <a:moveTo>
                    <a:pt x="0" y="5"/>
                  </a:moveTo>
                  <a:cubicBezTo>
                    <a:pt x="3" y="11"/>
                    <a:pt x="3" y="11"/>
                    <a:pt x="3" y="11"/>
                  </a:cubicBezTo>
                  <a:cubicBezTo>
                    <a:pt x="3" y="11"/>
                    <a:pt x="7" y="4"/>
                    <a:pt x="7" y="4"/>
                  </a:cubicBezTo>
                  <a:cubicBezTo>
                    <a:pt x="7" y="4"/>
                    <a:pt x="4" y="1"/>
                    <a:pt x="4" y="0"/>
                  </a:cubicBezTo>
                  <a:cubicBezTo>
                    <a:pt x="4" y="0"/>
                    <a:pt x="2" y="5"/>
                    <a:pt x="0" y="5"/>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98" name="Freeform 63"/>
            <p:cNvSpPr/>
            <p:nvPr/>
          </p:nvSpPr>
          <p:spPr bwMode="auto">
            <a:xfrm>
              <a:off x="4013051" y="1760538"/>
              <a:ext cx="153988" cy="169863"/>
            </a:xfrm>
            <a:custGeom>
              <a:avLst/>
              <a:gdLst>
                <a:gd name="T0" fmla="*/ 3 w 18"/>
                <a:gd name="T1" fmla="*/ 19 h 20"/>
                <a:gd name="T2" fmla="*/ 6 w 18"/>
                <a:gd name="T3" fmla="*/ 20 h 20"/>
                <a:gd name="T4" fmla="*/ 12 w 18"/>
                <a:gd name="T5" fmla="*/ 17 h 20"/>
                <a:gd name="T6" fmla="*/ 14 w 18"/>
                <a:gd name="T7" fmla="*/ 14 h 20"/>
                <a:gd name="T8" fmla="*/ 15 w 18"/>
                <a:gd name="T9" fmla="*/ 14 h 20"/>
                <a:gd name="T10" fmla="*/ 17 w 18"/>
                <a:gd name="T11" fmla="*/ 11 h 20"/>
                <a:gd name="T12" fmla="*/ 17 w 18"/>
                <a:gd name="T13" fmla="*/ 7 h 20"/>
                <a:gd name="T14" fmla="*/ 15 w 18"/>
                <a:gd name="T15" fmla="*/ 8 h 20"/>
                <a:gd name="T16" fmla="*/ 13 w 18"/>
                <a:gd name="T17" fmla="*/ 10 h 20"/>
                <a:gd name="T18" fmla="*/ 13 w 18"/>
                <a:gd name="T19" fmla="*/ 10 h 20"/>
                <a:gd name="T20" fmla="*/ 13 w 18"/>
                <a:gd name="T21" fmla="*/ 8 h 20"/>
                <a:gd name="T22" fmla="*/ 11 w 18"/>
                <a:gd name="T23" fmla="*/ 4 h 20"/>
                <a:gd name="T24" fmla="*/ 12 w 18"/>
                <a:gd name="T25" fmla="*/ 3 h 20"/>
                <a:gd name="T26" fmla="*/ 9 w 18"/>
                <a:gd name="T27" fmla="*/ 1 h 20"/>
                <a:gd name="T28" fmla="*/ 2 w 18"/>
                <a:gd name="T29" fmla="*/ 1 h 20"/>
                <a:gd name="T30" fmla="*/ 0 w 18"/>
                <a:gd name="T31" fmla="*/ 5 h 20"/>
                <a:gd name="T32" fmla="*/ 1 w 18"/>
                <a:gd name="T33" fmla="*/ 7 h 20"/>
                <a:gd name="T34" fmla="*/ 0 w 18"/>
                <a:gd name="T35" fmla="*/ 11 h 20"/>
                <a:gd name="T36" fmla="*/ 2 w 18"/>
                <a:gd name="T37" fmla="*/ 16 h 20"/>
                <a:gd name="T38" fmla="*/ 3 w 18"/>
                <a:gd name="T3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0">
                  <a:moveTo>
                    <a:pt x="3" y="19"/>
                  </a:moveTo>
                  <a:cubicBezTo>
                    <a:pt x="3" y="19"/>
                    <a:pt x="5" y="20"/>
                    <a:pt x="6" y="20"/>
                  </a:cubicBezTo>
                  <a:cubicBezTo>
                    <a:pt x="6" y="20"/>
                    <a:pt x="10" y="19"/>
                    <a:pt x="12" y="17"/>
                  </a:cubicBezTo>
                  <a:cubicBezTo>
                    <a:pt x="13" y="15"/>
                    <a:pt x="14" y="14"/>
                    <a:pt x="14" y="14"/>
                  </a:cubicBezTo>
                  <a:cubicBezTo>
                    <a:pt x="14" y="14"/>
                    <a:pt x="14" y="14"/>
                    <a:pt x="15" y="14"/>
                  </a:cubicBezTo>
                  <a:cubicBezTo>
                    <a:pt x="16" y="13"/>
                    <a:pt x="17" y="11"/>
                    <a:pt x="17" y="11"/>
                  </a:cubicBezTo>
                  <a:cubicBezTo>
                    <a:pt x="17" y="10"/>
                    <a:pt x="18" y="8"/>
                    <a:pt x="17" y="7"/>
                  </a:cubicBezTo>
                  <a:cubicBezTo>
                    <a:pt x="16" y="7"/>
                    <a:pt x="15" y="7"/>
                    <a:pt x="15" y="8"/>
                  </a:cubicBezTo>
                  <a:cubicBezTo>
                    <a:pt x="14" y="8"/>
                    <a:pt x="13" y="10"/>
                    <a:pt x="13" y="10"/>
                  </a:cubicBezTo>
                  <a:cubicBezTo>
                    <a:pt x="13" y="10"/>
                    <a:pt x="13" y="10"/>
                    <a:pt x="13" y="10"/>
                  </a:cubicBezTo>
                  <a:cubicBezTo>
                    <a:pt x="13" y="10"/>
                    <a:pt x="13" y="8"/>
                    <a:pt x="13" y="8"/>
                  </a:cubicBezTo>
                  <a:cubicBezTo>
                    <a:pt x="13" y="7"/>
                    <a:pt x="11" y="5"/>
                    <a:pt x="11" y="4"/>
                  </a:cubicBezTo>
                  <a:cubicBezTo>
                    <a:pt x="11" y="4"/>
                    <a:pt x="12" y="4"/>
                    <a:pt x="12" y="3"/>
                  </a:cubicBezTo>
                  <a:cubicBezTo>
                    <a:pt x="12" y="3"/>
                    <a:pt x="9" y="1"/>
                    <a:pt x="9" y="1"/>
                  </a:cubicBezTo>
                  <a:cubicBezTo>
                    <a:pt x="9" y="0"/>
                    <a:pt x="4" y="0"/>
                    <a:pt x="2" y="1"/>
                  </a:cubicBezTo>
                  <a:cubicBezTo>
                    <a:pt x="2" y="1"/>
                    <a:pt x="0" y="3"/>
                    <a:pt x="0" y="5"/>
                  </a:cubicBezTo>
                  <a:cubicBezTo>
                    <a:pt x="0" y="5"/>
                    <a:pt x="1" y="7"/>
                    <a:pt x="1" y="7"/>
                  </a:cubicBezTo>
                  <a:cubicBezTo>
                    <a:pt x="1" y="8"/>
                    <a:pt x="0" y="9"/>
                    <a:pt x="0" y="11"/>
                  </a:cubicBezTo>
                  <a:cubicBezTo>
                    <a:pt x="0" y="13"/>
                    <a:pt x="2" y="16"/>
                    <a:pt x="2" y="16"/>
                  </a:cubicBezTo>
                  <a:cubicBezTo>
                    <a:pt x="2" y="17"/>
                    <a:pt x="2" y="19"/>
                    <a:pt x="3" y="19"/>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99" name="Freeform 64"/>
            <p:cNvSpPr/>
            <p:nvPr/>
          </p:nvSpPr>
          <p:spPr bwMode="auto">
            <a:xfrm>
              <a:off x="4030514" y="1770063"/>
              <a:ext cx="136525" cy="160338"/>
            </a:xfrm>
            <a:custGeom>
              <a:avLst/>
              <a:gdLst>
                <a:gd name="T0" fmla="*/ 15 w 16"/>
                <a:gd name="T1" fmla="*/ 6 h 19"/>
                <a:gd name="T2" fmla="*/ 13 w 16"/>
                <a:gd name="T3" fmla="*/ 7 h 19"/>
                <a:gd name="T4" fmla="*/ 11 w 16"/>
                <a:gd name="T5" fmla="*/ 9 h 19"/>
                <a:gd name="T6" fmla="*/ 11 w 16"/>
                <a:gd name="T7" fmla="*/ 9 h 19"/>
                <a:gd name="T8" fmla="*/ 11 w 16"/>
                <a:gd name="T9" fmla="*/ 7 h 19"/>
                <a:gd name="T10" fmla="*/ 9 w 16"/>
                <a:gd name="T11" fmla="*/ 3 h 19"/>
                <a:gd name="T12" fmla="*/ 10 w 16"/>
                <a:gd name="T13" fmla="*/ 2 h 19"/>
                <a:gd name="T14" fmla="*/ 7 w 16"/>
                <a:gd name="T15" fmla="*/ 0 h 19"/>
                <a:gd name="T16" fmla="*/ 7 w 16"/>
                <a:gd name="T17" fmla="*/ 0 h 19"/>
                <a:gd name="T18" fmla="*/ 4 w 16"/>
                <a:gd name="T19" fmla="*/ 4 h 19"/>
                <a:gd name="T20" fmla="*/ 6 w 16"/>
                <a:gd name="T21" fmla="*/ 5 h 19"/>
                <a:gd name="T22" fmla="*/ 7 w 16"/>
                <a:gd name="T23" fmla="*/ 7 h 19"/>
                <a:gd name="T24" fmla="*/ 8 w 16"/>
                <a:gd name="T25" fmla="*/ 7 h 19"/>
                <a:gd name="T26" fmla="*/ 8 w 16"/>
                <a:gd name="T27" fmla="*/ 11 h 19"/>
                <a:gd name="T28" fmla="*/ 5 w 16"/>
                <a:gd name="T29" fmla="*/ 11 h 19"/>
                <a:gd name="T30" fmla="*/ 6 w 16"/>
                <a:gd name="T31" fmla="*/ 15 h 19"/>
                <a:gd name="T32" fmla="*/ 3 w 16"/>
                <a:gd name="T33" fmla="*/ 17 h 19"/>
                <a:gd name="T34" fmla="*/ 0 w 16"/>
                <a:gd name="T35" fmla="*/ 17 h 19"/>
                <a:gd name="T36" fmla="*/ 1 w 16"/>
                <a:gd name="T37" fmla="*/ 18 h 19"/>
                <a:gd name="T38" fmla="*/ 4 w 16"/>
                <a:gd name="T39" fmla="*/ 19 h 19"/>
                <a:gd name="T40" fmla="*/ 10 w 16"/>
                <a:gd name="T41" fmla="*/ 16 h 19"/>
                <a:gd name="T42" fmla="*/ 12 w 16"/>
                <a:gd name="T43" fmla="*/ 13 h 19"/>
                <a:gd name="T44" fmla="*/ 13 w 16"/>
                <a:gd name="T45" fmla="*/ 13 h 19"/>
                <a:gd name="T46" fmla="*/ 15 w 16"/>
                <a:gd name="T47" fmla="*/ 10 h 19"/>
                <a:gd name="T48" fmla="*/ 15 w 16"/>
                <a:gd name="T4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19">
                  <a:moveTo>
                    <a:pt x="15" y="6"/>
                  </a:moveTo>
                  <a:cubicBezTo>
                    <a:pt x="14" y="6"/>
                    <a:pt x="13" y="6"/>
                    <a:pt x="13" y="7"/>
                  </a:cubicBezTo>
                  <a:cubicBezTo>
                    <a:pt x="12" y="7"/>
                    <a:pt x="11" y="9"/>
                    <a:pt x="11" y="9"/>
                  </a:cubicBezTo>
                  <a:cubicBezTo>
                    <a:pt x="11" y="9"/>
                    <a:pt x="11" y="9"/>
                    <a:pt x="11" y="9"/>
                  </a:cubicBezTo>
                  <a:cubicBezTo>
                    <a:pt x="11" y="9"/>
                    <a:pt x="11" y="7"/>
                    <a:pt x="11" y="7"/>
                  </a:cubicBezTo>
                  <a:cubicBezTo>
                    <a:pt x="11" y="6"/>
                    <a:pt x="9" y="4"/>
                    <a:pt x="9" y="3"/>
                  </a:cubicBezTo>
                  <a:cubicBezTo>
                    <a:pt x="9" y="3"/>
                    <a:pt x="10" y="3"/>
                    <a:pt x="10" y="2"/>
                  </a:cubicBezTo>
                  <a:cubicBezTo>
                    <a:pt x="10" y="2"/>
                    <a:pt x="7" y="0"/>
                    <a:pt x="7" y="0"/>
                  </a:cubicBezTo>
                  <a:cubicBezTo>
                    <a:pt x="7" y="0"/>
                    <a:pt x="7" y="0"/>
                    <a:pt x="7" y="0"/>
                  </a:cubicBezTo>
                  <a:cubicBezTo>
                    <a:pt x="5" y="1"/>
                    <a:pt x="4" y="4"/>
                    <a:pt x="4" y="4"/>
                  </a:cubicBezTo>
                  <a:cubicBezTo>
                    <a:pt x="5" y="4"/>
                    <a:pt x="6" y="5"/>
                    <a:pt x="6" y="5"/>
                  </a:cubicBezTo>
                  <a:cubicBezTo>
                    <a:pt x="6" y="5"/>
                    <a:pt x="7" y="6"/>
                    <a:pt x="7" y="7"/>
                  </a:cubicBezTo>
                  <a:cubicBezTo>
                    <a:pt x="7" y="7"/>
                    <a:pt x="8" y="7"/>
                    <a:pt x="8" y="7"/>
                  </a:cubicBezTo>
                  <a:cubicBezTo>
                    <a:pt x="8" y="8"/>
                    <a:pt x="8" y="10"/>
                    <a:pt x="8" y="11"/>
                  </a:cubicBezTo>
                  <a:cubicBezTo>
                    <a:pt x="7" y="12"/>
                    <a:pt x="5" y="11"/>
                    <a:pt x="5" y="11"/>
                  </a:cubicBezTo>
                  <a:cubicBezTo>
                    <a:pt x="6" y="12"/>
                    <a:pt x="6" y="14"/>
                    <a:pt x="6" y="15"/>
                  </a:cubicBezTo>
                  <a:cubicBezTo>
                    <a:pt x="6" y="16"/>
                    <a:pt x="4" y="17"/>
                    <a:pt x="3" y="17"/>
                  </a:cubicBezTo>
                  <a:cubicBezTo>
                    <a:pt x="3" y="18"/>
                    <a:pt x="1" y="17"/>
                    <a:pt x="0" y="17"/>
                  </a:cubicBezTo>
                  <a:cubicBezTo>
                    <a:pt x="0" y="17"/>
                    <a:pt x="0" y="18"/>
                    <a:pt x="1" y="18"/>
                  </a:cubicBezTo>
                  <a:cubicBezTo>
                    <a:pt x="1" y="18"/>
                    <a:pt x="3" y="19"/>
                    <a:pt x="4" y="19"/>
                  </a:cubicBezTo>
                  <a:cubicBezTo>
                    <a:pt x="4" y="19"/>
                    <a:pt x="8" y="18"/>
                    <a:pt x="10" y="16"/>
                  </a:cubicBezTo>
                  <a:cubicBezTo>
                    <a:pt x="11" y="14"/>
                    <a:pt x="12" y="13"/>
                    <a:pt x="12" y="13"/>
                  </a:cubicBezTo>
                  <a:cubicBezTo>
                    <a:pt x="12" y="13"/>
                    <a:pt x="12" y="13"/>
                    <a:pt x="13" y="13"/>
                  </a:cubicBezTo>
                  <a:cubicBezTo>
                    <a:pt x="14" y="12"/>
                    <a:pt x="15" y="10"/>
                    <a:pt x="15" y="10"/>
                  </a:cubicBezTo>
                  <a:cubicBezTo>
                    <a:pt x="15" y="9"/>
                    <a:pt x="16" y="7"/>
                    <a:pt x="15" y="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grpSp>
      <p:grpSp>
        <p:nvGrpSpPr>
          <p:cNvPr id="100" name="组合 99"/>
          <p:cNvGrpSpPr/>
          <p:nvPr/>
        </p:nvGrpSpPr>
        <p:grpSpPr>
          <a:xfrm>
            <a:off x="6073526" y="3278874"/>
            <a:ext cx="368840" cy="1038353"/>
            <a:chOff x="2297113" y="2301875"/>
            <a:chExt cx="481012" cy="1354138"/>
          </a:xfrm>
          <a:effectLst>
            <a:outerShdw blurRad="38100" dist="12700" dir="8100000" sy="-23000" kx="800400" algn="br" rotWithShape="0">
              <a:prstClr val="black">
                <a:alpha val="20000"/>
              </a:prstClr>
            </a:outerShdw>
          </a:effectLst>
        </p:grpSpPr>
        <p:sp>
          <p:nvSpPr>
            <p:cNvPr id="101" name="Freeform 84"/>
            <p:cNvSpPr/>
            <p:nvPr/>
          </p:nvSpPr>
          <p:spPr bwMode="auto">
            <a:xfrm>
              <a:off x="2517775" y="2473325"/>
              <a:ext cx="88900" cy="76200"/>
            </a:xfrm>
            <a:custGeom>
              <a:avLst/>
              <a:gdLst>
                <a:gd name="T0" fmla="*/ 6 w 14"/>
                <a:gd name="T1" fmla="*/ 12 h 12"/>
                <a:gd name="T2" fmla="*/ 8 w 14"/>
                <a:gd name="T3" fmla="*/ 12 h 12"/>
                <a:gd name="T4" fmla="*/ 13 w 14"/>
                <a:gd name="T5" fmla="*/ 10 h 12"/>
                <a:gd name="T6" fmla="*/ 14 w 14"/>
                <a:gd name="T7" fmla="*/ 5 h 12"/>
                <a:gd name="T8" fmla="*/ 14 w 14"/>
                <a:gd name="T9" fmla="*/ 0 h 12"/>
                <a:gd name="T10" fmla="*/ 0 w 14"/>
                <a:gd name="T11" fmla="*/ 1 h 12"/>
                <a:gd name="T12" fmla="*/ 0 w 14"/>
                <a:gd name="T13" fmla="*/ 5 h 12"/>
                <a:gd name="T14" fmla="*/ 6 w 1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6" y="12"/>
                  </a:moveTo>
                  <a:cubicBezTo>
                    <a:pt x="6" y="12"/>
                    <a:pt x="7" y="11"/>
                    <a:pt x="8" y="12"/>
                  </a:cubicBezTo>
                  <a:cubicBezTo>
                    <a:pt x="8" y="12"/>
                    <a:pt x="12" y="12"/>
                    <a:pt x="13" y="10"/>
                  </a:cubicBezTo>
                  <a:cubicBezTo>
                    <a:pt x="14" y="9"/>
                    <a:pt x="14" y="5"/>
                    <a:pt x="14" y="5"/>
                  </a:cubicBezTo>
                  <a:cubicBezTo>
                    <a:pt x="14" y="0"/>
                    <a:pt x="14" y="0"/>
                    <a:pt x="14" y="0"/>
                  </a:cubicBezTo>
                  <a:cubicBezTo>
                    <a:pt x="14" y="0"/>
                    <a:pt x="8" y="7"/>
                    <a:pt x="0" y="1"/>
                  </a:cubicBezTo>
                  <a:cubicBezTo>
                    <a:pt x="0" y="1"/>
                    <a:pt x="0" y="4"/>
                    <a:pt x="0" y="5"/>
                  </a:cubicBezTo>
                  <a:cubicBezTo>
                    <a:pt x="0" y="5"/>
                    <a:pt x="2" y="12"/>
                    <a:pt x="6" y="12"/>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02" name="Freeform 85"/>
            <p:cNvSpPr/>
            <p:nvPr/>
          </p:nvSpPr>
          <p:spPr bwMode="auto">
            <a:xfrm>
              <a:off x="2492375" y="2327275"/>
              <a:ext cx="133350" cy="190500"/>
            </a:xfrm>
            <a:custGeom>
              <a:avLst/>
              <a:gdLst>
                <a:gd name="T0" fmla="*/ 1 w 21"/>
                <a:gd name="T1" fmla="*/ 13 h 30"/>
                <a:gd name="T2" fmla="*/ 1 w 21"/>
                <a:gd name="T3" fmla="*/ 17 h 30"/>
                <a:gd name="T4" fmla="*/ 1 w 21"/>
                <a:gd name="T5" fmla="*/ 20 h 30"/>
                <a:gd name="T6" fmla="*/ 2 w 21"/>
                <a:gd name="T7" fmla="*/ 20 h 30"/>
                <a:gd name="T8" fmla="*/ 3 w 21"/>
                <a:gd name="T9" fmla="*/ 24 h 30"/>
                <a:gd name="T10" fmla="*/ 9 w 21"/>
                <a:gd name="T11" fmla="*/ 30 h 30"/>
                <a:gd name="T12" fmla="*/ 14 w 21"/>
                <a:gd name="T13" fmla="*/ 29 h 30"/>
                <a:gd name="T14" fmla="*/ 19 w 21"/>
                <a:gd name="T15" fmla="*/ 22 h 30"/>
                <a:gd name="T16" fmla="*/ 19 w 21"/>
                <a:gd name="T17" fmla="*/ 20 h 30"/>
                <a:gd name="T18" fmla="*/ 20 w 21"/>
                <a:gd name="T19" fmla="*/ 20 h 30"/>
                <a:gd name="T20" fmla="*/ 21 w 21"/>
                <a:gd name="T21" fmla="*/ 16 h 30"/>
                <a:gd name="T22" fmla="*/ 21 w 21"/>
                <a:gd name="T23" fmla="*/ 13 h 30"/>
                <a:gd name="T24" fmla="*/ 20 w 21"/>
                <a:gd name="T25" fmla="*/ 8 h 30"/>
                <a:gd name="T26" fmla="*/ 11 w 21"/>
                <a:gd name="T27" fmla="*/ 1 h 30"/>
                <a:gd name="T28" fmla="*/ 1 w 21"/>
                <a:gd name="T29" fmla="*/ 9 h 30"/>
                <a:gd name="T30" fmla="*/ 1 w 21"/>
                <a:gd name="T31"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0">
                  <a:moveTo>
                    <a:pt x="1" y="13"/>
                  </a:moveTo>
                  <a:cubicBezTo>
                    <a:pt x="1" y="13"/>
                    <a:pt x="0" y="16"/>
                    <a:pt x="1" y="17"/>
                  </a:cubicBezTo>
                  <a:cubicBezTo>
                    <a:pt x="1" y="18"/>
                    <a:pt x="1" y="20"/>
                    <a:pt x="1" y="20"/>
                  </a:cubicBezTo>
                  <a:cubicBezTo>
                    <a:pt x="2" y="20"/>
                    <a:pt x="2" y="20"/>
                    <a:pt x="2" y="20"/>
                  </a:cubicBezTo>
                  <a:cubicBezTo>
                    <a:pt x="2" y="20"/>
                    <a:pt x="3" y="24"/>
                    <a:pt x="3" y="24"/>
                  </a:cubicBezTo>
                  <a:cubicBezTo>
                    <a:pt x="4" y="25"/>
                    <a:pt x="7" y="29"/>
                    <a:pt x="9" y="30"/>
                  </a:cubicBezTo>
                  <a:cubicBezTo>
                    <a:pt x="11" y="30"/>
                    <a:pt x="13" y="30"/>
                    <a:pt x="14" y="29"/>
                  </a:cubicBezTo>
                  <a:cubicBezTo>
                    <a:pt x="15" y="28"/>
                    <a:pt x="19" y="23"/>
                    <a:pt x="19" y="22"/>
                  </a:cubicBezTo>
                  <a:cubicBezTo>
                    <a:pt x="19" y="21"/>
                    <a:pt x="19" y="20"/>
                    <a:pt x="19" y="20"/>
                  </a:cubicBezTo>
                  <a:cubicBezTo>
                    <a:pt x="19" y="20"/>
                    <a:pt x="20" y="20"/>
                    <a:pt x="20" y="20"/>
                  </a:cubicBezTo>
                  <a:cubicBezTo>
                    <a:pt x="21" y="19"/>
                    <a:pt x="21" y="18"/>
                    <a:pt x="21" y="16"/>
                  </a:cubicBezTo>
                  <a:cubicBezTo>
                    <a:pt x="21" y="15"/>
                    <a:pt x="21" y="13"/>
                    <a:pt x="21" y="13"/>
                  </a:cubicBezTo>
                  <a:cubicBezTo>
                    <a:pt x="21" y="13"/>
                    <a:pt x="20" y="9"/>
                    <a:pt x="20" y="8"/>
                  </a:cubicBezTo>
                  <a:cubicBezTo>
                    <a:pt x="20" y="8"/>
                    <a:pt x="18" y="0"/>
                    <a:pt x="11" y="1"/>
                  </a:cubicBezTo>
                  <a:cubicBezTo>
                    <a:pt x="4" y="1"/>
                    <a:pt x="2" y="5"/>
                    <a:pt x="1" y="9"/>
                  </a:cubicBezTo>
                  <a:cubicBezTo>
                    <a:pt x="1" y="9"/>
                    <a:pt x="1" y="12"/>
                    <a:pt x="1" y="1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03" name="Freeform 86"/>
            <p:cNvSpPr/>
            <p:nvPr/>
          </p:nvSpPr>
          <p:spPr bwMode="auto">
            <a:xfrm>
              <a:off x="2492375" y="2339975"/>
              <a:ext cx="133350" cy="177800"/>
            </a:xfrm>
            <a:custGeom>
              <a:avLst/>
              <a:gdLst>
                <a:gd name="T0" fmla="*/ 21 w 21"/>
                <a:gd name="T1" fmla="*/ 11 h 28"/>
                <a:gd name="T2" fmla="*/ 20 w 21"/>
                <a:gd name="T3" fmla="*/ 6 h 28"/>
                <a:gd name="T4" fmla="*/ 16 w 21"/>
                <a:gd name="T5" fmla="*/ 0 h 28"/>
                <a:gd name="T6" fmla="*/ 14 w 21"/>
                <a:gd name="T7" fmla="*/ 2 h 28"/>
                <a:gd name="T8" fmla="*/ 15 w 21"/>
                <a:gd name="T9" fmla="*/ 11 h 28"/>
                <a:gd name="T10" fmla="*/ 16 w 21"/>
                <a:gd name="T11" fmla="*/ 14 h 28"/>
                <a:gd name="T12" fmla="*/ 17 w 21"/>
                <a:gd name="T13" fmla="*/ 18 h 28"/>
                <a:gd name="T14" fmla="*/ 14 w 21"/>
                <a:gd name="T15" fmla="*/ 24 h 28"/>
                <a:gd name="T16" fmla="*/ 13 w 21"/>
                <a:gd name="T17" fmla="*/ 26 h 28"/>
                <a:gd name="T18" fmla="*/ 9 w 21"/>
                <a:gd name="T19" fmla="*/ 27 h 28"/>
                <a:gd name="T20" fmla="*/ 4 w 21"/>
                <a:gd name="T21" fmla="*/ 20 h 28"/>
                <a:gd name="T22" fmla="*/ 5 w 21"/>
                <a:gd name="T23" fmla="*/ 19 h 28"/>
                <a:gd name="T24" fmla="*/ 4 w 21"/>
                <a:gd name="T25" fmla="*/ 18 h 28"/>
                <a:gd name="T26" fmla="*/ 4 w 21"/>
                <a:gd name="T27" fmla="*/ 14 h 28"/>
                <a:gd name="T28" fmla="*/ 5 w 21"/>
                <a:gd name="T29" fmla="*/ 11 h 28"/>
                <a:gd name="T30" fmla="*/ 6 w 21"/>
                <a:gd name="T31" fmla="*/ 8 h 28"/>
                <a:gd name="T32" fmla="*/ 5 w 21"/>
                <a:gd name="T33" fmla="*/ 3 h 28"/>
                <a:gd name="T34" fmla="*/ 4 w 21"/>
                <a:gd name="T35" fmla="*/ 1 h 28"/>
                <a:gd name="T36" fmla="*/ 1 w 21"/>
                <a:gd name="T37" fmla="*/ 7 h 28"/>
                <a:gd name="T38" fmla="*/ 1 w 21"/>
                <a:gd name="T39" fmla="*/ 11 h 28"/>
                <a:gd name="T40" fmla="*/ 1 w 21"/>
                <a:gd name="T41" fmla="*/ 15 h 28"/>
                <a:gd name="T42" fmla="*/ 1 w 21"/>
                <a:gd name="T43" fmla="*/ 18 h 28"/>
                <a:gd name="T44" fmla="*/ 2 w 21"/>
                <a:gd name="T45" fmla="*/ 18 h 28"/>
                <a:gd name="T46" fmla="*/ 3 w 21"/>
                <a:gd name="T47" fmla="*/ 22 h 28"/>
                <a:gd name="T48" fmla="*/ 9 w 21"/>
                <a:gd name="T49" fmla="*/ 28 h 28"/>
                <a:gd name="T50" fmla="*/ 14 w 21"/>
                <a:gd name="T51" fmla="*/ 27 h 28"/>
                <a:gd name="T52" fmla="*/ 19 w 21"/>
                <a:gd name="T53" fmla="*/ 20 h 28"/>
                <a:gd name="T54" fmla="*/ 19 w 21"/>
                <a:gd name="T55" fmla="*/ 18 h 28"/>
                <a:gd name="T56" fmla="*/ 20 w 21"/>
                <a:gd name="T57" fmla="*/ 18 h 28"/>
                <a:gd name="T58" fmla="*/ 21 w 21"/>
                <a:gd name="T59" fmla="*/ 14 h 28"/>
                <a:gd name="T60" fmla="*/ 21 w 21"/>
                <a:gd name="T6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8">
                  <a:moveTo>
                    <a:pt x="21" y="11"/>
                  </a:moveTo>
                  <a:cubicBezTo>
                    <a:pt x="21" y="11"/>
                    <a:pt x="20" y="7"/>
                    <a:pt x="20" y="6"/>
                  </a:cubicBezTo>
                  <a:cubicBezTo>
                    <a:pt x="20" y="6"/>
                    <a:pt x="19" y="2"/>
                    <a:pt x="16" y="0"/>
                  </a:cubicBezTo>
                  <a:cubicBezTo>
                    <a:pt x="15" y="1"/>
                    <a:pt x="14" y="2"/>
                    <a:pt x="14" y="2"/>
                  </a:cubicBezTo>
                  <a:cubicBezTo>
                    <a:pt x="14" y="2"/>
                    <a:pt x="15" y="8"/>
                    <a:pt x="15" y="11"/>
                  </a:cubicBezTo>
                  <a:cubicBezTo>
                    <a:pt x="15" y="11"/>
                    <a:pt x="16" y="13"/>
                    <a:pt x="16" y="14"/>
                  </a:cubicBezTo>
                  <a:cubicBezTo>
                    <a:pt x="16" y="14"/>
                    <a:pt x="17" y="16"/>
                    <a:pt x="17" y="18"/>
                  </a:cubicBezTo>
                  <a:cubicBezTo>
                    <a:pt x="16" y="20"/>
                    <a:pt x="17" y="22"/>
                    <a:pt x="14" y="24"/>
                  </a:cubicBezTo>
                  <a:cubicBezTo>
                    <a:pt x="14" y="24"/>
                    <a:pt x="14" y="26"/>
                    <a:pt x="13" y="26"/>
                  </a:cubicBezTo>
                  <a:cubicBezTo>
                    <a:pt x="13" y="26"/>
                    <a:pt x="10" y="27"/>
                    <a:pt x="9" y="27"/>
                  </a:cubicBezTo>
                  <a:cubicBezTo>
                    <a:pt x="8" y="26"/>
                    <a:pt x="4" y="22"/>
                    <a:pt x="4" y="20"/>
                  </a:cubicBezTo>
                  <a:cubicBezTo>
                    <a:pt x="4" y="20"/>
                    <a:pt x="5" y="20"/>
                    <a:pt x="5" y="19"/>
                  </a:cubicBezTo>
                  <a:cubicBezTo>
                    <a:pt x="6" y="19"/>
                    <a:pt x="5" y="19"/>
                    <a:pt x="4" y="18"/>
                  </a:cubicBezTo>
                  <a:cubicBezTo>
                    <a:pt x="4" y="16"/>
                    <a:pt x="3" y="15"/>
                    <a:pt x="4" y="14"/>
                  </a:cubicBezTo>
                  <a:cubicBezTo>
                    <a:pt x="4" y="14"/>
                    <a:pt x="4" y="12"/>
                    <a:pt x="5" y="11"/>
                  </a:cubicBezTo>
                  <a:cubicBezTo>
                    <a:pt x="5" y="11"/>
                    <a:pt x="6" y="10"/>
                    <a:pt x="6" y="8"/>
                  </a:cubicBezTo>
                  <a:cubicBezTo>
                    <a:pt x="5" y="6"/>
                    <a:pt x="5" y="4"/>
                    <a:pt x="5" y="3"/>
                  </a:cubicBezTo>
                  <a:cubicBezTo>
                    <a:pt x="6" y="3"/>
                    <a:pt x="5" y="2"/>
                    <a:pt x="4" y="1"/>
                  </a:cubicBezTo>
                  <a:cubicBezTo>
                    <a:pt x="3" y="3"/>
                    <a:pt x="2" y="5"/>
                    <a:pt x="1" y="7"/>
                  </a:cubicBezTo>
                  <a:cubicBezTo>
                    <a:pt x="1" y="7"/>
                    <a:pt x="1" y="10"/>
                    <a:pt x="1" y="11"/>
                  </a:cubicBezTo>
                  <a:cubicBezTo>
                    <a:pt x="1" y="11"/>
                    <a:pt x="0" y="14"/>
                    <a:pt x="1" y="15"/>
                  </a:cubicBezTo>
                  <a:cubicBezTo>
                    <a:pt x="1" y="16"/>
                    <a:pt x="1" y="18"/>
                    <a:pt x="1" y="18"/>
                  </a:cubicBezTo>
                  <a:cubicBezTo>
                    <a:pt x="2" y="18"/>
                    <a:pt x="2" y="18"/>
                    <a:pt x="2" y="18"/>
                  </a:cubicBezTo>
                  <a:cubicBezTo>
                    <a:pt x="2" y="18"/>
                    <a:pt x="3" y="22"/>
                    <a:pt x="3" y="22"/>
                  </a:cubicBezTo>
                  <a:cubicBezTo>
                    <a:pt x="4" y="23"/>
                    <a:pt x="7" y="27"/>
                    <a:pt x="9" y="28"/>
                  </a:cubicBezTo>
                  <a:cubicBezTo>
                    <a:pt x="11" y="28"/>
                    <a:pt x="13" y="28"/>
                    <a:pt x="14" y="27"/>
                  </a:cubicBezTo>
                  <a:cubicBezTo>
                    <a:pt x="15" y="26"/>
                    <a:pt x="19" y="21"/>
                    <a:pt x="19" y="20"/>
                  </a:cubicBezTo>
                  <a:cubicBezTo>
                    <a:pt x="19" y="19"/>
                    <a:pt x="19" y="18"/>
                    <a:pt x="19" y="18"/>
                  </a:cubicBezTo>
                  <a:cubicBezTo>
                    <a:pt x="19" y="18"/>
                    <a:pt x="20" y="18"/>
                    <a:pt x="20" y="18"/>
                  </a:cubicBezTo>
                  <a:cubicBezTo>
                    <a:pt x="21" y="17"/>
                    <a:pt x="21" y="16"/>
                    <a:pt x="21" y="14"/>
                  </a:cubicBezTo>
                  <a:cubicBezTo>
                    <a:pt x="21" y="13"/>
                    <a:pt x="21" y="11"/>
                    <a:pt x="21" y="11"/>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04" name="Freeform 87"/>
            <p:cNvSpPr/>
            <p:nvPr/>
          </p:nvSpPr>
          <p:spPr bwMode="auto">
            <a:xfrm>
              <a:off x="2492375" y="2301875"/>
              <a:ext cx="133350" cy="139700"/>
            </a:xfrm>
            <a:custGeom>
              <a:avLst/>
              <a:gdLst>
                <a:gd name="T0" fmla="*/ 2 w 21"/>
                <a:gd name="T1" fmla="*/ 21 h 22"/>
                <a:gd name="T2" fmla="*/ 3 w 21"/>
                <a:gd name="T3" fmla="*/ 21 h 22"/>
                <a:gd name="T4" fmla="*/ 3 w 21"/>
                <a:gd name="T5" fmla="*/ 17 h 22"/>
                <a:gd name="T6" fmla="*/ 4 w 21"/>
                <a:gd name="T7" fmla="*/ 11 h 22"/>
                <a:gd name="T8" fmla="*/ 11 w 21"/>
                <a:gd name="T9" fmla="*/ 10 h 22"/>
                <a:gd name="T10" fmla="*/ 15 w 21"/>
                <a:gd name="T11" fmla="*/ 11 h 22"/>
                <a:gd name="T12" fmla="*/ 18 w 21"/>
                <a:gd name="T13" fmla="*/ 16 h 22"/>
                <a:gd name="T14" fmla="*/ 19 w 21"/>
                <a:gd name="T15" fmla="*/ 19 h 22"/>
                <a:gd name="T16" fmla="*/ 19 w 21"/>
                <a:gd name="T17" fmla="*/ 22 h 22"/>
                <a:gd name="T18" fmla="*/ 20 w 21"/>
                <a:gd name="T19" fmla="*/ 22 h 22"/>
                <a:gd name="T20" fmla="*/ 20 w 21"/>
                <a:gd name="T21" fmla="*/ 18 h 22"/>
                <a:gd name="T22" fmla="*/ 21 w 21"/>
                <a:gd name="T23" fmla="*/ 19 h 22"/>
                <a:gd name="T24" fmla="*/ 21 w 21"/>
                <a:gd name="T25" fmla="*/ 16 h 22"/>
                <a:gd name="T26" fmla="*/ 21 w 21"/>
                <a:gd name="T27" fmla="*/ 11 h 22"/>
                <a:gd name="T28" fmla="*/ 15 w 21"/>
                <a:gd name="T29" fmla="*/ 3 h 22"/>
                <a:gd name="T30" fmla="*/ 8 w 21"/>
                <a:gd name="T31" fmla="*/ 3 h 22"/>
                <a:gd name="T32" fmla="*/ 1 w 21"/>
                <a:gd name="T33" fmla="*/ 8 h 22"/>
                <a:gd name="T34" fmla="*/ 0 w 21"/>
                <a:gd name="T35" fmla="*/ 12 h 22"/>
                <a:gd name="T36" fmla="*/ 0 w 21"/>
                <a:gd name="T37" fmla="*/ 19 h 22"/>
                <a:gd name="T38" fmla="*/ 1 w 21"/>
                <a:gd name="T39" fmla="*/ 18 h 22"/>
                <a:gd name="T40" fmla="*/ 2 w 21"/>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2">
                  <a:moveTo>
                    <a:pt x="2" y="21"/>
                  </a:moveTo>
                  <a:cubicBezTo>
                    <a:pt x="3" y="21"/>
                    <a:pt x="3" y="21"/>
                    <a:pt x="3" y="21"/>
                  </a:cubicBezTo>
                  <a:cubicBezTo>
                    <a:pt x="3" y="21"/>
                    <a:pt x="2" y="18"/>
                    <a:pt x="3" y="17"/>
                  </a:cubicBezTo>
                  <a:cubicBezTo>
                    <a:pt x="3" y="16"/>
                    <a:pt x="4" y="11"/>
                    <a:pt x="4" y="11"/>
                  </a:cubicBezTo>
                  <a:cubicBezTo>
                    <a:pt x="4" y="11"/>
                    <a:pt x="9" y="9"/>
                    <a:pt x="11" y="10"/>
                  </a:cubicBezTo>
                  <a:cubicBezTo>
                    <a:pt x="11" y="10"/>
                    <a:pt x="15" y="10"/>
                    <a:pt x="15" y="11"/>
                  </a:cubicBezTo>
                  <a:cubicBezTo>
                    <a:pt x="16" y="11"/>
                    <a:pt x="17" y="13"/>
                    <a:pt x="18" y="16"/>
                  </a:cubicBezTo>
                  <a:cubicBezTo>
                    <a:pt x="18" y="16"/>
                    <a:pt x="19" y="18"/>
                    <a:pt x="19" y="19"/>
                  </a:cubicBezTo>
                  <a:cubicBezTo>
                    <a:pt x="19" y="20"/>
                    <a:pt x="19" y="22"/>
                    <a:pt x="19" y="22"/>
                  </a:cubicBezTo>
                  <a:cubicBezTo>
                    <a:pt x="20" y="22"/>
                    <a:pt x="20" y="22"/>
                    <a:pt x="20" y="22"/>
                  </a:cubicBezTo>
                  <a:cubicBezTo>
                    <a:pt x="20" y="22"/>
                    <a:pt x="20" y="19"/>
                    <a:pt x="20" y="18"/>
                  </a:cubicBezTo>
                  <a:cubicBezTo>
                    <a:pt x="21" y="17"/>
                    <a:pt x="21" y="19"/>
                    <a:pt x="21" y="19"/>
                  </a:cubicBezTo>
                  <a:cubicBezTo>
                    <a:pt x="21" y="19"/>
                    <a:pt x="21" y="17"/>
                    <a:pt x="21" y="16"/>
                  </a:cubicBezTo>
                  <a:cubicBezTo>
                    <a:pt x="21" y="15"/>
                    <a:pt x="21" y="11"/>
                    <a:pt x="21" y="11"/>
                  </a:cubicBezTo>
                  <a:cubicBezTo>
                    <a:pt x="21" y="11"/>
                    <a:pt x="20" y="6"/>
                    <a:pt x="15" y="3"/>
                  </a:cubicBezTo>
                  <a:cubicBezTo>
                    <a:pt x="11" y="0"/>
                    <a:pt x="8" y="3"/>
                    <a:pt x="8" y="3"/>
                  </a:cubicBezTo>
                  <a:cubicBezTo>
                    <a:pt x="8" y="3"/>
                    <a:pt x="4" y="3"/>
                    <a:pt x="1" y="8"/>
                  </a:cubicBezTo>
                  <a:cubicBezTo>
                    <a:pt x="1" y="8"/>
                    <a:pt x="0" y="11"/>
                    <a:pt x="0" y="12"/>
                  </a:cubicBezTo>
                  <a:cubicBezTo>
                    <a:pt x="0" y="12"/>
                    <a:pt x="0" y="18"/>
                    <a:pt x="0" y="19"/>
                  </a:cubicBezTo>
                  <a:cubicBezTo>
                    <a:pt x="0" y="19"/>
                    <a:pt x="1" y="18"/>
                    <a:pt x="1" y="18"/>
                  </a:cubicBezTo>
                  <a:cubicBezTo>
                    <a:pt x="2" y="18"/>
                    <a:pt x="2" y="21"/>
                    <a:pt x="2" y="21"/>
                  </a:cubicBezTo>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05" name="Freeform 88"/>
            <p:cNvSpPr/>
            <p:nvPr/>
          </p:nvSpPr>
          <p:spPr bwMode="auto">
            <a:xfrm>
              <a:off x="2430463" y="3560763"/>
              <a:ext cx="87312" cy="88900"/>
            </a:xfrm>
            <a:custGeom>
              <a:avLst/>
              <a:gdLst>
                <a:gd name="T0" fmla="*/ 4 w 14"/>
                <a:gd name="T1" fmla="*/ 0 h 14"/>
                <a:gd name="T2" fmla="*/ 1 w 14"/>
                <a:gd name="T3" fmla="*/ 5 h 14"/>
                <a:gd name="T4" fmla="*/ 0 w 14"/>
                <a:gd name="T5" fmla="*/ 12 h 14"/>
                <a:gd name="T6" fmla="*/ 5 w 14"/>
                <a:gd name="T7" fmla="*/ 14 h 14"/>
                <a:gd name="T8" fmla="*/ 11 w 14"/>
                <a:gd name="T9" fmla="*/ 12 h 14"/>
                <a:gd name="T10" fmla="*/ 11 w 14"/>
                <a:gd name="T11" fmla="*/ 9 h 14"/>
                <a:gd name="T12" fmla="*/ 14 w 14"/>
                <a:gd name="T13" fmla="*/ 8 h 14"/>
                <a:gd name="T14" fmla="*/ 12 w 14"/>
                <a:gd name="T15" fmla="*/ 0 h 14"/>
                <a:gd name="T16" fmla="*/ 4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4" y="0"/>
                  </a:moveTo>
                  <a:cubicBezTo>
                    <a:pt x="4" y="0"/>
                    <a:pt x="2" y="4"/>
                    <a:pt x="1" y="5"/>
                  </a:cubicBezTo>
                  <a:cubicBezTo>
                    <a:pt x="0" y="6"/>
                    <a:pt x="0" y="10"/>
                    <a:pt x="0" y="12"/>
                  </a:cubicBezTo>
                  <a:cubicBezTo>
                    <a:pt x="0" y="13"/>
                    <a:pt x="2" y="14"/>
                    <a:pt x="5" y="14"/>
                  </a:cubicBezTo>
                  <a:cubicBezTo>
                    <a:pt x="8" y="14"/>
                    <a:pt x="11" y="13"/>
                    <a:pt x="11" y="12"/>
                  </a:cubicBezTo>
                  <a:cubicBezTo>
                    <a:pt x="12" y="11"/>
                    <a:pt x="11" y="9"/>
                    <a:pt x="11" y="9"/>
                  </a:cubicBezTo>
                  <a:cubicBezTo>
                    <a:pt x="11" y="9"/>
                    <a:pt x="13" y="8"/>
                    <a:pt x="14" y="8"/>
                  </a:cubicBezTo>
                  <a:cubicBezTo>
                    <a:pt x="14" y="7"/>
                    <a:pt x="12" y="0"/>
                    <a:pt x="12" y="0"/>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06" name="Freeform 89"/>
            <p:cNvSpPr/>
            <p:nvPr/>
          </p:nvSpPr>
          <p:spPr bwMode="auto">
            <a:xfrm>
              <a:off x="2600325" y="3554413"/>
              <a:ext cx="101600" cy="101600"/>
            </a:xfrm>
            <a:custGeom>
              <a:avLst/>
              <a:gdLst>
                <a:gd name="T0" fmla="*/ 1 w 16"/>
                <a:gd name="T1" fmla="*/ 1 h 16"/>
                <a:gd name="T2" fmla="*/ 0 w 16"/>
                <a:gd name="T3" fmla="*/ 9 h 16"/>
                <a:gd name="T4" fmla="*/ 3 w 16"/>
                <a:gd name="T5" fmla="*/ 10 h 16"/>
                <a:gd name="T6" fmla="*/ 5 w 16"/>
                <a:gd name="T7" fmla="*/ 14 h 16"/>
                <a:gd name="T8" fmla="*/ 14 w 16"/>
                <a:gd name="T9" fmla="*/ 14 h 16"/>
                <a:gd name="T10" fmla="*/ 11 w 16"/>
                <a:gd name="T11" fmla="*/ 2 h 16"/>
                <a:gd name="T12" fmla="*/ 1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 y="1"/>
                  </a:moveTo>
                  <a:cubicBezTo>
                    <a:pt x="1" y="1"/>
                    <a:pt x="0" y="7"/>
                    <a:pt x="0" y="9"/>
                  </a:cubicBezTo>
                  <a:cubicBezTo>
                    <a:pt x="0" y="9"/>
                    <a:pt x="1" y="10"/>
                    <a:pt x="3" y="10"/>
                  </a:cubicBezTo>
                  <a:cubicBezTo>
                    <a:pt x="3" y="10"/>
                    <a:pt x="2" y="13"/>
                    <a:pt x="5" y="14"/>
                  </a:cubicBezTo>
                  <a:cubicBezTo>
                    <a:pt x="8" y="15"/>
                    <a:pt x="12" y="16"/>
                    <a:pt x="14" y="14"/>
                  </a:cubicBezTo>
                  <a:cubicBezTo>
                    <a:pt x="16" y="13"/>
                    <a:pt x="12" y="4"/>
                    <a:pt x="11" y="2"/>
                  </a:cubicBezTo>
                  <a:cubicBezTo>
                    <a:pt x="9" y="0"/>
                    <a:pt x="1"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07" name="Freeform 90"/>
            <p:cNvSpPr/>
            <p:nvPr/>
          </p:nvSpPr>
          <p:spPr bwMode="auto">
            <a:xfrm>
              <a:off x="2479675" y="2498725"/>
              <a:ext cx="152400" cy="290513"/>
            </a:xfrm>
            <a:custGeom>
              <a:avLst/>
              <a:gdLst>
                <a:gd name="T0" fmla="*/ 2 w 24"/>
                <a:gd name="T1" fmla="*/ 6 h 46"/>
                <a:gd name="T2" fmla="*/ 6 w 24"/>
                <a:gd name="T3" fmla="*/ 1 h 46"/>
                <a:gd name="T4" fmla="*/ 13 w 24"/>
                <a:gd name="T5" fmla="*/ 7 h 46"/>
                <a:gd name="T6" fmla="*/ 20 w 24"/>
                <a:gd name="T7" fmla="*/ 0 h 46"/>
                <a:gd name="T8" fmla="*/ 21 w 24"/>
                <a:gd name="T9" fmla="*/ 5 h 46"/>
                <a:gd name="T10" fmla="*/ 24 w 24"/>
                <a:gd name="T11" fmla="*/ 19 h 46"/>
                <a:gd name="T12" fmla="*/ 17 w 24"/>
                <a:gd name="T13" fmla="*/ 44 h 46"/>
                <a:gd name="T14" fmla="*/ 0 w 24"/>
                <a:gd name="T15" fmla="*/ 33 h 46"/>
                <a:gd name="T16" fmla="*/ 2 w 24"/>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6">
                  <a:moveTo>
                    <a:pt x="2" y="6"/>
                  </a:moveTo>
                  <a:cubicBezTo>
                    <a:pt x="2" y="6"/>
                    <a:pt x="5" y="1"/>
                    <a:pt x="6" y="1"/>
                  </a:cubicBezTo>
                  <a:cubicBezTo>
                    <a:pt x="6" y="1"/>
                    <a:pt x="12" y="6"/>
                    <a:pt x="13" y="7"/>
                  </a:cubicBezTo>
                  <a:cubicBezTo>
                    <a:pt x="13" y="7"/>
                    <a:pt x="20" y="2"/>
                    <a:pt x="20" y="0"/>
                  </a:cubicBezTo>
                  <a:cubicBezTo>
                    <a:pt x="20" y="0"/>
                    <a:pt x="21" y="2"/>
                    <a:pt x="21" y="5"/>
                  </a:cubicBezTo>
                  <a:cubicBezTo>
                    <a:pt x="22" y="7"/>
                    <a:pt x="24" y="19"/>
                    <a:pt x="24" y="19"/>
                  </a:cubicBezTo>
                  <a:cubicBezTo>
                    <a:pt x="24" y="19"/>
                    <a:pt x="19" y="43"/>
                    <a:pt x="17" y="44"/>
                  </a:cubicBezTo>
                  <a:cubicBezTo>
                    <a:pt x="14" y="46"/>
                    <a:pt x="0" y="38"/>
                    <a:pt x="0" y="33"/>
                  </a:cubicBezTo>
                  <a:cubicBezTo>
                    <a:pt x="0" y="29"/>
                    <a:pt x="1" y="8"/>
                    <a:pt x="2" y="6"/>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08" name="Freeform 91"/>
            <p:cNvSpPr/>
            <p:nvPr/>
          </p:nvSpPr>
          <p:spPr bwMode="auto">
            <a:xfrm>
              <a:off x="2424113" y="2852738"/>
              <a:ext cx="277812" cy="727075"/>
            </a:xfrm>
            <a:custGeom>
              <a:avLst/>
              <a:gdLst>
                <a:gd name="T0" fmla="*/ 4 w 44"/>
                <a:gd name="T1" fmla="*/ 114 h 115"/>
                <a:gd name="T2" fmla="*/ 13 w 44"/>
                <a:gd name="T3" fmla="*/ 114 h 115"/>
                <a:gd name="T4" fmla="*/ 15 w 44"/>
                <a:gd name="T5" fmla="*/ 109 h 115"/>
                <a:gd name="T6" fmla="*/ 17 w 44"/>
                <a:gd name="T7" fmla="*/ 107 h 115"/>
                <a:gd name="T8" fmla="*/ 16 w 44"/>
                <a:gd name="T9" fmla="*/ 99 h 115"/>
                <a:gd name="T10" fmla="*/ 17 w 44"/>
                <a:gd name="T11" fmla="*/ 71 h 115"/>
                <a:gd name="T12" fmla="*/ 19 w 44"/>
                <a:gd name="T13" fmla="*/ 61 h 115"/>
                <a:gd name="T14" fmla="*/ 23 w 44"/>
                <a:gd name="T15" fmla="*/ 35 h 115"/>
                <a:gd name="T16" fmla="*/ 25 w 44"/>
                <a:gd name="T17" fmla="*/ 52 h 115"/>
                <a:gd name="T18" fmla="*/ 26 w 44"/>
                <a:gd name="T19" fmla="*/ 66 h 115"/>
                <a:gd name="T20" fmla="*/ 26 w 44"/>
                <a:gd name="T21" fmla="*/ 78 h 115"/>
                <a:gd name="T22" fmla="*/ 27 w 44"/>
                <a:gd name="T23" fmla="*/ 90 h 115"/>
                <a:gd name="T24" fmla="*/ 27 w 44"/>
                <a:gd name="T25" fmla="*/ 112 h 115"/>
                <a:gd name="T26" fmla="*/ 30 w 44"/>
                <a:gd name="T27" fmla="*/ 115 h 115"/>
                <a:gd name="T28" fmla="*/ 35 w 44"/>
                <a:gd name="T29" fmla="*/ 114 h 115"/>
                <a:gd name="T30" fmla="*/ 40 w 44"/>
                <a:gd name="T31" fmla="*/ 114 h 115"/>
                <a:gd name="T32" fmla="*/ 43 w 44"/>
                <a:gd name="T33" fmla="*/ 107 h 115"/>
                <a:gd name="T34" fmla="*/ 40 w 44"/>
                <a:gd name="T35" fmla="*/ 105 h 115"/>
                <a:gd name="T36" fmla="*/ 41 w 44"/>
                <a:gd name="T37" fmla="*/ 101 h 115"/>
                <a:gd name="T38" fmla="*/ 41 w 44"/>
                <a:gd name="T39" fmla="*/ 87 h 115"/>
                <a:gd name="T40" fmla="*/ 40 w 44"/>
                <a:gd name="T41" fmla="*/ 68 h 115"/>
                <a:gd name="T42" fmla="*/ 41 w 44"/>
                <a:gd name="T43" fmla="*/ 24 h 115"/>
                <a:gd name="T44" fmla="*/ 35 w 44"/>
                <a:gd name="T45" fmla="*/ 0 h 115"/>
                <a:gd name="T46" fmla="*/ 15 w 44"/>
                <a:gd name="T47" fmla="*/ 1 h 115"/>
                <a:gd name="T48" fmla="*/ 0 w 44"/>
                <a:gd name="T49" fmla="*/ 28 h 115"/>
                <a:gd name="T50" fmla="*/ 2 w 44"/>
                <a:gd name="T51" fmla="*/ 36 h 115"/>
                <a:gd name="T52" fmla="*/ 3 w 44"/>
                <a:gd name="T53" fmla="*/ 47 h 115"/>
                <a:gd name="T54" fmla="*/ 4 w 44"/>
                <a:gd name="T55" fmla="*/ 81 h 115"/>
                <a:gd name="T56" fmla="*/ 2 w 44"/>
                <a:gd name="T57" fmla="*/ 90 h 115"/>
                <a:gd name="T58" fmla="*/ 4 w 44"/>
                <a:gd name="T59" fmla="*/ 100 h 115"/>
                <a:gd name="T60" fmla="*/ 3 w 44"/>
                <a:gd name="T61" fmla="*/ 105 h 115"/>
                <a:gd name="T62" fmla="*/ 2 w 44"/>
                <a:gd name="T63" fmla="*/ 107 h 115"/>
                <a:gd name="T64" fmla="*/ 4 w 44"/>
                <a:gd name="T65"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115">
                  <a:moveTo>
                    <a:pt x="4" y="114"/>
                  </a:moveTo>
                  <a:cubicBezTo>
                    <a:pt x="4" y="114"/>
                    <a:pt x="12" y="113"/>
                    <a:pt x="13" y="114"/>
                  </a:cubicBezTo>
                  <a:cubicBezTo>
                    <a:pt x="14" y="115"/>
                    <a:pt x="14" y="110"/>
                    <a:pt x="15" y="109"/>
                  </a:cubicBezTo>
                  <a:cubicBezTo>
                    <a:pt x="15" y="109"/>
                    <a:pt x="17" y="108"/>
                    <a:pt x="17" y="107"/>
                  </a:cubicBezTo>
                  <a:cubicBezTo>
                    <a:pt x="18" y="106"/>
                    <a:pt x="15" y="101"/>
                    <a:pt x="16" y="99"/>
                  </a:cubicBezTo>
                  <a:cubicBezTo>
                    <a:pt x="17" y="97"/>
                    <a:pt x="17" y="76"/>
                    <a:pt x="17" y="71"/>
                  </a:cubicBezTo>
                  <a:cubicBezTo>
                    <a:pt x="18" y="67"/>
                    <a:pt x="18" y="62"/>
                    <a:pt x="19" y="61"/>
                  </a:cubicBezTo>
                  <a:cubicBezTo>
                    <a:pt x="20" y="60"/>
                    <a:pt x="21" y="36"/>
                    <a:pt x="23" y="35"/>
                  </a:cubicBezTo>
                  <a:cubicBezTo>
                    <a:pt x="25" y="34"/>
                    <a:pt x="25" y="51"/>
                    <a:pt x="25" y="52"/>
                  </a:cubicBezTo>
                  <a:cubicBezTo>
                    <a:pt x="25" y="53"/>
                    <a:pt x="25" y="65"/>
                    <a:pt x="26" y="66"/>
                  </a:cubicBezTo>
                  <a:cubicBezTo>
                    <a:pt x="27" y="67"/>
                    <a:pt x="25" y="77"/>
                    <a:pt x="26" y="78"/>
                  </a:cubicBezTo>
                  <a:cubicBezTo>
                    <a:pt x="27" y="80"/>
                    <a:pt x="27" y="89"/>
                    <a:pt x="27" y="90"/>
                  </a:cubicBezTo>
                  <a:cubicBezTo>
                    <a:pt x="27" y="91"/>
                    <a:pt x="25" y="110"/>
                    <a:pt x="27" y="112"/>
                  </a:cubicBezTo>
                  <a:cubicBezTo>
                    <a:pt x="29" y="113"/>
                    <a:pt x="30" y="115"/>
                    <a:pt x="30" y="115"/>
                  </a:cubicBezTo>
                  <a:cubicBezTo>
                    <a:pt x="30" y="115"/>
                    <a:pt x="34" y="114"/>
                    <a:pt x="35" y="114"/>
                  </a:cubicBezTo>
                  <a:cubicBezTo>
                    <a:pt x="36" y="114"/>
                    <a:pt x="40" y="114"/>
                    <a:pt x="40" y="114"/>
                  </a:cubicBezTo>
                  <a:cubicBezTo>
                    <a:pt x="40" y="114"/>
                    <a:pt x="42" y="109"/>
                    <a:pt x="43" y="107"/>
                  </a:cubicBezTo>
                  <a:cubicBezTo>
                    <a:pt x="43" y="106"/>
                    <a:pt x="40" y="105"/>
                    <a:pt x="40" y="105"/>
                  </a:cubicBezTo>
                  <a:cubicBezTo>
                    <a:pt x="40" y="105"/>
                    <a:pt x="42" y="102"/>
                    <a:pt x="41" y="101"/>
                  </a:cubicBezTo>
                  <a:cubicBezTo>
                    <a:pt x="41" y="100"/>
                    <a:pt x="43" y="93"/>
                    <a:pt x="41" y="87"/>
                  </a:cubicBezTo>
                  <a:cubicBezTo>
                    <a:pt x="40" y="80"/>
                    <a:pt x="40" y="72"/>
                    <a:pt x="40" y="68"/>
                  </a:cubicBezTo>
                  <a:cubicBezTo>
                    <a:pt x="40" y="65"/>
                    <a:pt x="44" y="28"/>
                    <a:pt x="41" y="24"/>
                  </a:cubicBezTo>
                  <a:cubicBezTo>
                    <a:pt x="38" y="21"/>
                    <a:pt x="35" y="0"/>
                    <a:pt x="35" y="0"/>
                  </a:cubicBezTo>
                  <a:cubicBezTo>
                    <a:pt x="15" y="1"/>
                    <a:pt x="15" y="1"/>
                    <a:pt x="15" y="1"/>
                  </a:cubicBezTo>
                  <a:cubicBezTo>
                    <a:pt x="0" y="28"/>
                    <a:pt x="0" y="28"/>
                    <a:pt x="0" y="28"/>
                  </a:cubicBezTo>
                  <a:cubicBezTo>
                    <a:pt x="0" y="28"/>
                    <a:pt x="1" y="35"/>
                    <a:pt x="2" y="36"/>
                  </a:cubicBezTo>
                  <a:cubicBezTo>
                    <a:pt x="2" y="37"/>
                    <a:pt x="3" y="47"/>
                    <a:pt x="3" y="47"/>
                  </a:cubicBezTo>
                  <a:cubicBezTo>
                    <a:pt x="4" y="81"/>
                    <a:pt x="4" y="81"/>
                    <a:pt x="4" y="81"/>
                  </a:cubicBezTo>
                  <a:cubicBezTo>
                    <a:pt x="4" y="81"/>
                    <a:pt x="1" y="89"/>
                    <a:pt x="2" y="90"/>
                  </a:cubicBezTo>
                  <a:cubicBezTo>
                    <a:pt x="3" y="90"/>
                    <a:pt x="3" y="100"/>
                    <a:pt x="4" y="100"/>
                  </a:cubicBezTo>
                  <a:cubicBezTo>
                    <a:pt x="4" y="101"/>
                    <a:pt x="3" y="105"/>
                    <a:pt x="3" y="105"/>
                  </a:cubicBezTo>
                  <a:cubicBezTo>
                    <a:pt x="2" y="107"/>
                    <a:pt x="2" y="107"/>
                    <a:pt x="2" y="107"/>
                  </a:cubicBezTo>
                  <a:lnTo>
                    <a:pt x="4" y="114"/>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09" name="Freeform 92"/>
            <p:cNvSpPr/>
            <p:nvPr/>
          </p:nvSpPr>
          <p:spPr bwMode="auto">
            <a:xfrm>
              <a:off x="2436813" y="2865438"/>
              <a:ext cx="252412" cy="714375"/>
            </a:xfrm>
            <a:custGeom>
              <a:avLst/>
              <a:gdLst>
                <a:gd name="T0" fmla="*/ 29 w 40"/>
                <a:gd name="T1" fmla="*/ 0 h 113"/>
                <a:gd name="T2" fmla="*/ 17 w 40"/>
                <a:gd name="T3" fmla="*/ 2 h 113"/>
                <a:gd name="T4" fmla="*/ 4 w 40"/>
                <a:gd name="T5" fmla="*/ 25 h 113"/>
                <a:gd name="T6" fmla="*/ 9 w 40"/>
                <a:gd name="T7" fmla="*/ 30 h 113"/>
                <a:gd name="T8" fmla="*/ 9 w 40"/>
                <a:gd name="T9" fmla="*/ 40 h 113"/>
                <a:gd name="T10" fmla="*/ 8 w 40"/>
                <a:gd name="T11" fmla="*/ 49 h 113"/>
                <a:gd name="T12" fmla="*/ 6 w 40"/>
                <a:gd name="T13" fmla="*/ 68 h 113"/>
                <a:gd name="T14" fmla="*/ 13 w 40"/>
                <a:gd name="T15" fmla="*/ 70 h 113"/>
                <a:gd name="T16" fmla="*/ 6 w 40"/>
                <a:gd name="T17" fmla="*/ 77 h 113"/>
                <a:gd name="T18" fmla="*/ 2 w 40"/>
                <a:gd name="T19" fmla="*/ 81 h 113"/>
                <a:gd name="T20" fmla="*/ 8 w 40"/>
                <a:gd name="T21" fmla="*/ 91 h 113"/>
                <a:gd name="T22" fmla="*/ 4 w 40"/>
                <a:gd name="T23" fmla="*/ 88 h 113"/>
                <a:gd name="T24" fmla="*/ 5 w 40"/>
                <a:gd name="T25" fmla="*/ 97 h 113"/>
                <a:gd name="T26" fmla="*/ 1 w 40"/>
                <a:gd name="T27" fmla="*/ 95 h 113"/>
                <a:gd name="T28" fmla="*/ 2 w 40"/>
                <a:gd name="T29" fmla="*/ 98 h 113"/>
                <a:gd name="T30" fmla="*/ 1 w 40"/>
                <a:gd name="T31" fmla="*/ 103 h 113"/>
                <a:gd name="T32" fmla="*/ 0 w 40"/>
                <a:gd name="T33" fmla="*/ 104 h 113"/>
                <a:gd name="T34" fmla="*/ 12 w 40"/>
                <a:gd name="T35" fmla="*/ 105 h 113"/>
                <a:gd name="T36" fmla="*/ 1 w 40"/>
                <a:gd name="T37" fmla="*/ 108 h 113"/>
                <a:gd name="T38" fmla="*/ 2 w 40"/>
                <a:gd name="T39" fmla="*/ 112 h 113"/>
                <a:gd name="T40" fmla="*/ 11 w 40"/>
                <a:gd name="T41" fmla="*/ 112 h 113"/>
                <a:gd name="T42" fmla="*/ 13 w 40"/>
                <a:gd name="T43" fmla="*/ 107 h 113"/>
                <a:gd name="T44" fmla="*/ 15 w 40"/>
                <a:gd name="T45" fmla="*/ 105 h 113"/>
                <a:gd name="T46" fmla="*/ 14 w 40"/>
                <a:gd name="T47" fmla="*/ 97 h 113"/>
                <a:gd name="T48" fmla="*/ 15 w 40"/>
                <a:gd name="T49" fmla="*/ 69 h 113"/>
                <a:gd name="T50" fmla="*/ 17 w 40"/>
                <a:gd name="T51" fmla="*/ 59 h 113"/>
                <a:gd name="T52" fmla="*/ 21 w 40"/>
                <a:gd name="T53" fmla="*/ 33 h 113"/>
                <a:gd name="T54" fmla="*/ 23 w 40"/>
                <a:gd name="T55" fmla="*/ 50 h 113"/>
                <a:gd name="T56" fmla="*/ 24 w 40"/>
                <a:gd name="T57" fmla="*/ 64 h 113"/>
                <a:gd name="T58" fmla="*/ 24 w 40"/>
                <a:gd name="T59" fmla="*/ 76 h 113"/>
                <a:gd name="T60" fmla="*/ 25 w 40"/>
                <a:gd name="T61" fmla="*/ 88 h 113"/>
                <a:gd name="T62" fmla="*/ 25 w 40"/>
                <a:gd name="T63" fmla="*/ 110 h 113"/>
                <a:gd name="T64" fmla="*/ 28 w 40"/>
                <a:gd name="T65" fmla="*/ 113 h 113"/>
                <a:gd name="T66" fmla="*/ 33 w 40"/>
                <a:gd name="T67" fmla="*/ 112 h 113"/>
                <a:gd name="T68" fmla="*/ 34 w 40"/>
                <a:gd name="T69" fmla="*/ 112 h 113"/>
                <a:gd name="T70" fmla="*/ 32 w 40"/>
                <a:gd name="T71" fmla="*/ 105 h 113"/>
                <a:gd name="T72" fmla="*/ 28 w 40"/>
                <a:gd name="T73" fmla="*/ 106 h 113"/>
                <a:gd name="T74" fmla="*/ 33 w 40"/>
                <a:gd name="T75" fmla="*/ 102 h 113"/>
                <a:gd name="T76" fmla="*/ 27 w 40"/>
                <a:gd name="T77" fmla="*/ 101 h 113"/>
                <a:gd name="T78" fmla="*/ 27 w 40"/>
                <a:gd name="T79" fmla="*/ 95 h 113"/>
                <a:gd name="T80" fmla="*/ 32 w 40"/>
                <a:gd name="T81" fmla="*/ 79 h 113"/>
                <a:gd name="T82" fmla="*/ 28 w 40"/>
                <a:gd name="T83" fmla="*/ 79 h 113"/>
                <a:gd name="T84" fmla="*/ 35 w 40"/>
                <a:gd name="T85" fmla="*/ 67 h 113"/>
                <a:gd name="T86" fmla="*/ 26 w 40"/>
                <a:gd name="T87" fmla="*/ 75 h 113"/>
                <a:gd name="T88" fmla="*/ 33 w 40"/>
                <a:gd name="T89" fmla="*/ 51 h 113"/>
                <a:gd name="T90" fmla="*/ 25 w 40"/>
                <a:gd name="T91" fmla="*/ 58 h 113"/>
                <a:gd name="T92" fmla="*/ 30 w 40"/>
                <a:gd name="T93" fmla="*/ 39 h 113"/>
                <a:gd name="T94" fmla="*/ 25 w 40"/>
                <a:gd name="T95" fmla="*/ 49 h 113"/>
                <a:gd name="T96" fmla="*/ 25 w 40"/>
                <a:gd name="T97" fmla="*/ 32 h 113"/>
                <a:gd name="T98" fmla="*/ 25 w 40"/>
                <a:gd name="T99" fmla="*/ 23 h 113"/>
                <a:gd name="T100" fmla="*/ 28 w 40"/>
                <a:gd name="T101" fmla="*/ 32 h 113"/>
                <a:gd name="T102" fmla="*/ 40 w 40"/>
                <a:gd name="T103" fmla="*/ 31 h 113"/>
                <a:gd name="T104" fmla="*/ 40 w 40"/>
                <a:gd name="T105" fmla="*/ 25 h 113"/>
                <a:gd name="T106" fmla="*/ 29 w 40"/>
                <a:gd name="T10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113">
                  <a:moveTo>
                    <a:pt x="29" y="0"/>
                  </a:moveTo>
                  <a:cubicBezTo>
                    <a:pt x="17" y="2"/>
                    <a:pt x="17" y="2"/>
                    <a:pt x="17" y="2"/>
                  </a:cubicBezTo>
                  <a:cubicBezTo>
                    <a:pt x="4" y="25"/>
                    <a:pt x="4" y="25"/>
                    <a:pt x="4" y="25"/>
                  </a:cubicBezTo>
                  <a:cubicBezTo>
                    <a:pt x="9" y="30"/>
                    <a:pt x="9" y="30"/>
                    <a:pt x="9" y="30"/>
                  </a:cubicBezTo>
                  <a:cubicBezTo>
                    <a:pt x="9" y="30"/>
                    <a:pt x="9" y="39"/>
                    <a:pt x="9" y="40"/>
                  </a:cubicBezTo>
                  <a:cubicBezTo>
                    <a:pt x="9" y="40"/>
                    <a:pt x="8" y="49"/>
                    <a:pt x="8" y="49"/>
                  </a:cubicBezTo>
                  <a:cubicBezTo>
                    <a:pt x="8" y="49"/>
                    <a:pt x="5" y="65"/>
                    <a:pt x="6" y="68"/>
                  </a:cubicBezTo>
                  <a:cubicBezTo>
                    <a:pt x="7" y="72"/>
                    <a:pt x="10" y="71"/>
                    <a:pt x="13" y="70"/>
                  </a:cubicBezTo>
                  <a:cubicBezTo>
                    <a:pt x="13" y="70"/>
                    <a:pt x="5" y="74"/>
                    <a:pt x="6" y="77"/>
                  </a:cubicBezTo>
                  <a:cubicBezTo>
                    <a:pt x="6" y="81"/>
                    <a:pt x="2" y="81"/>
                    <a:pt x="2" y="81"/>
                  </a:cubicBezTo>
                  <a:cubicBezTo>
                    <a:pt x="2" y="81"/>
                    <a:pt x="6" y="90"/>
                    <a:pt x="8" y="91"/>
                  </a:cubicBezTo>
                  <a:cubicBezTo>
                    <a:pt x="8" y="91"/>
                    <a:pt x="5" y="89"/>
                    <a:pt x="4" y="88"/>
                  </a:cubicBezTo>
                  <a:cubicBezTo>
                    <a:pt x="4" y="88"/>
                    <a:pt x="3" y="95"/>
                    <a:pt x="5" y="97"/>
                  </a:cubicBezTo>
                  <a:cubicBezTo>
                    <a:pt x="5" y="97"/>
                    <a:pt x="3" y="96"/>
                    <a:pt x="1" y="95"/>
                  </a:cubicBezTo>
                  <a:cubicBezTo>
                    <a:pt x="1" y="97"/>
                    <a:pt x="1" y="98"/>
                    <a:pt x="2" y="98"/>
                  </a:cubicBezTo>
                  <a:cubicBezTo>
                    <a:pt x="2" y="99"/>
                    <a:pt x="1" y="103"/>
                    <a:pt x="1" y="103"/>
                  </a:cubicBezTo>
                  <a:cubicBezTo>
                    <a:pt x="0" y="104"/>
                    <a:pt x="0" y="104"/>
                    <a:pt x="0" y="104"/>
                  </a:cubicBezTo>
                  <a:cubicBezTo>
                    <a:pt x="2" y="105"/>
                    <a:pt x="10" y="105"/>
                    <a:pt x="12" y="105"/>
                  </a:cubicBezTo>
                  <a:cubicBezTo>
                    <a:pt x="12" y="105"/>
                    <a:pt x="4" y="106"/>
                    <a:pt x="1" y="108"/>
                  </a:cubicBezTo>
                  <a:cubicBezTo>
                    <a:pt x="2" y="112"/>
                    <a:pt x="2" y="112"/>
                    <a:pt x="2" y="112"/>
                  </a:cubicBezTo>
                  <a:cubicBezTo>
                    <a:pt x="2" y="112"/>
                    <a:pt x="10" y="111"/>
                    <a:pt x="11" y="112"/>
                  </a:cubicBezTo>
                  <a:cubicBezTo>
                    <a:pt x="12" y="113"/>
                    <a:pt x="12" y="108"/>
                    <a:pt x="13" y="107"/>
                  </a:cubicBezTo>
                  <a:cubicBezTo>
                    <a:pt x="13" y="107"/>
                    <a:pt x="15" y="106"/>
                    <a:pt x="15" y="105"/>
                  </a:cubicBezTo>
                  <a:cubicBezTo>
                    <a:pt x="16" y="104"/>
                    <a:pt x="13" y="99"/>
                    <a:pt x="14" y="97"/>
                  </a:cubicBezTo>
                  <a:cubicBezTo>
                    <a:pt x="15" y="95"/>
                    <a:pt x="15" y="74"/>
                    <a:pt x="15" y="69"/>
                  </a:cubicBezTo>
                  <a:cubicBezTo>
                    <a:pt x="16" y="65"/>
                    <a:pt x="16" y="60"/>
                    <a:pt x="17" y="59"/>
                  </a:cubicBezTo>
                  <a:cubicBezTo>
                    <a:pt x="18" y="58"/>
                    <a:pt x="19" y="34"/>
                    <a:pt x="21" y="33"/>
                  </a:cubicBezTo>
                  <a:cubicBezTo>
                    <a:pt x="23" y="32"/>
                    <a:pt x="23" y="49"/>
                    <a:pt x="23" y="50"/>
                  </a:cubicBezTo>
                  <a:cubicBezTo>
                    <a:pt x="23" y="51"/>
                    <a:pt x="23" y="63"/>
                    <a:pt x="24" y="64"/>
                  </a:cubicBezTo>
                  <a:cubicBezTo>
                    <a:pt x="25" y="65"/>
                    <a:pt x="23" y="75"/>
                    <a:pt x="24" y="76"/>
                  </a:cubicBezTo>
                  <a:cubicBezTo>
                    <a:pt x="25" y="78"/>
                    <a:pt x="25" y="87"/>
                    <a:pt x="25" y="88"/>
                  </a:cubicBezTo>
                  <a:cubicBezTo>
                    <a:pt x="25" y="89"/>
                    <a:pt x="23" y="108"/>
                    <a:pt x="25" y="110"/>
                  </a:cubicBezTo>
                  <a:cubicBezTo>
                    <a:pt x="27" y="111"/>
                    <a:pt x="28" y="113"/>
                    <a:pt x="28" y="113"/>
                  </a:cubicBezTo>
                  <a:cubicBezTo>
                    <a:pt x="28" y="113"/>
                    <a:pt x="32" y="112"/>
                    <a:pt x="33" y="112"/>
                  </a:cubicBezTo>
                  <a:cubicBezTo>
                    <a:pt x="33" y="112"/>
                    <a:pt x="33" y="112"/>
                    <a:pt x="34" y="112"/>
                  </a:cubicBezTo>
                  <a:cubicBezTo>
                    <a:pt x="32" y="105"/>
                    <a:pt x="32" y="105"/>
                    <a:pt x="32" y="105"/>
                  </a:cubicBezTo>
                  <a:cubicBezTo>
                    <a:pt x="32" y="105"/>
                    <a:pt x="29" y="106"/>
                    <a:pt x="28" y="106"/>
                  </a:cubicBezTo>
                  <a:cubicBezTo>
                    <a:pt x="29" y="105"/>
                    <a:pt x="32" y="103"/>
                    <a:pt x="33" y="102"/>
                  </a:cubicBezTo>
                  <a:cubicBezTo>
                    <a:pt x="34" y="101"/>
                    <a:pt x="28" y="103"/>
                    <a:pt x="27" y="101"/>
                  </a:cubicBezTo>
                  <a:cubicBezTo>
                    <a:pt x="27" y="99"/>
                    <a:pt x="26" y="96"/>
                    <a:pt x="27" y="95"/>
                  </a:cubicBezTo>
                  <a:cubicBezTo>
                    <a:pt x="28" y="94"/>
                    <a:pt x="32" y="81"/>
                    <a:pt x="32" y="79"/>
                  </a:cubicBezTo>
                  <a:cubicBezTo>
                    <a:pt x="32" y="79"/>
                    <a:pt x="29" y="79"/>
                    <a:pt x="28" y="79"/>
                  </a:cubicBezTo>
                  <a:cubicBezTo>
                    <a:pt x="28" y="78"/>
                    <a:pt x="35" y="70"/>
                    <a:pt x="35" y="67"/>
                  </a:cubicBezTo>
                  <a:cubicBezTo>
                    <a:pt x="35" y="67"/>
                    <a:pt x="29" y="75"/>
                    <a:pt x="26" y="75"/>
                  </a:cubicBezTo>
                  <a:cubicBezTo>
                    <a:pt x="26" y="75"/>
                    <a:pt x="27" y="55"/>
                    <a:pt x="33" y="51"/>
                  </a:cubicBezTo>
                  <a:cubicBezTo>
                    <a:pt x="33" y="51"/>
                    <a:pt x="26" y="55"/>
                    <a:pt x="25" y="58"/>
                  </a:cubicBezTo>
                  <a:cubicBezTo>
                    <a:pt x="25" y="58"/>
                    <a:pt x="30" y="42"/>
                    <a:pt x="30" y="39"/>
                  </a:cubicBezTo>
                  <a:cubicBezTo>
                    <a:pt x="30" y="39"/>
                    <a:pt x="27" y="49"/>
                    <a:pt x="25" y="49"/>
                  </a:cubicBezTo>
                  <a:cubicBezTo>
                    <a:pt x="25" y="49"/>
                    <a:pt x="24" y="32"/>
                    <a:pt x="25" y="32"/>
                  </a:cubicBezTo>
                  <a:cubicBezTo>
                    <a:pt x="26" y="32"/>
                    <a:pt x="25" y="23"/>
                    <a:pt x="25" y="23"/>
                  </a:cubicBezTo>
                  <a:cubicBezTo>
                    <a:pt x="25" y="23"/>
                    <a:pt x="26" y="30"/>
                    <a:pt x="28" y="32"/>
                  </a:cubicBezTo>
                  <a:cubicBezTo>
                    <a:pt x="29" y="33"/>
                    <a:pt x="33" y="34"/>
                    <a:pt x="40" y="31"/>
                  </a:cubicBezTo>
                  <a:cubicBezTo>
                    <a:pt x="40" y="29"/>
                    <a:pt x="40" y="27"/>
                    <a:pt x="40" y="25"/>
                  </a:cubicBez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10" name="Freeform 93"/>
            <p:cNvSpPr/>
            <p:nvPr/>
          </p:nvSpPr>
          <p:spPr bwMode="auto">
            <a:xfrm>
              <a:off x="2505075" y="2530475"/>
              <a:ext cx="120650" cy="220663"/>
            </a:xfrm>
            <a:custGeom>
              <a:avLst/>
              <a:gdLst>
                <a:gd name="T0" fmla="*/ 0 w 19"/>
                <a:gd name="T1" fmla="*/ 0 h 35"/>
                <a:gd name="T2" fmla="*/ 4 w 19"/>
                <a:gd name="T3" fmla="*/ 7 h 35"/>
                <a:gd name="T4" fmla="*/ 6 w 19"/>
                <a:gd name="T5" fmla="*/ 4 h 35"/>
                <a:gd name="T6" fmla="*/ 9 w 19"/>
                <a:gd name="T7" fmla="*/ 7 h 35"/>
                <a:gd name="T8" fmla="*/ 7 w 19"/>
                <a:gd name="T9" fmla="*/ 20 h 35"/>
                <a:gd name="T10" fmla="*/ 11 w 19"/>
                <a:gd name="T11" fmla="*/ 22 h 35"/>
                <a:gd name="T12" fmla="*/ 11 w 19"/>
                <a:gd name="T13" fmla="*/ 8 h 35"/>
                <a:gd name="T14" fmla="*/ 11 w 19"/>
                <a:gd name="T15" fmla="*/ 3 h 35"/>
                <a:gd name="T16" fmla="*/ 10 w 19"/>
                <a:gd name="T17" fmla="*/ 2 h 35"/>
                <a:gd name="T18" fmla="*/ 10 w 19"/>
                <a:gd name="T19" fmla="*/ 1 h 35"/>
                <a:gd name="T20" fmla="*/ 19 w 19"/>
                <a:gd name="T21" fmla="*/ 8 h 35"/>
                <a:gd name="T22" fmla="*/ 12 w 19"/>
                <a:gd name="T23" fmla="*/ 5 h 35"/>
                <a:gd name="T24" fmla="*/ 12 w 19"/>
                <a:gd name="T25" fmla="*/ 8 h 35"/>
                <a:gd name="T26" fmla="*/ 17 w 19"/>
                <a:gd name="T27" fmla="*/ 23 h 35"/>
                <a:gd name="T28" fmla="*/ 9 w 19"/>
                <a:gd name="T29" fmla="*/ 34 h 35"/>
                <a:gd name="T30" fmla="*/ 3 w 19"/>
                <a:gd name="T31" fmla="*/ 30 h 35"/>
                <a:gd name="T32" fmla="*/ 4 w 19"/>
                <a:gd name="T33" fmla="*/ 13 h 35"/>
                <a:gd name="T34" fmla="*/ 4 w 19"/>
                <a:gd name="T35" fmla="*/ 23 h 35"/>
                <a:gd name="T36" fmla="*/ 6 w 19"/>
                <a:gd name="T37" fmla="*/ 24 h 35"/>
                <a:gd name="T38" fmla="*/ 5 w 19"/>
                <a:gd name="T39" fmla="*/ 10 h 35"/>
                <a:gd name="T40" fmla="*/ 7 w 19"/>
                <a:gd name="T41" fmla="*/ 7 h 35"/>
                <a:gd name="T42" fmla="*/ 6 w 19"/>
                <a:gd name="T43" fmla="*/ 6 h 35"/>
                <a:gd name="T44" fmla="*/ 3 w 19"/>
                <a:gd name="T45" fmla="*/ 8 h 35"/>
                <a:gd name="T46" fmla="*/ 0 w 19"/>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35">
                  <a:moveTo>
                    <a:pt x="0" y="0"/>
                  </a:moveTo>
                  <a:cubicBezTo>
                    <a:pt x="0" y="0"/>
                    <a:pt x="2" y="6"/>
                    <a:pt x="4" y="7"/>
                  </a:cubicBezTo>
                  <a:cubicBezTo>
                    <a:pt x="6" y="4"/>
                    <a:pt x="6" y="4"/>
                    <a:pt x="6" y="4"/>
                  </a:cubicBezTo>
                  <a:cubicBezTo>
                    <a:pt x="9" y="7"/>
                    <a:pt x="9" y="7"/>
                    <a:pt x="9" y="7"/>
                  </a:cubicBezTo>
                  <a:cubicBezTo>
                    <a:pt x="7" y="20"/>
                    <a:pt x="7" y="20"/>
                    <a:pt x="7" y="20"/>
                  </a:cubicBezTo>
                  <a:cubicBezTo>
                    <a:pt x="11" y="22"/>
                    <a:pt x="11" y="22"/>
                    <a:pt x="11" y="22"/>
                  </a:cubicBezTo>
                  <a:cubicBezTo>
                    <a:pt x="11" y="8"/>
                    <a:pt x="11" y="8"/>
                    <a:pt x="11" y="8"/>
                  </a:cubicBezTo>
                  <a:cubicBezTo>
                    <a:pt x="11" y="3"/>
                    <a:pt x="11" y="3"/>
                    <a:pt x="11" y="3"/>
                  </a:cubicBezTo>
                  <a:cubicBezTo>
                    <a:pt x="10" y="2"/>
                    <a:pt x="10" y="2"/>
                    <a:pt x="10" y="2"/>
                  </a:cubicBezTo>
                  <a:cubicBezTo>
                    <a:pt x="10" y="1"/>
                    <a:pt x="10" y="1"/>
                    <a:pt x="10" y="1"/>
                  </a:cubicBezTo>
                  <a:cubicBezTo>
                    <a:pt x="19" y="8"/>
                    <a:pt x="19" y="8"/>
                    <a:pt x="19" y="8"/>
                  </a:cubicBezTo>
                  <a:cubicBezTo>
                    <a:pt x="19" y="8"/>
                    <a:pt x="13" y="5"/>
                    <a:pt x="12" y="5"/>
                  </a:cubicBezTo>
                  <a:cubicBezTo>
                    <a:pt x="12" y="8"/>
                    <a:pt x="12" y="8"/>
                    <a:pt x="12" y="8"/>
                  </a:cubicBezTo>
                  <a:cubicBezTo>
                    <a:pt x="12" y="8"/>
                    <a:pt x="16" y="17"/>
                    <a:pt x="17" y="23"/>
                  </a:cubicBezTo>
                  <a:cubicBezTo>
                    <a:pt x="18" y="28"/>
                    <a:pt x="9" y="34"/>
                    <a:pt x="9" y="34"/>
                  </a:cubicBezTo>
                  <a:cubicBezTo>
                    <a:pt x="10" y="35"/>
                    <a:pt x="3" y="30"/>
                    <a:pt x="3" y="30"/>
                  </a:cubicBezTo>
                  <a:cubicBezTo>
                    <a:pt x="3" y="30"/>
                    <a:pt x="4" y="16"/>
                    <a:pt x="4" y="13"/>
                  </a:cubicBezTo>
                  <a:cubicBezTo>
                    <a:pt x="4" y="13"/>
                    <a:pt x="5" y="19"/>
                    <a:pt x="4" y="23"/>
                  </a:cubicBezTo>
                  <a:cubicBezTo>
                    <a:pt x="4" y="23"/>
                    <a:pt x="6" y="24"/>
                    <a:pt x="6" y="24"/>
                  </a:cubicBezTo>
                  <a:cubicBezTo>
                    <a:pt x="6" y="24"/>
                    <a:pt x="5" y="11"/>
                    <a:pt x="5" y="10"/>
                  </a:cubicBezTo>
                  <a:cubicBezTo>
                    <a:pt x="5" y="8"/>
                    <a:pt x="6" y="7"/>
                    <a:pt x="7" y="7"/>
                  </a:cubicBezTo>
                  <a:cubicBezTo>
                    <a:pt x="6" y="6"/>
                    <a:pt x="6" y="6"/>
                    <a:pt x="6" y="6"/>
                  </a:cubicBezTo>
                  <a:cubicBezTo>
                    <a:pt x="3" y="8"/>
                    <a:pt x="3" y="8"/>
                    <a:pt x="3" y="8"/>
                  </a:cubicBezTo>
                  <a:cubicBezTo>
                    <a:pt x="3" y="8"/>
                    <a:pt x="1" y="5"/>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11" name="Freeform 94"/>
            <p:cNvSpPr/>
            <p:nvPr/>
          </p:nvSpPr>
          <p:spPr bwMode="auto">
            <a:xfrm>
              <a:off x="2530475" y="2543175"/>
              <a:ext cx="76200" cy="360363"/>
            </a:xfrm>
            <a:custGeom>
              <a:avLst/>
              <a:gdLst>
                <a:gd name="T0" fmla="*/ 1 w 12"/>
                <a:gd name="T1" fmla="*/ 50 h 57"/>
                <a:gd name="T2" fmla="*/ 6 w 12"/>
                <a:gd name="T3" fmla="*/ 57 h 57"/>
                <a:gd name="T4" fmla="*/ 11 w 12"/>
                <a:gd name="T5" fmla="*/ 52 h 57"/>
                <a:gd name="T6" fmla="*/ 7 w 12"/>
                <a:gd name="T7" fmla="*/ 6 h 57"/>
                <a:gd name="T8" fmla="*/ 8 w 12"/>
                <a:gd name="T9" fmla="*/ 2 h 57"/>
                <a:gd name="T10" fmla="*/ 6 w 12"/>
                <a:gd name="T11" fmla="*/ 0 h 57"/>
                <a:gd name="T12" fmla="*/ 2 w 12"/>
                <a:gd name="T13" fmla="*/ 2 h 57"/>
                <a:gd name="T14" fmla="*/ 4 w 12"/>
                <a:gd name="T15" fmla="*/ 5 h 57"/>
                <a:gd name="T16" fmla="*/ 1 w 12"/>
                <a:gd name="T17" fmla="*/ 32 h 57"/>
                <a:gd name="T18" fmla="*/ 1 w 12"/>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7">
                  <a:moveTo>
                    <a:pt x="1" y="50"/>
                  </a:moveTo>
                  <a:cubicBezTo>
                    <a:pt x="6" y="57"/>
                    <a:pt x="6" y="57"/>
                    <a:pt x="6" y="57"/>
                  </a:cubicBezTo>
                  <a:cubicBezTo>
                    <a:pt x="11" y="52"/>
                    <a:pt x="11" y="52"/>
                    <a:pt x="11" y="52"/>
                  </a:cubicBezTo>
                  <a:cubicBezTo>
                    <a:pt x="11" y="52"/>
                    <a:pt x="12" y="15"/>
                    <a:pt x="7" y="6"/>
                  </a:cubicBezTo>
                  <a:cubicBezTo>
                    <a:pt x="7" y="6"/>
                    <a:pt x="7" y="3"/>
                    <a:pt x="8" y="2"/>
                  </a:cubicBezTo>
                  <a:cubicBezTo>
                    <a:pt x="8" y="2"/>
                    <a:pt x="8" y="1"/>
                    <a:pt x="6" y="0"/>
                  </a:cubicBezTo>
                  <a:cubicBezTo>
                    <a:pt x="2" y="2"/>
                    <a:pt x="2" y="2"/>
                    <a:pt x="2" y="2"/>
                  </a:cubicBezTo>
                  <a:cubicBezTo>
                    <a:pt x="4" y="5"/>
                    <a:pt x="4" y="5"/>
                    <a:pt x="4" y="5"/>
                  </a:cubicBezTo>
                  <a:cubicBezTo>
                    <a:pt x="4" y="5"/>
                    <a:pt x="0" y="21"/>
                    <a:pt x="1" y="32"/>
                  </a:cubicBezTo>
                  <a:lnTo>
                    <a:pt x="1" y="50"/>
                  </a:ln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12" name="Freeform 95"/>
            <p:cNvSpPr/>
            <p:nvPr/>
          </p:nvSpPr>
          <p:spPr bwMode="auto">
            <a:xfrm>
              <a:off x="2568575" y="2909888"/>
              <a:ext cx="38100" cy="25400"/>
            </a:xfrm>
            <a:custGeom>
              <a:avLst/>
              <a:gdLst>
                <a:gd name="T0" fmla="*/ 5 w 6"/>
                <a:gd name="T1" fmla="*/ 0 h 4"/>
                <a:gd name="T2" fmla="*/ 1 w 6"/>
                <a:gd name="T3" fmla="*/ 0 h 4"/>
                <a:gd name="T4" fmla="*/ 1 w 6"/>
                <a:gd name="T5" fmla="*/ 4 h 4"/>
                <a:gd name="T6" fmla="*/ 6 w 6"/>
                <a:gd name="T7" fmla="*/ 4 h 4"/>
                <a:gd name="T8" fmla="*/ 1 w 6"/>
                <a:gd name="T9" fmla="*/ 3 h 4"/>
                <a:gd name="T10" fmla="*/ 1 w 6"/>
                <a:gd name="T11" fmla="*/ 1 h 4"/>
                <a:gd name="T12" fmla="*/ 5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0"/>
                  </a:moveTo>
                  <a:cubicBezTo>
                    <a:pt x="5" y="0"/>
                    <a:pt x="1" y="0"/>
                    <a:pt x="1" y="0"/>
                  </a:cubicBezTo>
                  <a:cubicBezTo>
                    <a:pt x="0" y="1"/>
                    <a:pt x="0" y="3"/>
                    <a:pt x="1" y="4"/>
                  </a:cubicBezTo>
                  <a:cubicBezTo>
                    <a:pt x="1" y="4"/>
                    <a:pt x="4" y="4"/>
                    <a:pt x="6" y="4"/>
                  </a:cubicBezTo>
                  <a:cubicBezTo>
                    <a:pt x="6" y="4"/>
                    <a:pt x="1" y="4"/>
                    <a:pt x="1" y="3"/>
                  </a:cubicBezTo>
                  <a:cubicBezTo>
                    <a:pt x="1" y="2"/>
                    <a:pt x="1" y="1"/>
                    <a:pt x="1" y="1"/>
                  </a:cubicBezTo>
                  <a:cubicBezTo>
                    <a:pt x="1" y="1"/>
                    <a:pt x="1" y="0"/>
                    <a:pt x="5" y="0"/>
                  </a:cubicBezTo>
                  <a:close/>
                </a:path>
              </a:pathLst>
            </a:custGeom>
            <a:solidFill>
              <a:srgbClr val="AF85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13" name="Freeform 96"/>
            <p:cNvSpPr/>
            <p:nvPr/>
          </p:nvSpPr>
          <p:spPr bwMode="auto">
            <a:xfrm>
              <a:off x="2354263" y="2986088"/>
              <a:ext cx="76200" cy="36513"/>
            </a:xfrm>
            <a:custGeom>
              <a:avLst/>
              <a:gdLst>
                <a:gd name="T0" fmla="*/ 4 w 12"/>
                <a:gd name="T1" fmla="*/ 1 h 6"/>
                <a:gd name="T2" fmla="*/ 4 w 12"/>
                <a:gd name="T3" fmla="*/ 5 h 6"/>
                <a:gd name="T4" fmla="*/ 12 w 12"/>
                <a:gd name="T5" fmla="*/ 5 h 6"/>
                <a:gd name="T6" fmla="*/ 12 w 12"/>
                <a:gd name="T7" fmla="*/ 0 h 6"/>
                <a:gd name="T8" fmla="*/ 4 w 12"/>
                <a:gd name="T9" fmla="*/ 1 h 6"/>
              </a:gdLst>
              <a:ahLst/>
              <a:cxnLst>
                <a:cxn ang="0">
                  <a:pos x="T0" y="T1"/>
                </a:cxn>
                <a:cxn ang="0">
                  <a:pos x="T2" y="T3"/>
                </a:cxn>
                <a:cxn ang="0">
                  <a:pos x="T4" y="T5"/>
                </a:cxn>
                <a:cxn ang="0">
                  <a:pos x="T6" y="T7"/>
                </a:cxn>
                <a:cxn ang="0">
                  <a:pos x="T8" y="T9"/>
                </a:cxn>
              </a:cxnLst>
              <a:rect l="0" t="0" r="r" b="b"/>
              <a:pathLst>
                <a:path w="12" h="6">
                  <a:moveTo>
                    <a:pt x="4" y="1"/>
                  </a:moveTo>
                  <a:cubicBezTo>
                    <a:pt x="4" y="1"/>
                    <a:pt x="0" y="4"/>
                    <a:pt x="4" y="5"/>
                  </a:cubicBezTo>
                  <a:cubicBezTo>
                    <a:pt x="8" y="6"/>
                    <a:pt x="12" y="5"/>
                    <a:pt x="12" y="5"/>
                  </a:cubicBezTo>
                  <a:cubicBezTo>
                    <a:pt x="12" y="0"/>
                    <a:pt x="12" y="0"/>
                    <a:pt x="12" y="0"/>
                  </a:cubicBezTo>
                  <a:lnTo>
                    <a:pt x="4" y="1"/>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14" name="Freeform 97"/>
            <p:cNvSpPr/>
            <p:nvPr/>
          </p:nvSpPr>
          <p:spPr bwMode="auto">
            <a:xfrm>
              <a:off x="2366963" y="2511425"/>
              <a:ext cx="188912" cy="555625"/>
            </a:xfrm>
            <a:custGeom>
              <a:avLst/>
              <a:gdLst>
                <a:gd name="T0" fmla="*/ 0 w 30"/>
                <a:gd name="T1" fmla="*/ 79 h 88"/>
                <a:gd name="T2" fmla="*/ 8 w 30"/>
                <a:gd name="T3" fmla="*/ 78 h 88"/>
                <a:gd name="T4" fmla="*/ 10 w 30"/>
                <a:gd name="T5" fmla="*/ 88 h 88"/>
                <a:gd name="T6" fmla="*/ 28 w 30"/>
                <a:gd name="T7" fmla="*/ 88 h 88"/>
                <a:gd name="T8" fmla="*/ 30 w 30"/>
                <a:gd name="T9" fmla="*/ 41 h 88"/>
                <a:gd name="T10" fmla="*/ 23 w 30"/>
                <a:gd name="T11" fmla="*/ 0 h 88"/>
                <a:gd name="T12" fmla="*/ 15 w 30"/>
                <a:gd name="T13" fmla="*/ 6 h 88"/>
                <a:gd name="T14" fmla="*/ 5 w 30"/>
                <a:gd name="T15" fmla="*/ 11 h 88"/>
                <a:gd name="T16" fmla="*/ 2 w 30"/>
                <a:gd name="T17" fmla="*/ 32 h 88"/>
                <a:gd name="T18" fmla="*/ 0 w 30"/>
                <a:gd name="T19" fmla="*/ 7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88">
                  <a:moveTo>
                    <a:pt x="0" y="79"/>
                  </a:moveTo>
                  <a:cubicBezTo>
                    <a:pt x="0" y="79"/>
                    <a:pt x="7" y="77"/>
                    <a:pt x="8" y="78"/>
                  </a:cubicBezTo>
                  <a:cubicBezTo>
                    <a:pt x="8" y="78"/>
                    <a:pt x="8" y="87"/>
                    <a:pt x="10" y="88"/>
                  </a:cubicBezTo>
                  <a:cubicBezTo>
                    <a:pt x="10" y="88"/>
                    <a:pt x="26" y="88"/>
                    <a:pt x="28" y="88"/>
                  </a:cubicBezTo>
                  <a:cubicBezTo>
                    <a:pt x="28" y="88"/>
                    <a:pt x="30" y="45"/>
                    <a:pt x="30" y="41"/>
                  </a:cubicBezTo>
                  <a:cubicBezTo>
                    <a:pt x="29" y="38"/>
                    <a:pt x="21" y="5"/>
                    <a:pt x="23" y="0"/>
                  </a:cubicBezTo>
                  <a:cubicBezTo>
                    <a:pt x="23" y="0"/>
                    <a:pt x="19" y="4"/>
                    <a:pt x="15" y="6"/>
                  </a:cubicBezTo>
                  <a:cubicBezTo>
                    <a:pt x="15" y="6"/>
                    <a:pt x="7" y="8"/>
                    <a:pt x="5" y="11"/>
                  </a:cubicBezTo>
                  <a:cubicBezTo>
                    <a:pt x="3" y="13"/>
                    <a:pt x="3" y="31"/>
                    <a:pt x="2" y="32"/>
                  </a:cubicBezTo>
                  <a:cubicBezTo>
                    <a:pt x="2" y="34"/>
                    <a:pt x="0" y="64"/>
                    <a:pt x="0" y="7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15" name="Freeform 98"/>
            <p:cNvSpPr/>
            <p:nvPr/>
          </p:nvSpPr>
          <p:spPr bwMode="auto">
            <a:xfrm>
              <a:off x="2581275" y="2511425"/>
              <a:ext cx="196850" cy="555625"/>
            </a:xfrm>
            <a:custGeom>
              <a:avLst/>
              <a:gdLst>
                <a:gd name="T0" fmla="*/ 21 w 31"/>
                <a:gd name="T1" fmla="*/ 76 h 88"/>
                <a:gd name="T2" fmla="*/ 30 w 31"/>
                <a:gd name="T3" fmla="*/ 78 h 88"/>
                <a:gd name="T4" fmla="*/ 29 w 31"/>
                <a:gd name="T5" fmla="*/ 55 h 88"/>
                <a:gd name="T6" fmla="*/ 26 w 31"/>
                <a:gd name="T7" fmla="*/ 33 h 88"/>
                <a:gd name="T8" fmla="*/ 26 w 31"/>
                <a:gd name="T9" fmla="*/ 24 h 88"/>
                <a:gd name="T10" fmla="*/ 22 w 31"/>
                <a:gd name="T11" fmla="*/ 8 h 88"/>
                <a:gd name="T12" fmla="*/ 4 w 31"/>
                <a:gd name="T13" fmla="*/ 0 h 88"/>
                <a:gd name="T14" fmla="*/ 4 w 31"/>
                <a:gd name="T15" fmla="*/ 12 h 88"/>
                <a:gd name="T16" fmla="*/ 2 w 31"/>
                <a:gd name="T17" fmla="*/ 44 h 88"/>
                <a:gd name="T18" fmla="*/ 5 w 31"/>
                <a:gd name="T19" fmla="*/ 83 h 88"/>
                <a:gd name="T20" fmla="*/ 9 w 31"/>
                <a:gd name="T21" fmla="*/ 88 h 88"/>
                <a:gd name="T22" fmla="*/ 21 w 31"/>
                <a:gd name="T23" fmla="*/ 85 h 88"/>
                <a:gd name="T24" fmla="*/ 21 w 31"/>
                <a:gd name="T2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88">
                  <a:moveTo>
                    <a:pt x="21" y="76"/>
                  </a:moveTo>
                  <a:cubicBezTo>
                    <a:pt x="21" y="76"/>
                    <a:pt x="28" y="78"/>
                    <a:pt x="30" y="78"/>
                  </a:cubicBezTo>
                  <a:cubicBezTo>
                    <a:pt x="30" y="78"/>
                    <a:pt x="31" y="58"/>
                    <a:pt x="29" y="55"/>
                  </a:cubicBezTo>
                  <a:cubicBezTo>
                    <a:pt x="29" y="55"/>
                    <a:pt x="27" y="36"/>
                    <a:pt x="26" y="33"/>
                  </a:cubicBezTo>
                  <a:cubicBezTo>
                    <a:pt x="26" y="33"/>
                    <a:pt x="27" y="28"/>
                    <a:pt x="26" y="24"/>
                  </a:cubicBezTo>
                  <a:cubicBezTo>
                    <a:pt x="25" y="19"/>
                    <a:pt x="24" y="11"/>
                    <a:pt x="22" y="8"/>
                  </a:cubicBezTo>
                  <a:cubicBezTo>
                    <a:pt x="22" y="8"/>
                    <a:pt x="7" y="5"/>
                    <a:pt x="4" y="0"/>
                  </a:cubicBezTo>
                  <a:cubicBezTo>
                    <a:pt x="4" y="0"/>
                    <a:pt x="5" y="10"/>
                    <a:pt x="4" y="12"/>
                  </a:cubicBezTo>
                  <a:cubicBezTo>
                    <a:pt x="4" y="15"/>
                    <a:pt x="1" y="40"/>
                    <a:pt x="2" y="44"/>
                  </a:cubicBezTo>
                  <a:cubicBezTo>
                    <a:pt x="2" y="44"/>
                    <a:pt x="0" y="73"/>
                    <a:pt x="5" y="83"/>
                  </a:cubicBezTo>
                  <a:cubicBezTo>
                    <a:pt x="5" y="83"/>
                    <a:pt x="6" y="87"/>
                    <a:pt x="9" y="88"/>
                  </a:cubicBezTo>
                  <a:cubicBezTo>
                    <a:pt x="9" y="88"/>
                    <a:pt x="18" y="87"/>
                    <a:pt x="21" y="85"/>
                  </a:cubicBezTo>
                  <a:cubicBezTo>
                    <a:pt x="24" y="84"/>
                    <a:pt x="21" y="76"/>
                    <a:pt x="21" y="7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16" name="Freeform 99"/>
            <p:cNvSpPr/>
            <p:nvPr/>
          </p:nvSpPr>
          <p:spPr bwMode="auto">
            <a:xfrm>
              <a:off x="2720975" y="2562225"/>
              <a:ext cx="0" cy="1905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cubicBezTo>
                    <a:pt x="0" y="1"/>
                    <a:pt x="0" y="2"/>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17" name="Freeform 100"/>
            <p:cNvSpPr/>
            <p:nvPr/>
          </p:nvSpPr>
          <p:spPr bwMode="auto">
            <a:xfrm>
              <a:off x="2657475" y="2581275"/>
              <a:ext cx="95250" cy="479425"/>
            </a:xfrm>
            <a:custGeom>
              <a:avLst/>
              <a:gdLst>
                <a:gd name="T0" fmla="*/ 10 w 15"/>
                <a:gd name="T1" fmla="*/ 0 h 76"/>
                <a:gd name="T2" fmla="*/ 6 w 15"/>
                <a:gd name="T3" fmla="*/ 19 h 76"/>
                <a:gd name="T4" fmla="*/ 1 w 15"/>
                <a:gd name="T5" fmla="*/ 36 h 76"/>
                <a:gd name="T6" fmla="*/ 6 w 15"/>
                <a:gd name="T7" fmla="*/ 36 h 76"/>
                <a:gd name="T8" fmla="*/ 4 w 15"/>
                <a:gd name="T9" fmla="*/ 46 h 76"/>
                <a:gd name="T10" fmla="*/ 0 w 15"/>
                <a:gd name="T11" fmla="*/ 46 h 76"/>
                <a:gd name="T12" fmla="*/ 4 w 15"/>
                <a:gd name="T13" fmla="*/ 47 h 76"/>
                <a:gd name="T14" fmla="*/ 8 w 15"/>
                <a:gd name="T15" fmla="*/ 57 h 76"/>
                <a:gd name="T16" fmla="*/ 6 w 15"/>
                <a:gd name="T17" fmla="*/ 65 h 76"/>
                <a:gd name="T18" fmla="*/ 5 w 15"/>
                <a:gd name="T19" fmla="*/ 76 h 76"/>
                <a:gd name="T20" fmla="*/ 9 w 15"/>
                <a:gd name="T21" fmla="*/ 74 h 76"/>
                <a:gd name="T22" fmla="*/ 9 w 15"/>
                <a:gd name="T23" fmla="*/ 65 h 76"/>
                <a:gd name="T24" fmla="*/ 13 w 15"/>
                <a:gd name="T25" fmla="*/ 66 h 76"/>
                <a:gd name="T26" fmla="*/ 10 w 15"/>
                <a:gd name="T27" fmla="*/ 56 h 76"/>
                <a:gd name="T28" fmla="*/ 13 w 15"/>
                <a:gd name="T29" fmla="*/ 58 h 76"/>
                <a:gd name="T30" fmla="*/ 10 w 15"/>
                <a:gd name="T31" fmla="*/ 49 h 76"/>
                <a:gd name="T32" fmla="*/ 15 w 15"/>
                <a:gd name="T33" fmla="*/ 50 h 76"/>
                <a:gd name="T34" fmla="*/ 10 w 15"/>
                <a:gd name="T35" fmla="*/ 44 h 76"/>
                <a:gd name="T36" fmla="*/ 10 w 15"/>
                <a:gd name="T37" fmla="*/ 38 h 76"/>
                <a:gd name="T38" fmla="*/ 10 w 15"/>
                <a:gd name="T39" fmla="*/ 30 h 76"/>
                <a:gd name="T40" fmla="*/ 10 w 15"/>
                <a:gd name="T41" fmla="*/ 23 h 76"/>
                <a:gd name="T42" fmla="*/ 8 w 15"/>
                <a:gd name="T43" fmla="*/ 27 h 76"/>
                <a:gd name="T44" fmla="*/ 7 w 15"/>
                <a:gd name="T45" fmla="*/ 12 h 76"/>
                <a:gd name="T46" fmla="*/ 10 w 15"/>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76">
                  <a:moveTo>
                    <a:pt x="10" y="0"/>
                  </a:moveTo>
                  <a:cubicBezTo>
                    <a:pt x="8" y="3"/>
                    <a:pt x="5" y="12"/>
                    <a:pt x="6" y="19"/>
                  </a:cubicBezTo>
                  <a:cubicBezTo>
                    <a:pt x="6" y="29"/>
                    <a:pt x="3" y="34"/>
                    <a:pt x="1" y="36"/>
                  </a:cubicBezTo>
                  <a:cubicBezTo>
                    <a:pt x="1" y="36"/>
                    <a:pt x="3" y="36"/>
                    <a:pt x="6" y="36"/>
                  </a:cubicBezTo>
                  <a:cubicBezTo>
                    <a:pt x="4" y="46"/>
                    <a:pt x="4" y="46"/>
                    <a:pt x="4" y="46"/>
                  </a:cubicBezTo>
                  <a:cubicBezTo>
                    <a:pt x="0" y="46"/>
                    <a:pt x="0" y="46"/>
                    <a:pt x="0" y="46"/>
                  </a:cubicBezTo>
                  <a:cubicBezTo>
                    <a:pt x="0" y="46"/>
                    <a:pt x="2" y="47"/>
                    <a:pt x="4" y="47"/>
                  </a:cubicBezTo>
                  <a:cubicBezTo>
                    <a:pt x="4" y="47"/>
                    <a:pt x="8" y="56"/>
                    <a:pt x="8" y="57"/>
                  </a:cubicBezTo>
                  <a:cubicBezTo>
                    <a:pt x="7" y="58"/>
                    <a:pt x="6" y="64"/>
                    <a:pt x="6" y="65"/>
                  </a:cubicBezTo>
                  <a:cubicBezTo>
                    <a:pt x="6" y="66"/>
                    <a:pt x="5" y="71"/>
                    <a:pt x="5" y="76"/>
                  </a:cubicBezTo>
                  <a:cubicBezTo>
                    <a:pt x="7" y="75"/>
                    <a:pt x="8" y="75"/>
                    <a:pt x="9" y="74"/>
                  </a:cubicBezTo>
                  <a:cubicBezTo>
                    <a:pt x="12" y="73"/>
                    <a:pt x="9" y="65"/>
                    <a:pt x="9" y="65"/>
                  </a:cubicBezTo>
                  <a:cubicBezTo>
                    <a:pt x="9" y="65"/>
                    <a:pt x="11" y="66"/>
                    <a:pt x="13" y="66"/>
                  </a:cubicBezTo>
                  <a:cubicBezTo>
                    <a:pt x="11" y="63"/>
                    <a:pt x="10" y="59"/>
                    <a:pt x="10" y="56"/>
                  </a:cubicBezTo>
                  <a:cubicBezTo>
                    <a:pt x="10" y="56"/>
                    <a:pt x="10" y="58"/>
                    <a:pt x="13" y="58"/>
                  </a:cubicBezTo>
                  <a:cubicBezTo>
                    <a:pt x="13" y="58"/>
                    <a:pt x="9" y="54"/>
                    <a:pt x="10" y="49"/>
                  </a:cubicBezTo>
                  <a:cubicBezTo>
                    <a:pt x="10" y="49"/>
                    <a:pt x="13" y="51"/>
                    <a:pt x="15" y="50"/>
                  </a:cubicBezTo>
                  <a:cubicBezTo>
                    <a:pt x="15" y="50"/>
                    <a:pt x="9" y="48"/>
                    <a:pt x="10" y="44"/>
                  </a:cubicBezTo>
                  <a:cubicBezTo>
                    <a:pt x="10" y="44"/>
                    <a:pt x="12" y="41"/>
                    <a:pt x="10" y="38"/>
                  </a:cubicBezTo>
                  <a:cubicBezTo>
                    <a:pt x="10" y="38"/>
                    <a:pt x="6" y="38"/>
                    <a:pt x="10" y="30"/>
                  </a:cubicBezTo>
                  <a:cubicBezTo>
                    <a:pt x="10" y="30"/>
                    <a:pt x="12" y="25"/>
                    <a:pt x="10" y="23"/>
                  </a:cubicBezTo>
                  <a:cubicBezTo>
                    <a:pt x="10" y="23"/>
                    <a:pt x="10" y="26"/>
                    <a:pt x="8" y="27"/>
                  </a:cubicBezTo>
                  <a:cubicBezTo>
                    <a:pt x="8" y="27"/>
                    <a:pt x="6" y="16"/>
                    <a:pt x="7" y="12"/>
                  </a:cubicBezTo>
                  <a:cubicBezTo>
                    <a:pt x="7" y="12"/>
                    <a:pt x="8" y="5"/>
                    <a:pt x="1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18" name="Freeform 101"/>
            <p:cNvSpPr/>
            <p:nvPr/>
          </p:nvSpPr>
          <p:spPr bwMode="auto">
            <a:xfrm>
              <a:off x="2593975" y="2568575"/>
              <a:ext cx="76200" cy="182563"/>
            </a:xfrm>
            <a:custGeom>
              <a:avLst/>
              <a:gdLst>
                <a:gd name="T0" fmla="*/ 0 w 12"/>
                <a:gd name="T1" fmla="*/ 27 h 29"/>
                <a:gd name="T2" fmla="*/ 0 w 12"/>
                <a:gd name="T3" fmla="*/ 29 h 29"/>
                <a:gd name="T4" fmla="*/ 12 w 12"/>
                <a:gd name="T5" fmla="*/ 0 h 29"/>
                <a:gd name="T6" fmla="*/ 0 w 12"/>
                <a:gd name="T7" fmla="*/ 27 h 29"/>
              </a:gdLst>
              <a:ahLst/>
              <a:cxnLst>
                <a:cxn ang="0">
                  <a:pos x="T0" y="T1"/>
                </a:cxn>
                <a:cxn ang="0">
                  <a:pos x="T2" y="T3"/>
                </a:cxn>
                <a:cxn ang="0">
                  <a:pos x="T4" y="T5"/>
                </a:cxn>
                <a:cxn ang="0">
                  <a:pos x="T6" y="T7"/>
                </a:cxn>
              </a:cxnLst>
              <a:rect l="0" t="0" r="r" b="b"/>
              <a:pathLst>
                <a:path w="12" h="29">
                  <a:moveTo>
                    <a:pt x="0" y="27"/>
                  </a:moveTo>
                  <a:cubicBezTo>
                    <a:pt x="0" y="28"/>
                    <a:pt x="0" y="28"/>
                    <a:pt x="0" y="29"/>
                  </a:cubicBezTo>
                  <a:cubicBezTo>
                    <a:pt x="7" y="21"/>
                    <a:pt x="12" y="0"/>
                    <a:pt x="12" y="0"/>
                  </a:cubicBezTo>
                  <a:cubicBezTo>
                    <a:pt x="7" y="14"/>
                    <a:pt x="3" y="23"/>
                    <a:pt x="0"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19" name="Freeform 102"/>
            <p:cNvSpPr/>
            <p:nvPr/>
          </p:nvSpPr>
          <p:spPr bwMode="auto">
            <a:xfrm>
              <a:off x="2460625" y="2555875"/>
              <a:ext cx="95250" cy="220663"/>
            </a:xfrm>
            <a:custGeom>
              <a:avLst/>
              <a:gdLst>
                <a:gd name="T0" fmla="*/ 15 w 15"/>
                <a:gd name="T1" fmla="*/ 35 h 35"/>
                <a:gd name="T2" fmla="*/ 15 w 15"/>
                <a:gd name="T3" fmla="*/ 34 h 35"/>
                <a:gd name="T4" fmla="*/ 15 w 15"/>
                <a:gd name="T5" fmla="*/ 34 h 35"/>
                <a:gd name="T6" fmla="*/ 0 w 15"/>
                <a:gd name="T7" fmla="*/ 0 h 35"/>
                <a:gd name="T8" fmla="*/ 15 w 15"/>
                <a:gd name="T9" fmla="*/ 35 h 35"/>
              </a:gdLst>
              <a:ahLst/>
              <a:cxnLst>
                <a:cxn ang="0">
                  <a:pos x="T0" y="T1"/>
                </a:cxn>
                <a:cxn ang="0">
                  <a:pos x="T2" y="T3"/>
                </a:cxn>
                <a:cxn ang="0">
                  <a:pos x="T4" y="T5"/>
                </a:cxn>
                <a:cxn ang="0">
                  <a:pos x="T6" y="T7"/>
                </a:cxn>
                <a:cxn ang="0">
                  <a:pos x="T8" y="T9"/>
                </a:cxn>
              </a:cxnLst>
              <a:rect l="0" t="0" r="r" b="b"/>
              <a:pathLst>
                <a:path w="15" h="35">
                  <a:moveTo>
                    <a:pt x="15" y="35"/>
                  </a:moveTo>
                  <a:cubicBezTo>
                    <a:pt x="15" y="35"/>
                    <a:pt x="15" y="35"/>
                    <a:pt x="15" y="34"/>
                  </a:cubicBezTo>
                  <a:cubicBezTo>
                    <a:pt x="15" y="34"/>
                    <a:pt x="15" y="34"/>
                    <a:pt x="15" y="34"/>
                  </a:cubicBezTo>
                  <a:cubicBezTo>
                    <a:pt x="6" y="23"/>
                    <a:pt x="0" y="0"/>
                    <a:pt x="0" y="0"/>
                  </a:cubicBezTo>
                  <a:cubicBezTo>
                    <a:pt x="3" y="21"/>
                    <a:pt x="11" y="31"/>
                    <a:pt x="15"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20" name="Freeform 103"/>
            <p:cNvSpPr/>
            <p:nvPr/>
          </p:nvSpPr>
          <p:spPr bwMode="auto">
            <a:xfrm>
              <a:off x="2379663" y="2555875"/>
              <a:ext cx="163512" cy="511175"/>
            </a:xfrm>
            <a:custGeom>
              <a:avLst/>
              <a:gdLst>
                <a:gd name="T0" fmla="*/ 5 w 26"/>
                <a:gd name="T1" fmla="*/ 12 h 81"/>
                <a:gd name="T2" fmla="*/ 7 w 26"/>
                <a:gd name="T3" fmla="*/ 30 h 81"/>
                <a:gd name="T4" fmla="*/ 5 w 26"/>
                <a:gd name="T5" fmla="*/ 62 h 81"/>
                <a:gd name="T6" fmla="*/ 4 w 26"/>
                <a:gd name="T7" fmla="*/ 71 h 81"/>
                <a:gd name="T8" fmla="*/ 6 w 26"/>
                <a:gd name="T9" fmla="*/ 71 h 81"/>
                <a:gd name="T10" fmla="*/ 8 w 26"/>
                <a:gd name="T11" fmla="*/ 81 h 81"/>
                <a:gd name="T12" fmla="*/ 26 w 26"/>
                <a:gd name="T13" fmla="*/ 81 h 81"/>
                <a:gd name="T14" fmla="*/ 26 w 26"/>
                <a:gd name="T15" fmla="*/ 74 h 81"/>
                <a:gd name="T16" fmla="*/ 23 w 26"/>
                <a:gd name="T17" fmla="*/ 64 h 81"/>
                <a:gd name="T18" fmla="*/ 22 w 26"/>
                <a:gd name="T19" fmla="*/ 76 h 81"/>
                <a:gd name="T20" fmla="*/ 13 w 26"/>
                <a:gd name="T21" fmla="*/ 69 h 81"/>
                <a:gd name="T22" fmla="*/ 13 w 26"/>
                <a:gd name="T23" fmla="*/ 51 h 81"/>
                <a:gd name="T24" fmla="*/ 19 w 26"/>
                <a:gd name="T25" fmla="*/ 42 h 81"/>
                <a:gd name="T26" fmla="*/ 13 w 26"/>
                <a:gd name="T27" fmla="*/ 28 h 81"/>
                <a:gd name="T28" fmla="*/ 11 w 26"/>
                <a:gd name="T29" fmla="*/ 15 h 81"/>
                <a:gd name="T30" fmla="*/ 8 w 26"/>
                <a:gd name="T31" fmla="*/ 0 h 81"/>
                <a:gd name="T32" fmla="*/ 7 w 26"/>
                <a:gd name="T33" fmla="*/ 1 h 81"/>
                <a:gd name="T34" fmla="*/ 8 w 26"/>
                <a:gd name="T35" fmla="*/ 9 h 81"/>
                <a:gd name="T36" fmla="*/ 5 w 26"/>
                <a:gd name="T37" fmla="*/ 2 h 81"/>
                <a:gd name="T38" fmla="*/ 3 w 26"/>
                <a:gd name="T39" fmla="*/ 4 h 81"/>
                <a:gd name="T40" fmla="*/ 1 w 26"/>
                <a:gd name="T41" fmla="*/ 17 h 81"/>
                <a:gd name="T42" fmla="*/ 0 w 26"/>
                <a:gd name="T43" fmla="*/ 25 h 81"/>
                <a:gd name="T44" fmla="*/ 0 w 26"/>
                <a:gd name="T45" fmla="*/ 27 h 81"/>
                <a:gd name="T46" fmla="*/ 5 w 26"/>
                <a:gd name="T47"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81">
                  <a:moveTo>
                    <a:pt x="5" y="12"/>
                  </a:moveTo>
                  <a:cubicBezTo>
                    <a:pt x="9" y="16"/>
                    <a:pt x="7" y="25"/>
                    <a:pt x="7" y="30"/>
                  </a:cubicBezTo>
                  <a:cubicBezTo>
                    <a:pt x="7" y="34"/>
                    <a:pt x="6" y="58"/>
                    <a:pt x="5" y="62"/>
                  </a:cubicBezTo>
                  <a:cubicBezTo>
                    <a:pt x="5" y="64"/>
                    <a:pt x="5" y="68"/>
                    <a:pt x="4" y="71"/>
                  </a:cubicBezTo>
                  <a:cubicBezTo>
                    <a:pt x="5" y="71"/>
                    <a:pt x="6" y="71"/>
                    <a:pt x="6" y="71"/>
                  </a:cubicBezTo>
                  <a:cubicBezTo>
                    <a:pt x="6" y="71"/>
                    <a:pt x="6" y="80"/>
                    <a:pt x="8" y="81"/>
                  </a:cubicBezTo>
                  <a:cubicBezTo>
                    <a:pt x="8" y="81"/>
                    <a:pt x="24" y="81"/>
                    <a:pt x="26" y="81"/>
                  </a:cubicBezTo>
                  <a:cubicBezTo>
                    <a:pt x="26" y="81"/>
                    <a:pt x="26" y="78"/>
                    <a:pt x="26" y="74"/>
                  </a:cubicBezTo>
                  <a:cubicBezTo>
                    <a:pt x="22" y="73"/>
                    <a:pt x="23" y="64"/>
                    <a:pt x="23" y="64"/>
                  </a:cubicBezTo>
                  <a:cubicBezTo>
                    <a:pt x="20" y="69"/>
                    <a:pt x="24" y="74"/>
                    <a:pt x="22" y="76"/>
                  </a:cubicBezTo>
                  <a:cubicBezTo>
                    <a:pt x="19" y="78"/>
                    <a:pt x="17" y="76"/>
                    <a:pt x="13" y="69"/>
                  </a:cubicBezTo>
                  <a:cubicBezTo>
                    <a:pt x="9" y="62"/>
                    <a:pt x="13" y="51"/>
                    <a:pt x="13" y="51"/>
                  </a:cubicBezTo>
                  <a:cubicBezTo>
                    <a:pt x="11" y="45"/>
                    <a:pt x="19" y="42"/>
                    <a:pt x="19" y="42"/>
                  </a:cubicBezTo>
                  <a:cubicBezTo>
                    <a:pt x="18" y="33"/>
                    <a:pt x="13" y="28"/>
                    <a:pt x="13" y="28"/>
                  </a:cubicBezTo>
                  <a:cubicBezTo>
                    <a:pt x="8" y="22"/>
                    <a:pt x="14" y="20"/>
                    <a:pt x="11" y="15"/>
                  </a:cubicBezTo>
                  <a:cubicBezTo>
                    <a:pt x="9" y="11"/>
                    <a:pt x="8" y="5"/>
                    <a:pt x="8" y="0"/>
                  </a:cubicBezTo>
                  <a:cubicBezTo>
                    <a:pt x="7" y="1"/>
                    <a:pt x="7" y="1"/>
                    <a:pt x="7" y="1"/>
                  </a:cubicBezTo>
                  <a:cubicBezTo>
                    <a:pt x="7" y="4"/>
                    <a:pt x="8" y="9"/>
                    <a:pt x="8" y="9"/>
                  </a:cubicBezTo>
                  <a:cubicBezTo>
                    <a:pt x="6" y="8"/>
                    <a:pt x="6" y="5"/>
                    <a:pt x="5" y="2"/>
                  </a:cubicBezTo>
                  <a:cubicBezTo>
                    <a:pt x="4" y="2"/>
                    <a:pt x="3" y="3"/>
                    <a:pt x="3" y="4"/>
                  </a:cubicBezTo>
                  <a:cubicBezTo>
                    <a:pt x="3" y="7"/>
                    <a:pt x="2" y="13"/>
                    <a:pt x="1" y="17"/>
                  </a:cubicBezTo>
                  <a:cubicBezTo>
                    <a:pt x="1" y="21"/>
                    <a:pt x="1" y="24"/>
                    <a:pt x="0" y="25"/>
                  </a:cubicBezTo>
                  <a:cubicBezTo>
                    <a:pt x="0" y="25"/>
                    <a:pt x="0" y="26"/>
                    <a:pt x="0" y="27"/>
                  </a:cubicBezTo>
                  <a:cubicBezTo>
                    <a:pt x="7" y="29"/>
                    <a:pt x="5" y="12"/>
                    <a:pt x="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21" name="Freeform 104"/>
            <p:cNvSpPr/>
            <p:nvPr/>
          </p:nvSpPr>
          <p:spPr bwMode="auto">
            <a:xfrm>
              <a:off x="2689225" y="2992438"/>
              <a:ext cx="69850" cy="106363"/>
            </a:xfrm>
            <a:custGeom>
              <a:avLst/>
              <a:gdLst>
                <a:gd name="T0" fmla="*/ 1 w 11"/>
                <a:gd name="T1" fmla="*/ 16 h 17"/>
                <a:gd name="T2" fmla="*/ 1 w 11"/>
                <a:gd name="T3" fmla="*/ 16 h 17"/>
                <a:gd name="T4" fmla="*/ 5 w 11"/>
                <a:gd name="T5" fmla="*/ 16 h 17"/>
                <a:gd name="T6" fmla="*/ 10 w 11"/>
                <a:gd name="T7" fmla="*/ 12 h 17"/>
                <a:gd name="T8" fmla="*/ 10 w 11"/>
                <a:gd name="T9" fmla="*/ 2 h 17"/>
                <a:gd name="T10" fmla="*/ 4 w 11"/>
                <a:gd name="T11" fmla="*/ 0 h 17"/>
                <a:gd name="T12" fmla="*/ 1 w 11"/>
                <a:gd name="T13" fmla="*/ 10 h 17"/>
                <a:gd name="T14" fmla="*/ 3 w 11"/>
                <a:gd name="T15" fmla="*/ 14 h 17"/>
                <a:gd name="T16" fmla="*/ 4 w 11"/>
                <a:gd name="T17" fmla="*/ 9 h 17"/>
                <a:gd name="T18" fmla="*/ 5 w 11"/>
                <a:gd name="T19" fmla="*/ 11 h 17"/>
                <a:gd name="T20" fmla="*/ 1 w 11"/>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7">
                  <a:moveTo>
                    <a:pt x="1" y="16"/>
                  </a:moveTo>
                  <a:cubicBezTo>
                    <a:pt x="1" y="16"/>
                    <a:pt x="1" y="16"/>
                    <a:pt x="1" y="16"/>
                  </a:cubicBezTo>
                  <a:cubicBezTo>
                    <a:pt x="2" y="16"/>
                    <a:pt x="4" y="17"/>
                    <a:pt x="5" y="16"/>
                  </a:cubicBezTo>
                  <a:cubicBezTo>
                    <a:pt x="5" y="16"/>
                    <a:pt x="10" y="14"/>
                    <a:pt x="10" y="12"/>
                  </a:cubicBezTo>
                  <a:cubicBezTo>
                    <a:pt x="11" y="10"/>
                    <a:pt x="10" y="4"/>
                    <a:pt x="10" y="2"/>
                  </a:cubicBezTo>
                  <a:cubicBezTo>
                    <a:pt x="10" y="2"/>
                    <a:pt x="8" y="0"/>
                    <a:pt x="4" y="0"/>
                  </a:cubicBezTo>
                  <a:cubicBezTo>
                    <a:pt x="4" y="0"/>
                    <a:pt x="2" y="2"/>
                    <a:pt x="1" y="10"/>
                  </a:cubicBezTo>
                  <a:cubicBezTo>
                    <a:pt x="1" y="10"/>
                    <a:pt x="0" y="16"/>
                    <a:pt x="3" y="14"/>
                  </a:cubicBezTo>
                  <a:cubicBezTo>
                    <a:pt x="4" y="9"/>
                    <a:pt x="4" y="9"/>
                    <a:pt x="4" y="9"/>
                  </a:cubicBezTo>
                  <a:cubicBezTo>
                    <a:pt x="5" y="11"/>
                    <a:pt x="5" y="11"/>
                    <a:pt x="5" y="11"/>
                  </a:cubicBezTo>
                  <a:cubicBezTo>
                    <a:pt x="5" y="11"/>
                    <a:pt x="3" y="14"/>
                    <a:pt x="1" y="16"/>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22" name="Freeform 105"/>
            <p:cNvSpPr/>
            <p:nvPr/>
          </p:nvSpPr>
          <p:spPr bwMode="auto">
            <a:xfrm>
              <a:off x="2379663" y="3079750"/>
              <a:ext cx="19050" cy="19050"/>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2" y="3"/>
                    <a:pt x="2" y="3"/>
                  </a:cubicBezTo>
                  <a:cubicBezTo>
                    <a:pt x="3" y="3"/>
                    <a:pt x="3" y="1"/>
                    <a:pt x="3" y="1"/>
                  </a:cubicBezTo>
                  <a:cubicBezTo>
                    <a:pt x="1" y="0"/>
                    <a:pt x="1" y="0"/>
                    <a:pt x="1" y="0"/>
                  </a:cubicBezTo>
                  <a:cubicBezTo>
                    <a:pt x="1" y="0"/>
                    <a:pt x="0" y="1"/>
                    <a:pt x="0" y="2"/>
                  </a:cubicBezTo>
                  <a:close/>
                </a:path>
              </a:pathLst>
            </a:custGeom>
            <a:solidFill>
              <a:srgbClr val="C9A0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23" name="Freeform 106"/>
            <p:cNvSpPr/>
            <p:nvPr/>
          </p:nvSpPr>
          <p:spPr bwMode="auto">
            <a:xfrm>
              <a:off x="2366963" y="3009900"/>
              <a:ext cx="69850" cy="82550"/>
            </a:xfrm>
            <a:custGeom>
              <a:avLst/>
              <a:gdLst>
                <a:gd name="T0" fmla="*/ 10 w 11"/>
                <a:gd name="T1" fmla="*/ 13 h 13"/>
                <a:gd name="T2" fmla="*/ 11 w 11"/>
                <a:gd name="T3" fmla="*/ 8 h 13"/>
                <a:gd name="T4" fmla="*/ 9 w 11"/>
                <a:gd name="T5" fmla="*/ 2 h 13"/>
                <a:gd name="T6" fmla="*/ 2 w 11"/>
                <a:gd name="T7" fmla="*/ 1 h 13"/>
                <a:gd name="T8" fmla="*/ 0 w 11"/>
                <a:gd name="T9" fmla="*/ 9 h 13"/>
                <a:gd name="T10" fmla="*/ 6 w 11"/>
                <a:gd name="T11" fmla="*/ 13 h 13"/>
                <a:gd name="T12" fmla="*/ 6 w 11"/>
                <a:gd name="T13" fmla="*/ 7 h 13"/>
                <a:gd name="T14" fmla="*/ 8 w 11"/>
                <a:gd name="T15" fmla="*/ 9 h 13"/>
                <a:gd name="T16" fmla="*/ 10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10" y="13"/>
                  </a:moveTo>
                  <a:cubicBezTo>
                    <a:pt x="10" y="13"/>
                    <a:pt x="11" y="10"/>
                    <a:pt x="11" y="8"/>
                  </a:cubicBezTo>
                  <a:cubicBezTo>
                    <a:pt x="11" y="7"/>
                    <a:pt x="9" y="2"/>
                    <a:pt x="9" y="2"/>
                  </a:cubicBezTo>
                  <a:cubicBezTo>
                    <a:pt x="9" y="2"/>
                    <a:pt x="5" y="0"/>
                    <a:pt x="2" y="1"/>
                  </a:cubicBezTo>
                  <a:cubicBezTo>
                    <a:pt x="2" y="1"/>
                    <a:pt x="0" y="6"/>
                    <a:pt x="0" y="9"/>
                  </a:cubicBezTo>
                  <a:cubicBezTo>
                    <a:pt x="0" y="9"/>
                    <a:pt x="3" y="13"/>
                    <a:pt x="6" y="13"/>
                  </a:cubicBezTo>
                  <a:cubicBezTo>
                    <a:pt x="8" y="13"/>
                    <a:pt x="4" y="10"/>
                    <a:pt x="6" y="7"/>
                  </a:cubicBezTo>
                  <a:cubicBezTo>
                    <a:pt x="8" y="9"/>
                    <a:pt x="8" y="9"/>
                    <a:pt x="8" y="9"/>
                  </a:cubicBezTo>
                  <a:cubicBezTo>
                    <a:pt x="8" y="9"/>
                    <a:pt x="7" y="13"/>
                    <a:pt x="10" y="1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24" name="Freeform 107"/>
            <p:cNvSpPr/>
            <p:nvPr/>
          </p:nvSpPr>
          <p:spPr bwMode="auto">
            <a:xfrm>
              <a:off x="2297113" y="3079750"/>
              <a:ext cx="182562" cy="304800"/>
            </a:xfrm>
            <a:custGeom>
              <a:avLst/>
              <a:gdLst>
                <a:gd name="T0" fmla="*/ 26 w 29"/>
                <a:gd name="T1" fmla="*/ 8 h 48"/>
                <a:gd name="T2" fmla="*/ 13 w 29"/>
                <a:gd name="T3" fmla="*/ 0 h 48"/>
                <a:gd name="T4" fmla="*/ 5 w 29"/>
                <a:gd name="T5" fmla="*/ 0 h 48"/>
                <a:gd name="T6" fmla="*/ 2 w 29"/>
                <a:gd name="T7" fmla="*/ 35 h 48"/>
                <a:gd name="T8" fmla="*/ 15 w 29"/>
                <a:gd name="T9" fmla="*/ 48 h 48"/>
                <a:gd name="T10" fmla="*/ 29 w 29"/>
                <a:gd name="T11" fmla="*/ 46 h 48"/>
                <a:gd name="T12" fmla="*/ 26 w 29"/>
                <a:gd name="T13" fmla="*/ 8 h 48"/>
              </a:gdLst>
              <a:ahLst/>
              <a:cxnLst>
                <a:cxn ang="0">
                  <a:pos x="T0" y="T1"/>
                </a:cxn>
                <a:cxn ang="0">
                  <a:pos x="T2" y="T3"/>
                </a:cxn>
                <a:cxn ang="0">
                  <a:pos x="T4" y="T5"/>
                </a:cxn>
                <a:cxn ang="0">
                  <a:pos x="T6" y="T7"/>
                </a:cxn>
                <a:cxn ang="0">
                  <a:pos x="T8" y="T9"/>
                </a:cxn>
                <a:cxn ang="0">
                  <a:pos x="T10" y="T11"/>
                </a:cxn>
                <a:cxn ang="0">
                  <a:pos x="T12" y="T13"/>
                </a:cxn>
              </a:cxnLst>
              <a:rect l="0" t="0" r="r" b="b"/>
              <a:pathLst>
                <a:path w="29" h="48">
                  <a:moveTo>
                    <a:pt x="26" y="8"/>
                  </a:moveTo>
                  <a:cubicBezTo>
                    <a:pt x="13" y="0"/>
                    <a:pt x="13" y="0"/>
                    <a:pt x="13" y="0"/>
                  </a:cubicBezTo>
                  <a:cubicBezTo>
                    <a:pt x="5" y="0"/>
                    <a:pt x="5" y="0"/>
                    <a:pt x="5" y="0"/>
                  </a:cubicBezTo>
                  <a:cubicBezTo>
                    <a:pt x="5" y="0"/>
                    <a:pt x="0" y="20"/>
                    <a:pt x="2" y="35"/>
                  </a:cubicBezTo>
                  <a:cubicBezTo>
                    <a:pt x="2" y="35"/>
                    <a:pt x="11" y="44"/>
                    <a:pt x="15" y="48"/>
                  </a:cubicBezTo>
                  <a:cubicBezTo>
                    <a:pt x="15" y="48"/>
                    <a:pt x="26" y="48"/>
                    <a:pt x="29" y="46"/>
                  </a:cubicBezTo>
                  <a:cubicBezTo>
                    <a:pt x="29" y="46"/>
                    <a:pt x="29" y="18"/>
                    <a:pt x="26" y="8"/>
                  </a:cubicBezTo>
                  <a:close/>
                </a:path>
              </a:pathLst>
            </a:custGeom>
            <a:solidFill>
              <a:srgbClr val="4B1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25" name="Freeform 108"/>
            <p:cNvSpPr/>
            <p:nvPr/>
          </p:nvSpPr>
          <p:spPr bwMode="auto">
            <a:xfrm>
              <a:off x="2386013" y="3130550"/>
              <a:ext cx="93662" cy="254000"/>
            </a:xfrm>
            <a:custGeom>
              <a:avLst/>
              <a:gdLst>
                <a:gd name="T0" fmla="*/ 15 w 15"/>
                <a:gd name="T1" fmla="*/ 38 h 40"/>
                <a:gd name="T2" fmla="*/ 12 w 15"/>
                <a:gd name="T3" fmla="*/ 0 h 40"/>
                <a:gd name="T4" fmla="*/ 4 w 15"/>
                <a:gd name="T5" fmla="*/ 2 h 40"/>
                <a:gd name="T6" fmla="*/ 1 w 15"/>
                <a:gd name="T7" fmla="*/ 40 h 40"/>
                <a:gd name="T8" fmla="*/ 15 w 15"/>
                <a:gd name="T9" fmla="*/ 38 h 40"/>
              </a:gdLst>
              <a:ahLst/>
              <a:cxnLst>
                <a:cxn ang="0">
                  <a:pos x="T0" y="T1"/>
                </a:cxn>
                <a:cxn ang="0">
                  <a:pos x="T2" y="T3"/>
                </a:cxn>
                <a:cxn ang="0">
                  <a:pos x="T4" y="T5"/>
                </a:cxn>
                <a:cxn ang="0">
                  <a:pos x="T6" y="T7"/>
                </a:cxn>
                <a:cxn ang="0">
                  <a:pos x="T8" y="T9"/>
                </a:cxn>
              </a:cxnLst>
              <a:rect l="0" t="0" r="r" b="b"/>
              <a:pathLst>
                <a:path w="15" h="40">
                  <a:moveTo>
                    <a:pt x="15" y="38"/>
                  </a:moveTo>
                  <a:cubicBezTo>
                    <a:pt x="15" y="38"/>
                    <a:pt x="15" y="11"/>
                    <a:pt x="12" y="0"/>
                  </a:cubicBezTo>
                  <a:cubicBezTo>
                    <a:pt x="9" y="1"/>
                    <a:pt x="4" y="2"/>
                    <a:pt x="4" y="2"/>
                  </a:cubicBezTo>
                  <a:cubicBezTo>
                    <a:pt x="0" y="17"/>
                    <a:pt x="0" y="33"/>
                    <a:pt x="1" y="40"/>
                  </a:cubicBezTo>
                  <a:cubicBezTo>
                    <a:pt x="2" y="40"/>
                    <a:pt x="12" y="40"/>
                    <a:pt x="15" y="38"/>
                  </a:cubicBezTo>
                  <a:close/>
                </a:path>
              </a:pathLst>
            </a:custGeom>
            <a:solidFill>
              <a:srgbClr val="924E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26" name="Freeform 109"/>
            <p:cNvSpPr/>
            <p:nvPr/>
          </p:nvSpPr>
          <p:spPr bwMode="auto">
            <a:xfrm>
              <a:off x="2366963" y="3016250"/>
              <a:ext cx="44450" cy="76200"/>
            </a:xfrm>
            <a:custGeom>
              <a:avLst/>
              <a:gdLst>
                <a:gd name="T0" fmla="*/ 6 w 7"/>
                <a:gd name="T1" fmla="*/ 12 h 12"/>
                <a:gd name="T2" fmla="*/ 6 w 7"/>
                <a:gd name="T3" fmla="*/ 10 h 12"/>
                <a:gd name="T4" fmla="*/ 6 w 7"/>
                <a:gd name="T5" fmla="*/ 10 h 12"/>
                <a:gd name="T6" fmla="*/ 2 w 7"/>
                <a:gd name="T7" fmla="*/ 7 h 12"/>
                <a:gd name="T8" fmla="*/ 3 w 7"/>
                <a:gd name="T9" fmla="*/ 0 h 12"/>
                <a:gd name="T10" fmla="*/ 2 w 7"/>
                <a:gd name="T11" fmla="*/ 0 h 12"/>
                <a:gd name="T12" fmla="*/ 0 w 7"/>
                <a:gd name="T13" fmla="*/ 8 h 12"/>
                <a:gd name="T14" fmla="*/ 6 w 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6" y="12"/>
                  </a:moveTo>
                  <a:cubicBezTo>
                    <a:pt x="7" y="12"/>
                    <a:pt x="6" y="11"/>
                    <a:pt x="6" y="10"/>
                  </a:cubicBezTo>
                  <a:cubicBezTo>
                    <a:pt x="6" y="10"/>
                    <a:pt x="6" y="10"/>
                    <a:pt x="6" y="10"/>
                  </a:cubicBezTo>
                  <a:cubicBezTo>
                    <a:pt x="4" y="10"/>
                    <a:pt x="2" y="7"/>
                    <a:pt x="2" y="7"/>
                  </a:cubicBezTo>
                  <a:cubicBezTo>
                    <a:pt x="2" y="5"/>
                    <a:pt x="3" y="1"/>
                    <a:pt x="3" y="0"/>
                  </a:cubicBezTo>
                  <a:cubicBezTo>
                    <a:pt x="3" y="0"/>
                    <a:pt x="3" y="0"/>
                    <a:pt x="2" y="0"/>
                  </a:cubicBezTo>
                  <a:cubicBezTo>
                    <a:pt x="2" y="0"/>
                    <a:pt x="0" y="5"/>
                    <a:pt x="0" y="8"/>
                  </a:cubicBezTo>
                  <a:cubicBezTo>
                    <a:pt x="0" y="8"/>
                    <a:pt x="3" y="12"/>
                    <a:pt x="6" y="1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27" name="Freeform 110"/>
            <p:cNvSpPr/>
            <p:nvPr/>
          </p:nvSpPr>
          <p:spPr bwMode="auto">
            <a:xfrm>
              <a:off x="2417763" y="3073400"/>
              <a:ext cx="19050" cy="19050"/>
            </a:xfrm>
            <a:custGeom>
              <a:avLst/>
              <a:gdLst>
                <a:gd name="T0" fmla="*/ 0 w 3"/>
                <a:gd name="T1" fmla="*/ 0 h 3"/>
                <a:gd name="T2" fmla="*/ 2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cubicBezTo>
                    <a:pt x="0" y="1"/>
                    <a:pt x="0" y="3"/>
                    <a:pt x="2" y="3"/>
                  </a:cubicBezTo>
                  <a:cubicBezTo>
                    <a:pt x="2" y="3"/>
                    <a:pt x="3" y="1"/>
                    <a:pt x="3" y="0"/>
                  </a:cubicBezTo>
                  <a:cubicBezTo>
                    <a:pt x="2" y="0"/>
                    <a:pt x="1" y="0"/>
                    <a:pt x="0"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pic>
          <p:nvPicPr>
            <p:cNvPr id="128" name="Picture 1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3313" y="3027363"/>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9" name="TextBox 128"/>
          <p:cNvSpPr txBox="1"/>
          <p:nvPr/>
        </p:nvSpPr>
        <p:spPr>
          <a:xfrm>
            <a:off x="4446162" y="1421344"/>
            <a:ext cx="407452" cy="246205"/>
          </a:xfrm>
          <a:prstGeom prst="rect">
            <a:avLst/>
          </a:prstGeom>
          <a:noFill/>
        </p:spPr>
        <p:txBody>
          <a:bodyPr wrap="none" lIns="91424" tIns="45712" rIns="91424" bIns="45712" rtlCol="0">
            <a:spAutoFit/>
          </a:bodyPr>
          <a:lstStyle/>
          <a:p>
            <a:pPr defTabSz="914400">
              <a:defRPr/>
            </a:pPr>
            <a:r>
              <a:rPr lang="en-US" altLang="zh-CN" sz="1000" kern="0">
                <a:solidFill>
                  <a:prstClr val="black"/>
                </a:solidFill>
              </a:rPr>
              <a:t>60%</a:t>
            </a:r>
            <a:endParaRPr lang="zh-CN" altLang="en-US" sz="1000" kern="0">
              <a:solidFill>
                <a:prstClr val="black"/>
              </a:solidFill>
            </a:endParaRPr>
          </a:p>
        </p:txBody>
      </p:sp>
      <p:sp>
        <p:nvSpPr>
          <p:cNvPr id="130" name="TextBox 129"/>
          <p:cNvSpPr txBox="1"/>
          <p:nvPr/>
        </p:nvSpPr>
        <p:spPr>
          <a:xfrm>
            <a:off x="5943519" y="1421344"/>
            <a:ext cx="407452" cy="246205"/>
          </a:xfrm>
          <a:prstGeom prst="rect">
            <a:avLst/>
          </a:prstGeom>
          <a:noFill/>
        </p:spPr>
        <p:txBody>
          <a:bodyPr wrap="none" lIns="91424" tIns="45712" rIns="91424" bIns="45712" rtlCol="0">
            <a:spAutoFit/>
          </a:bodyPr>
          <a:lstStyle/>
          <a:p>
            <a:pPr defTabSz="914400">
              <a:defRPr/>
            </a:pPr>
            <a:r>
              <a:rPr lang="en-US" altLang="zh-CN" sz="1000" kern="0">
                <a:solidFill>
                  <a:prstClr val="black"/>
                </a:solidFill>
              </a:rPr>
              <a:t>30%</a:t>
            </a:r>
            <a:endParaRPr lang="zh-CN" altLang="en-US" sz="1000" kern="0">
              <a:solidFill>
                <a:prstClr val="black"/>
              </a:solidFill>
            </a:endParaRPr>
          </a:p>
        </p:txBody>
      </p:sp>
      <p:sp>
        <p:nvSpPr>
          <p:cNvPr id="131" name="TextBox 130"/>
          <p:cNvSpPr txBox="1"/>
          <p:nvPr/>
        </p:nvSpPr>
        <p:spPr>
          <a:xfrm>
            <a:off x="7561714" y="1421344"/>
            <a:ext cx="407452" cy="246205"/>
          </a:xfrm>
          <a:prstGeom prst="rect">
            <a:avLst/>
          </a:prstGeom>
          <a:noFill/>
        </p:spPr>
        <p:txBody>
          <a:bodyPr wrap="none" lIns="91424" tIns="45712" rIns="91424" bIns="45712" rtlCol="0">
            <a:spAutoFit/>
          </a:bodyPr>
          <a:lstStyle/>
          <a:p>
            <a:pPr defTabSz="914400">
              <a:defRPr/>
            </a:pPr>
            <a:r>
              <a:rPr lang="en-US" altLang="zh-CN" sz="1000" kern="0">
                <a:solidFill>
                  <a:prstClr val="black"/>
                </a:solidFill>
              </a:rPr>
              <a:t>80%</a:t>
            </a:r>
            <a:endParaRPr lang="zh-CN" altLang="en-US" sz="1000" kern="0">
              <a:solidFill>
                <a:prstClr val="black"/>
              </a:solidFill>
            </a:endParaRPr>
          </a:p>
        </p:txBody>
      </p:sp>
      <p:grpSp>
        <p:nvGrpSpPr>
          <p:cNvPr id="132" name="组合 131"/>
          <p:cNvGrpSpPr/>
          <p:nvPr/>
        </p:nvGrpSpPr>
        <p:grpSpPr>
          <a:xfrm>
            <a:off x="691573" y="1655117"/>
            <a:ext cx="672210" cy="562610"/>
            <a:chOff x="4704095" y="2129482"/>
            <a:chExt cx="672210" cy="562610"/>
          </a:xfrm>
        </p:grpSpPr>
        <p:sp>
          <p:nvSpPr>
            <p:cNvPr id="133" name="椭圆 132"/>
            <p:cNvSpPr/>
            <p:nvPr/>
          </p:nvSpPr>
          <p:spPr>
            <a:xfrm>
              <a:off x="4704095" y="2129482"/>
              <a:ext cx="562610" cy="562610"/>
            </a:xfrm>
            <a:prstGeom prst="ellipse">
              <a:avLst/>
            </a:prstGeom>
            <a:solidFill>
              <a:schemeClr val="bg2"/>
            </a:solidFill>
            <a:ln w="25400" cap="flat" cmpd="sng" algn="ctr">
              <a:noFill/>
              <a:prstDash val="solid"/>
            </a:ln>
            <a:effectLst/>
          </p:spPr>
          <p:txBody>
            <a:bodyPr rtlCol="0" anchor="ctr"/>
            <a:lstStyle/>
            <a:p>
              <a:pPr algn="ctr" defTabSz="914400">
                <a:defRPr/>
              </a:pPr>
              <a:endParaRPr lang="zh-CN" altLang="en-US" sz="1000" kern="0">
                <a:solidFill>
                  <a:prstClr val="white"/>
                </a:solidFill>
                <a:latin typeface="Calibri" panose="020F0502020204030204"/>
                <a:ea typeface="宋体" panose="02010600030101010101" pitchFamily="2" charset="-122"/>
              </a:endParaRPr>
            </a:p>
          </p:txBody>
        </p:sp>
        <p:sp>
          <p:nvSpPr>
            <p:cNvPr id="134" name="矩形 133"/>
            <p:cNvSpPr/>
            <p:nvPr/>
          </p:nvSpPr>
          <p:spPr>
            <a:xfrm>
              <a:off x="4796483" y="2311567"/>
              <a:ext cx="579822" cy="246221"/>
            </a:xfrm>
            <a:prstGeom prst="rect">
              <a:avLst/>
            </a:prstGeom>
          </p:spPr>
          <p:txBody>
            <a:bodyPr wrap="square">
              <a:spAutoFit/>
            </a:bodyPr>
            <a:lstStyle/>
            <a:p>
              <a:pPr algn="just" defTabSz="914400">
                <a:lnSpc>
                  <a:spcPts val="1200"/>
                </a:lnSpc>
                <a:defRPr/>
              </a:pPr>
              <a:r>
                <a:rPr lang="en-US" altLang="zh-CN" sz="1100" kern="0" dirty="0">
                  <a:solidFill>
                    <a:prstClr val="white"/>
                  </a:solidFill>
                  <a:latin typeface="微软雅黑" panose="020B0503020204020204" pitchFamily="34" charset="-122"/>
                  <a:ea typeface="微软雅黑" panose="020B0503020204020204" pitchFamily="34" charset="-122"/>
                </a:rPr>
                <a:t>60%</a:t>
              </a:r>
            </a:p>
          </p:txBody>
        </p:sp>
      </p:grpSp>
      <p:grpSp>
        <p:nvGrpSpPr>
          <p:cNvPr id="135" name="组合 134"/>
          <p:cNvGrpSpPr/>
          <p:nvPr/>
        </p:nvGrpSpPr>
        <p:grpSpPr>
          <a:xfrm>
            <a:off x="683566" y="2807245"/>
            <a:ext cx="674076" cy="562610"/>
            <a:chOff x="4704095" y="2918851"/>
            <a:chExt cx="674076" cy="562610"/>
          </a:xfrm>
        </p:grpSpPr>
        <p:sp>
          <p:nvSpPr>
            <p:cNvPr id="136" name="椭圆 135"/>
            <p:cNvSpPr/>
            <p:nvPr/>
          </p:nvSpPr>
          <p:spPr>
            <a:xfrm>
              <a:off x="4704095" y="2918851"/>
              <a:ext cx="562610" cy="562610"/>
            </a:xfrm>
            <a:prstGeom prst="ellipse">
              <a:avLst/>
            </a:prstGeom>
            <a:solidFill>
              <a:schemeClr val="tx2"/>
            </a:solidFill>
            <a:ln w="25400">
              <a:noFill/>
              <a:miter lim="800000"/>
            </a:ln>
          </p:spPr>
          <p:txBody>
            <a:bodyPr vert="horz" wrap="square" lIns="91440" tIns="45720" rIns="91440" bIns="45720" numCol="1" anchor="t" anchorCtr="0" compatLnSpc="1"/>
            <a:lstStyle/>
            <a:p>
              <a:pPr defTabSz="914400">
                <a:defRPr/>
              </a:pPr>
              <a:endParaRPr lang="zh-CN" altLang="en-US" sz="1000" kern="0">
                <a:solidFill>
                  <a:prstClr val="black"/>
                </a:solidFill>
              </a:endParaRPr>
            </a:p>
          </p:txBody>
        </p:sp>
        <p:sp>
          <p:nvSpPr>
            <p:cNvPr id="137" name="矩形 136"/>
            <p:cNvSpPr/>
            <p:nvPr/>
          </p:nvSpPr>
          <p:spPr>
            <a:xfrm>
              <a:off x="4798349" y="3098039"/>
              <a:ext cx="579822" cy="246221"/>
            </a:xfrm>
            <a:prstGeom prst="rect">
              <a:avLst/>
            </a:prstGeom>
          </p:spPr>
          <p:txBody>
            <a:bodyPr wrap="square">
              <a:spAutoFit/>
            </a:bodyPr>
            <a:lstStyle/>
            <a:p>
              <a:pPr algn="just" defTabSz="914400">
                <a:lnSpc>
                  <a:spcPts val="1200"/>
                </a:lnSpc>
                <a:defRPr/>
              </a:pPr>
              <a:r>
                <a:rPr lang="en-US" altLang="zh-CN" sz="1100" kern="0" dirty="0">
                  <a:solidFill>
                    <a:prstClr val="white"/>
                  </a:solidFill>
                  <a:latin typeface="微软雅黑" panose="020B0503020204020204" pitchFamily="34" charset="-122"/>
                  <a:ea typeface="微软雅黑" panose="020B0503020204020204" pitchFamily="34" charset="-122"/>
                </a:rPr>
                <a:t>30%</a:t>
              </a:r>
            </a:p>
          </p:txBody>
        </p:sp>
      </p:grpSp>
      <p:grpSp>
        <p:nvGrpSpPr>
          <p:cNvPr id="138" name="组合 137"/>
          <p:cNvGrpSpPr/>
          <p:nvPr/>
        </p:nvGrpSpPr>
        <p:grpSpPr>
          <a:xfrm>
            <a:off x="690661" y="3910161"/>
            <a:ext cx="666979" cy="562610"/>
            <a:chOff x="4704095" y="3707833"/>
            <a:chExt cx="666979" cy="562610"/>
          </a:xfrm>
        </p:grpSpPr>
        <p:sp>
          <p:nvSpPr>
            <p:cNvPr id="139" name="椭圆 138"/>
            <p:cNvSpPr/>
            <p:nvPr/>
          </p:nvSpPr>
          <p:spPr>
            <a:xfrm>
              <a:off x="4704095" y="3707833"/>
              <a:ext cx="562610" cy="562610"/>
            </a:xfrm>
            <a:prstGeom prst="ellipse">
              <a:avLst/>
            </a:prstGeom>
            <a:solidFill>
              <a:schemeClr val="tx2">
                <a:lumMod val="50000"/>
              </a:schemeClr>
            </a:solidFill>
            <a:ln w="25400" cap="flat" cmpd="sng" algn="ctr">
              <a:noFill/>
              <a:prstDash val="solid"/>
            </a:ln>
            <a:effectLst/>
          </p:spPr>
          <p:txBody>
            <a:bodyPr rtlCol="0" anchor="ctr"/>
            <a:lstStyle/>
            <a:p>
              <a:pPr algn="ctr" defTabSz="914400">
                <a:defRPr/>
              </a:pPr>
              <a:endParaRPr lang="zh-CN" altLang="en-US" sz="1000" kern="0">
                <a:solidFill>
                  <a:prstClr val="white"/>
                </a:solidFill>
                <a:latin typeface="Calibri" panose="020F0502020204030204"/>
                <a:ea typeface="宋体" panose="02010600030101010101" pitchFamily="2" charset="-122"/>
              </a:endParaRPr>
            </a:p>
          </p:txBody>
        </p:sp>
        <p:sp>
          <p:nvSpPr>
            <p:cNvPr id="140" name="矩形 139"/>
            <p:cNvSpPr/>
            <p:nvPr/>
          </p:nvSpPr>
          <p:spPr>
            <a:xfrm>
              <a:off x="4791252" y="3891402"/>
              <a:ext cx="579822" cy="246221"/>
            </a:xfrm>
            <a:prstGeom prst="rect">
              <a:avLst/>
            </a:prstGeom>
          </p:spPr>
          <p:txBody>
            <a:bodyPr wrap="square">
              <a:spAutoFit/>
            </a:bodyPr>
            <a:lstStyle/>
            <a:p>
              <a:pPr algn="just" defTabSz="914400">
                <a:lnSpc>
                  <a:spcPts val="1200"/>
                </a:lnSpc>
                <a:defRPr/>
              </a:pPr>
              <a:r>
                <a:rPr lang="en-US" altLang="zh-CN" sz="1100" kern="0" dirty="0">
                  <a:solidFill>
                    <a:prstClr val="white"/>
                  </a:solidFill>
                  <a:latin typeface="微软雅黑" panose="020B0503020204020204" pitchFamily="34" charset="-122"/>
                  <a:ea typeface="微软雅黑" panose="020B0503020204020204" pitchFamily="34" charset="-122"/>
                </a:rPr>
                <a:t>80%</a:t>
              </a:r>
            </a:p>
          </p:txBody>
        </p:sp>
      </p:grpSp>
      <p:sp>
        <p:nvSpPr>
          <p:cNvPr id="141" name="矩形 140"/>
          <p:cNvSpPr/>
          <p:nvPr/>
        </p:nvSpPr>
        <p:spPr>
          <a:xfrm>
            <a:off x="1351771" y="1715639"/>
            <a:ext cx="2016018" cy="400110"/>
          </a:xfrm>
          <a:prstGeom prst="rect">
            <a:avLst/>
          </a:prstGeom>
        </p:spPr>
        <p:txBody>
          <a:bodyPr wrap="square" lIns="91424" tIns="45712" rIns="91424" bIns="45712">
            <a:spAutoFit/>
          </a:bodyPr>
          <a:lstStyle/>
          <a:p>
            <a:pPr algn="just" defTabSz="914400">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142" name="矩形 141"/>
          <p:cNvSpPr/>
          <p:nvPr/>
        </p:nvSpPr>
        <p:spPr>
          <a:xfrm>
            <a:off x="1351771" y="2884687"/>
            <a:ext cx="2016018" cy="400110"/>
          </a:xfrm>
          <a:prstGeom prst="rect">
            <a:avLst/>
          </a:prstGeom>
        </p:spPr>
        <p:txBody>
          <a:bodyPr wrap="square" lIns="91424" tIns="45712" rIns="91424" bIns="45712">
            <a:spAutoFit/>
          </a:bodyPr>
          <a:lstStyle/>
          <a:p>
            <a:pPr algn="just" defTabSz="914400">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143" name="矩形 142"/>
          <p:cNvSpPr/>
          <p:nvPr/>
        </p:nvSpPr>
        <p:spPr>
          <a:xfrm>
            <a:off x="1351771" y="3994349"/>
            <a:ext cx="2016018" cy="400110"/>
          </a:xfrm>
          <a:prstGeom prst="rect">
            <a:avLst/>
          </a:prstGeom>
        </p:spPr>
        <p:txBody>
          <a:bodyPr wrap="square" lIns="91424" tIns="45712" rIns="91424" bIns="45712">
            <a:spAutoFit/>
          </a:bodyPr>
          <a:lstStyle/>
          <a:p>
            <a:pPr algn="just" defTabSz="914400">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solidFill>
                <a:prstClr val="black"/>
              </a:solidFill>
              <a:latin typeface="微软雅黑" panose="020B0503020204020204" pitchFamily="34" charset="-122"/>
              <a:ea typeface="微软雅黑" panose="020B0503020204020204" pitchFamily="34" charset="-122"/>
            </a:endParaRPr>
          </a:p>
        </p:txBody>
      </p:sp>
      <p:cxnSp>
        <p:nvCxnSpPr>
          <p:cNvPr id="144" name="直接连接符 143"/>
          <p:cNvCxnSpPr/>
          <p:nvPr/>
        </p:nvCxnSpPr>
        <p:spPr>
          <a:xfrm>
            <a:off x="3635896" y="1421345"/>
            <a:ext cx="0" cy="3051427"/>
          </a:xfrm>
          <a:prstGeom prst="line">
            <a:avLst/>
          </a:prstGeom>
          <a:noFill/>
          <a:ln w="9525" cap="flat" cmpd="sng" algn="ctr">
            <a:solidFill>
              <a:sysClr val="window" lastClr="FFFFFF">
                <a:lumMod val="50000"/>
              </a:sysClr>
            </a:solidFill>
            <a:prstDash val="sysDash"/>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20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200"/>
                                            <p:tgtEl>
                                              <p:spTgt spid="72"/>
                                            </p:tgtEl>
                                          </p:cBhvr>
                                        </p:animEffect>
                                        <p:anim calcmode="lin" valueType="num">
                                          <p:cBhvr>
                                            <p:cTn id="21" dur="200" fill="hold"/>
                                            <p:tgtEl>
                                              <p:spTgt spid="72"/>
                                            </p:tgtEl>
                                            <p:attrNameLst>
                                              <p:attrName>ppt_x</p:attrName>
                                            </p:attrNameLst>
                                          </p:cBhvr>
                                          <p:tavLst>
                                            <p:tav tm="0">
                                              <p:val>
                                                <p:strVal val="#ppt_x"/>
                                              </p:val>
                                            </p:tav>
                                            <p:tav tm="100000">
                                              <p:val>
                                                <p:strVal val="#ppt_x"/>
                                              </p:val>
                                            </p:tav>
                                          </p:tavLst>
                                        </p:anim>
                                        <p:anim calcmode="lin" valueType="num">
                                          <p:cBhvr>
                                            <p:cTn id="22" dur="200" fill="hold"/>
                                            <p:tgtEl>
                                              <p:spTgt spid="72"/>
                                            </p:tgtEl>
                                            <p:attrNameLst>
                                              <p:attrName>ppt_y</p:attrName>
                                            </p:attrNameLst>
                                          </p:cBhvr>
                                          <p:tavLst>
                                            <p:tav tm="0">
                                              <p:val>
                                                <p:strVal val="#ppt_y+.1"/>
                                              </p:val>
                                            </p:tav>
                                            <p:tav tm="100000">
                                              <p:val>
                                                <p:strVal val="#ppt_y"/>
                                              </p:val>
                                            </p:tav>
                                          </p:tavLst>
                                        </p:anim>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500"/>
                                            <p:tgtEl>
                                              <p:spTgt spid="9"/>
                                            </p:tgtEl>
                                          </p:cBhvr>
                                        </p:animEffect>
                                      </p:childTnLst>
                                    </p:cTn>
                                  </p:par>
                                </p:childTnLst>
                              </p:cTn>
                            </p:par>
                            <p:par>
                              <p:cTn id="26" fill="hold">
                                <p:stCondLst>
                                  <p:cond delay="1700"/>
                                </p:stCondLst>
                                <p:childTnLst>
                                  <p:par>
                                    <p:cTn id="27" presetID="42" presetClass="entr" presetSubtype="0" fill="hold" nodeType="afterEffect">
                                      <p:stCondLst>
                                        <p:cond delay="20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200"/>
                                            <p:tgtEl>
                                              <p:spTgt spid="100"/>
                                            </p:tgtEl>
                                          </p:cBhvr>
                                        </p:animEffect>
                                        <p:anim calcmode="lin" valueType="num">
                                          <p:cBhvr>
                                            <p:cTn id="30" dur="200" fill="hold"/>
                                            <p:tgtEl>
                                              <p:spTgt spid="100"/>
                                            </p:tgtEl>
                                            <p:attrNameLst>
                                              <p:attrName>ppt_x</p:attrName>
                                            </p:attrNameLst>
                                          </p:cBhvr>
                                          <p:tavLst>
                                            <p:tav tm="0">
                                              <p:val>
                                                <p:strVal val="#ppt_x"/>
                                              </p:val>
                                            </p:tav>
                                            <p:tav tm="100000">
                                              <p:val>
                                                <p:strVal val="#ppt_x"/>
                                              </p:val>
                                            </p:tav>
                                          </p:tavLst>
                                        </p:anim>
                                        <p:anim calcmode="lin" valueType="num">
                                          <p:cBhvr>
                                            <p:cTn id="31" dur="200" fill="hold"/>
                                            <p:tgtEl>
                                              <p:spTgt spid="100"/>
                                            </p:tgtEl>
                                            <p:attrNameLst>
                                              <p:attrName>ppt_y</p:attrName>
                                            </p:attrNameLst>
                                          </p:cBhvr>
                                          <p:tavLst>
                                            <p:tav tm="0">
                                              <p:val>
                                                <p:strVal val="#ppt_y+.1"/>
                                              </p:val>
                                            </p:tav>
                                            <p:tav tm="100000">
                                              <p:val>
                                                <p:strVal val="#ppt_y"/>
                                              </p:val>
                                            </p:tav>
                                          </p:tavLst>
                                        </p:anim>
                                      </p:childTnLst>
                                    </p:cTn>
                                  </p:par>
                                  <p:par>
                                    <p:cTn id="32" presetID="6"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circle(in)">
                                          <p:cBhvr>
                                            <p:cTn id="34" dur="500"/>
                                            <p:tgtEl>
                                              <p:spTgt spid="31"/>
                                            </p:tgtEl>
                                          </p:cBhvr>
                                        </p:animEffect>
                                      </p:childTnLst>
                                    </p:cTn>
                                  </p:par>
                                </p:childTnLst>
                              </p:cTn>
                            </p:par>
                            <p:par>
                              <p:cTn id="35" fill="hold">
                                <p:stCondLst>
                                  <p:cond delay="2400"/>
                                </p:stCondLst>
                                <p:childTnLst>
                                  <p:par>
                                    <p:cTn id="36" presetID="42" presetClass="entr" presetSubtype="0" fill="hold" nodeType="afterEffect">
                                      <p:stCondLst>
                                        <p:cond delay="20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200"/>
                                            <p:tgtEl>
                                              <p:spTgt spid="44"/>
                                            </p:tgtEl>
                                          </p:cBhvr>
                                        </p:animEffect>
                                        <p:anim calcmode="lin" valueType="num">
                                          <p:cBhvr>
                                            <p:cTn id="39" dur="200" fill="hold"/>
                                            <p:tgtEl>
                                              <p:spTgt spid="44"/>
                                            </p:tgtEl>
                                            <p:attrNameLst>
                                              <p:attrName>ppt_x</p:attrName>
                                            </p:attrNameLst>
                                          </p:cBhvr>
                                          <p:tavLst>
                                            <p:tav tm="0">
                                              <p:val>
                                                <p:strVal val="#ppt_x"/>
                                              </p:val>
                                            </p:tav>
                                            <p:tav tm="100000">
                                              <p:val>
                                                <p:strVal val="#ppt_x"/>
                                              </p:val>
                                            </p:tav>
                                          </p:tavLst>
                                        </p:anim>
                                        <p:anim calcmode="lin" valueType="num">
                                          <p:cBhvr>
                                            <p:cTn id="40" dur="200" fill="hold"/>
                                            <p:tgtEl>
                                              <p:spTgt spid="44"/>
                                            </p:tgtEl>
                                            <p:attrNameLst>
                                              <p:attrName>ppt_y</p:attrName>
                                            </p:attrNameLst>
                                          </p:cBhvr>
                                          <p:tavLst>
                                            <p:tav tm="0">
                                              <p:val>
                                                <p:strVal val="#ppt_y+.1"/>
                                              </p:val>
                                            </p:tav>
                                            <p:tav tm="100000">
                                              <p:val>
                                                <p:strVal val="#ppt_y"/>
                                              </p:val>
                                            </p:tav>
                                          </p:tavLst>
                                        </p:anim>
                                      </p:childTnLst>
                                    </p:cTn>
                                  </p:par>
                                  <p:par>
                                    <p:cTn id="41" presetID="6"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500"/>
                                            <p:tgtEl>
                                              <p:spTgt spid="19"/>
                                            </p:tgtEl>
                                          </p:cBhvr>
                                        </p:animEffect>
                                      </p:childTnLst>
                                    </p:cTn>
                                  </p:par>
                                </p:childTnLst>
                              </p:cTn>
                            </p:par>
                            <p:par>
                              <p:cTn id="44" fill="hold">
                                <p:stCondLst>
                                  <p:cond delay="3100"/>
                                </p:stCondLst>
                                <p:childTnLst>
                                  <p:par>
                                    <p:cTn id="45" presetID="6" presetClass="entr" presetSubtype="32"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out)">
                                          <p:cBhvr>
                                            <p:cTn id="47" dur="100"/>
                                            <p:tgtEl>
                                              <p:spTgt spid="10"/>
                                            </p:tgtEl>
                                          </p:cBhvr>
                                        </p:animEffect>
                                      </p:childTnLst>
                                    </p:cTn>
                                  </p:par>
                                </p:childTnLst>
                              </p:cTn>
                            </p:par>
                            <p:par>
                              <p:cTn id="48" fill="hold">
                                <p:stCondLst>
                                  <p:cond delay="3600"/>
                                </p:stCondLst>
                                <p:childTnLst>
                                  <p:par>
                                    <p:cTn id="49" presetID="6" presetClass="entr" presetSubtype="32"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out)">
                                          <p:cBhvr>
                                            <p:cTn id="51" dur="100"/>
                                            <p:tgtEl>
                                              <p:spTgt spid="11"/>
                                            </p:tgtEl>
                                          </p:cBhvr>
                                        </p:animEffect>
                                      </p:childTnLst>
                                    </p:cTn>
                                  </p:par>
                                </p:childTnLst>
                              </p:cTn>
                            </p:par>
                            <p:par>
                              <p:cTn id="52" fill="hold">
                                <p:stCondLst>
                                  <p:cond delay="4100"/>
                                </p:stCondLst>
                                <p:childTnLst>
                                  <p:par>
                                    <p:cTn id="53" presetID="6" presetClass="entr" presetSubtype="32"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circle(out)">
                                          <p:cBhvr>
                                            <p:cTn id="55" dur="100"/>
                                            <p:tgtEl>
                                              <p:spTgt spid="12"/>
                                            </p:tgtEl>
                                          </p:cBhvr>
                                        </p:animEffect>
                                      </p:childTnLst>
                                    </p:cTn>
                                  </p:par>
                                </p:childTnLst>
                              </p:cTn>
                            </p:par>
                            <p:par>
                              <p:cTn id="56" fill="hold">
                                <p:stCondLst>
                                  <p:cond delay="4600"/>
                                </p:stCondLst>
                                <p:childTnLst>
                                  <p:par>
                                    <p:cTn id="57" presetID="6" presetClass="entr" presetSubtype="32"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circle(out)">
                                          <p:cBhvr>
                                            <p:cTn id="59" dur="100"/>
                                            <p:tgtEl>
                                              <p:spTgt spid="13"/>
                                            </p:tgtEl>
                                          </p:cBhvr>
                                        </p:animEffect>
                                      </p:childTnLst>
                                    </p:cTn>
                                  </p:par>
                                </p:childTnLst>
                              </p:cTn>
                            </p:par>
                            <p:par>
                              <p:cTn id="60" fill="hold">
                                <p:stCondLst>
                                  <p:cond delay="5100"/>
                                </p:stCondLst>
                                <p:childTnLst>
                                  <p:par>
                                    <p:cTn id="61" presetID="6" presetClass="entr" presetSubtype="32"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circle(out)">
                                          <p:cBhvr>
                                            <p:cTn id="63" dur="100"/>
                                            <p:tgtEl>
                                              <p:spTgt spid="14"/>
                                            </p:tgtEl>
                                          </p:cBhvr>
                                        </p:animEffect>
                                      </p:childTnLst>
                                    </p:cTn>
                                  </p:par>
                                </p:childTnLst>
                              </p:cTn>
                            </p:par>
                            <p:par>
                              <p:cTn id="64" fill="hold">
                                <p:stCondLst>
                                  <p:cond delay="5600"/>
                                </p:stCondLst>
                                <p:childTnLst>
                                  <p:par>
                                    <p:cTn id="65" presetID="6" presetClass="entr" presetSubtype="3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circle(out)">
                                          <p:cBhvr>
                                            <p:cTn id="67" dur="100"/>
                                            <p:tgtEl>
                                              <p:spTgt spid="15"/>
                                            </p:tgtEl>
                                          </p:cBhvr>
                                        </p:animEffect>
                                      </p:childTnLst>
                                    </p:cTn>
                                  </p:par>
                                </p:childTnLst>
                              </p:cTn>
                            </p:par>
                            <p:par>
                              <p:cTn id="68" fill="hold">
                                <p:stCondLst>
                                  <p:cond delay="6100"/>
                                </p:stCondLst>
                                <p:childTnLst>
                                  <p:par>
                                    <p:cTn id="69" presetID="6" presetClass="entr" presetSubtype="32"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circle(out)">
                                          <p:cBhvr>
                                            <p:cTn id="71" dur="100"/>
                                            <p:tgtEl>
                                              <p:spTgt spid="18"/>
                                            </p:tgtEl>
                                          </p:cBhvr>
                                        </p:animEffect>
                                      </p:childTnLst>
                                    </p:cTn>
                                  </p:par>
                                </p:childTnLst>
                              </p:cTn>
                            </p:par>
                            <p:par>
                              <p:cTn id="72" fill="hold">
                                <p:stCondLst>
                                  <p:cond delay="6600"/>
                                </p:stCondLst>
                                <p:childTnLst>
                                  <p:par>
                                    <p:cTn id="73" presetID="6" presetClass="entr" presetSubtype="32"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circle(out)">
                                          <p:cBhvr>
                                            <p:cTn id="75" dur="100"/>
                                            <p:tgtEl>
                                              <p:spTgt spid="17"/>
                                            </p:tgtEl>
                                          </p:cBhvr>
                                        </p:animEffect>
                                      </p:childTnLst>
                                    </p:cTn>
                                  </p:par>
                                </p:childTnLst>
                              </p:cTn>
                            </p:par>
                            <p:par>
                              <p:cTn id="76" fill="hold">
                                <p:stCondLst>
                                  <p:cond delay="7100"/>
                                </p:stCondLst>
                                <p:childTnLst>
                                  <p:par>
                                    <p:cTn id="77" presetID="6" presetClass="entr" presetSubtype="32"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circle(out)">
                                          <p:cBhvr>
                                            <p:cTn id="79" dur="100"/>
                                            <p:tgtEl>
                                              <p:spTgt spid="16"/>
                                            </p:tgtEl>
                                          </p:cBhvr>
                                        </p:animEffect>
                                      </p:childTnLst>
                                    </p:cTn>
                                  </p:par>
                                </p:childTnLst>
                              </p:cTn>
                            </p:par>
                            <p:par>
                              <p:cTn id="80" fill="hold">
                                <p:stCondLst>
                                  <p:cond delay="7600"/>
                                </p:stCondLst>
                                <p:childTnLst>
                                  <p:par>
                                    <p:cTn id="81" presetID="53" presetClass="entr" presetSubtype="16" fill="hold" grpId="0" nodeType="after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p:cTn id="83" dur="500" fill="hold"/>
                                            <p:tgtEl>
                                              <p:spTgt spid="129"/>
                                            </p:tgtEl>
                                            <p:attrNameLst>
                                              <p:attrName>ppt_w</p:attrName>
                                            </p:attrNameLst>
                                          </p:cBhvr>
                                          <p:tavLst>
                                            <p:tav tm="0">
                                              <p:val>
                                                <p:fltVal val="0"/>
                                              </p:val>
                                            </p:tav>
                                            <p:tav tm="100000">
                                              <p:val>
                                                <p:strVal val="#ppt_w"/>
                                              </p:val>
                                            </p:tav>
                                          </p:tavLst>
                                        </p:anim>
                                        <p:anim calcmode="lin" valueType="num">
                                          <p:cBhvr>
                                            <p:cTn id="84" dur="500" fill="hold"/>
                                            <p:tgtEl>
                                              <p:spTgt spid="129"/>
                                            </p:tgtEl>
                                            <p:attrNameLst>
                                              <p:attrName>ppt_h</p:attrName>
                                            </p:attrNameLst>
                                          </p:cBhvr>
                                          <p:tavLst>
                                            <p:tav tm="0">
                                              <p:val>
                                                <p:fltVal val="0"/>
                                              </p:val>
                                            </p:tav>
                                            <p:tav tm="100000">
                                              <p:val>
                                                <p:strVal val="#ppt_h"/>
                                              </p:val>
                                            </p:tav>
                                          </p:tavLst>
                                        </p:anim>
                                        <p:animEffect transition="in" filter="fade">
                                          <p:cBhvr>
                                            <p:cTn id="85" dur="500"/>
                                            <p:tgtEl>
                                              <p:spTgt spid="129"/>
                                            </p:tgtEl>
                                          </p:cBhvr>
                                        </p:animEffect>
                                      </p:childTnLst>
                                    </p:cTn>
                                  </p:par>
                                </p:childTnLst>
                              </p:cTn>
                            </p:par>
                            <p:par>
                              <p:cTn id="86" fill="hold">
                                <p:stCondLst>
                                  <p:cond delay="8100"/>
                                </p:stCondLst>
                                <p:childTnLst>
                                  <p:par>
                                    <p:cTn id="87" presetID="6" presetClass="entr" presetSubtype="32"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circle(out)">
                                          <p:cBhvr>
                                            <p:cTn id="89" dur="100"/>
                                            <p:tgtEl>
                                              <p:spTgt spid="32"/>
                                            </p:tgtEl>
                                          </p:cBhvr>
                                        </p:animEffect>
                                      </p:childTnLst>
                                    </p:cTn>
                                  </p:par>
                                </p:childTnLst>
                              </p:cTn>
                            </p:par>
                            <p:par>
                              <p:cTn id="90" fill="hold">
                                <p:stCondLst>
                                  <p:cond delay="8600"/>
                                </p:stCondLst>
                                <p:childTnLst>
                                  <p:par>
                                    <p:cTn id="91" presetID="6" presetClass="entr" presetSubtype="32"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circle(out)">
                                          <p:cBhvr>
                                            <p:cTn id="93" dur="100"/>
                                            <p:tgtEl>
                                              <p:spTgt spid="33"/>
                                            </p:tgtEl>
                                          </p:cBhvr>
                                        </p:animEffect>
                                      </p:childTnLst>
                                    </p:cTn>
                                  </p:par>
                                </p:childTnLst>
                              </p:cTn>
                            </p:par>
                            <p:par>
                              <p:cTn id="94" fill="hold">
                                <p:stCondLst>
                                  <p:cond delay="9100"/>
                                </p:stCondLst>
                                <p:childTnLst>
                                  <p:par>
                                    <p:cTn id="95" presetID="6" presetClass="entr" presetSubtype="32"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circle(out)">
                                          <p:cBhvr>
                                            <p:cTn id="97" dur="100"/>
                                            <p:tgtEl>
                                              <p:spTgt spid="34"/>
                                            </p:tgtEl>
                                          </p:cBhvr>
                                        </p:animEffect>
                                      </p:childTnLst>
                                    </p:cTn>
                                  </p:par>
                                </p:childTnLst>
                              </p:cTn>
                            </p:par>
                            <p:par>
                              <p:cTn id="98" fill="hold">
                                <p:stCondLst>
                                  <p:cond delay="9600"/>
                                </p:stCondLst>
                                <p:childTnLst>
                                  <p:par>
                                    <p:cTn id="99" presetID="6" presetClass="entr" presetSubtype="32"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circle(out)">
                                          <p:cBhvr>
                                            <p:cTn id="101" dur="100"/>
                                            <p:tgtEl>
                                              <p:spTgt spid="35"/>
                                            </p:tgtEl>
                                          </p:cBhvr>
                                        </p:animEffect>
                                      </p:childTnLst>
                                    </p:cTn>
                                  </p:par>
                                </p:childTnLst>
                              </p:cTn>
                            </p:par>
                            <p:par>
                              <p:cTn id="102" fill="hold">
                                <p:stCondLst>
                                  <p:cond delay="10100"/>
                                </p:stCondLst>
                                <p:childTnLst>
                                  <p:par>
                                    <p:cTn id="103" presetID="6" presetClass="entr" presetSubtype="32"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circle(out)">
                                          <p:cBhvr>
                                            <p:cTn id="105" dur="100"/>
                                            <p:tgtEl>
                                              <p:spTgt spid="36"/>
                                            </p:tgtEl>
                                          </p:cBhvr>
                                        </p:animEffect>
                                      </p:childTnLst>
                                    </p:cTn>
                                  </p:par>
                                </p:childTnLst>
                              </p:cTn>
                            </p:par>
                            <p:par>
                              <p:cTn id="106" fill="hold">
                                <p:stCondLst>
                                  <p:cond delay="10600"/>
                                </p:stCondLst>
                                <p:childTnLst>
                                  <p:par>
                                    <p:cTn id="107" presetID="6" presetClass="entr" presetSubtype="32"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circle(out)">
                                          <p:cBhvr>
                                            <p:cTn id="109" dur="100"/>
                                            <p:tgtEl>
                                              <p:spTgt spid="37"/>
                                            </p:tgtEl>
                                          </p:cBhvr>
                                        </p:animEffect>
                                      </p:childTnLst>
                                    </p:cTn>
                                  </p:par>
                                </p:childTnLst>
                              </p:cTn>
                            </p:par>
                            <p:par>
                              <p:cTn id="110" fill="hold">
                                <p:stCondLst>
                                  <p:cond delay="11100"/>
                                </p:stCondLst>
                                <p:childTnLst>
                                  <p:par>
                                    <p:cTn id="111" presetID="6" presetClass="entr" presetSubtype="32"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circle(out)">
                                          <p:cBhvr>
                                            <p:cTn id="113" dur="100"/>
                                            <p:tgtEl>
                                              <p:spTgt spid="43"/>
                                            </p:tgtEl>
                                          </p:cBhvr>
                                        </p:animEffect>
                                      </p:childTnLst>
                                    </p:cTn>
                                  </p:par>
                                </p:childTnLst>
                              </p:cTn>
                            </p:par>
                            <p:par>
                              <p:cTn id="114" fill="hold">
                                <p:stCondLst>
                                  <p:cond delay="11600"/>
                                </p:stCondLst>
                                <p:childTnLst>
                                  <p:par>
                                    <p:cTn id="115" presetID="6" presetClass="entr" presetSubtype="32" fill="hold" grpId="0"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circle(out)">
                                          <p:cBhvr>
                                            <p:cTn id="117" dur="100"/>
                                            <p:tgtEl>
                                              <p:spTgt spid="42"/>
                                            </p:tgtEl>
                                          </p:cBhvr>
                                        </p:animEffect>
                                      </p:childTnLst>
                                    </p:cTn>
                                  </p:par>
                                </p:childTnLst>
                              </p:cTn>
                            </p:par>
                            <p:par>
                              <p:cTn id="118" fill="hold">
                                <p:stCondLst>
                                  <p:cond delay="12100"/>
                                </p:stCondLst>
                                <p:childTnLst>
                                  <p:par>
                                    <p:cTn id="119" presetID="6" presetClass="entr" presetSubtype="32" fill="hold" grpId="0" nodeType="after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circle(out)">
                                          <p:cBhvr>
                                            <p:cTn id="121" dur="100"/>
                                            <p:tgtEl>
                                              <p:spTgt spid="40"/>
                                            </p:tgtEl>
                                          </p:cBhvr>
                                        </p:animEffect>
                                      </p:childTnLst>
                                    </p:cTn>
                                  </p:par>
                                </p:childTnLst>
                              </p:cTn>
                            </p:par>
                            <p:par>
                              <p:cTn id="122" fill="hold">
                                <p:stCondLst>
                                  <p:cond delay="12600"/>
                                </p:stCondLst>
                                <p:childTnLst>
                                  <p:par>
                                    <p:cTn id="123" presetID="53" presetClass="entr" presetSubtype="16" fill="hold" grpId="0" nodeType="afterEffect">
                                      <p:stCondLst>
                                        <p:cond delay="0"/>
                                      </p:stCondLst>
                                      <p:childTnLst>
                                        <p:set>
                                          <p:cBhvr>
                                            <p:cTn id="124" dur="1" fill="hold">
                                              <p:stCondLst>
                                                <p:cond delay="0"/>
                                              </p:stCondLst>
                                            </p:cTn>
                                            <p:tgtEl>
                                              <p:spTgt spid="130"/>
                                            </p:tgtEl>
                                            <p:attrNameLst>
                                              <p:attrName>style.visibility</p:attrName>
                                            </p:attrNameLst>
                                          </p:cBhvr>
                                          <p:to>
                                            <p:strVal val="visible"/>
                                          </p:to>
                                        </p:set>
                                        <p:anim calcmode="lin" valueType="num">
                                          <p:cBhvr>
                                            <p:cTn id="125" dur="500" fill="hold"/>
                                            <p:tgtEl>
                                              <p:spTgt spid="130"/>
                                            </p:tgtEl>
                                            <p:attrNameLst>
                                              <p:attrName>ppt_w</p:attrName>
                                            </p:attrNameLst>
                                          </p:cBhvr>
                                          <p:tavLst>
                                            <p:tav tm="0">
                                              <p:val>
                                                <p:fltVal val="0"/>
                                              </p:val>
                                            </p:tav>
                                            <p:tav tm="100000">
                                              <p:val>
                                                <p:strVal val="#ppt_w"/>
                                              </p:val>
                                            </p:tav>
                                          </p:tavLst>
                                        </p:anim>
                                        <p:anim calcmode="lin" valueType="num">
                                          <p:cBhvr>
                                            <p:cTn id="126" dur="500" fill="hold"/>
                                            <p:tgtEl>
                                              <p:spTgt spid="130"/>
                                            </p:tgtEl>
                                            <p:attrNameLst>
                                              <p:attrName>ppt_h</p:attrName>
                                            </p:attrNameLst>
                                          </p:cBhvr>
                                          <p:tavLst>
                                            <p:tav tm="0">
                                              <p:val>
                                                <p:fltVal val="0"/>
                                              </p:val>
                                            </p:tav>
                                            <p:tav tm="100000">
                                              <p:val>
                                                <p:strVal val="#ppt_h"/>
                                              </p:val>
                                            </p:tav>
                                          </p:tavLst>
                                        </p:anim>
                                        <p:animEffect transition="in" filter="fade">
                                          <p:cBhvr>
                                            <p:cTn id="127" dur="500"/>
                                            <p:tgtEl>
                                              <p:spTgt spid="130"/>
                                            </p:tgtEl>
                                          </p:cBhvr>
                                        </p:animEffect>
                                      </p:childTnLst>
                                    </p:cTn>
                                  </p:par>
                                </p:childTnLst>
                              </p:cTn>
                            </p:par>
                            <p:par>
                              <p:cTn id="128" fill="hold">
                                <p:stCondLst>
                                  <p:cond delay="13100"/>
                                </p:stCondLst>
                                <p:childTnLst>
                                  <p:par>
                                    <p:cTn id="129" presetID="6" presetClass="entr" presetSubtype="32" fill="hold" grpId="0" nodeType="afterEffect">
                                      <p:stCondLst>
                                        <p:cond delay="0"/>
                                      </p:stCondLst>
                                      <p:childTnLst>
                                        <p:set>
                                          <p:cBhvr>
                                            <p:cTn id="130" dur="1" fill="hold">
                                              <p:stCondLst>
                                                <p:cond delay="0"/>
                                              </p:stCondLst>
                                            </p:cTn>
                                            <p:tgtEl>
                                              <p:spTgt spid="20"/>
                                            </p:tgtEl>
                                            <p:attrNameLst>
                                              <p:attrName>style.visibility</p:attrName>
                                            </p:attrNameLst>
                                          </p:cBhvr>
                                          <p:to>
                                            <p:strVal val="visible"/>
                                          </p:to>
                                        </p:set>
                                        <p:animEffect transition="in" filter="circle(out)">
                                          <p:cBhvr>
                                            <p:cTn id="131" dur="100"/>
                                            <p:tgtEl>
                                              <p:spTgt spid="20"/>
                                            </p:tgtEl>
                                          </p:cBhvr>
                                        </p:animEffect>
                                      </p:childTnLst>
                                    </p:cTn>
                                  </p:par>
                                </p:childTnLst>
                              </p:cTn>
                            </p:par>
                            <p:par>
                              <p:cTn id="132" fill="hold">
                                <p:stCondLst>
                                  <p:cond delay="13600"/>
                                </p:stCondLst>
                                <p:childTnLst>
                                  <p:par>
                                    <p:cTn id="133" presetID="6" presetClass="entr" presetSubtype="32" fill="hold" grpId="0" nodeType="after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circle(out)">
                                          <p:cBhvr>
                                            <p:cTn id="135" dur="100"/>
                                            <p:tgtEl>
                                              <p:spTgt spid="22"/>
                                            </p:tgtEl>
                                          </p:cBhvr>
                                        </p:animEffect>
                                      </p:childTnLst>
                                    </p:cTn>
                                  </p:par>
                                </p:childTnLst>
                              </p:cTn>
                            </p:par>
                            <p:par>
                              <p:cTn id="136" fill="hold">
                                <p:stCondLst>
                                  <p:cond delay="14100"/>
                                </p:stCondLst>
                                <p:childTnLst>
                                  <p:par>
                                    <p:cTn id="137" presetID="6" presetClass="entr" presetSubtype="32" fill="hold" grpId="0" nodeType="after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circle(out)">
                                          <p:cBhvr>
                                            <p:cTn id="139" dur="100"/>
                                            <p:tgtEl>
                                              <p:spTgt spid="23"/>
                                            </p:tgtEl>
                                          </p:cBhvr>
                                        </p:animEffect>
                                      </p:childTnLst>
                                    </p:cTn>
                                  </p:par>
                                </p:childTnLst>
                              </p:cTn>
                            </p:par>
                            <p:par>
                              <p:cTn id="140" fill="hold">
                                <p:stCondLst>
                                  <p:cond delay="14600"/>
                                </p:stCondLst>
                                <p:childTnLst>
                                  <p:par>
                                    <p:cTn id="141" presetID="6" presetClass="entr" presetSubtype="32"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circle(out)">
                                          <p:cBhvr>
                                            <p:cTn id="143" dur="100"/>
                                            <p:tgtEl>
                                              <p:spTgt spid="24"/>
                                            </p:tgtEl>
                                          </p:cBhvr>
                                        </p:animEffect>
                                      </p:childTnLst>
                                    </p:cTn>
                                  </p:par>
                                </p:childTnLst>
                              </p:cTn>
                            </p:par>
                            <p:par>
                              <p:cTn id="144" fill="hold">
                                <p:stCondLst>
                                  <p:cond delay="15100"/>
                                </p:stCondLst>
                                <p:childTnLst>
                                  <p:par>
                                    <p:cTn id="145" presetID="6" presetClass="entr" presetSubtype="32" fill="hold" grpId="0" nodeType="after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circle(out)">
                                          <p:cBhvr>
                                            <p:cTn id="147" dur="100"/>
                                            <p:tgtEl>
                                              <p:spTgt spid="25"/>
                                            </p:tgtEl>
                                          </p:cBhvr>
                                        </p:animEffect>
                                      </p:childTnLst>
                                    </p:cTn>
                                  </p:par>
                                </p:childTnLst>
                              </p:cTn>
                            </p:par>
                            <p:par>
                              <p:cTn id="148" fill="hold">
                                <p:stCondLst>
                                  <p:cond delay="15600"/>
                                </p:stCondLst>
                                <p:childTnLst>
                                  <p:par>
                                    <p:cTn id="149" presetID="6" presetClass="entr" presetSubtype="32" fill="hold" grpId="0" nodeType="after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circle(out)">
                                          <p:cBhvr>
                                            <p:cTn id="151" dur="100"/>
                                            <p:tgtEl>
                                              <p:spTgt spid="26"/>
                                            </p:tgtEl>
                                          </p:cBhvr>
                                        </p:animEffect>
                                      </p:childTnLst>
                                    </p:cTn>
                                  </p:par>
                                </p:childTnLst>
                              </p:cTn>
                            </p:par>
                            <p:par>
                              <p:cTn id="152" fill="hold">
                                <p:stCondLst>
                                  <p:cond delay="16100"/>
                                </p:stCondLst>
                                <p:childTnLst>
                                  <p:par>
                                    <p:cTn id="153" presetID="6" presetClass="entr" presetSubtype="32" fill="hold" grpId="0" nodeType="afterEffect">
                                      <p:stCondLst>
                                        <p:cond delay="0"/>
                                      </p:stCondLst>
                                      <p:childTnLst>
                                        <p:set>
                                          <p:cBhvr>
                                            <p:cTn id="154" dur="1" fill="hold">
                                              <p:stCondLst>
                                                <p:cond delay="0"/>
                                              </p:stCondLst>
                                            </p:cTn>
                                            <p:tgtEl>
                                              <p:spTgt spid="30"/>
                                            </p:tgtEl>
                                            <p:attrNameLst>
                                              <p:attrName>style.visibility</p:attrName>
                                            </p:attrNameLst>
                                          </p:cBhvr>
                                          <p:to>
                                            <p:strVal val="visible"/>
                                          </p:to>
                                        </p:set>
                                        <p:animEffect transition="in" filter="circle(out)">
                                          <p:cBhvr>
                                            <p:cTn id="155" dur="100"/>
                                            <p:tgtEl>
                                              <p:spTgt spid="30"/>
                                            </p:tgtEl>
                                          </p:cBhvr>
                                        </p:animEffect>
                                      </p:childTnLst>
                                    </p:cTn>
                                  </p:par>
                                </p:childTnLst>
                              </p:cTn>
                            </p:par>
                            <p:par>
                              <p:cTn id="156" fill="hold">
                                <p:stCondLst>
                                  <p:cond delay="16600"/>
                                </p:stCondLst>
                                <p:childTnLst>
                                  <p:par>
                                    <p:cTn id="157" presetID="6" presetClass="entr" presetSubtype="32" fill="hold" grpId="0" nodeType="after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circle(out)">
                                          <p:cBhvr>
                                            <p:cTn id="159" dur="100"/>
                                            <p:tgtEl>
                                              <p:spTgt spid="29"/>
                                            </p:tgtEl>
                                          </p:cBhvr>
                                        </p:animEffect>
                                      </p:childTnLst>
                                    </p:cTn>
                                  </p:par>
                                </p:childTnLst>
                              </p:cTn>
                            </p:par>
                            <p:par>
                              <p:cTn id="160" fill="hold">
                                <p:stCondLst>
                                  <p:cond delay="17100"/>
                                </p:stCondLst>
                                <p:childTnLst>
                                  <p:par>
                                    <p:cTn id="161" presetID="6" presetClass="entr" presetSubtype="32" fill="hold" grpId="0" nodeType="afterEffect">
                                      <p:stCondLst>
                                        <p:cond delay="0"/>
                                      </p:stCondLst>
                                      <p:childTnLst>
                                        <p:set>
                                          <p:cBhvr>
                                            <p:cTn id="162" dur="1" fill="hold">
                                              <p:stCondLst>
                                                <p:cond delay="0"/>
                                              </p:stCondLst>
                                            </p:cTn>
                                            <p:tgtEl>
                                              <p:spTgt spid="28"/>
                                            </p:tgtEl>
                                            <p:attrNameLst>
                                              <p:attrName>style.visibility</p:attrName>
                                            </p:attrNameLst>
                                          </p:cBhvr>
                                          <p:to>
                                            <p:strVal val="visible"/>
                                          </p:to>
                                        </p:set>
                                        <p:animEffect transition="in" filter="circle(out)">
                                          <p:cBhvr>
                                            <p:cTn id="163" dur="100"/>
                                            <p:tgtEl>
                                              <p:spTgt spid="28"/>
                                            </p:tgtEl>
                                          </p:cBhvr>
                                        </p:animEffect>
                                      </p:childTnLst>
                                    </p:cTn>
                                  </p:par>
                                </p:childTnLst>
                              </p:cTn>
                            </p:par>
                            <p:par>
                              <p:cTn id="164" fill="hold">
                                <p:stCondLst>
                                  <p:cond delay="17600"/>
                                </p:stCondLst>
                                <p:childTnLst>
                                  <p:par>
                                    <p:cTn id="165" presetID="53" presetClass="entr" presetSubtype="16" fill="hold" grpId="0" nodeType="afterEffect">
                                      <p:stCondLst>
                                        <p:cond delay="0"/>
                                      </p:stCondLst>
                                      <p:childTnLst>
                                        <p:set>
                                          <p:cBhvr>
                                            <p:cTn id="166" dur="1" fill="hold">
                                              <p:stCondLst>
                                                <p:cond delay="0"/>
                                              </p:stCondLst>
                                            </p:cTn>
                                            <p:tgtEl>
                                              <p:spTgt spid="131"/>
                                            </p:tgtEl>
                                            <p:attrNameLst>
                                              <p:attrName>style.visibility</p:attrName>
                                            </p:attrNameLst>
                                          </p:cBhvr>
                                          <p:to>
                                            <p:strVal val="visible"/>
                                          </p:to>
                                        </p:set>
                                        <p:anim calcmode="lin" valueType="num">
                                          <p:cBhvr>
                                            <p:cTn id="167" dur="500" fill="hold"/>
                                            <p:tgtEl>
                                              <p:spTgt spid="131"/>
                                            </p:tgtEl>
                                            <p:attrNameLst>
                                              <p:attrName>ppt_w</p:attrName>
                                            </p:attrNameLst>
                                          </p:cBhvr>
                                          <p:tavLst>
                                            <p:tav tm="0">
                                              <p:val>
                                                <p:fltVal val="0"/>
                                              </p:val>
                                            </p:tav>
                                            <p:tav tm="100000">
                                              <p:val>
                                                <p:strVal val="#ppt_w"/>
                                              </p:val>
                                            </p:tav>
                                          </p:tavLst>
                                        </p:anim>
                                        <p:anim calcmode="lin" valueType="num">
                                          <p:cBhvr>
                                            <p:cTn id="168" dur="500" fill="hold"/>
                                            <p:tgtEl>
                                              <p:spTgt spid="131"/>
                                            </p:tgtEl>
                                            <p:attrNameLst>
                                              <p:attrName>ppt_h</p:attrName>
                                            </p:attrNameLst>
                                          </p:cBhvr>
                                          <p:tavLst>
                                            <p:tav tm="0">
                                              <p:val>
                                                <p:fltVal val="0"/>
                                              </p:val>
                                            </p:tav>
                                            <p:tav tm="100000">
                                              <p:val>
                                                <p:strVal val="#ppt_h"/>
                                              </p:val>
                                            </p:tav>
                                          </p:tavLst>
                                        </p:anim>
                                        <p:animEffect transition="in" filter="fade">
                                          <p:cBhvr>
                                            <p:cTn id="169" dur="500"/>
                                            <p:tgtEl>
                                              <p:spTgt spid="131"/>
                                            </p:tgtEl>
                                          </p:cBhvr>
                                        </p:animEffect>
                                      </p:childTnLst>
                                    </p:cTn>
                                  </p:par>
                                </p:childTnLst>
                              </p:cTn>
                            </p:par>
                            <p:par>
                              <p:cTn id="170" fill="hold">
                                <p:stCondLst>
                                  <p:cond delay="18100"/>
                                </p:stCondLst>
                                <p:childTnLst>
                                  <p:par>
                                    <p:cTn id="171" presetID="22" presetClass="entr" presetSubtype="1" fill="hold" nodeType="afterEffect">
                                      <p:stCondLst>
                                        <p:cond delay="0"/>
                                      </p:stCondLst>
                                      <p:childTnLst>
                                        <p:set>
                                          <p:cBhvr>
                                            <p:cTn id="172" dur="1" fill="hold">
                                              <p:stCondLst>
                                                <p:cond delay="0"/>
                                              </p:stCondLst>
                                            </p:cTn>
                                            <p:tgtEl>
                                              <p:spTgt spid="144"/>
                                            </p:tgtEl>
                                            <p:attrNameLst>
                                              <p:attrName>style.visibility</p:attrName>
                                            </p:attrNameLst>
                                          </p:cBhvr>
                                          <p:to>
                                            <p:strVal val="visible"/>
                                          </p:to>
                                        </p:set>
                                        <p:animEffect transition="in" filter="wipe(up)">
                                          <p:cBhvr>
                                            <p:cTn id="173" dur="500"/>
                                            <p:tgtEl>
                                              <p:spTgt spid="144"/>
                                            </p:tgtEl>
                                          </p:cBhvr>
                                        </p:animEffect>
                                      </p:childTnLst>
                                    </p:cTn>
                                  </p:par>
                                </p:childTnLst>
                              </p:cTn>
                            </p:par>
                            <p:par>
                              <p:cTn id="174" fill="hold">
                                <p:stCondLst>
                                  <p:cond delay="18600"/>
                                </p:stCondLst>
                                <p:childTnLst>
                                  <p:par>
                                    <p:cTn id="175" presetID="53" presetClass="entr" presetSubtype="16" fill="hold" nodeType="afterEffect">
                                      <p:stCondLst>
                                        <p:cond delay="0"/>
                                      </p:stCondLst>
                                      <p:childTnLst>
                                        <p:set>
                                          <p:cBhvr>
                                            <p:cTn id="176" dur="1" fill="hold">
                                              <p:stCondLst>
                                                <p:cond delay="0"/>
                                              </p:stCondLst>
                                            </p:cTn>
                                            <p:tgtEl>
                                              <p:spTgt spid="132"/>
                                            </p:tgtEl>
                                            <p:attrNameLst>
                                              <p:attrName>style.visibility</p:attrName>
                                            </p:attrNameLst>
                                          </p:cBhvr>
                                          <p:to>
                                            <p:strVal val="visible"/>
                                          </p:to>
                                        </p:set>
                                        <p:anim calcmode="lin" valueType="num">
                                          <p:cBhvr>
                                            <p:cTn id="177" dur="400" fill="hold"/>
                                            <p:tgtEl>
                                              <p:spTgt spid="132"/>
                                            </p:tgtEl>
                                            <p:attrNameLst>
                                              <p:attrName>ppt_w</p:attrName>
                                            </p:attrNameLst>
                                          </p:cBhvr>
                                          <p:tavLst>
                                            <p:tav tm="0">
                                              <p:val>
                                                <p:fltVal val="0"/>
                                              </p:val>
                                            </p:tav>
                                            <p:tav tm="100000">
                                              <p:val>
                                                <p:strVal val="#ppt_w"/>
                                              </p:val>
                                            </p:tav>
                                          </p:tavLst>
                                        </p:anim>
                                        <p:anim calcmode="lin" valueType="num">
                                          <p:cBhvr>
                                            <p:cTn id="178" dur="400" fill="hold"/>
                                            <p:tgtEl>
                                              <p:spTgt spid="132"/>
                                            </p:tgtEl>
                                            <p:attrNameLst>
                                              <p:attrName>ppt_h</p:attrName>
                                            </p:attrNameLst>
                                          </p:cBhvr>
                                          <p:tavLst>
                                            <p:tav tm="0">
                                              <p:val>
                                                <p:fltVal val="0"/>
                                              </p:val>
                                            </p:tav>
                                            <p:tav tm="100000">
                                              <p:val>
                                                <p:strVal val="#ppt_h"/>
                                              </p:val>
                                            </p:tav>
                                          </p:tavLst>
                                        </p:anim>
                                        <p:animEffect transition="in" filter="fade">
                                          <p:cBhvr>
                                            <p:cTn id="179" dur="400"/>
                                            <p:tgtEl>
                                              <p:spTgt spid="132"/>
                                            </p:tgtEl>
                                          </p:cBhvr>
                                        </p:animEffect>
                                      </p:childTnLst>
                                    </p:cTn>
                                  </p:par>
                                  <p:par>
                                    <p:cTn id="180" presetID="2" presetClass="entr" presetSubtype="2" fill="hold" grpId="0" nodeType="withEffect" p14:presetBounceEnd="56000">
                                      <p:stCondLst>
                                        <p:cond delay="0"/>
                                      </p:stCondLst>
                                      <p:childTnLst>
                                        <p:set>
                                          <p:cBhvr>
                                            <p:cTn id="181" dur="1" fill="hold">
                                              <p:stCondLst>
                                                <p:cond delay="0"/>
                                              </p:stCondLst>
                                            </p:cTn>
                                            <p:tgtEl>
                                              <p:spTgt spid="141"/>
                                            </p:tgtEl>
                                            <p:attrNameLst>
                                              <p:attrName>style.visibility</p:attrName>
                                            </p:attrNameLst>
                                          </p:cBhvr>
                                          <p:to>
                                            <p:strVal val="visible"/>
                                          </p:to>
                                        </p:set>
                                        <p:anim calcmode="lin" valueType="num" p14:bounceEnd="56000">
                                          <p:cBhvr additive="base">
                                            <p:cTn id="182" dur="300" fill="hold"/>
                                            <p:tgtEl>
                                              <p:spTgt spid="141"/>
                                            </p:tgtEl>
                                            <p:attrNameLst>
                                              <p:attrName>ppt_x</p:attrName>
                                            </p:attrNameLst>
                                          </p:cBhvr>
                                          <p:tavLst>
                                            <p:tav tm="0">
                                              <p:val>
                                                <p:strVal val="1+#ppt_w/2"/>
                                              </p:val>
                                            </p:tav>
                                            <p:tav tm="100000">
                                              <p:val>
                                                <p:strVal val="#ppt_x"/>
                                              </p:val>
                                            </p:tav>
                                          </p:tavLst>
                                        </p:anim>
                                        <p:anim calcmode="lin" valueType="num" p14:bounceEnd="56000">
                                          <p:cBhvr additive="base">
                                            <p:cTn id="183" dur="300" fill="hold"/>
                                            <p:tgtEl>
                                              <p:spTgt spid="141"/>
                                            </p:tgtEl>
                                            <p:attrNameLst>
                                              <p:attrName>ppt_y</p:attrName>
                                            </p:attrNameLst>
                                          </p:cBhvr>
                                          <p:tavLst>
                                            <p:tav tm="0">
                                              <p:val>
                                                <p:strVal val="#ppt_y"/>
                                              </p:val>
                                            </p:tav>
                                            <p:tav tm="100000">
                                              <p:val>
                                                <p:strVal val="#ppt_y"/>
                                              </p:val>
                                            </p:tav>
                                          </p:tavLst>
                                        </p:anim>
                                      </p:childTnLst>
                                    </p:cTn>
                                  </p:par>
                                </p:childTnLst>
                              </p:cTn>
                            </p:par>
                            <p:par>
                              <p:cTn id="184" fill="hold">
                                <p:stCondLst>
                                  <p:cond delay="19100"/>
                                </p:stCondLst>
                                <p:childTnLst>
                                  <p:par>
                                    <p:cTn id="185" presetID="53" presetClass="entr" presetSubtype="16" fill="hold" nodeType="afterEffect">
                                      <p:stCondLst>
                                        <p:cond delay="0"/>
                                      </p:stCondLst>
                                      <p:childTnLst>
                                        <p:set>
                                          <p:cBhvr>
                                            <p:cTn id="186" dur="1" fill="hold">
                                              <p:stCondLst>
                                                <p:cond delay="0"/>
                                              </p:stCondLst>
                                            </p:cTn>
                                            <p:tgtEl>
                                              <p:spTgt spid="135"/>
                                            </p:tgtEl>
                                            <p:attrNameLst>
                                              <p:attrName>style.visibility</p:attrName>
                                            </p:attrNameLst>
                                          </p:cBhvr>
                                          <p:to>
                                            <p:strVal val="visible"/>
                                          </p:to>
                                        </p:set>
                                        <p:anim calcmode="lin" valueType="num">
                                          <p:cBhvr>
                                            <p:cTn id="187" dur="400" fill="hold"/>
                                            <p:tgtEl>
                                              <p:spTgt spid="135"/>
                                            </p:tgtEl>
                                            <p:attrNameLst>
                                              <p:attrName>ppt_w</p:attrName>
                                            </p:attrNameLst>
                                          </p:cBhvr>
                                          <p:tavLst>
                                            <p:tav tm="0">
                                              <p:val>
                                                <p:fltVal val="0"/>
                                              </p:val>
                                            </p:tav>
                                            <p:tav tm="100000">
                                              <p:val>
                                                <p:strVal val="#ppt_w"/>
                                              </p:val>
                                            </p:tav>
                                          </p:tavLst>
                                        </p:anim>
                                        <p:anim calcmode="lin" valueType="num">
                                          <p:cBhvr>
                                            <p:cTn id="188" dur="400" fill="hold"/>
                                            <p:tgtEl>
                                              <p:spTgt spid="135"/>
                                            </p:tgtEl>
                                            <p:attrNameLst>
                                              <p:attrName>ppt_h</p:attrName>
                                            </p:attrNameLst>
                                          </p:cBhvr>
                                          <p:tavLst>
                                            <p:tav tm="0">
                                              <p:val>
                                                <p:fltVal val="0"/>
                                              </p:val>
                                            </p:tav>
                                            <p:tav tm="100000">
                                              <p:val>
                                                <p:strVal val="#ppt_h"/>
                                              </p:val>
                                            </p:tav>
                                          </p:tavLst>
                                        </p:anim>
                                        <p:animEffect transition="in" filter="fade">
                                          <p:cBhvr>
                                            <p:cTn id="189" dur="400"/>
                                            <p:tgtEl>
                                              <p:spTgt spid="135"/>
                                            </p:tgtEl>
                                          </p:cBhvr>
                                        </p:animEffect>
                                      </p:childTnLst>
                                    </p:cTn>
                                  </p:par>
                                  <p:par>
                                    <p:cTn id="190" presetID="2" presetClass="entr" presetSubtype="2" fill="hold" grpId="0" nodeType="withEffect" p14:presetBounceEnd="56000">
                                      <p:stCondLst>
                                        <p:cond delay="0"/>
                                      </p:stCondLst>
                                      <p:childTnLst>
                                        <p:set>
                                          <p:cBhvr>
                                            <p:cTn id="191" dur="1" fill="hold">
                                              <p:stCondLst>
                                                <p:cond delay="0"/>
                                              </p:stCondLst>
                                            </p:cTn>
                                            <p:tgtEl>
                                              <p:spTgt spid="142"/>
                                            </p:tgtEl>
                                            <p:attrNameLst>
                                              <p:attrName>style.visibility</p:attrName>
                                            </p:attrNameLst>
                                          </p:cBhvr>
                                          <p:to>
                                            <p:strVal val="visible"/>
                                          </p:to>
                                        </p:set>
                                        <p:anim calcmode="lin" valueType="num" p14:bounceEnd="56000">
                                          <p:cBhvr additive="base">
                                            <p:cTn id="192" dur="300" fill="hold"/>
                                            <p:tgtEl>
                                              <p:spTgt spid="142"/>
                                            </p:tgtEl>
                                            <p:attrNameLst>
                                              <p:attrName>ppt_x</p:attrName>
                                            </p:attrNameLst>
                                          </p:cBhvr>
                                          <p:tavLst>
                                            <p:tav tm="0">
                                              <p:val>
                                                <p:strVal val="1+#ppt_w/2"/>
                                              </p:val>
                                            </p:tav>
                                            <p:tav tm="100000">
                                              <p:val>
                                                <p:strVal val="#ppt_x"/>
                                              </p:val>
                                            </p:tav>
                                          </p:tavLst>
                                        </p:anim>
                                        <p:anim calcmode="lin" valueType="num" p14:bounceEnd="56000">
                                          <p:cBhvr additive="base">
                                            <p:cTn id="193" dur="300" fill="hold"/>
                                            <p:tgtEl>
                                              <p:spTgt spid="142"/>
                                            </p:tgtEl>
                                            <p:attrNameLst>
                                              <p:attrName>ppt_y</p:attrName>
                                            </p:attrNameLst>
                                          </p:cBhvr>
                                          <p:tavLst>
                                            <p:tav tm="0">
                                              <p:val>
                                                <p:strVal val="#ppt_y"/>
                                              </p:val>
                                            </p:tav>
                                            <p:tav tm="100000">
                                              <p:val>
                                                <p:strVal val="#ppt_y"/>
                                              </p:val>
                                            </p:tav>
                                          </p:tavLst>
                                        </p:anim>
                                      </p:childTnLst>
                                    </p:cTn>
                                  </p:par>
                                </p:childTnLst>
                              </p:cTn>
                            </p:par>
                            <p:par>
                              <p:cTn id="194" fill="hold">
                                <p:stCondLst>
                                  <p:cond delay="19600"/>
                                </p:stCondLst>
                                <p:childTnLst>
                                  <p:par>
                                    <p:cTn id="195" presetID="53" presetClass="entr" presetSubtype="16" fill="hold" nodeType="afterEffect">
                                      <p:stCondLst>
                                        <p:cond delay="0"/>
                                      </p:stCondLst>
                                      <p:childTnLst>
                                        <p:set>
                                          <p:cBhvr>
                                            <p:cTn id="196" dur="1" fill="hold">
                                              <p:stCondLst>
                                                <p:cond delay="0"/>
                                              </p:stCondLst>
                                            </p:cTn>
                                            <p:tgtEl>
                                              <p:spTgt spid="138"/>
                                            </p:tgtEl>
                                            <p:attrNameLst>
                                              <p:attrName>style.visibility</p:attrName>
                                            </p:attrNameLst>
                                          </p:cBhvr>
                                          <p:to>
                                            <p:strVal val="visible"/>
                                          </p:to>
                                        </p:set>
                                        <p:anim calcmode="lin" valueType="num">
                                          <p:cBhvr>
                                            <p:cTn id="197" dur="400" fill="hold"/>
                                            <p:tgtEl>
                                              <p:spTgt spid="138"/>
                                            </p:tgtEl>
                                            <p:attrNameLst>
                                              <p:attrName>ppt_w</p:attrName>
                                            </p:attrNameLst>
                                          </p:cBhvr>
                                          <p:tavLst>
                                            <p:tav tm="0">
                                              <p:val>
                                                <p:fltVal val="0"/>
                                              </p:val>
                                            </p:tav>
                                            <p:tav tm="100000">
                                              <p:val>
                                                <p:strVal val="#ppt_w"/>
                                              </p:val>
                                            </p:tav>
                                          </p:tavLst>
                                        </p:anim>
                                        <p:anim calcmode="lin" valueType="num">
                                          <p:cBhvr>
                                            <p:cTn id="198" dur="400" fill="hold"/>
                                            <p:tgtEl>
                                              <p:spTgt spid="138"/>
                                            </p:tgtEl>
                                            <p:attrNameLst>
                                              <p:attrName>ppt_h</p:attrName>
                                            </p:attrNameLst>
                                          </p:cBhvr>
                                          <p:tavLst>
                                            <p:tav tm="0">
                                              <p:val>
                                                <p:fltVal val="0"/>
                                              </p:val>
                                            </p:tav>
                                            <p:tav tm="100000">
                                              <p:val>
                                                <p:strVal val="#ppt_h"/>
                                              </p:val>
                                            </p:tav>
                                          </p:tavLst>
                                        </p:anim>
                                        <p:animEffect transition="in" filter="fade">
                                          <p:cBhvr>
                                            <p:cTn id="199" dur="400"/>
                                            <p:tgtEl>
                                              <p:spTgt spid="138"/>
                                            </p:tgtEl>
                                          </p:cBhvr>
                                        </p:animEffect>
                                      </p:childTnLst>
                                    </p:cTn>
                                  </p:par>
                                  <p:par>
                                    <p:cTn id="200" presetID="2" presetClass="entr" presetSubtype="2" fill="hold" grpId="0" nodeType="withEffect" p14:presetBounceEnd="56000">
                                      <p:stCondLst>
                                        <p:cond delay="0"/>
                                      </p:stCondLst>
                                      <p:childTnLst>
                                        <p:set>
                                          <p:cBhvr>
                                            <p:cTn id="201" dur="1" fill="hold">
                                              <p:stCondLst>
                                                <p:cond delay="0"/>
                                              </p:stCondLst>
                                            </p:cTn>
                                            <p:tgtEl>
                                              <p:spTgt spid="143"/>
                                            </p:tgtEl>
                                            <p:attrNameLst>
                                              <p:attrName>style.visibility</p:attrName>
                                            </p:attrNameLst>
                                          </p:cBhvr>
                                          <p:to>
                                            <p:strVal val="visible"/>
                                          </p:to>
                                        </p:set>
                                        <p:anim calcmode="lin" valueType="num" p14:bounceEnd="56000">
                                          <p:cBhvr additive="base">
                                            <p:cTn id="202" dur="300" fill="hold"/>
                                            <p:tgtEl>
                                              <p:spTgt spid="143"/>
                                            </p:tgtEl>
                                            <p:attrNameLst>
                                              <p:attrName>ppt_x</p:attrName>
                                            </p:attrNameLst>
                                          </p:cBhvr>
                                          <p:tavLst>
                                            <p:tav tm="0">
                                              <p:val>
                                                <p:strVal val="1+#ppt_w/2"/>
                                              </p:val>
                                            </p:tav>
                                            <p:tav tm="100000">
                                              <p:val>
                                                <p:strVal val="#ppt_x"/>
                                              </p:val>
                                            </p:tav>
                                          </p:tavLst>
                                        </p:anim>
                                        <p:anim calcmode="lin" valueType="num" p14:bounceEnd="56000">
                                          <p:cBhvr additive="base">
                                            <p:cTn id="203" dur="3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0" grpId="0" animBg="1"/>
          <p:bldP spid="42" grpId="0" animBg="1"/>
          <p:bldP spid="43" grpId="0" animBg="1"/>
          <p:bldP spid="129" grpId="0"/>
          <p:bldP spid="130" grpId="0"/>
          <p:bldP spid="131" grpId="0"/>
          <p:bldP spid="141" grpId="0"/>
          <p:bldP spid="142" grpId="0"/>
          <p:bldP spid="1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20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200"/>
                                            <p:tgtEl>
                                              <p:spTgt spid="72"/>
                                            </p:tgtEl>
                                          </p:cBhvr>
                                        </p:animEffect>
                                        <p:anim calcmode="lin" valueType="num">
                                          <p:cBhvr>
                                            <p:cTn id="21" dur="200" fill="hold"/>
                                            <p:tgtEl>
                                              <p:spTgt spid="72"/>
                                            </p:tgtEl>
                                            <p:attrNameLst>
                                              <p:attrName>ppt_x</p:attrName>
                                            </p:attrNameLst>
                                          </p:cBhvr>
                                          <p:tavLst>
                                            <p:tav tm="0">
                                              <p:val>
                                                <p:strVal val="#ppt_x"/>
                                              </p:val>
                                            </p:tav>
                                            <p:tav tm="100000">
                                              <p:val>
                                                <p:strVal val="#ppt_x"/>
                                              </p:val>
                                            </p:tav>
                                          </p:tavLst>
                                        </p:anim>
                                        <p:anim calcmode="lin" valueType="num">
                                          <p:cBhvr>
                                            <p:cTn id="22" dur="200" fill="hold"/>
                                            <p:tgtEl>
                                              <p:spTgt spid="72"/>
                                            </p:tgtEl>
                                            <p:attrNameLst>
                                              <p:attrName>ppt_y</p:attrName>
                                            </p:attrNameLst>
                                          </p:cBhvr>
                                          <p:tavLst>
                                            <p:tav tm="0">
                                              <p:val>
                                                <p:strVal val="#ppt_y+.1"/>
                                              </p:val>
                                            </p:tav>
                                            <p:tav tm="100000">
                                              <p:val>
                                                <p:strVal val="#ppt_y"/>
                                              </p:val>
                                            </p:tav>
                                          </p:tavLst>
                                        </p:anim>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500"/>
                                            <p:tgtEl>
                                              <p:spTgt spid="9"/>
                                            </p:tgtEl>
                                          </p:cBhvr>
                                        </p:animEffect>
                                      </p:childTnLst>
                                    </p:cTn>
                                  </p:par>
                                </p:childTnLst>
                              </p:cTn>
                            </p:par>
                            <p:par>
                              <p:cTn id="26" fill="hold">
                                <p:stCondLst>
                                  <p:cond delay="1700"/>
                                </p:stCondLst>
                                <p:childTnLst>
                                  <p:par>
                                    <p:cTn id="27" presetID="42" presetClass="entr" presetSubtype="0" fill="hold" nodeType="afterEffect">
                                      <p:stCondLst>
                                        <p:cond delay="20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200"/>
                                            <p:tgtEl>
                                              <p:spTgt spid="100"/>
                                            </p:tgtEl>
                                          </p:cBhvr>
                                        </p:animEffect>
                                        <p:anim calcmode="lin" valueType="num">
                                          <p:cBhvr>
                                            <p:cTn id="30" dur="200" fill="hold"/>
                                            <p:tgtEl>
                                              <p:spTgt spid="100"/>
                                            </p:tgtEl>
                                            <p:attrNameLst>
                                              <p:attrName>ppt_x</p:attrName>
                                            </p:attrNameLst>
                                          </p:cBhvr>
                                          <p:tavLst>
                                            <p:tav tm="0">
                                              <p:val>
                                                <p:strVal val="#ppt_x"/>
                                              </p:val>
                                            </p:tav>
                                            <p:tav tm="100000">
                                              <p:val>
                                                <p:strVal val="#ppt_x"/>
                                              </p:val>
                                            </p:tav>
                                          </p:tavLst>
                                        </p:anim>
                                        <p:anim calcmode="lin" valueType="num">
                                          <p:cBhvr>
                                            <p:cTn id="31" dur="200" fill="hold"/>
                                            <p:tgtEl>
                                              <p:spTgt spid="100"/>
                                            </p:tgtEl>
                                            <p:attrNameLst>
                                              <p:attrName>ppt_y</p:attrName>
                                            </p:attrNameLst>
                                          </p:cBhvr>
                                          <p:tavLst>
                                            <p:tav tm="0">
                                              <p:val>
                                                <p:strVal val="#ppt_y+.1"/>
                                              </p:val>
                                            </p:tav>
                                            <p:tav tm="100000">
                                              <p:val>
                                                <p:strVal val="#ppt_y"/>
                                              </p:val>
                                            </p:tav>
                                          </p:tavLst>
                                        </p:anim>
                                      </p:childTnLst>
                                    </p:cTn>
                                  </p:par>
                                  <p:par>
                                    <p:cTn id="32" presetID="6"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circle(in)">
                                          <p:cBhvr>
                                            <p:cTn id="34" dur="500"/>
                                            <p:tgtEl>
                                              <p:spTgt spid="31"/>
                                            </p:tgtEl>
                                          </p:cBhvr>
                                        </p:animEffect>
                                      </p:childTnLst>
                                    </p:cTn>
                                  </p:par>
                                </p:childTnLst>
                              </p:cTn>
                            </p:par>
                            <p:par>
                              <p:cTn id="35" fill="hold">
                                <p:stCondLst>
                                  <p:cond delay="2400"/>
                                </p:stCondLst>
                                <p:childTnLst>
                                  <p:par>
                                    <p:cTn id="36" presetID="42" presetClass="entr" presetSubtype="0" fill="hold" nodeType="afterEffect">
                                      <p:stCondLst>
                                        <p:cond delay="20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200"/>
                                            <p:tgtEl>
                                              <p:spTgt spid="44"/>
                                            </p:tgtEl>
                                          </p:cBhvr>
                                        </p:animEffect>
                                        <p:anim calcmode="lin" valueType="num">
                                          <p:cBhvr>
                                            <p:cTn id="39" dur="200" fill="hold"/>
                                            <p:tgtEl>
                                              <p:spTgt spid="44"/>
                                            </p:tgtEl>
                                            <p:attrNameLst>
                                              <p:attrName>ppt_x</p:attrName>
                                            </p:attrNameLst>
                                          </p:cBhvr>
                                          <p:tavLst>
                                            <p:tav tm="0">
                                              <p:val>
                                                <p:strVal val="#ppt_x"/>
                                              </p:val>
                                            </p:tav>
                                            <p:tav tm="100000">
                                              <p:val>
                                                <p:strVal val="#ppt_x"/>
                                              </p:val>
                                            </p:tav>
                                          </p:tavLst>
                                        </p:anim>
                                        <p:anim calcmode="lin" valueType="num">
                                          <p:cBhvr>
                                            <p:cTn id="40" dur="200" fill="hold"/>
                                            <p:tgtEl>
                                              <p:spTgt spid="44"/>
                                            </p:tgtEl>
                                            <p:attrNameLst>
                                              <p:attrName>ppt_y</p:attrName>
                                            </p:attrNameLst>
                                          </p:cBhvr>
                                          <p:tavLst>
                                            <p:tav tm="0">
                                              <p:val>
                                                <p:strVal val="#ppt_y+.1"/>
                                              </p:val>
                                            </p:tav>
                                            <p:tav tm="100000">
                                              <p:val>
                                                <p:strVal val="#ppt_y"/>
                                              </p:val>
                                            </p:tav>
                                          </p:tavLst>
                                        </p:anim>
                                      </p:childTnLst>
                                    </p:cTn>
                                  </p:par>
                                  <p:par>
                                    <p:cTn id="41" presetID="6"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500"/>
                                            <p:tgtEl>
                                              <p:spTgt spid="19"/>
                                            </p:tgtEl>
                                          </p:cBhvr>
                                        </p:animEffect>
                                      </p:childTnLst>
                                    </p:cTn>
                                  </p:par>
                                </p:childTnLst>
                              </p:cTn>
                            </p:par>
                            <p:par>
                              <p:cTn id="44" fill="hold">
                                <p:stCondLst>
                                  <p:cond delay="3100"/>
                                </p:stCondLst>
                                <p:childTnLst>
                                  <p:par>
                                    <p:cTn id="45" presetID="6" presetClass="entr" presetSubtype="32"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out)">
                                          <p:cBhvr>
                                            <p:cTn id="47" dur="100"/>
                                            <p:tgtEl>
                                              <p:spTgt spid="10"/>
                                            </p:tgtEl>
                                          </p:cBhvr>
                                        </p:animEffect>
                                      </p:childTnLst>
                                    </p:cTn>
                                  </p:par>
                                </p:childTnLst>
                              </p:cTn>
                            </p:par>
                            <p:par>
                              <p:cTn id="48" fill="hold">
                                <p:stCondLst>
                                  <p:cond delay="3600"/>
                                </p:stCondLst>
                                <p:childTnLst>
                                  <p:par>
                                    <p:cTn id="49" presetID="6" presetClass="entr" presetSubtype="32"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out)">
                                          <p:cBhvr>
                                            <p:cTn id="51" dur="100"/>
                                            <p:tgtEl>
                                              <p:spTgt spid="11"/>
                                            </p:tgtEl>
                                          </p:cBhvr>
                                        </p:animEffect>
                                      </p:childTnLst>
                                    </p:cTn>
                                  </p:par>
                                </p:childTnLst>
                              </p:cTn>
                            </p:par>
                            <p:par>
                              <p:cTn id="52" fill="hold">
                                <p:stCondLst>
                                  <p:cond delay="4100"/>
                                </p:stCondLst>
                                <p:childTnLst>
                                  <p:par>
                                    <p:cTn id="53" presetID="6" presetClass="entr" presetSubtype="32"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circle(out)">
                                          <p:cBhvr>
                                            <p:cTn id="55" dur="100"/>
                                            <p:tgtEl>
                                              <p:spTgt spid="12"/>
                                            </p:tgtEl>
                                          </p:cBhvr>
                                        </p:animEffect>
                                      </p:childTnLst>
                                    </p:cTn>
                                  </p:par>
                                </p:childTnLst>
                              </p:cTn>
                            </p:par>
                            <p:par>
                              <p:cTn id="56" fill="hold">
                                <p:stCondLst>
                                  <p:cond delay="4600"/>
                                </p:stCondLst>
                                <p:childTnLst>
                                  <p:par>
                                    <p:cTn id="57" presetID="6" presetClass="entr" presetSubtype="32"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circle(out)">
                                          <p:cBhvr>
                                            <p:cTn id="59" dur="100"/>
                                            <p:tgtEl>
                                              <p:spTgt spid="13"/>
                                            </p:tgtEl>
                                          </p:cBhvr>
                                        </p:animEffect>
                                      </p:childTnLst>
                                    </p:cTn>
                                  </p:par>
                                </p:childTnLst>
                              </p:cTn>
                            </p:par>
                            <p:par>
                              <p:cTn id="60" fill="hold">
                                <p:stCondLst>
                                  <p:cond delay="5100"/>
                                </p:stCondLst>
                                <p:childTnLst>
                                  <p:par>
                                    <p:cTn id="61" presetID="6" presetClass="entr" presetSubtype="32"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circle(out)">
                                          <p:cBhvr>
                                            <p:cTn id="63" dur="100"/>
                                            <p:tgtEl>
                                              <p:spTgt spid="14"/>
                                            </p:tgtEl>
                                          </p:cBhvr>
                                        </p:animEffect>
                                      </p:childTnLst>
                                    </p:cTn>
                                  </p:par>
                                </p:childTnLst>
                              </p:cTn>
                            </p:par>
                            <p:par>
                              <p:cTn id="64" fill="hold">
                                <p:stCondLst>
                                  <p:cond delay="5600"/>
                                </p:stCondLst>
                                <p:childTnLst>
                                  <p:par>
                                    <p:cTn id="65" presetID="6" presetClass="entr" presetSubtype="3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circle(out)">
                                          <p:cBhvr>
                                            <p:cTn id="67" dur="100"/>
                                            <p:tgtEl>
                                              <p:spTgt spid="15"/>
                                            </p:tgtEl>
                                          </p:cBhvr>
                                        </p:animEffect>
                                      </p:childTnLst>
                                    </p:cTn>
                                  </p:par>
                                </p:childTnLst>
                              </p:cTn>
                            </p:par>
                            <p:par>
                              <p:cTn id="68" fill="hold">
                                <p:stCondLst>
                                  <p:cond delay="6100"/>
                                </p:stCondLst>
                                <p:childTnLst>
                                  <p:par>
                                    <p:cTn id="69" presetID="6" presetClass="entr" presetSubtype="32"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circle(out)">
                                          <p:cBhvr>
                                            <p:cTn id="71" dur="100"/>
                                            <p:tgtEl>
                                              <p:spTgt spid="18"/>
                                            </p:tgtEl>
                                          </p:cBhvr>
                                        </p:animEffect>
                                      </p:childTnLst>
                                    </p:cTn>
                                  </p:par>
                                </p:childTnLst>
                              </p:cTn>
                            </p:par>
                            <p:par>
                              <p:cTn id="72" fill="hold">
                                <p:stCondLst>
                                  <p:cond delay="6600"/>
                                </p:stCondLst>
                                <p:childTnLst>
                                  <p:par>
                                    <p:cTn id="73" presetID="6" presetClass="entr" presetSubtype="32"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circle(out)">
                                          <p:cBhvr>
                                            <p:cTn id="75" dur="100"/>
                                            <p:tgtEl>
                                              <p:spTgt spid="17"/>
                                            </p:tgtEl>
                                          </p:cBhvr>
                                        </p:animEffect>
                                      </p:childTnLst>
                                    </p:cTn>
                                  </p:par>
                                </p:childTnLst>
                              </p:cTn>
                            </p:par>
                            <p:par>
                              <p:cTn id="76" fill="hold">
                                <p:stCondLst>
                                  <p:cond delay="7100"/>
                                </p:stCondLst>
                                <p:childTnLst>
                                  <p:par>
                                    <p:cTn id="77" presetID="6" presetClass="entr" presetSubtype="32"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circle(out)">
                                          <p:cBhvr>
                                            <p:cTn id="79" dur="100"/>
                                            <p:tgtEl>
                                              <p:spTgt spid="16"/>
                                            </p:tgtEl>
                                          </p:cBhvr>
                                        </p:animEffect>
                                      </p:childTnLst>
                                    </p:cTn>
                                  </p:par>
                                </p:childTnLst>
                              </p:cTn>
                            </p:par>
                            <p:par>
                              <p:cTn id="80" fill="hold">
                                <p:stCondLst>
                                  <p:cond delay="7600"/>
                                </p:stCondLst>
                                <p:childTnLst>
                                  <p:par>
                                    <p:cTn id="81" presetID="53" presetClass="entr" presetSubtype="16" fill="hold" grpId="0" nodeType="after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p:cTn id="83" dur="500" fill="hold"/>
                                            <p:tgtEl>
                                              <p:spTgt spid="129"/>
                                            </p:tgtEl>
                                            <p:attrNameLst>
                                              <p:attrName>ppt_w</p:attrName>
                                            </p:attrNameLst>
                                          </p:cBhvr>
                                          <p:tavLst>
                                            <p:tav tm="0">
                                              <p:val>
                                                <p:fltVal val="0"/>
                                              </p:val>
                                            </p:tav>
                                            <p:tav tm="100000">
                                              <p:val>
                                                <p:strVal val="#ppt_w"/>
                                              </p:val>
                                            </p:tav>
                                          </p:tavLst>
                                        </p:anim>
                                        <p:anim calcmode="lin" valueType="num">
                                          <p:cBhvr>
                                            <p:cTn id="84" dur="500" fill="hold"/>
                                            <p:tgtEl>
                                              <p:spTgt spid="129"/>
                                            </p:tgtEl>
                                            <p:attrNameLst>
                                              <p:attrName>ppt_h</p:attrName>
                                            </p:attrNameLst>
                                          </p:cBhvr>
                                          <p:tavLst>
                                            <p:tav tm="0">
                                              <p:val>
                                                <p:fltVal val="0"/>
                                              </p:val>
                                            </p:tav>
                                            <p:tav tm="100000">
                                              <p:val>
                                                <p:strVal val="#ppt_h"/>
                                              </p:val>
                                            </p:tav>
                                          </p:tavLst>
                                        </p:anim>
                                        <p:animEffect transition="in" filter="fade">
                                          <p:cBhvr>
                                            <p:cTn id="85" dur="500"/>
                                            <p:tgtEl>
                                              <p:spTgt spid="129"/>
                                            </p:tgtEl>
                                          </p:cBhvr>
                                        </p:animEffect>
                                      </p:childTnLst>
                                    </p:cTn>
                                  </p:par>
                                </p:childTnLst>
                              </p:cTn>
                            </p:par>
                            <p:par>
                              <p:cTn id="86" fill="hold">
                                <p:stCondLst>
                                  <p:cond delay="8100"/>
                                </p:stCondLst>
                                <p:childTnLst>
                                  <p:par>
                                    <p:cTn id="87" presetID="6" presetClass="entr" presetSubtype="32"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circle(out)">
                                          <p:cBhvr>
                                            <p:cTn id="89" dur="100"/>
                                            <p:tgtEl>
                                              <p:spTgt spid="32"/>
                                            </p:tgtEl>
                                          </p:cBhvr>
                                        </p:animEffect>
                                      </p:childTnLst>
                                    </p:cTn>
                                  </p:par>
                                </p:childTnLst>
                              </p:cTn>
                            </p:par>
                            <p:par>
                              <p:cTn id="90" fill="hold">
                                <p:stCondLst>
                                  <p:cond delay="8600"/>
                                </p:stCondLst>
                                <p:childTnLst>
                                  <p:par>
                                    <p:cTn id="91" presetID="6" presetClass="entr" presetSubtype="32"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circle(out)">
                                          <p:cBhvr>
                                            <p:cTn id="93" dur="100"/>
                                            <p:tgtEl>
                                              <p:spTgt spid="33"/>
                                            </p:tgtEl>
                                          </p:cBhvr>
                                        </p:animEffect>
                                      </p:childTnLst>
                                    </p:cTn>
                                  </p:par>
                                </p:childTnLst>
                              </p:cTn>
                            </p:par>
                            <p:par>
                              <p:cTn id="94" fill="hold">
                                <p:stCondLst>
                                  <p:cond delay="9100"/>
                                </p:stCondLst>
                                <p:childTnLst>
                                  <p:par>
                                    <p:cTn id="95" presetID="6" presetClass="entr" presetSubtype="32"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circle(out)">
                                          <p:cBhvr>
                                            <p:cTn id="97" dur="100"/>
                                            <p:tgtEl>
                                              <p:spTgt spid="34"/>
                                            </p:tgtEl>
                                          </p:cBhvr>
                                        </p:animEffect>
                                      </p:childTnLst>
                                    </p:cTn>
                                  </p:par>
                                </p:childTnLst>
                              </p:cTn>
                            </p:par>
                            <p:par>
                              <p:cTn id="98" fill="hold">
                                <p:stCondLst>
                                  <p:cond delay="9600"/>
                                </p:stCondLst>
                                <p:childTnLst>
                                  <p:par>
                                    <p:cTn id="99" presetID="6" presetClass="entr" presetSubtype="32"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circle(out)">
                                          <p:cBhvr>
                                            <p:cTn id="101" dur="100"/>
                                            <p:tgtEl>
                                              <p:spTgt spid="35"/>
                                            </p:tgtEl>
                                          </p:cBhvr>
                                        </p:animEffect>
                                      </p:childTnLst>
                                    </p:cTn>
                                  </p:par>
                                </p:childTnLst>
                              </p:cTn>
                            </p:par>
                            <p:par>
                              <p:cTn id="102" fill="hold">
                                <p:stCondLst>
                                  <p:cond delay="10100"/>
                                </p:stCondLst>
                                <p:childTnLst>
                                  <p:par>
                                    <p:cTn id="103" presetID="6" presetClass="entr" presetSubtype="32"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circle(out)">
                                          <p:cBhvr>
                                            <p:cTn id="105" dur="100"/>
                                            <p:tgtEl>
                                              <p:spTgt spid="36"/>
                                            </p:tgtEl>
                                          </p:cBhvr>
                                        </p:animEffect>
                                      </p:childTnLst>
                                    </p:cTn>
                                  </p:par>
                                </p:childTnLst>
                              </p:cTn>
                            </p:par>
                            <p:par>
                              <p:cTn id="106" fill="hold">
                                <p:stCondLst>
                                  <p:cond delay="10600"/>
                                </p:stCondLst>
                                <p:childTnLst>
                                  <p:par>
                                    <p:cTn id="107" presetID="6" presetClass="entr" presetSubtype="32"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circle(out)">
                                          <p:cBhvr>
                                            <p:cTn id="109" dur="100"/>
                                            <p:tgtEl>
                                              <p:spTgt spid="37"/>
                                            </p:tgtEl>
                                          </p:cBhvr>
                                        </p:animEffect>
                                      </p:childTnLst>
                                    </p:cTn>
                                  </p:par>
                                </p:childTnLst>
                              </p:cTn>
                            </p:par>
                            <p:par>
                              <p:cTn id="110" fill="hold">
                                <p:stCondLst>
                                  <p:cond delay="11100"/>
                                </p:stCondLst>
                                <p:childTnLst>
                                  <p:par>
                                    <p:cTn id="111" presetID="6" presetClass="entr" presetSubtype="32"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circle(out)">
                                          <p:cBhvr>
                                            <p:cTn id="113" dur="100"/>
                                            <p:tgtEl>
                                              <p:spTgt spid="43"/>
                                            </p:tgtEl>
                                          </p:cBhvr>
                                        </p:animEffect>
                                      </p:childTnLst>
                                    </p:cTn>
                                  </p:par>
                                </p:childTnLst>
                              </p:cTn>
                            </p:par>
                            <p:par>
                              <p:cTn id="114" fill="hold">
                                <p:stCondLst>
                                  <p:cond delay="11600"/>
                                </p:stCondLst>
                                <p:childTnLst>
                                  <p:par>
                                    <p:cTn id="115" presetID="6" presetClass="entr" presetSubtype="32" fill="hold" grpId="0"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circle(out)">
                                          <p:cBhvr>
                                            <p:cTn id="117" dur="100"/>
                                            <p:tgtEl>
                                              <p:spTgt spid="42"/>
                                            </p:tgtEl>
                                          </p:cBhvr>
                                        </p:animEffect>
                                      </p:childTnLst>
                                    </p:cTn>
                                  </p:par>
                                </p:childTnLst>
                              </p:cTn>
                            </p:par>
                            <p:par>
                              <p:cTn id="118" fill="hold">
                                <p:stCondLst>
                                  <p:cond delay="12100"/>
                                </p:stCondLst>
                                <p:childTnLst>
                                  <p:par>
                                    <p:cTn id="119" presetID="6" presetClass="entr" presetSubtype="32" fill="hold" grpId="0" nodeType="after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circle(out)">
                                          <p:cBhvr>
                                            <p:cTn id="121" dur="100"/>
                                            <p:tgtEl>
                                              <p:spTgt spid="40"/>
                                            </p:tgtEl>
                                          </p:cBhvr>
                                        </p:animEffect>
                                      </p:childTnLst>
                                    </p:cTn>
                                  </p:par>
                                </p:childTnLst>
                              </p:cTn>
                            </p:par>
                            <p:par>
                              <p:cTn id="122" fill="hold">
                                <p:stCondLst>
                                  <p:cond delay="12600"/>
                                </p:stCondLst>
                                <p:childTnLst>
                                  <p:par>
                                    <p:cTn id="123" presetID="53" presetClass="entr" presetSubtype="16" fill="hold" grpId="0" nodeType="afterEffect">
                                      <p:stCondLst>
                                        <p:cond delay="0"/>
                                      </p:stCondLst>
                                      <p:childTnLst>
                                        <p:set>
                                          <p:cBhvr>
                                            <p:cTn id="124" dur="1" fill="hold">
                                              <p:stCondLst>
                                                <p:cond delay="0"/>
                                              </p:stCondLst>
                                            </p:cTn>
                                            <p:tgtEl>
                                              <p:spTgt spid="130"/>
                                            </p:tgtEl>
                                            <p:attrNameLst>
                                              <p:attrName>style.visibility</p:attrName>
                                            </p:attrNameLst>
                                          </p:cBhvr>
                                          <p:to>
                                            <p:strVal val="visible"/>
                                          </p:to>
                                        </p:set>
                                        <p:anim calcmode="lin" valueType="num">
                                          <p:cBhvr>
                                            <p:cTn id="125" dur="500" fill="hold"/>
                                            <p:tgtEl>
                                              <p:spTgt spid="130"/>
                                            </p:tgtEl>
                                            <p:attrNameLst>
                                              <p:attrName>ppt_w</p:attrName>
                                            </p:attrNameLst>
                                          </p:cBhvr>
                                          <p:tavLst>
                                            <p:tav tm="0">
                                              <p:val>
                                                <p:fltVal val="0"/>
                                              </p:val>
                                            </p:tav>
                                            <p:tav tm="100000">
                                              <p:val>
                                                <p:strVal val="#ppt_w"/>
                                              </p:val>
                                            </p:tav>
                                          </p:tavLst>
                                        </p:anim>
                                        <p:anim calcmode="lin" valueType="num">
                                          <p:cBhvr>
                                            <p:cTn id="126" dur="500" fill="hold"/>
                                            <p:tgtEl>
                                              <p:spTgt spid="130"/>
                                            </p:tgtEl>
                                            <p:attrNameLst>
                                              <p:attrName>ppt_h</p:attrName>
                                            </p:attrNameLst>
                                          </p:cBhvr>
                                          <p:tavLst>
                                            <p:tav tm="0">
                                              <p:val>
                                                <p:fltVal val="0"/>
                                              </p:val>
                                            </p:tav>
                                            <p:tav tm="100000">
                                              <p:val>
                                                <p:strVal val="#ppt_h"/>
                                              </p:val>
                                            </p:tav>
                                          </p:tavLst>
                                        </p:anim>
                                        <p:animEffect transition="in" filter="fade">
                                          <p:cBhvr>
                                            <p:cTn id="127" dur="500"/>
                                            <p:tgtEl>
                                              <p:spTgt spid="130"/>
                                            </p:tgtEl>
                                          </p:cBhvr>
                                        </p:animEffect>
                                      </p:childTnLst>
                                    </p:cTn>
                                  </p:par>
                                </p:childTnLst>
                              </p:cTn>
                            </p:par>
                            <p:par>
                              <p:cTn id="128" fill="hold">
                                <p:stCondLst>
                                  <p:cond delay="13100"/>
                                </p:stCondLst>
                                <p:childTnLst>
                                  <p:par>
                                    <p:cTn id="129" presetID="6" presetClass="entr" presetSubtype="32" fill="hold" grpId="0" nodeType="afterEffect">
                                      <p:stCondLst>
                                        <p:cond delay="0"/>
                                      </p:stCondLst>
                                      <p:childTnLst>
                                        <p:set>
                                          <p:cBhvr>
                                            <p:cTn id="130" dur="1" fill="hold">
                                              <p:stCondLst>
                                                <p:cond delay="0"/>
                                              </p:stCondLst>
                                            </p:cTn>
                                            <p:tgtEl>
                                              <p:spTgt spid="20"/>
                                            </p:tgtEl>
                                            <p:attrNameLst>
                                              <p:attrName>style.visibility</p:attrName>
                                            </p:attrNameLst>
                                          </p:cBhvr>
                                          <p:to>
                                            <p:strVal val="visible"/>
                                          </p:to>
                                        </p:set>
                                        <p:animEffect transition="in" filter="circle(out)">
                                          <p:cBhvr>
                                            <p:cTn id="131" dur="100"/>
                                            <p:tgtEl>
                                              <p:spTgt spid="20"/>
                                            </p:tgtEl>
                                          </p:cBhvr>
                                        </p:animEffect>
                                      </p:childTnLst>
                                    </p:cTn>
                                  </p:par>
                                </p:childTnLst>
                              </p:cTn>
                            </p:par>
                            <p:par>
                              <p:cTn id="132" fill="hold">
                                <p:stCondLst>
                                  <p:cond delay="13600"/>
                                </p:stCondLst>
                                <p:childTnLst>
                                  <p:par>
                                    <p:cTn id="133" presetID="6" presetClass="entr" presetSubtype="32" fill="hold" grpId="0" nodeType="after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circle(out)">
                                          <p:cBhvr>
                                            <p:cTn id="135" dur="100"/>
                                            <p:tgtEl>
                                              <p:spTgt spid="22"/>
                                            </p:tgtEl>
                                          </p:cBhvr>
                                        </p:animEffect>
                                      </p:childTnLst>
                                    </p:cTn>
                                  </p:par>
                                </p:childTnLst>
                              </p:cTn>
                            </p:par>
                            <p:par>
                              <p:cTn id="136" fill="hold">
                                <p:stCondLst>
                                  <p:cond delay="14100"/>
                                </p:stCondLst>
                                <p:childTnLst>
                                  <p:par>
                                    <p:cTn id="137" presetID="6" presetClass="entr" presetSubtype="32" fill="hold" grpId="0" nodeType="after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circle(out)">
                                          <p:cBhvr>
                                            <p:cTn id="139" dur="100"/>
                                            <p:tgtEl>
                                              <p:spTgt spid="23"/>
                                            </p:tgtEl>
                                          </p:cBhvr>
                                        </p:animEffect>
                                      </p:childTnLst>
                                    </p:cTn>
                                  </p:par>
                                </p:childTnLst>
                              </p:cTn>
                            </p:par>
                            <p:par>
                              <p:cTn id="140" fill="hold">
                                <p:stCondLst>
                                  <p:cond delay="14600"/>
                                </p:stCondLst>
                                <p:childTnLst>
                                  <p:par>
                                    <p:cTn id="141" presetID="6" presetClass="entr" presetSubtype="32"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circle(out)">
                                          <p:cBhvr>
                                            <p:cTn id="143" dur="100"/>
                                            <p:tgtEl>
                                              <p:spTgt spid="24"/>
                                            </p:tgtEl>
                                          </p:cBhvr>
                                        </p:animEffect>
                                      </p:childTnLst>
                                    </p:cTn>
                                  </p:par>
                                </p:childTnLst>
                              </p:cTn>
                            </p:par>
                            <p:par>
                              <p:cTn id="144" fill="hold">
                                <p:stCondLst>
                                  <p:cond delay="15100"/>
                                </p:stCondLst>
                                <p:childTnLst>
                                  <p:par>
                                    <p:cTn id="145" presetID="6" presetClass="entr" presetSubtype="32" fill="hold" grpId="0" nodeType="after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circle(out)">
                                          <p:cBhvr>
                                            <p:cTn id="147" dur="100"/>
                                            <p:tgtEl>
                                              <p:spTgt spid="25"/>
                                            </p:tgtEl>
                                          </p:cBhvr>
                                        </p:animEffect>
                                      </p:childTnLst>
                                    </p:cTn>
                                  </p:par>
                                </p:childTnLst>
                              </p:cTn>
                            </p:par>
                            <p:par>
                              <p:cTn id="148" fill="hold">
                                <p:stCondLst>
                                  <p:cond delay="15600"/>
                                </p:stCondLst>
                                <p:childTnLst>
                                  <p:par>
                                    <p:cTn id="149" presetID="6" presetClass="entr" presetSubtype="32" fill="hold" grpId="0" nodeType="after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circle(out)">
                                          <p:cBhvr>
                                            <p:cTn id="151" dur="100"/>
                                            <p:tgtEl>
                                              <p:spTgt spid="26"/>
                                            </p:tgtEl>
                                          </p:cBhvr>
                                        </p:animEffect>
                                      </p:childTnLst>
                                    </p:cTn>
                                  </p:par>
                                </p:childTnLst>
                              </p:cTn>
                            </p:par>
                            <p:par>
                              <p:cTn id="152" fill="hold">
                                <p:stCondLst>
                                  <p:cond delay="16100"/>
                                </p:stCondLst>
                                <p:childTnLst>
                                  <p:par>
                                    <p:cTn id="153" presetID="6" presetClass="entr" presetSubtype="32" fill="hold" grpId="0" nodeType="afterEffect">
                                      <p:stCondLst>
                                        <p:cond delay="0"/>
                                      </p:stCondLst>
                                      <p:childTnLst>
                                        <p:set>
                                          <p:cBhvr>
                                            <p:cTn id="154" dur="1" fill="hold">
                                              <p:stCondLst>
                                                <p:cond delay="0"/>
                                              </p:stCondLst>
                                            </p:cTn>
                                            <p:tgtEl>
                                              <p:spTgt spid="30"/>
                                            </p:tgtEl>
                                            <p:attrNameLst>
                                              <p:attrName>style.visibility</p:attrName>
                                            </p:attrNameLst>
                                          </p:cBhvr>
                                          <p:to>
                                            <p:strVal val="visible"/>
                                          </p:to>
                                        </p:set>
                                        <p:animEffect transition="in" filter="circle(out)">
                                          <p:cBhvr>
                                            <p:cTn id="155" dur="100"/>
                                            <p:tgtEl>
                                              <p:spTgt spid="30"/>
                                            </p:tgtEl>
                                          </p:cBhvr>
                                        </p:animEffect>
                                      </p:childTnLst>
                                    </p:cTn>
                                  </p:par>
                                </p:childTnLst>
                              </p:cTn>
                            </p:par>
                            <p:par>
                              <p:cTn id="156" fill="hold">
                                <p:stCondLst>
                                  <p:cond delay="16600"/>
                                </p:stCondLst>
                                <p:childTnLst>
                                  <p:par>
                                    <p:cTn id="157" presetID="6" presetClass="entr" presetSubtype="32" fill="hold" grpId="0" nodeType="after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circle(out)">
                                          <p:cBhvr>
                                            <p:cTn id="159" dur="100"/>
                                            <p:tgtEl>
                                              <p:spTgt spid="29"/>
                                            </p:tgtEl>
                                          </p:cBhvr>
                                        </p:animEffect>
                                      </p:childTnLst>
                                    </p:cTn>
                                  </p:par>
                                </p:childTnLst>
                              </p:cTn>
                            </p:par>
                            <p:par>
                              <p:cTn id="160" fill="hold">
                                <p:stCondLst>
                                  <p:cond delay="17100"/>
                                </p:stCondLst>
                                <p:childTnLst>
                                  <p:par>
                                    <p:cTn id="161" presetID="6" presetClass="entr" presetSubtype="32" fill="hold" grpId="0" nodeType="afterEffect">
                                      <p:stCondLst>
                                        <p:cond delay="0"/>
                                      </p:stCondLst>
                                      <p:childTnLst>
                                        <p:set>
                                          <p:cBhvr>
                                            <p:cTn id="162" dur="1" fill="hold">
                                              <p:stCondLst>
                                                <p:cond delay="0"/>
                                              </p:stCondLst>
                                            </p:cTn>
                                            <p:tgtEl>
                                              <p:spTgt spid="28"/>
                                            </p:tgtEl>
                                            <p:attrNameLst>
                                              <p:attrName>style.visibility</p:attrName>
                                            </p:attrNameLst>
                                          </p:cBhvr>
                                          <p:to>
                                            <p:strVal val="visible"/>
                                          </p:to>
                                        </p:set>
                                        <p:animEffect transition="in" filter="circle(out)">
                                          <p:cBhvr>
                                            <p:cTn id="163" dur="100"/>
                                            <p:tgtEl>
                                              <p:spTgt spid="28"/>
                                            </p:tgtEl>
                                          </p:cBhvr>
                                        </p:animEffect>
                                      </p:childTnLst>
                                    </p:cTn>
                                  </p:par>
                                </p:childTnLst>
                              </p:cTn>
                            </p:par>
                            <p:par>
                              <p:cTn id="164" fill="hold">
                                <p:stCondLst>
                                  <p:cond delay="17600"/>
                                </p:stCondLst>
                                <p:childTnLst>
                                  <p:par>
                                    <p:cTn id="165" presetID="53" presetClass="entr" presetSubtype="16" fill="hold" grpId="0" nodeType="afterEffect">
                                      <p:stCondLst>
                                        <p:cond delay="0"/>
                                      </p:stCondLst>
                                      <p:childTnLst>
                                        <p:set>
                                          <p:cBhvr>
                                            <p:cTn id="166" dur="1" fill="hold">
                                              <p:stCondLst>
                                                <p:cond delay="0"/>
                                              </p:stCondLst>
                                            </p:cTn>
                                            <p:tgtEl>
                                              <p:spTgt spid="131"/>
                                            </p:tgtEl>
                                            <p:attrNameLst>
                                              <p:attrName>style.visibility</p:attrName>
                                            </p:attrNameLst>
                                          </p:cBhvr>
                                          <p:to>
                                            <p:strVal val="visible"/>
                                          </p:to>
                                        </p:set>
                                        <p:anim calcmode="lin" valueType="num">
                                          <p:cBhvr>
                                            <p:cTn id="167" dur="500" fill="hold"/>
                                            <p:tgtEl>
                                              <p:spTgt spid="131"/>
                                            </p:tgtEl>
                                            <p:attrNameLst>
                                              <p:attrName>ppt_w</p:attrName>
                                            </p:attrNameLst>
                                          </p:cBhvr>
                                          <p:tavLst>
                                            <p:tav tm="0">
                                              <p:val>
                                                <p:fltVal val="0"/>
                                              </p:val>
                                            </p:tav>
                                            <p:tav tm="100000">
                                              <p:val>
                                                <p:strVal val="#ppt_w"/>
                                              </p:val>
                                            </p:tav>
                                          </p:tavLst>
                                        </p:anim>
                                        <p:anim calcmode="lin" valueType="num">
                                          <p:cBhvr>
                                            <p:cTn id="168" dur="500" fill="hold"/>
                                            <p:tgtEl>
                                              <p:spTgt spid="131"/>
                                            </p:tgtEl>
                                            <p:attrNameLst>
                                              <p:attrName>ppt_h</p:attrName>
                                            </p:attrNameLst>
                                          </p:cBhvr>
                                          <p:tavLst>
                                            <p:tav tm="0">
                                              <p:val>
                                                <p:fltVal val="0"/>
                                              </p:val>
                                            </p:tav>
                                            <p:tav tm="100000">
                                              <p:val>
                                                <p:strVal val="#ppt_h"/>
                                              </p:val>
                                            </p:tav>
                                          </p:tavLst>
                                        </p:anim>
                                        <p:animEffect transition="in" filter="fade">
                                          <p:cBhvr>
                                            <p:cTn id="169" dur="500"/>
                                            <p:tgtEl>
                                              <p:spTgt spid="131"/>
                                            </p:tgtEl>
                                          </p:cBhvr>
                                        </p:animEffect>
                                      </p:childTnLst>
                                    </p:cTn>
                                  </p:par>
                                </p:childTnLst>
                              </p:cTn>
                            </p:par>
                            <p:par>
                              <p:cTn id="170" fill="hold">
                                <p:stCondLst>
                                  <p:cond delay="18100"/>
                                </p:stCondLst>
                                <p:childTnLst>
                                  <p:par>
                                    <p:cTn id="171" presetID="22" presetClass="entr" presetSubtype="1" fill="hold" nodeType="afterEffect">
                                      <p:stCondLst>
                                        <p:cond delay="0"/>
                                      </p:stCondLst>
                                      <p:childTnLst>
                                        <p:set>
                                          <p:cBhvr>
                                            <p:cTn id="172" dur="1" fill="hold">
                                              <p:stCondLst>
                                                <p:cond delay="0"/>
                                              </p:stCondLst>
                                            </p:cTn>
                                            <p:tgtEl>
                                              <p:spTgt spid="144"/>
                                            </p:tgtEl>
                                            <p:attrNameLst>
                                              <p:attrName>style.visibility</p:attrName>
                                            </p:attrNameLst>
                                          </p:cBhvr>
                                          <p:to>
                                            <p:strVal val="visible"/>
                                          </p:to>
                                        </p:set>
                                        <p:animEffect transition="in" filter="wipe(up)">
                                          <p:cBhvr>
                                            <p:cTn id="173" dur="500"/>
                                            <p:tgtEl>
                                              <p:spTgt spid="144"/>
                                            </p:tgtEl>
                                          </p:cBhvr>
                                        </p:animEffect>
                                      </p:childTnLst>
                                    </p:cTn>
                                  </p:par>
                                </p:childTnLst>
                              </p:cTn>
                            </p:par>
                            <p:par>
                              <p:cTn id="174" fill="hold">
                                <p:stCondLst>
                                  <p:cond delay="18600"/>
                                </p:stCondLst>
                                <p:childTnLst>
                                  <p:par>
                                    <p:cTn id="175" presetID="53" presetClass="entr" presetSubtype="16" fill="hold" nodeType="afterEffect">
                                      <p:stCondLst>
                                        <p:cond delay="0"/>
                                      </p:stCondLst>
                                      <p:childTnLst>
                                        <p:set>
                                          <p:cBhvr>
                                            <p:cTn id="176" dur="1" fill="hold">
                                              <p:stCondLst>
                                                <p:cond delay="0"/>
                                              </p:stCondLst>
                                            </p:cTn>
                                            <p:tgtEl>
                                              <p:spTgt spid="132"/>
                                            </p:tgtEl>
                                            <p:attrNameLst>
                                              <p:attrName>style.visibility</p:attrName>
                                            </p:attrNameLst>
                                          </p:cBhvr>
                                          <p:to>
                                            <p:strVal val="visible"/>
                                          </p:to>
                                        </p:set>
                                        <p:anim calcmode="lin" valueType="num">
                                          <p:cBhvr>
                                            <p:cTn id="177" dur="400" fill="hold"/>
                                            <p:tgtEl>
                                              <p:spTgt spid="132"/>
                                            </p:tgtEl>
                                            <p:attrNameLst>
                                              <p:attrName>ppt_w</p:attrName>
                                            </p:attrNameLst>
                                          </p:cBhvr>
                                          <p:tavLst>
                                            <p:tav tm="0">
                                              <p:val>
                                                <p:fltVal val="0"/>
                                              </p:val>
                                            </p:tav>
                                            <p:tav tm="100000">
                                              <p:val>
                                                <p:strVal val="#ppt_w"/>
                                              </p:val>
                                            </p:tav>
                                          </p:tavLst>
                                        </p:anim>
                                        <p:anim calcmode="lin" valueType="num">
                                          <p:cBhvr>
                                            <p:cTn id="178" dur="400" fill="hold"/>
                                            <p:tgtEl>
                                              <p:spTgt spid="132"/>
                                            </p:tgtEl>
                                            <p:attrNameLst>
                                              <p:attrName>ppt_h</p:attrName>
                                            </p:attrNameLst>
                                          </p:cBhvr>
                                          <p:tavLst>
                                            <p:tav tm="0">
                                              <p:val>
                                                <p:fltVal val="0"/>
                                              </p:val>
                                            </p:tav>
                                            <p:tav tm="100000">
                                              <p:val>
                                                <p:strVal val="#ppt_h"/>
                                              </p:val>
                                            </p:tav>
                                          </p:tavLst>
                                        </p:anim>
                                        <p:animEffect transition="in" filter="fade">
                                          <p:cBhvr>
                                            <p:cTn id="179" dur="400"/>
                                            <p:tgtEl>
                                              <p:spTgt spid="132"/>
                                            </p:tgtEl>
                                          </p:cBhvr>
                                        </p:animEffect>
                                      </p:childTnLst>
                                    </p:cTn>
                                  </p:par>
                                  <p:par>
                                    <p:cTn id="180" presetID="2" presetClass="entr" presetSubtype="2" fill="hold" grpId="0" nodeType="withEffect">
                                      <p:stCondLst>
                                        <p:cond delay="0"/>
                                      </p:stCondLst>
                                      <p:childTnLst>
                                        <p:set>
                                          <p:cBhvr>
                                            <p:cTn id="181" dur="1" fill="hold">
                                              <p:stCondLst>
                                                <p:cond delay="0"/>
                                              </p:stCondLst>
                                            </p:cTn>
                                            <p:tgtEl>
                                              <p:spTgt spid="141"/>
                                            </p:tgtEl>
                                            <p:attrNameLst>
                                              <p:attrName>style.visibility</p:attrName>
                                            </p:attrNameLst>
                                          </p:cBhvr>
                                          <p:to>
                                            <p:strVal val="visible"/>
                                          </p:to>
                                        </p:set>
                                        <p:anim calcmode="lin" valueType="num">
                                          <p:cBhvr additive="base">
                                            <p:cTn id="182" dur="300" fill="hold"/>
                                            <p:tgtEl>
                                              <p:spTgt spid="141"/>
                                            </p:tgtEl>
                                            <p:attrNameLst>
                                              <p:attrName>ppt_x</p:attrName>
                                            </p:attrNameLst>
                                          </p:cBhvr>
                                          <p:tavLst>
                                            <p:tav tm="0">
                                              <p:val>
                                                <p:strVal val="1+#ppt_w/2"/>
                                              </p:val>
                                            </p:tav>
                                            <p:tav tm="100000">
                                              <p:val>
                                                <p:strVal val="#ppt_x"/>
                                              </p:val>
                                            </p:tav>
                                          </p:tavLst>
                                        </p:anim>
                                        <p:anim calcmode="lin" valueType="num">
                                          <p:cBhvr additive="base">
                                            <p:cTn id="183" dur="300" fill="hold"/>
                                            <p:tgtEl>
                                              <p:spTgt spid="141"/>
                                            </p:tgtEl>
                                            <p:attrNameLst>
                                              <p:attrName>ppt_y</p:attrName>
                                            </p:attrNameLst>
                                          </p:cBhvr>
                                          <p:tavLst>
                                            <p:tav tm="0">
                                              <p:val>
                                                <p:strVal val="#ppt_y"/>
                                              </p:val>
                                            </p:tav>
                                            <p:tav tm="100000">
                                              <p:val>
                                                <p:strVal val="#ppt_y"/>
                                              </p:val>
                                            </p:tav>
                                          </p:tavLst>
                                        </p:anim>
                                      </p:childTnLst>
                                    </p:cTn>
                                  </p:par>
                                </p:childTnLst>
                              </p:cTn>
                            </p:par>
                            <p:par>
                              <p:cTn id="184" fill="hold">
                                <p:stCondLst>
                                  <p:cond delay="19100"/>
                                </p:stCondLst>
                                <p:childTnLst>
                                  <p:par>
                                    <p:cTn id="185" presetID="53" presetClass="entr" presetSubtype="16" fill="hold" nodeType="afterEffect">
                                      <p:stCondLst>
                                        <p:cond delay="0"/>
                                      </p:stCondLst>
                                      <p:childTnLst>
                                        <p:set>
                                          <p:cBhvr>
                                            <p:cTn id="186" dur="1" fill="hold">
                                              <p:stCondLst>
                                                <p:cond delay="0"/>
                                              </p:stCondLst>
                                            </p:cTn>
                                            <p:tgtEl>
                                              <p:spTgt spid="135"/>
                                            </p:tgtEl>
                                            <p:attrNameLst>
                                              <p:attrName>style.visibility</p:attrName>
                                            </p:attrNameLst>
                                          </p:cBhvr>
                                          <p:to>
                                            <p:strVal val="visible"/>
                                          </p:to>
                                        </p:set>
                                        <p:anim calcmode="lin" valueType="num">
                                          <p:cBhvr>
                                            <p:cTn id="187" dur="400" fill="hold"/>
                                            <p:tgtEl>
                                              <p:spTgt spid="135"/>
                                            </p:tgtEl>
                                            <p:attrNameLst>
                                              <p:attrName>ppt_w</p:attrName>
                                            </p:attrNameLst>
                                          </p:cBhvr>
                                          <p:tavLst>
                                            <p:tav tm="0">
                                              <p:val>
                                                <p:fltVal val="0"/>
                                              </p:val>
                                            </p:tav>
                                            <p:tav tm="100000">
                                              <p:val>
                                                <p:strVal val="#ppt_w"/>
                                              </p:val>
                                            </p:tav>
                                          </p:tavLst>
                                        </p:anim>
                                        <p:anim calcmode="lin" valueType="num">
                                          <p:cBhvr>
                                            <p:cTn id="188" dur="400" fill="hold"/>
                                            <p:tgtEl>
                                              <p:spTgt spid="135"/>
                                            </p:tgtEl>
                                            <p:attrNameLst>
                                              <p:attrName>ppt_h</p:attrName>
                                            </p:attrNameLst>
                                          </p:cBhvr>
                                          <p:tavLst>
                                            <p:tav tm="0">
                                              <p:val>
                                                <p:fltVal val="0"/>
                                              </p:val>
                                            </p:tav>
                                            <p:tav tm="100000">
                                              <p:val>
                                                <p:strVal val="#ppt_h"/>
                                              </p:val>
                                            </p:tav>
                                          </p:tavLst>
                                        </p:anim>
                                        <p:animEffect transition="in" filter="fade">
                                          <p:cBhvr>
                                            <p:cTn id="189" dur="400"/>
                                            <p:tgtEl>
                                              <p:spTgt spid="135"/>
                                            </p:tgtEl>
                                          </p:cBhvr>
                                        </p:animEffect>
                                      </p:childTnLst>
                                    </p:cTn>
                                  </p:par>
                                  <p:par>
                                    <p:cTn id="190" presetID="2" presetClass="entr" presetSubtype="2" fill="hold" grpId="0" nodeType="withEffect">
                                      <p:stCondLst>
                                        <p:cond delay="0"/>
                                      </p:stCondLst>
                                      <p:childTnLst>
                                        <p:set>
                                          <p:cBhvr>
                                            <p:cTn id="191" dur="1" fill="hold">
                                              <p:stCondLst>
                                                <p:cond delay="0"/>
                                              </p:stCondLst>
                                            </p:cTn>
                                            <p:tgtEl>
                                              <p:spTgt spid="142"/>
                                            </p:tgtEl>
                                            <p:attrNameLst>
                                              <p:attrName>style.visibility</p:attrName>
                                            </p:attrNameLst>
                                          </p:cBhvr>
                                          <p:to>
                                            <p:strVal val="visible"/>
                                          </p:to>
                                        </p:set>
                                        <p:anim calcmode="lin" valueType="num">
                                          <p:cBhvr additive="base">
                                            <p:cTn id="192" dur="300" fill="hold"/>
                                            <p:tgtEl>
                                              <p:spTgt spid="142"/>
                                            </p:tgtEl>
                                            <p:attrNameLst>
                                              <p:attrName>ppt_x</p:attrName>
                                            </p:attrNameLst>
                                          </p:cBhvr>
                                          <p:tavLst>
                                            <p:tav tm="0">
                                              <p:val>
                                                <p:strVal val="1+#ppt_w/2"/>
                                              </p:val>
                                            </p:tav>
                                            <p:tav tm="100000">
                                              <p:val>
                                                <p:strVal val="#ppt_x"/>
                                              </p:val>
                                            </p:tav>
                                          </p:tavLst>
                                        </p:anim>
                                        <p:anim calcmode="lin" valueType="num">
                                          <p:cBhvr additive="base">
                                            <p:cTn id="193" dur="300" fill="hold"/>
                                            <p:tgtEl>
                                              <p:spTgt spid="142"/>
                                            </p:tgtEl>
                                            <p:attrNameLst>
                                              <p:attrName>ppt_y</p:attrName>
                                            </p:attrNameLst>
                                          </p:cBhvr>
                                          <p:tavLst>
                                            <p:tav tm="0">
                                              <p:val>
                                                <p:strVal val="#ppt_y"/>
                                              </p:val>
                                            </p:tav>
                                            <p:tav tm="100000">
                                              <p:val>
                                                <p:strVal val="#ppt_y"/>
                                              </p:val>
                                            </p:tav>
                                          </p:tavLst>
                                        </p:anim>
                                      </p:childTnLst>
                                    </p:cTn>
                                  </p:par>
                                </p:childTnLst>
                              </p:cTn>
                            </p:par>
                            <p:par>
                              <p:cTn id="194" fill="hold">
                                <p:stCondLst>
                                  <p:cond delay="19600"/>
                                </p:stCondLst>
                                <p:childTnLst>
                                  <p:par>
                                    <p:cTn id="195" presetID="53" presetClass="entr" presetSubtype="16" fill="hold" nodeType="afterEffect">
                                      <p:stCondLst>
                                        <p:cond delay="0"/>
                                      </p:stCondLst>
                                      <p:childTnLst>
                                        <p:set>
                                          <p:cBhvr>
                                            <p:cTn id="196" dur="1" fill="hold">
                                              <p:stCondLst>
                                                <p:cond delay="0"/>
                                              </p:stCondLst>
                                            </p:cTn>
                                            <p:tgtEl>
                                              <p:spTgt spid="138"/>
                                            </p:tgtEl>
                                            <p:attrNameLst>
                                              <p:attrName>style.visibility</p:attrName>
                                            </p:attrNameLst>
                                          </p:cBhvr>
                                          <p:to>
                                            <p:strVal val="visible"/>
                                          </p:to>
                                        </p:set>
                                        <p:anim calcmode="lin" valueType="num">
                                          <p:cBhvr>
                                            <p:cTn id="197" dur="400" fill="hold"/>
                                            <p:tgtEl>
                                              <p:spTgt spid="138"/>
                                            </p:tgtEl>
                                            <p:attrNameLst>
                                              <p:attrName>ppt_w</p:attrName>
                                            </p:attrNameLst>
                                          </p:cBhvr>
                                          <p:tavLst>
                                            <p:tav tm="0">
                                              <p:val>
                                                <p:fltVal val="0"/>
                                              </p:val>
                                            </p:tav>
                                            <p:tav tm="100000">
                                              <p:val>
                                                <p:strVal val="#ppt_w"/>
                                              </p:val>
                                            </p:tav>
                                          </p:tavLst>
                                        </p:anim>
                                        <p:anim calcmode="lin" valueType="num">
                                          <p:cBhvr>
                                            <p:cTn id="198" dur="400" fill="hold"/>
                                            <p:tgtEl>
                                              <p:spTgt spid="138"/>
                                            </p:tgtEl>
                                            <p:attrNameLst>
                                              <p:attrName>ppt_h</p:attrName>
                                            </p:attrNameLst>
                                          </p:cBhvr>
                                          <p:tavLst>
                                            <p:tav tm="0">
                                              <p:val>
                                                <p:fltVal val="0"/>
                                              </p:val>
                                            </p:tav>
                                            <p:tav tm="100000">
                                              <p:val>
                                                <p:strVal val="#ppt_h"/>
                                              </p:val>
                                            </p:tav>
                                          </p:tavLst>
                                        </p:anim>
                                        <p:animEffect transition="in" filter="fade">
                                          <p:cBhvr>
                                            <p:cTn id="199" dur="400"/>
                                            <p:tgtEl>
                                              <p:spTgt spid="138"/>
                                            </p:tgtEl>
                                          </p:cBhvr>
                                        </p:animEffect>
                                      </p:childTnLst>
                                    </p:cTn>
                                  </p:par>
                                  <p:par>
                                    <p:cTn id="200" presetID="2" presetClass="entr" presetSubtype="2" fill="hold" grpId="0" nodeType="withEffect">
                                      <p:stCondLst>
                                        <p:cond delay="0"/>
                                      </p:stCondLst>
                                      <p:childTnLst>
                                        <p:set>
                                          <p:cBhvr>
                                            <p:cTn id="201" dur="1" fill="hold">
                                              <p:stCondLst>
                                                <p:cond delay="0"/>
                                              </p:stCondLst>
                                            </p:cTn>
                                            <p:tgtEl>
                                              <p:spTgt spid="143"/>
                                            </p:tgtEl>
                                            <p:attrNameLst>
                                              <p:attrName>style.visibility</p:attrName>
                                            </p:attrNameLst>
                                          </p:cBhvr>
                                          <p:to>
                                            <p:strVal val="visible"/>
                                          </p:to>
                                        </p:set>
                                        <p:anim calcmode="lin" valueType="num">
                                          <p:cBhvr additive="base">
                                            <p:cTn id="202" dur="300" fill="hold"/>
                                            <p:tgtEl>
                                              <p:spTgt spid="143"/>
                                            </p:tgtEl>
                                            <p:attrNameLst>
                                              <p:attrName>ppt_x</p:attrName>
                                            </p:attrNameLst>
                                          </p:cBhvr>
                                          <p:tavLst>
                                            <p:tav tm="0">
                                              <p:val>
                                                <p:strVal val="1+#ppt_w/2"/>
                                              </p:val>
                                            </p:tav>
                                            <p:tav tm="100000">
                                              <p:val>
                                                <p:strVal val="#ppt_x"/>
                                              </p:val>
                                            </p:tav>
                                          </p:tavLst>
                                        </p:anim>
                                        <p:anim calcmode="lin" valueType="num">
                                          <p:cBhvr additive="base">
                                            <p:cTn id="203" dur="3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0" grpId="0" animBg="1"/>
          <p:bldP spid="42" grpId="0" animBg="1"/>
          <p:bldP spid="43" grpId="0" animBg="1"/>
          <p:bldP spid="129" grpId="0"/>
          <p:bldP spid="130" grpId="0"/>
          <p:bldP spid="131" grpId="0"/>
          <p:bldP spid="141" grpId="0"/>
          <p:bldP spid="142" grpId="0"/>
          <p:bldP spid="14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360585" y="1943428"/>
            <a:ext cx="2197100" cy="2500530"/>
            <a:chOff x="3360585" y="1637866"/>
            <a:chExt cx="2197100" cy="2500530"/>
          </a:xfrm>
        </p:grpSpPr>
        <p:sp>
          <p:nvSpPr>
            <p:cNvPr id="10" name="Freeform 6"/>
            <p:cNvSpPr/>
            <p:nvPr/>
          </p:nvSpPr>
          <p:spPr bwMode="auto">
            <a:xfrm>
              <a:off x="4459135" y="3208172"/>
              <a:ext cx="1035427" cy="930224"/>
            </a:xfrm>
            <a:custGeom>
              <a:avLst/>
              <a:gdLst>
                <a:gd name="T0" fmla="*/ 0 w 881"/>
                <a:gd name="T1" fmla="*/ 198 h 792"/>
                <a:gd name="T2" fmla="*/ 0 w 881"/>
                <a:gd name="T3" fmla="*/ 792 h 792"/>
                <a:gd name="T4" fmla="*/ 881 w 881"/>
                <a:gd name="T5" fmla="*/ 283 h 792"/>
                <a:gd name="T6" fmla="*/ 390 w 881"/>
                <a:gd name="T7" fmla="*/ 0 h 792"/>
                <a:gd name="T8" fmla="*/ 0 w 881"/>
                <a:gd name="T9" fmla="*/ 198 h 792"/>
              </a:gdLst>
              <a:ah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chemeClr val="tx2">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7"/>
            <p:cNvSpPr/>
            <p:nvPr/>
          </p:nvSpPr>
          <p:spPr bwMode="auto">
            <a:xfrm>
              <a:off x="3423707" y="3208172"/>
              <a:ext cx="1035427" cy="930224"/>
            </a:xfrm>
            <a:custGeom>
              <a:avLst/>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ah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rgbClr val="0070C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8"/>
            <p:cNvSpPr/>
            <p:nvPr/>
          </p:nvSpPr>
          <p:spPr bwMode="auto">
            <a:xfrm>
              <a:off x="3360585" y="1637866"/>
              <a:ext cx="1034320" cy="946835"/>
            </a:xfrm>
            <a:custGeom>
              <a:avLst/>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ahLst/>
              <a:cxnLst>
                <a:cxn ang="0">
                  <a:pos x="T0" y="T1"/>
                </a:cxn>
                <a:cxn ang="0">
                  <a:pos x="T2" y="T3"/>
                </a:cxn>
                <a:cxn ang="0">
                  <a:pos x="T4" y="T5"/>
                </a:cxn>
                <a:cxn ang="0">
                  <a:pos x="T6" y="T7"/>
                </a:cxn>
                <a:cxn ang="0">
                  <a:pos x="T8" y="T9"/>
                </a:cxn>
                <a:cxn ang="0">
                  <a:pos x="T10" y="T11"/>
                </a:cxn>
              </a:cxnLst>
              <a:rect l="0" t="0" r="r" b="b"/>
              <a:pathLst>
                <a:path w="880" h="806">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chemeClr val="tx2">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9"/>
            <p:cNvSpPr/>
            <p:nvPr/>
          </p:nvSpPr>
          <p:spPr bwMode="auto">
            <a:xfrm>
              <a:off x="3360585" y="2234759"/>
              <a:ext cx="604645" cy="1193787"/>
            </a:xfrm>
            <a:custGeom>
              <a:avLst/>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ah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10"/>
            <p:cNvSpPr/>
            <p:nvPr/>
          </p:nvSpPr>
          <p:spPr bwMode="auto">
            <a:xfrm>
              <a:off x="4523365" y="1637866"/>
              <a:ext cx="1034320" cy="946835"/>
            </a:xfrm>
            <a:custGeom>
              <a:avLst/>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ahLst/>
              <a:cxnLst>
                <a:cxn ang="0">
                  <a:pos x="T0" y="T1"/>
                </a:cxn>
                <a:cxn ang="0">
                  <a:pos x="T2" y="T3"/>
                </a:cxn>
                <a:cxn ang="0">
                  <a:pos x="T4" y="T5"/>
                </a:cxn>
                <a:cxn ang="0">
                  <a:pos x="T6" y="T7"/>
                </a:cxn>
                <a:cxn ang="0">
                  <a:pos x="T8" y="T9"/>
                </a:cxn>
                <a:cxn ang="0">
                  <a:pos x="T10" y="T11"/>
                </a:cxn>
              </a:cxnLst>
              <a:rect l="0" t="0" r="r" b="b"/>
              <a:pathLst>
                <a:path w="880" h="806">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rgbClr val="0070C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11"/>
            <p:cNvSpPr/>
            <p:nvPr/>
          </p:nvSpPr>
          <p:spPr bwMode="auto">
            <a:xfrm>
              <a:off x="4953040" y="2234759"/>
              <a:ext cx="604645" cy="1193787"/>
            </a:xfrm>
            <a:custGeom>
              <a:avLst/>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ah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6" name="Freeform 12"/>
          <p:cNvSpPr/>
          <p:nvPr/>
        </p:nvSpPr>
        <p:spPr bwMode="auto">
          <a:xfrm>
            <a:off x="4025031" y="2958922"/>
            <a:ext cx="434104" cy="650050"/>
          </a:xfrm>
          <a:custGeom>
            <a:avLst/>
            <a:gdLst>
              <a:gd name="T0" fmla="*/ 313 w 369"/>
              <a:gd name="T1" fmla="*/ 152 h 553"/>
              <a:gd name="T2" fmla="*/ 50 w 369"/>
              <a:gd name="T3" fmla="*/ 0 h 553"/>
              <a:gd name="T4" fmla="*/ 0 w 369"/>
              <a:gd name="T5" fmla="*/ 184 h 553"/>
              <a:gd name="T6" fmla="*/ 26 w 369"/>
              <a:gd name="T7" fmla="*/ 318 h 553"/>
              <a:gd name="T8" fmla="*/ 80 w 369"/>
              <a:gd name="T9" fmla="*/ 413 h 553"/>
              <a:gd name="T10" fmla="*/ 369 w 369"/>
              <a:gd name="T11" fmla="*/ 553 h 553"/>
              <a:gd name="T12" fmla="*/ 369 w 369"/>
              <a:gd name="T13" fmla="*/ 553 h 553"/>
              <a:gd name="T14" fmla="*/ 369 w 369"/>
              <a:gd name="T15" fmla="*/ 247 h 553"/>
              <a:gd name="T16" fmla="*/ 369 w 369"/>
              <a:gd name="T17" fmla="*/ 184 h 553"/>
              <a:gd name="T18" fmla="*/ 313 w 369"/>
              <a:gd name="T19" fmla="*/ 15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53">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chemeClr val="tx2">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13"/>
          <p:cNvSpPr/>
          <p:nvPr/>
        </p:nvSpPr>
        <p:spPr bwMode="auto">
          <a:xfrm>
            <a:off x="4084831" y="2742977"/>
            <a:ext cx="748609" cy="431890"/>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14"/>
          <p:cNvSpPr/>
          <p:nvPr/>
        </p:nvSpPr>
        <p:spPr bwMode="auto">
          <a:xfrm>
            <a:off x="4459135" y="2958922"/>
            <a:ext cx="432997" cy="650050"/>
          </a:xfrm>
          <a:custGeom>
            <a:avLst/>
            <a:gdLst>
              <a:gd name="T0" fmla="*/ 319 w 369"/>
              <a:gd name="T1" fmla="*/ 0 h 553"/>
              <a:gd name="T2" fmla="*/ 55 w 369"/>
              <a:gd name="T3" fmla="*/ 152 h 553"/>
              <a:gd name="T4" fmla="*/ 0 w 369"/>
              <a:gd name="T5" fmla="*/ 184 h 553"/>
              <a:gd name="T6" fmla="*/ 0 w 369"/>
              <a:gd name="T7" fmla="*/ 247 h 553"/>
              <a:gd name="T8" fmla="*/ 0 w 369"/>
              <a:gd name="T9" fmla="*/ 553 h 553"/>
              <a:gd name="T10" fmla="*/ 288 w 369"/>
              <a:gd name="T11" fmla="*/ 413 h 553"/>
              <a:gd name="T12" fmla="*/ 343 w 369"/>
              <a:gd name="T13" fmla="*/ 318 h 553"/>
              <a:gd name="T14" fmla="*/ 369 w 369"/>
              <a:gd name="T15" fmla="*/ 184 h 553"/>
              <a:gd name="T16" fmla="*/ 319 w 369"/>
              <a:gd name="T1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53">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rgbClr val="0070C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9" name="组合 18"/>
          <p:cNvGrpSpPr/>
          <p:nvPr/>
        </p:nvGrpSpPr>
        <p:grpSpPr>
          <a:xfrm>
            <a:off x="827584" y="2144838"/>
            <a:ext cx="3050161" cy="118384"/>
            <a:chOff x="1161799" y="2300503"/>
            <a:chExt cx="3050161" cy="118384"/>
          </a:xfrm>
        </p:grpSpPr>
        <p:cxnSp>
          <p:nvCxnSpPr>
            <p:cNvPr id="20" name="直接连接符 19"/>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22" name="直接连接符 21"/>
            <p:cNvCxnSpPr/>
            <p:nvPr/>
          </p:nvCxnSpPr>
          <p:spPr>
            <a:xfrm flipH="1">
              <a:off x="1161799" y="2300503"/>
              <a:ext cx="2931778" cy="0"/>
            </a:xfrm>
            <a:prstGeom prst="line">
              <a:avLst/>
            </a:prstGeom>
            <a:noFill/>
            <a:ln w="9525" cap="flat" cmpd="sng" algn="ctr">
              <a:solidFill>
                <a:sysClr val="windowText" lastClr="000000">
                  <a:lumMod val="50000"/>
                  <a:lumOff val="50000"/>
                </a:sysClr>
              </a:solidFill>
              <a:prstDash val="sysDash"/>
            </a:ln>
            <a:effectLst/>
          </p:spPr>
        </p:cxnSp>
      </p:grpSp>
      <p:sp>
        <p:nvSpPr>
          <p:cNvPr id="23" name="椭圆 22"/>
          <p:cNvSpPr/>
          <p:nvPr/>
        </p:nvSpPr>
        <p:spPr>
          <a:xfrm>
            <a:off x="3844513" y="2238971"/>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4" name="矩形 23"/>
          <p:cNvSpPr/>
          <p:nvPr/>
        </p:nvSpPr>
        <p:spPr>
          <a:xfrm>
            <a:off x="858195" y="1653176"/>
            <a:ext cx="2016018" cy="400110"/>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latin typeface="微软雅黑" panose="020B0503020204020204" pitchFamily="34" charset="-122"/>
              <a:ea typeface="微软雅黑" panose="020B0503020204020204" pitchFamily="34" charset="-122"/>
            </a:endParaRPr>
          </a:p>
        </p:txBody>
      </p:sp>
      <p:sp>
        <p:nvSpPr>
          <p:cNvPr id="25" name="椭圆 24"/>
          <p:cNvSpPr/>
          <p:nvPr/>
        </p:nvSpPr>
        <p:spPr>
          <a:xfrm>
            <a:off x="3360585" y="3080889"/>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26" name="直接连接符 25"/>
          <p:cNvCxnSpPr/>
          <p:nvPr/>
        </p:nvCxnSpPr>
        <p:spPr>
          <a:xfrm flipH="1">
            <a:off x="858195" y="3127076"/>
            <a:ext cx="2502392" cy="0"/>
          </a:xfrm>
          <a:prstGeom prst="line">
            <a:avLst/>
          </a:prstGeom>
          <a:noFill/>
          <a:ln w="9525" cap="flat" cmpd="sng" algn="ctr">
            <a:solidFill>
              <a:sysClr val="windowText" lastClr="000000">
                <a:lumMod val="50000"/>
                <a:lumOff val="50000"/>
              </a:sysClr>
            </a:solidFill>
            <a:prstDash val="sysDash"/>
          </a:ln>
          <a:effectLst/>
        </p:spPr>
      </p:cxnSp>
      <p:sp>
        <p:nvSpPr>
          <p:cNvPr id="28" name="矩形 27"/>
          <p:cNvSpPr/>
          <p:nvPr/>
        </p:nvSpPr>
        <p:spPr>
          <a:xfrm>
            <a:off x="858195" y="2661288"/>
            <a:ext cx="2016018" cy="400110"/>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latin typeface="微软雅黑" panose="020B0503020204020204" pitchFamily="34" charset="-122"/>
              <a:ea typeface="微软雅黑" panose="020B0503020204020204" pitchFamily="34" charset="-122"/>
            </a:endParaRPr>
          </a:p>
        </p:txBody>
      </p:sp>
      <p:grpSp>
        <p:nvGrpSpPr>
          <p:cNvPr id="29" name="组合 28"/>
          <p:cNvGrpSpPr/>
          <p:nvPr/>
        </p:nvGrpSpPr>
        <p:grpSpPr>
          <a:xfrm flipV="1">
            <a:off x="858195" y="4141778"/>
            <a:ext cx="3061540" cy="118384"/>
            <a:chOff x="1150420" y="2300503"/>
            <a:chExt cx="3061540" cy="118384"/>
          </a:xfrm>
        </p:grpSpPr>
        <p:cxnSp>
          <p:nvCxnSpPr>
            <p:cNvPr id="30" name="直接连接符 29"/>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31" name="直接连接符 30"/>
            <p:cNvCxnSpPr/>
            <p:nvPr/>
          </p:nvCxnSpPr>
          <p:spPr>
            <a:xfrm flipH="1" flipV="1">
              <a:off x="1150420" y="2300503"/>
              <a:ext cx="2943157" cy="0"/>
            </a:xfrm>
            <a:prstGeom prst="line">
              <a:avLst/>
            </a:prstGeom>
            <a:noFill/>
            <a:ln w="9525" cap="flat" cmpd="sng" algn="ctr">
              <a:solidFill>
                <a:sysClr val="windowText" lastClr="000000">
                  <a:lumMod val="50000"/>
                  <a:lumOff val="50000"/>
                </a:sysClr>
              </a:solidFill>
              <a:prstDash val="sysDash"/>
            </a:ln>
            <a:effectLst/>
          </p:spPr>
        </p:cxnSp>
      </p:grpSp>
      <p:sp>
        <p:nvSpPr>
          <p:cNvPr id="32" name="椭圆 31"/>
          <p:cNvSpPr/>
          <p:nvPr/>
        </p:nvSpPr>
        <p:spPr>
          <a:xfrm>
            <a:off x="3917624" y="4054691"/>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 name="矩形 32"/>
          <p:cNvSpPr/>
          <p:nvPr/>
        </p:nvSpPr>
        <p:spPr>
          <a:xfrm>
            <a:off x="899798" y="3803847"/>
            <a:ext cx="2016018" cy="400110"/>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latin typeface="微软雅黑" panose="020B0503020204020204" pitchFamily="34" charset="-122"/>
              <a:ea typeface="微软雅黑" panose="020B0503020204020204" pitchFamily="34" charset="-122"/>
            </a:endParaRPr>
          </a:p>
        </p:txBody>
      </p:sp>
      <p:grpSp>
        <p:nvGrpSpPr>
          <p:cNvPr id="34" name="组合 33"/>
          <p:cNvGrpSpPr/>
          <p:nvPr/>
        </p:nvGrpSpPr>
        <p:grpSpPr>
          <a:xfrm flipH="1">
            <a:off x="5046173" y="2143812"/>
            <a:ext cx="3050161" cy="118384"/>
            <a:chOff x="1161799" y="2300503"/>
            <a:chExt cx="3050161" cy="118384"/>
          </a:xfrm>
        </p:grpSpPr>
        <p:cxnSp>
          <p:nvCxnSpPr>
            <p:cNvPr id="35" name="直接连接符 34"/>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36" name="直接连接符 35"/>
            <p:cNvCxnSpPr/>
            <p:nvPr/>
          </p:nvCxnSpPr>
          <p:spPr>
            <a:xfrm flipH="1">
              <a:off x="1161799" y="2300503"/>
              <a:ext cx="2931778" cy="0"/>
            </a:xfrm>
            <a:prstGeom prst="line">
              <a:avLst/>
            </a:prstGeom>
            <a:noFill/>
            <a:ln w="9525" cap="flat" cmpd="sng" algn="ctr">
              <a:solidFill>
                <a:sysClr val="windowText" lastClr="000000">
                  <a:lumMod val="50000"/>
                  <a:lumOff val="50000"/>
                </a:sysClr>
              </a:solidFill>
              <a:prstDash val="sysDash"/>
            </a:ln>
            <a:effectLst/>
          </p:spPr>
        </p:cxnSp>
      </p:grpSp>
      <p:sp>
        <p:nvSpPr>
          <p:cNvPr id="37" name="椭圆 36"/>
          <p:cNvSpPr/>
          <p:nvPr/>
        </p:nvSpPr>
        <p:spPr>
          <a:xfrm>
            <a:off x="4976848" y="2238971"/>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0" name="矩形 39"/>
          <p:cNvSpPr/>
          <p:nvPr/>
        </p:nvSpPr>
        <p:spPr>
          <a:xfrm>
            <a:off x="6080316" y="1744728"/>
            <a:ext cx="2016018" cy="400110"/>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latin typeface="微软雅黑" panose="020B0503020204020204" pitchFamily="34" charset="-122"/>
              <a:ea typeface="微软雅黑" panose="020B0503020204020204" pitchFamily="34" charset="-122"/>
            </a:endParaRPr>
          </a:p>
        </p:txBody>
      </p:sp>
      <p:sp>
        <p:nvSpPr>
          <p:cNvPr id="42" name="椭圆 41"/>
          <p:cNvSpPr/>
          <p:nvPr/>
        </p:nvSpPr>
        <p:spPr>
          <a:xfrm>
            <a:off x="5447240" y="3091027"/>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43" name="直接连接符 42"/>
          <p:cNvCxnSpPr/>
          <p:nvPr/>
        </p:nvCxnSpPr>
        <p:spPr>
          <a:xfrm flipH="1">
            <a:off x="5557685" y="3140766"/>
            <a:ext cx="2502392" cy="0"/>
          </a:xfrm>
          <a:prstGeom prst="line">
            <a:avLst/>
          </a:prstGeom>
          <a:noFill/>
          <a:ln w="9525" cap="flat" cmpd="sng" algn="ctr">
            <a:solidFill>
              <a:sysClr val="windowText" lastClr="000000">
                <a:lumMod val="50000"/>
                <a:lumOff val="50000"/>
              </a:sysClr>
            </a:solidFill>
            <a:prstDash val="sysDash"/>
          </a:ln>
          <a:effectLst/>
        </p:spPr>
      </p:cxnSp>
      <p:sp>
        <p:nvSpPr>
          <p:cNvPr id="44" name="矩形 43"/>
          <p:cNvSpPr/>
          <p:nvPr/>
        </p:nvSpPr>
        <p:spPr>
          <a:xfrm>
            <a:off x="6080316" y="2661288"/>
            <a:ext cx="2016018" cy="400110"/>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flipH="1" flipV="1">
            <a:off x="5000350" y="4141778"/>
            <a:ext cx="3061540" cy="118384"/>
            <a:chOff x="1150420" y="2300503"/>
            <a:chExt cx="3061540" cy="118384"/>
          </a:xfrm>
        </p:grpSpPr>
        <p:cxnSp>
          <p:nvCxnSpPr>
            <p:cNvPr id="46" name="直接连接符 45"/>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47" name="直接连接符 46"/>
            <p:cNvCxnSpPr/>
            <p:nvPr/>
          </p:nvCxnSpPr>
          <p:spPr>
            <a:xfrm flipH="1" flipV="1">
              <a:off x="1150420" y="2300503"/>
              <a:ext cx="2943157" cy="0"/>
            </a:xfrm>
            <a:prstGeom prst="line">
              <a:avLst/>
            </a:prstGeom>
            <a:noFill/>
            <a:ln w="9525" cap="flat" cmpd="sng" algn="ctr">
              <a:solidFill>
                <a:sysClr val="windowText" lastClr="000000">
                  <a:lumMod val="50000"/>
                  <a:lumOff val="50000"/>
                </a:sysClr>
              </a:solidFill>
              <a:prstDash val="sysDash"/>
            </a:ln>
            <a:effectLst/>
          </p:spPr>
        </p:cxnSp>
      </p:grpSp>
      <p:sp>
        <p:nvSpPr>
          <p:cNvPr id="48" name="椭圆 47"/>
          <p:cNvSpPr/>
          <p:nvPr/>
        </p:nvSpPr>
        <p:spPr>
          <a:xfrm>
            <a:off x="4926316" y="4054691"/>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9" name="矩形 48"/>
          <p:cNvSpPr/>
          <p:nvPr/>
        </p:nvSpPr>
        <p:spPr>
          <a:xfrm>
            <a:off x="6080316" y="3778791"/>
            <a:ext cx="2016018" cy="400110"/>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grpId="0" nodeType="afterEffect" p14:presetBounceEnd="60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60000">
                                          <p:cBhvr additive="base">
                                            <p:cTn id="20" dur="3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21" dur="3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14:presetBounceEnd="60000">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14:bounceEnd="60000">
                                          <p:cBhvr additive="base">
                                            <p:cTn id="24" dur="30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25" dur="3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14:presetBounceEnd="6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60000">
                                          <p:cBhvr additive="base">
                                            <p:cTn id="28" dur="30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29" dur="300" fill="hold"/>
                                            <p:tgtEl>
                                              <p:spTgt spid="17"/>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31"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 calcmode="lin" valueType="num">
                                          <p:cBhvr>
                                            <p:cTn id="38" dur="500" fill="hold"/>
                                            <p:tgtEl>
                                              <p:spTgt spid="9"/>
                                            </p:tgtEl>
                                            <p:attrNameLst>
                                              <p:attrName>style.rotation</p:attrName>
                                            </p:attrNameLst>
                                          </p:cBhvr>
                                          <p:tavLst>
                                            <p:tav tm="0">
                                              <p:val>
                                                <p:fltVal val="90"/>
                                              </p:val>
                                            </p:tav>
                                            <p:tav tm="100000">
                                              <p:val>
                                                <p:fltVal val="0"/>
                                              </p:val>
                                            </p:tav>
                                          </p:tavLst>
                                        </p:anim>
                                        <p:animEffect transition="in" filter="fade">
                                          <p:cBhvr>
                                            <p:cTn id="39" dur="500"/>
                                            <p:tgtEl>
                                              <p:spTgt spid="9"/>
                                            </p:tgtEl>
                                          </p:cBhvr>
                                        </p:animEffect>
                                      </p:childTnLst>
                                    </p:cTn>
                                  </p:par>
                                </p:childTnLst>
                              </p:cTn>
                            </p:par>
                            <p:par>
                              <p:cTn id="40" fill="hold">
                                <p:stCondLst>
                                  <p:cond delay="2000"/>
                                </p:stCondLst>
                                <p:childTnLst>
                                  <p:par>
                                    <p:cTn id="41" presetID="10" presetClass="entr" presetSubtype="0" repeatCount="300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50"/>
                                            <p:tgtEl>
                                              <p:spTgt spid="23"/>
                                            </p:tgtEl>
                                          </p:cBhvr>
                                        </p:animEffect>
                                      </p:childTnLst>
                                    </p:cTn>
                                  </p:par>
                                </p:childTnLst>
                              </p:cTn>
                            </p:par>
                            <p:par>
                              <p:cTn id="44" fill="hold">
                                <p:stCondLst>
                                  <p:cond delay="2500"/>
                                </p:stCondLst>
                                <p:childTnLst>
                                  <p:par>
                                    <p:cTn id="45" presetID="22" presetClass="entr" presetSubtype="2"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300"/>
                                            <p:tgtEl>
                                              <p:spTgt spid="19"/>
                                            </p:tgtEl>
                                          </p:cBhvr>
                                        </p:animEffect>
                                      </p:childTnLst>
                                    </p:cTn>
                                  </p:par>
                                </p:childTnLst>
                              </p:cTn>
                            </p:par>
                            <p:par>
                              <p:cTn id="48" fill="hold">
                                <p:stCondLst>
                                  <p:cond delay="3000"/>
                                </p:stCondLst>
                                <p:childTnLst>
                                  <p:par>
                                    <p:cTn id="49" presetID="2" presetClass="entr" presetSubtype="2" fill="hold" grpId="0" nodeType="afterEffect" p14:presetBounceEnd="56000">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14:bounceEnd="56000">
                                          <p:cBhvr additive="base">
                                            <p:cTn id="51" dur="300" fill="hold"/>
                                            <p:tgtEl>
                                              <p:spTgt spid="24"/>
                                            </p:tgtEl>
                                            <p:attrNameLst>
                                              <p:attrName>ppt_x</p:attrName>
                                            </p:attrNameLst>
                                          </p:cBhvr>
                                          <p:tavLst>
                                            <p:tav tm="0">
                                              <p:val>
                                                <p:strVal val="1+#ppt_w/2"/>
                                              </p:val>
                                            </p:tav>
                                            <p:tav tm="100000">
                                              <p:val>
                                                <p:strVal val="#ppt_x"/>
                                              </p:val>
                                            </p:tav>
                                          </p:tavLst>
                                        </p:anim>
                                        <p:anim calcmode="lin" valueType="num" p14:bounceEnd="56000">
                                          <p:cBhvr additive="base">
                                            <p:cTn id="52" dur="3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10" presetClass="entr" presetSubtype="0" repeatCount="300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50"/>
                                            <p:tgtEl>
                                              <p:spTgt spid="25"/>
                                            </p:tgtEl>
                                          </p:cBhvr>
                                        </p:animEffect>
                                      </p:childTnLst>
                                    </p:cTn>
                                  </p:par>
                                </p:childTnLst>
                              </p:cTn>
                            </p:par>
                            <p:par>
                              <p:cTn id="57" fill="hold">
                                <p:stCondLst>
                                  <p:cond delay="4000"/>
                                </p:stCondLst>
                                <p:childTnLst>
                                  <p:par>
                                    <p:cTn id="58" presetID="22" presetClass="entr" presetSubtype="2"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right)">
                                          <p:cBhvr>
                                            <p:cTn id="60" dur="300"/>
                                            <p:tgtEl>
                                              <p:spTgt spid="26"/>
                                            </p:tgtEl>
                                          </p:cBhvr>
                                        </p:animEffect>
                                      </p:childTnLst>
                                    </p:cTn>
                                  </p:par>
                                </p:childTnLst>
                              </p:cTn>
                            </p:par>
                            <p:par>
                              <p:cTn id="61" fill="hold">
                                <p:stCondLst>
                                  <p:cond delay="4500"/>
                                </p:stCondLst>
                                <p:childTnLst>
                                  <p:par>
                                    <p:cTn id="62" presetID="2" presetClass="entr" presetSubtype="2" fill="hold" grpId="0" nodeType="afterEffect" p14:presetBounceEnd="56000">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14:bounceEnd="56000">
                                          <p:cBhvr additive="base">
                                            <p:cTn id="64" dur="300" fill="hold"/>
                                            <p:tgtEl>
                                              <p:spTgt spid="28"/>
                                            </p:tgtEl>
                                            <p:attrNameLst>
                                              <p:attrName>ppt_x</p:attrName>
                                            </p:attrNameLst>
                                          </p:cBhvr>
                                          <p:tavLst>
                                            <p:tav tm="0">
                                              <p:val>
                                                <p:strVal val="1+#ppt_w/2"/>
                                              </p:val>
                                            </p:tav>
                                            <p:tav tm="100000">
                                              <p:val>
                                                <p:strVal val="#ppt_x"/>
                                              </p:val>
                                            </p:tav>
                                          </p:tavLst>
                                        </p:anim>
                                        <p:anim calcmode="lin" valueType="num" p14:bounceEnd="56000">
                                          <p:cBhvr additive="base">
                                            <p:cTn id="65" dur="300" fill="hold"/>
                                            <p:tgtEl>
                                              <p:spTgt spid="28"/>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10" presetClass="entr" presetSubtype="0" repeatCount="300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50"/>
                                            <p:tgtEl>
                                              <p:spTgt spid="32"/>
                                            </p:tgtEl>
                                          </p:cBhvr>
                                        </p:animEffect>
                                      </p:childTnLst>
                                    </p:cTn>
                                  </p:par>
                                </p:childTnLst>
                              </p:cTn>
                            </p:par>
                            <p:par>
                              <p:cTn id="70" fill="hold">
                                <p:stCondLst>
                                  <p:cond delay="5500"/>
                                </p:stCondLst>
                                <p:childTnLst>
                                  <p:par>
                                    <p:cTn id="71" presetID="22" presetClass="entr" presetSubtype="2"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300"/>
                                            <p:tgtEl>
                                              <p:spTgt spid="29"/>
                                            </p:tgtEl>
                                          </p:cBhvr>
                                        </p:animEffect>
                                      </p:childTnLst>
                                    </p:cTn>
                                  </p:par>
                                </p:childTnLst>
                              </p:cTn>
                            </p:par>
                            <p:par>
                              <p:cTn id="74" fill="hold">
                                <p:stCondLst>
                                  <p:cond delay="6000"/>
                                </p:stCondLst>
                                <p:childTnLst>
                                  <p:par>
                                    <p:cTn id="75" presetID="2" presetClass="entr" presetSubtype="2" fill="hold" grpId="0" nodeType="afterEffect" p14:presetBounceEnd="56000">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14:bounceEnd="56000">
                                          <p:cBhvr additive="base">
                                            <p:cTn id="77" dur="300" fill="hold"/>
                                            <p:tgtEl>
                                              <p:spTgt spid="33"/>
                                            </p:tgtEl>
                                            <p:attrNameLst>
                                              <p:attrName>ppt_x</p:attrName>
                                            </p:attrNameLst>
                                          </p:cBhvr>
                                          <p:tavLst>
                                            <p:tav tm="0">
                                              <p:val>
                                                <p:strVal val="1+#ppt_w/2"/>
                                              </p:val>
                                            </p:tav>
                                            <p:tav tm="100000">
                                              <p:val>
                                                <p:strVal val="#ppt_x"/>
                                              </p:val>
                                            </p:tav>
                                          </p:tavLst>
                                        </p:anim>
                                        <p:anim calcmode="lin" valueType="num" p14:bounceEnd="56000">
                                          <p:cBhvr additive="base">
                                            <p:cTn id="78" dur="300" fill="hold"/>
                                            <p:tgtEl>
                                              <p:spTgt spid="33"/>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10" presetClass="entr" presetSubtype="0" repeatCount="300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50"/>
                                            <p:tgtEl>
                                              <p:spTgt spid="37"/>
                                            </p:tgtEl>
                                          </p:cBhvr>
                                        </p:animEffect>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left)">
                                          <p:cBhvr>
                                            <p:cTn id="86" dur="300"/>
                                            <p:tgtEl>
                                              <p:spTgt spid="34"/>
                                            </p:tgtEl>
                                          </p:cBhvr>
                                        </p:animEffect>
                                      </p:childTnLst>
                                    </p:cTn>
                                  </p:par>
                                </p:childTnLst>
                              </p:cTn>
                            </p:par>
                            <p:par>
                              <p:cTn id="87" fill="hold">
                                <p:stCondLst>
                                  <p:cond delay="7500"/>
                                </p:stCondLst>
                                <p:childTnLst>
                                  <p:par>
                                    <p:cTn id="88" presetID="2" presetClass="entr" presetSubtype="2" fill="hold" grpId="0" nodeType="afterEffect" p14:presetBounceEnd="56000">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14:bounceEnd="56000">
                                          <p:cBhvr additive="base">
                                            <p:cTn id="90" dur="300" fill="hold"/>
                                            <p:tgtEl>
                                              <p:spTgt spid="40"/>
                                            </p:tgtEl>
                                            <p:attrNameLst>
                                              <p:attrName>ppt_x</p:attrName>
                                            </p:attrNameLst>
                                          </p:cBhvr>
                                          <p:tavLst>
                                            <p:tav tm="0">
                                              <p:val>
                                                <p:strVal val="1+#ppt_w/2"/>
                                              </p:val>
                                            </p:tav>
                                            <p:tav tm="100000">
                                              <p:val>
                                                <p:strVal val="#ppt_x"/>
                                              </p:val>
                                            </p:tav>
                                          </p:tavLst>
                                        </p:anim>
                                        <p:anim calcmode="lin" valueType="num" p14:bounceEnd="56000">
                                          <p:cBhvr additive="base">
                                            <p:cTn id="91" dur="300" fill="hold"/>
                                            <p:tgtEl>
                                              <p:spTgt spid="40"/>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10" presetClass="entr" presetSubtype="0" repeatCount="3000"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50"/>
                                            <p:tgtEl>
                                              <p:spTgt spid="42"/>
                                            </p:tgtEl>
                                          </p:cBhvr>
                                        </p:animEffect>
                                      </p:childTnLst>
                                    </p:cTn>
                                  </p:par>
                                </p:childTnLst>
                              </p:cTn>
                            </p:par>
                            <p:par>
                              <p:cTn id="96" fill="hold">
                                <p:stCondLst>
                                  <p:cond delay="8500"/>
                                </p:stCondLst>
                                <p:childTnLst>
                                  <p:par>
                                    <p:cTn id="97" presetID="22" presetClass="entr" presetSubtype="8" fill="hold"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left)">
                                          <p:cBhvr>
                                            <p:cTn id="99" dur="300"/>
                                            <p:tgtEl>
                                              <p:spTgt spid="43"/>
                                            </p:tgtEl>
                                          </p:cBhvr>
                                        </p:animEffect>
                                      </p:childTnLst>
                                    </p:cTn>
                                  </p:par>
                                </p:childTnLst>
                              </p:cTn>
                            </p:par>
                            <p:par>
                              <p:cTn id="100" fill="hold">
                                <p:stCondLst>
                                  <p:cond delay="9000"/>
                                </p:stCondLst>
                                <p:childTnLst>
                                  <p:par>
                                    <p:cTn id="101" presetID="2" presetClass="entr" presetSubtype="2" fill="hold" grpId="0" nodeType="afterEffect" p14:presetBounceEnd="56000">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14:bounceEnd="56000">
                                          <p:cBhvr additive="base">
                                            <p:cTn id="103" dur="300" fill="hold"/>
                                            <p:tgtEl>
                                              <p:spTgt spid="44"/>
                                            </p:tgtEl>
                                            <p:attrNameLst>
                                              <p:attrName>ppt_x</p:attrName>
                                            </p:attrNameLst>
                                          </p:cBhvr>
                                          <p:tavLst>
                                            <p:tav tm="0">
                                              <p:val>
                                                <p:strVal val="1+#ppt_w/2"/>
                                              </p:val>
                                            </p:tav>
                                            <p:tav tm="100000">
                                              <p:val>
                                                <p:strVal val="#ppt_x"/>
                                              </p:val>
                                            </p:tav>
                                          </p:tavLst>
                                        </p:anim>
                                        <p:anim calcmode="lin" valueType="num" p14:bounceEnd="56000">
                                          <p:cBhvr additive="base">
                                            <p:cTn id="104" dur="300" fill="hold"/>
                                            <p:tgtEl>
                                              <p:spTgt spid="44"/>
                                            </p:tgtEl>
                                            <p:attrNameLst>
                                              <p:attrName>ppt_y</p:attrName>
                                            </p:attrNameLst>
                                          </p:cBhvr>
                                          <p:tavLst>
                                            <p:tav tm="0">
                                              <p:val>
                                                <p:strVal val="#ppt_y"/>
                                              </p:val>
                                            </p:tav>
                                            <p:tav tm="100000">
                                              <p:val>
                                                <p:strVal val="#ppt_y"/>
                                              </p:val>
                                            </p:tav>
                                          </p:tavLst>
                                        </p:anim>
                                      </p:childTnLst>
                                    </p:cTn>
                                  </p:par>
                                </p:childTnLst>
                              </p:cTn>
                            </p:par>
                            <p:par>
                              <p:cTn id="105" fill="hold">
                                <p:stCondLst>
                                  <p:cond delay="9500"/>
                                </p:stCondLst>
                                <p:childTnLst>
                                  <p:par>
                                    <p:cTn id="106" presetID="10" presetClass="entr" presetSubtype="0" repeatCount="300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150"/>
                                            <p:tgtEl>
                                              <p:spTgt spid="48"/>
                                            </p:tgtEl>
                                          </p:cBhvr>
                                        </p:animEffect>
                                      </p:childTnLst>
                                    </p:cTn>
                                  </p:par>
                                </p:childTnLst>
                              </p:cTn>
                            </p:par>
                            <p:par>
                              <p:cTn id="109" fill="hold">
                                <p:stCondLst>
                                  <p:cond delay="10000"/>
                                </p:stCondLst>
                                <p:childTnLst>
                                  <p:par>
                                    <p:cTn id="110" presetID="22" presetClass="entr" presetSubtype="8" fill="hold" nodeType="after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wipe(left)">
                                          <p:cBhvr>
                                            <p:cTn id="112" dur="300"/>
                                            <p:tgtEl>
                                              <p:spTgt spid="45"/>
                                            </p:tgtEl>
                                          </p:cBhvr>
                                        </p:animEffect>
                                      </p:childTnLst>
                                    </p:cTn>
                                  </p:par>
                                </p:childTnLst>
                              </p:cTn>
                            </p:par>
                            <p:par>
                              <p:cTn id="113" fill="hold">
                                <p:stCondLst>
                                  <p:cond delay="10500"/>
                                </p:stCondLst>
                                <p:childTnLst>
                                  <p:par>
                                    <p:cTn id="114" presetID="2" presetClass="entr" presetSubtype="2" fill="hold" grpId="0" nodeType="afterEffect" p14:presetBounceEnd="56000">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14:bounceEnd="56000">
                                          <p:cBhvr additive="base">
                                            <p:cTn id="116" dur="300" fill="hold"/>
                                            <p:tgtEl>
                                              <p:spTgt spid="49"/>
                                            </p:tgtEl>
                                            <p:attrNameLst>
                                              <p:attrName>ppt_x</p:attrName>
                                            </p:attrNameLst>
                                          </p:cBhvr>
                                          <p:tavLst>
                                            <p:tav tm="0">
                                              <p:val>
                                                <p:strVal val="1+#ppt_w/2"/>
                                              </p:val>
                                            </p:tav>
                                            <p:tav tm="100000">
                                              <p:val>
                                                <p:strVal val="#ppt_x"/>
                                              </p:val>
                                            </p:tav>
                                          </p:tavLst>
                                        </p:anim>
                                        <p:anim calcmode="lin" valueType="num" p14:bounceEnd="56000">
                                          <p:cBhvr additive="base">
                                            <p:cTn id="117" dur="3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6" grpId="0" animBg="1"/>
          <p:bldP spid="17" grpId="0" animBg="1"/>
          <p:bldP spid="18" grpId="0" animBg="1"/>
          <p:bldP spid="23" grpId="0" animBg="1"/>
          <p:bldP spid="24" grpId="0"/>
          <p:bldP spid="25" grpId="0" animBg="1"/>
          <p:bldP spid="28" grpId="0"/>
          <p:bldP spid="32" grpId="0" animBg="1"/>
          <p:bldP spid="33" grpId="0"/>
          <p:bldP spid="37" grpId="0" animBg="1"/>
          <p:bldP spid="40" grpId="0"/>
          <p:bldP spid="42" grpId="0" animBg="1"/>
          <p:bldP spid="44" grpId="0"/>
          <p:bldP spid="48" grpId="0" animBg="1"/>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300" fill="hold"/>
                                            <p:tgtEl>
                                              <p:spTgt spid="16"/>
                                            </p:tgtEl>
                                            <p:attrNameLst>
                                              <p:attrName>ppt_x</p:attrName>
                                            </p:attrNameLst>
                                          </p:cBhvr>
                                          <p:tavLst>
                                            <p:tav tm="0">
                                              <p:val>
                                                <p:strVal val="0-#ppt_w/2"/>
                                              </p:val>
                                            </p:tav>
                                            <p:tav tm="100000">
                                              <p:val>
                                                <p:strVal val="#ppt_x"/>
                                              </p:val>
                                            </p:tav>
                                          </p:tavLst>
                                        </p:anim>
                                        <p:anim calcmode="lin" valueType="num">
                                          <p:cBhvr additive="base">
                                            <p:cTn id="21" dur="3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300" fill="hold"/>
                                            <p:tgtEl>
                                              <p:spTgt spid="18"/>
                                            </p:tgtEl>
                                            <p:attrNameLst>
                                              <p:attrName>ppt_x</p:attrName>
                                            </p:attrNameLst>
                                          </p:cBhvr>
                                          <p:tavLst>
                                            <p:tav tm="0">
                                              <p:val>
                                                <p:strVal val="1+#ppt_w/2"/>
                                              </p:val>
                                            </p:tav>
                                            <p:tav tm="100000">
                                              <p:val>
                                                <p:strVal val="#ppt_x"/>
                                              </p:val>
                                            </p:tav>
                                          </p:tavLst>
                                        </p:anim>
                                        <p:anim calcmode="lin" valueType="num">
                                          <p:cBhvr additive="base">
                                            <p:cTn id="25" dur="3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300" fill="hold"/>
                                            <p:tgtEl>
                                              <p:spTgt spid="17"/>
                                            </p:tgtEl>
                                            <p:attrNameLst>
                                              <p:attrName>ppt_x</p:attrName>
                                            </p:attrNameLst>
                                          </p:cBhvr>
                                          <p:tavLst>
                                            <p:tav tm="0">
                                              <p:val>
                                                <p:strVal val="#ppt_x"/>
                                              </p:val>
                                            </p:tav>
                                            <p:tav tm="100000">
                                              <p:val>
                                                <p:strVal val="#ppt_x"/>
                                              </p:val>
                                            </p:tav>
                                          </p:tavLst>
                                        </p:anim>
                                        <p:anim calcmode="lin" valueType="num">
                                          <p:cBhvr additive="base">
                                            <p:cTn id="29" dur="300" fill="hold"/>
                                            <p:tgtEl>
                                              <p:spTgt spid="17"/>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31"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 calcmode="lin" valueType="num">
                                          <p:cBhvr>
                                            <p:cTn id="38" dur="500" fill="hold"/>
                                            <p:tgtEl>
                                              <p:spTgt spid="9"/>
                                            </p:tgtEl>
                                            <p:attrNameLst>
                                              <p:attrName>style.rotation</p:attrName>
                                            </p:attrNameLst>
                                          </p:cBhvr>
                                          <p:tavLst>
                                            <p:tav tm="0">
                                              <p:val>
                                                <p:fltVal val="90"/>
                                              </p:val>
                                            </p:tav>
                                            <p:tav tm="100000">
                                              <p:val>
                                                <p:fltVal val="0"/>
                                              </p:val>
                                            </p:tav>
                                          </p:tavLst>
                                        </p:anim>
                                        <p:animEffect transition="in" filter="fade">
                                          <p:cBhvr>
                                            <p:cTn id="39" dur="500"/>
                                            <p:tgtEl>
                                              <p:spTgt spid="9"/>
                                            </p:tgtEl>
                                          </p:cBhvr>
                                        </p:animEffect>
                                      </p:childTnLst>
                                    </p:cTn>
                                  </p:par>
                                </p:childTnLst>
                              </p:cTn>
                            </p:par>
                            <p:par>
                              <p:cTn id="40" fill="hold">
                                <p:stCondLst>
                                  <p:cond delay="2000"/>
                                </p:stCondLst>
                                <p:childTnLst>
                                  <p:par>
                                    <p:cTn id="41" presetID="10" presetClass="entr" presetSubtype="0" repeatCount="300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50"/>
                                            <p:tgtEl>
                                              <p:spTgt spid="23"/>
                                            </p:tgtEl>
                                          </p:cBhvr>
                                        </p:animEffect>
                                      </p:childTnLst>
                                    </p:cTn>
                                  </p:par>
                                </p:childTnLst>
                              </p:cTn>
                            </p:par>
                            <p:par>
                              <p:cTn id="44" fill="hold">
                                <p:stCondLst>
                                  <p:cond delay="2500"/>
                                </p:stCondLst>
                                <p:childTnLst>
                                  <p:par>
                                    <p:cTn id="45" presetID="22" presetClass="entr" presetSubtype="2"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300"/>
                                            <p:tgtEl>
                                              <p:spTgt spid="19"/>
                                            </p:tgtEl>
                                          </p:cBhvr>
                                        </p:animEffect>
                                      </p:childTnLst>
                                    </p:cTn>
                                  </p:par>
                                </p:childTnLst>
                              </p:cTn>
                            </p:par>
                            <p:par>
                              <p:cTn id="48" fill="hold">
                                <p:stCondLst>
                                  <p:cond delay="3000"/>
                                </p:stCondLst>
                                <p:childTnLst>
                                  <p:par>
                                    <p:cTn id="49" presetID="2" presetClass="entr" presetSubtype="2"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300" fill="hold"/>
                                            <p:tgtEl>
                                              <p:spTgt spid="24"/>
                                            </p:tgtEl>
                                            <p:attrNameLst>
                                              <p:attrName>ppt_x</p:attrName>
                                            </p:attrNameLst>
                                          </p:cBhvr>
                                          <p:tavLst>
                                            <p:tav tm="0">
                                              <p:val>
                                                <p:strVal val="1+#ppt_w/2"/>
                                              </p:val>
                                            </p:tav>
                                            <p:tav tm="100000">
                                              <p:val>
                                                <p:strVal val="#ppt_x"/>
                                              </p:val>
                                            </p:tav>
                                          </p:tavLst>
                                        </p:anim>
                                        <p:anim calcmode="lin" valueType="num">
                                          <p:cBhvr additive="base">
                                            <p:cTn id="52" dur="3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10" presetClass="entr" presetSubtype="0" repeatCount="300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50"/>
                                            <p:tgtEl>
                                              <p:spTgt spid="25"/>
                                            </p:tgtEl>
                                          </p:cBhvr>
                                        </p:animEffect>
                                      </p:childTnLst>
                                    </p:cTn>
                                  </p:par>
                                </p:childTnLst>
                              </p:cTn>
                            </p:par>
                            <p:par>
                              <p:cTn id="57" fill="hold">
                                <p:stCondLst>
                                  <p:cond delay="4000"/>
                                </p:stCondLst>
                                <p:childTnLst>
                                  <p:par>
                                    <p:cTn id="58" presetID="22" presetClass="entr" presetSubtype="2"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right)">
                                          <p:cBhvr>
                                            <p:cTn id="60" dur="300"/>
                                            <p:tgtEl>
                                              <p:spTgt spid="26"/>
                                            </p:tgtEl>
                                          </p:cBhvr>
                                        </p:animEffect>
                                      </p:childTnLst>
                                    </p:cTn>
                                  </p:par>
                                </p:childTnLst>
                              </p:cTn>
                            </p:par>
                            <p:par>
                              <p:cTn id="61" fill="hold">
                                <p:stCondLst>
                                  <p:cond delay="4500"/>
                                </p:stCondLst>
                                <p:childTnLst>
                                  <p:par>
                                    <p:cTn id="62" presetID="2" presetClass="entr" presetSubtype="2"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300" fill="hold"/>
                                            <p:tgtEl>
                                              <p:spTgt spid="28"/>
                                            </p:tgtEl>
                                            <p:attrNameLst>
                                              <p:attrName>ppt_x</p:attrName>
                                            </p:attrNameLst>
                                          </p:cBhvr>
                                          <p:tavLst>
                                            <p:tav tm="0">
                                              <p:val>
                                                <p:strVal val="1+#ppt_w/2"/>
                                              </p:val>
                                            </p:tav>
                                            <p:tav tm="100000">
                                              <p:val>
                                                <p:strVal val="#ppt_x"/>
                                              </p:val>
                                            </p:tav>
                                          </p:tavLst>
                                        </p:anim>
                                        <p:anim calcmode="lin" valueType="num">
                                          <p:cBhvr additive="base">
                                            <p:cTn id="65" dur="300" fill="hold"/>
                                            <p:tgtEl>
                                              <p:spTgt spid="28"/>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10" presetClass="entr" presetSubtype="0" repeatCount="300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50"/>
                                            <p:tgtEl>
                                              <p:spTgt spid="32"/>
                                            </p:tgtEl>
                                          </p:cBhvr>
                                        </p:animEffect>
                                      </p:childTnLst>
                                    </p:cTn>
                                  </p:par>
                                </p:childTnLst>
                              </p:cTn>
                            </p:par>
                            <p:par>
                              <p:cTn id="70" fill="hold">
                                <p:stCondLst>
                                  <p:cond delay="5500"/>
                                </p:stCondLst>
                                <p:childTnLst>
                                  <p:par>
                                    <p:cTn id="71" presetID="22" presetClass="entr" presetSubtype="2"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300"/>
                                            <p:tgtEl>
                                              <p:spTgt spid="29"/>
                                            </p:tgtEl>
                                          </p:cBhvr>
                                        </p:animEffect>
                                      </p:childTnLst>
                                    </p:cTn>
                                  </p:par>
                                </p:childTnLst>
                              </p:cTn>
                            </p:par>
                            <p:par>
                              <p:cTn id="74" fill="hold">
                                <p:stCondLst>
                                  <p:cond delay="6000"/>
                                </p:stCondLst>
                                <p:childTnLst>
                                  <p:par>
                                    <p:cTn id="75" presetID="2" presetClass="entr" presetSubtype="2"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300" fill="hold"/>
                                            <p:tgtEl>
                                              <p:spTgt spid="33"/>
                                            </p:tgtEl>
                                            <p:attrNameLst>
                                              <p:attrName>ppt_x</p:attrName>
                                            </p:attrNameLst>
                                          </p:cBhvr>
                                          <p:tavLst>
                                            <p:tav tm="0">
                                              <p:val>
                                                <p:strVal val="1+#ppt_w/2"/>
                                              </p:val>
                                            </p:tav>
                                            <p:tav tm="100000">
                                              <p:val>
                                                <p:strVal val="#ppt_x"/>
                                              </p:val>
                                            </p:tav>
                                          </p:tavLst>
                                        </p:anim>
                                        <p:anim calcmode="lin" valueType="num">
                                          <p:cBhvr additive="base">
                                            <p:cTn id="78" dur="300" fill="hold"/>
                                            <p:tgtEl>
                                              <p:spTgt spid="33"/>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10" presetClass="entr" presetSubtype="0" repeatCount="300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50"/>
                                            <p:tgtEl>
                                              <p:spTgt spid="37"/>
                                            </p:tgtEl>
                                          </p:cBhvr>
                                        </p:animEffect>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left)">
                                          <p:cBhvr>
                                            <p:cTn id="86" dur="300"/>
                                            <p:tgtEl>
                                              <p:spTgt spid="34"/>
                                            </p:tgtEl>
                                          </p:cBhvr>
                                        </p:animEffect>
                                      </p:childTnLst>
                                    </p:cTn>
                                  </p:par>
                                </p:childTnLst>
                              </p:cTn>
                            </p:par>
                            <p:par>
                              <p:cTn id="87" fill="hold">
                                <p:stCondLst>
                                  <p:cond delay="7500"/>
                                </p:stCondLst>
                                <p:childTnLst>
                                  <p:par>
                                    <p:cTn id="88" presetID="2" presetClass="entr" presetSubtype="2"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300" fill="hold"/>
                                            <p:tgtEl>
                                              <p:spTgt spid="40"/>
                                            </p:tgtEl>
                                            <p:attrNameLst>
                                              <p:attrName>ppt_x</p:attrName>
                                            </p:attrNameLst>
                                          </p:cBhvr>
                                          <p:tavLst>
                                            <p:tav tm="0">
                                              <p:val>
                                                <p:strVal val="1+#ppt_w/2"/>
                                              </p:val>
                                            </p:tav>
                                            <p:tav tm="100000">
                                              <p:val>
                                                <p:strVal val="#ppt_x"/>
                                              </p:val>
                                            </p:tav>
                                          </p:tavLst>
                                        </p:anim>
                                        <p:anim calcmode="lin" valueType="num">
                                          <p:cBhvr additive="base">
                                            <p:cTn id="91" dur="300" fill="hold"/>
                                            <p:tgtEl>
                                              <p:spTgt spid="40"/>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10" presetClass="entr" presetSubtype="0" repeatCount="3000"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50"/>
                                            <p:tgtEl>
                                              <p:spTgt spid="42"/>
                                            </p:tgtEl>
                                          </p:cBhvr>
                                        </p:animEffect>
                                      </p:childTnLst>
                                    </p:cTn>
                                  </p:par>
                                </p:childTnLst>
                              </p:cTn>
                            </p:par>
                            <p:par>
                              <p:cTn id="96" fill="hold">
                                <p:stCondLst>
                                  <p:cond delay="8500"/>
                                </p:stCondLst>
                                <p:childTnLst>
                                  <p:par>
                                    <p:cTn id="97" presetID="22" presetClass="entr" presetSubtype="8" fill="hold"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left)">
                                          <p:cBhvr>
                                            <p:cTn id="99" dur="300"/>
                                            <p:tgtEl>
                                              <p:spTgt spid="43"/>
                                            </p:tgtEl>
                                          </p:cBhvr>
                                        </p:animEffect>
                                      </p:childTnLst>
                                    </p:cTn>
                                  </p:par>
                                </p:childTnLst>
                              </p:cTn>
                            </p:par>
                            <p:par>
                              <p:cTn id="100" fill="hold">
                                <p:stCondLst>
                                  <p:cond delay="9000"/>
                                </p:stCondLst>
                                <p:childTnLst>
                                  <p:par>
                                    <p:cTn id="101" presetID="2" presetClass="entr" presetSubtype="2"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300" fill="hold"/>
                                            <p:tgtEl>
                                              <p:spTgt spid="44"/>
                                            </p:tgtEl>
                                            <p:attrNameLst>
                                              <p:attrName>ppt_x</p:attrName>
                                            </p:attrNameLst>
                                          </p:cBhvr>
                                          <p:tavLst>
                                            <p:tav tm="0">
                                              <p:val>
                                                <p:strVal val="1+#ppt_w/2"/>
                                              </p:val>
                                            </p:tav>
                                            <p:tav tm="100000">
                                              <p:val>
                                                <p:strVal val="#ppt_x"/>
                                              </p:val>
                                            </p:tav>
                                          </p:tavLst>
                                        </p:anim>
                                        <p:anim calcmode="lin" valueType="num">
                                          <p:cBhvr additive="base">
                                            <p:cTn id="104" dur="300" fill="hold"/>
                                            <p:tgtEl>
                                              <p:spTgt spid="44"/>
                                            </p:tgtEl>
                                            <p:attrNameLst>
                                              <p:attrName>ppt_y</p:attrName>
                                            </p:attrNameLst>
                                          </p:cBhvr>
                                          <p:tavLst>
                                            <p:tav tm="0">
                                              <p:val>
                                                <p:strVal val="#ppt_y"/>
                                              </p:val>
                                            </p:tav>
                                            <p:tav tm="100000">
                                              <p:val>
                                                <p:strVal val="#ppt_y"/>
                                              </p:val>
                                            </p:tav>
                                          </p:tavLst>
                                        </p:anim>
                                      </p:childTnLst>
                                    </p:cTn>
                                  </p:par>
                                </p:childTnLst>
                              </p:cTn>
                            </p:par>
                            <p:par>
                              <p:cTn id="105" fill="hold">
                                <p:stCondLst>
                                  <p:cond delay="9500"/>
                                </p:stCondLst>
                                <p:childTnLst>
                                  <p:par>
                                    <p:cTn id="106" presetID="10" presetClass="entr" presetSubtype="0" repeatCount="300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150"/>
                                            <p:tgtEl>
                                              <p:spTgt spid="48"/>
                                            </p:tgtEl>
                                          </p:cBhvr>
                                        </p:animEffect>
                                      </p:childTnLst>
                                    </p:cTn>
                                  </p:par>
                                </p:childTnLst>
                              </p:cTn>
                            </p:par>
                            <p:par>
                              <p:cTn id="109" fill="hold">
                                <p:stCondLst>
                                  <p:cond delay="10000"/>
                                </p:stCondLst>
                                <p:childTnLst>
                                  <p:par>
                                    <p:cTn id="110" presetID="22" presetClass="entr" presetSubtype="8" fill="hold" nodeType="after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wipe(left)">
                                          <p:cBhvr>
                                            <p:cTn id="112" dur="300"/>
                                            <p:tgtEl>
                                              <p:spTgt spid="45"/>
                                            </p:tgtEl>
                                          </p:cBhvr>
                                        </p:animEffect>
                                      </p:childTnLst>
                                    </p:cTn>
                                  </p:par>
                                </p:childTnLst>
                              </p:cTn>
                            </p:par>
                            <p:par>
                              <p:cTn id="113" fill="hold">
                                <p:stCondLst>
                                  <p:cond delay="10500"/>
                                </p:stCondLst>
                                <p:childTnLst>
                                  <p:par>
                                    <p:cTn id="114" presetID="2" presetClass="entr" presetSubtype="2"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300" fill="hold"/>
                                            <p:tgtEl>
                                              <p:spTgt spid="49"/>
                                            </p:tgtEl>
                                            <p:attrNameLst>
                                              <p:attrName>ppt_x</p:attrName>
                                            </p:attrNameLst>
                                          </p:cBhvr>
                                          <p:tavLst>
                                            <p:tav tm="0">
                                              <p:val>
                                                <p:strVal val="1+#ppt_w/2"/>
                                              </p:val>
                                            </p:tav>
                                            <p:tav tm="100000">
                                              <p:val>
                                                <p:strVal val="#ppt_x"/>
                                              </p:val>
                                            </p:tav>
                                          </p:tavLst>
                                        </p:anim>
                                        <p:anim calcmode="lin" valueType="num">
                                          <p:cBhvr additive="base">
                                            <p:cTn id="117" dur="3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6" grpId="0" animBg="1"/>
          <p:bldP spid="17" grpId="0" animBg="1"/>
          <p:bldP spid="18" grpId="0" animBg="1"/>
          <p:bldP spid="23" grpId="0" animBg="1"/>
          <p:bldP spid="24" grpId="0"/>
          <p:bldP spid="25" grpId="0" animBg="1"/>
          <p:bldP spid="28" grpId="0"/>
          <p:bldP spid="32" grpId="0" animBg="1"/>
          <p:bldP spid="33" grpId="0"/>
          <p:bldP spid="37" grpId="0" animBg="1"/>
          <p:bldP spid="40" grpId="0"/>
          <p:bldP spid="42" grpId="0" animBg="1"/>
          <p:bldP spid="44" grpId="0"/>
          <p:bldP spid="48" grpId="0" animBg="1"/>
          <p:bldP spid="4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8000"/>
              </a:schemeClr>
            </a:gs>
            <a:gs pos="100000">
              <a:schemeClr val="tx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矩形 2"/>
          <p:cNvSpPr/>
          <p:nvPr/>
        </p:nvSpPr>
        <p:spPr>
          <a:xfrm>
            <a:off x="4761037" y="2673782"/>
            <a:ext cx="4392488" cy="106036"/>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H="1">
            <a:off x="-252536" y="2721602"/>
            <a:ext cx="5004048" cy="0"/>
          </a:xfrm>
          <a:prstGeom prst="line">
            <a:avLst/>
          </a:prstGeom>
          <a:ln>
            <a:solidFill>
              <a:schemeClr val="bg1">
                <a:alpha val="41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85683" y="2289654"/>
            <a:ext cx="2752680" cy="461665"/>
          </a:xfrm>
          <a:prstGeom prst="rect">
            <a:avLst/>
          </a:prstGeom>
          <a:noFill/>
          <a:effectLst/>
        </p:spPr>
        <p:txBody>
          <a:bodyPr wrap="square" rtlCol="0">
            <a:spAutoFit/>
          </a:bodyPr>
          <a:lstStyle/>
          <a:p>
            <a:r>
              <a:rPr lang="zh-CN" altLang="en-US" sz="2400" b="1" dirty="0">
                <a:ln w="6350">
                  <a:solidFill>
                    <a:schemeClr val="bg1"/>
                  </a:solidFill>
                </a:ln>
                <a:gradFill>
                  <a:gsLst>
                    <a:gs pos="41000">
                      <a:schemeClr val="tx2">
                        <a:lumMod val="50000"/>
                      </a:schemeClr>
                    </a:gs>
                    <a:gs pos="67000">
                      <a:schemeClr val="bg2"/>
                    </a:gs>
                  </a:gsLst>
                  <a:lin ang="5340000" scaled="0"/>
                </a:gradFill>
                <a:latin typeface="微软雅黑" panose="020B0503020204020204" pitchFamily="34" charset="-122"/>
                <a:ea typeface="微软雅黑" panose="020B0503020204020204" pitchFamily="34" charset="-122"/>
              </a:rPr>
              <a:t>汇报结束谢谢大家</a:t>
            </a:r>
            <a:r>
              <a:rPr lang="en-US" altLang="zh-CN" sz="2400" b="1" dirty="0">
                <a:ln w="6350">
                  <a:solidFill>
                    <a:schemeClr val="bg1"/>
                  </a:solidFill>
                </a:ln>
                <a:gradFill>
                  <a:gsLst>
                    <a:gs pos="41000">
                      <a:schemeClr val="tx2">
                        <a:lumMod val="50000"/>
                      </a:schemeClr>
                    </a:gs>
                    <a:gs pos="67000">
                      <a:schemeClr val="bg2"/>
                    </a:gs>
                  </a:gsLst>
                  <a:lin ang="5340000" scaled="0"/>
                </a:gradFill>
                <a:latin typeface="微软雅黑" panose="020B0503020204020204" pitchFamily="34" charset="-122"/>
                <a:ea typeface="微软雅黑" panose="020B0503020204020204" pitchFamily="34" charset="-122"/>
              </a:rPr>
              <a:t>!</a:t>
            </a:r>
          </a:p>
        </p:txBody>
      </p:sp>
      <p:sp>
        <p:nvSpPr>
          <p:cNvPr id="10" name="椭圆 9"/>
          <p:cNvSpPr/>
          <p:nvPr/>
        </p:nvSpPr>
        <p:spPr>
          <a:xfrm rot="7504556">
            <a:off x="3952624" y="3366418"/>
            <a:ext cx="1478745" cy="1478745"/>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9"/>
          <p:cNvSpPr/>
          <p:nvPr/>
        </p:nvSpPr>
        <p:spPr>
          <a:xfrm rot="7504556">
            <a:off x="2860184" y="3741454"/>
            <a:ext cx="576064" cy="576064"/>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9"/>
          <p:cNvSpPr/>
          <p:nvPr/>
        </p:nvSpPr>
        <p:spPr>
          <a:xfrm rot="7504556">
            <a:off x="2979245" y="2992824"/>
            <a:ext cx="384607" cy="384607"/>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9"/>
          <p:cNvSpPr/>
          <p:nvPr/>
        </p:nvSpPr>
        <p:spPr>
          <a:xfrm rot="7504556">
            <a:off x="2240252" y="2038017"/>
            <a:ext cx="293268" cy="293268"/>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9"/>
          <p:cNvSpPr/>
          <p:nvPr/>
        </p:nvSpPr>
        <p:spPr>
          <a:xfrm rot="7504556">
            <a:off x="3423247" y="1433589"/>
            <a:ext cx="477527" cy="477527"/>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9"/>
          <p:cNvSpPr/>
          <p:nvPr/>
        </p:nvSpPr>
        <p:spPr>
          <a:xfrm rot="7504556">
            <a:off x="1722425" y="3676163"/>
            <a:ext cx="384607" cy="384607"/>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9"/>
          <p:cNvSpPr/>
          <p:nvPr/>
        </p:nvSpPr>
        <p:spPr>
          <a:xfrm rot="7504556">
            <a:off x="4784779" y="362995"/>
            <a:ext cx="699138" cy="699138"/>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9"/>
          <p:cNvSpPr/>
          <p:nvPr/>
        </p:nvSpPr>
        <p:spPr>
          <a:xfrm rot="7504556">
            <a:off x="1809332" y="933477"/>
            <a:ext cx="210792" cy="210792"/>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9"/>
          <p:cNvSpPr/>
          <p:nvPr/>
        </p:nvSpPr>
        <p:spPr>
          <a:xfrm rot="7504556">
            <a:off x="8392002" y="773152"/>
            <a:ext cx="384607" cy="384607"/>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9"/>
          <p:cNvSpPr/>
          <p:nvPr/>
        </p:nvSpPr>
        <p:spPr>
          <a:xfrm rot="7504556">
            <a:off x="7221922" y="346663"/>
            <a:ext cx="293268" cy="293268"/>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9"/>
          <p:cNvSpPr/>
          <p:nvPr/>
        </p:nvSpPr>
        <p:spPr>
          <a:xfrm rot="7504556">
            <a:off x="3024914" y="541148"/>
            <a:ext cx="293268" cy="293268"/>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73345" y="2744341"/>
            <a:ext cx="3525324" cy="276999"/>
          </a:xfrm>
          <a:prstGeom prst="rect">
            <a:avLst/>
          </a:prstGeom>
          <a:noFill/>
          <a:effectLst/>
        </p:spPr>
        <p:txBody>
          <a:bodyPr wrap="none">
            <a:spAutoFit/>
          </a:bodyPr>
          <a:lstStyle/>
          <a:p>
            <a:pPr fontAlgn="auto">
              <a:spcBef>
                <a:spcPts val="0"/>
              </a:spcBef>
              <a:spcAft>
                <a:spcPts val="0"/>
              </a:spcAft>
              <a:defRPr/>
            </a:pPr>
            <a:r>
              <a:rPr lang="zh-CN" altLang="en-US" sz="1200" b="1" dirty="0">
                <a:ln w="12700">
                  <a:noFill/>
                  <a:prstDash val="solid"/>
                </a:ln>
                <a:solidFill>
                  <a:schemeClr val="bg1"/>
                </a:solidFill>
                <a:effectLst/>
                <a:latin typeface="微软雅黑" panose="020B0503020204020204" pitchFamily="34" charset="-122"/>
                <a:ea typeface="微软雅黑" panose="020B0503020204020204" pitchFamily="34" charset="-122"/>
              </a:rPr>
              <a:t>工作计划</a:t>
            </a:r>
            <a:r>
              <a:rPr lang="en-US" altLang="zh-CN" sz="1200" b="1" dirty="0">
                <a:ln w="12700">
                  <a:noFill/>
                  <a:prstDash val="solid"/>
                </a:ln>
                <a:solidFill>
                  <a:schemeClr val="bg1"/>
                </a:solidFill>
                <a:effectLst/>
                <a:latin typeface="微软雅黑" panose="020B0503020204020204" pitchFamily="34" charset="-122"/>
                <a:ea typeface="微软雅黑" panose="020B0503020204020204" pitchFamily="34" charset="-122"/>
              </a:rPr>
              <a:t>/</a:t>
            </a:r>
            <a:r>
              <a:rPr lang="zh-CN" altLang="en-US" sz="1200" b="1" dirty="0">
                <a:ln w="12700">
                  <a:noFill/>
                  <a:prstDash val="solid"/>
                </a:ln>
                <a:solidFill>
                  <a:schemeClr val="bg1"/>
                </a:solidFill>
                <a:effectLst/>
                <a:latin typeface="微软雅黑" panose="020B0503020204020204" pitchFamily="34" charset="-122"/>
                <a:ea typeface="微软雅黑" panose="020B0503020204020204" pitchFamily="34" charset="-122"/>
              </a:rPr>
              <a:t>电子商务</a:t>
            </a:r>
            <a:r>
              <a:rPr lang="en-US" altLang="zh-CN" sz="1200" b="1" dirty="0">
                <a:ln w="12700">
                  <a:noFill/>
                  <a:prstDash val="solid"/>
                </a:ln>
                <a:solidFill>
                  <a:schemeClr val="bg1"/>
                </a:solidFill>
                <a:effectLst/>
                <a:latin typeface="微软雅黑" panose="020B0503020204020204" pitchFamily="34" charset="-122"/>
                <a:ea typeface="微软雅黑" panose="020B0503020204020204" pitchFamily="34" charset="-122"/>
              </a:rPr>
              <a:t>/</a:t>
            </a:r>
            <a:r>
              <a:rPr lang="zh-CN" altLang="en-US" sz="1200" b="1" dirty="0">
                <a:ln w="12700">
                  <a:noFill/>
                  <a:prstDash val="solid"/>
                </a:ln>
                <a:solidFill>
                  <a:schemeClr val="bg1"/>
                </a:solidFill>
                <a:effectLst/>
                <a:latin typeface="微软雅黑" panose="020B0503020204020204" pitchFamily="34" charset="-122"/>
                <a:ea typeface="微软雅黑" panose="020B0503020204020204" pitchFamily="34" charset="-122"/>
              </a:rPr>
              <a:t>指标汇报</a:t>
            </a:r>
            <a:r>
              <a:rPr lang="en-US" altLang="zh-CN" sz="1200" b="1" dirty="0">
                <a:ln w="12700">
                  <a:noFill/>
                  <a:prstDash val="solid"/>
                </a:ln>
                <a:solidFill>
                  <a:schemeClr val="bg1"/>
                </a:solidFill>
                <a:effectLst/>
                <a:latin typeface="微软雅黑" panose="020B0503020204020204" pitchFamily="34" charset="-122"/>
                <a:ea typeface="微软雅黑" panose="020B0503020204020204" pitchFamily="34" charset="-122"/>
              </a:rPr>
              <a:t>/</a:t>
            </a:r>
            <a:r>
              <a:rPr lang="zh-CN" altLang="en-US" sz="1200" b="1" dirty="0">
                <a:ln w="12700">
                  <a:noFill/>
                  <a:prstDash val="solid"/>
                </a:ln>
                <a:solidFill>
                  <a:schemeClr val="bg1"/>
                </a:solidFill>
                <a:effectLst/>
                <a:latin typeface="微软雅黑" panose="020B0503020204020204" pitchFamily="34" charset="-122"/>
                <a:ea typeface="微软雅黑" panose="020B0503020204020204" pitchFamily="34" charset="-122"/>
              </a:rPr>
              <a:t>总结汇报</a:t>
            </a:r>
            <a:r>
              <a:rPr lang="en-US" altLang="zh-CN" sz="1200" b="1" dirty="0">
                <a:ln w="12700">
                  <a:noFill/>
                  <a:prstDash val="solid"/>
                </a:ln>
                <a:solidFill>
                  <a:schemeClr val="bg1"/>
                </a:solidFill>
                <a:effectLst/>
                <a:latin typeface="微软雅黑" panose="020B0503020204020204" pitchFamily="34" charset="-122"/>
                <a:ea typeface="微软雅黑" panose="020B0503020204020204" pitchFamily="34" charset="-122"/>
              </a:rPr>
              <a:t>/</a:t>
            </a:r>
            <a:r>
              <a:rPr lang="zh-CN" altLang="en-US" sz="1200" b="1" dirty="0">
                <a:ln w="12700">
                  <a:noFill/>
                  <a:prstDash val="solid"/>
                </a:ln>
                <a:solidFill>
                  <a:schemeClr val="bg1"/>
                </a:solidFill>
                <a:effectLst/>
                <a:latin typeface="微软雅黑" panose="020B0503020204020204" pitchFamily="34" charset="-122"/>
                <a:ea typeface="微软雅黑" panose="020B0503020204020204" pitchFamily="34" charset="-122"/>
              </a:rPr>
              <a:t>科技企业</a:t>
            </a:r>
          </a:p>
        </p:txBody>
      </p:sp>
      <p:grpSp>
        <p:nvGrpSpPr>
          <p:cNvPr id="25" name="组合 24"/>
          <p:cNvGrpSpPr/>
          <p:nvPr/>
        </p:nvGrpSpPr>
        <p:grpSpPr>
          <a:xfrm>
            <a:off x="5220072" y="915566"/>
            <a:ext cx="3509723" cy="3507854"/>
            <a:chOff x="5089936" y="915566"/>
            <a:chExt cx="3509723" cy="3507854"/>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936" y="915566"/>
              <a:ext cx="3509723" cy="3507854"/>
            </a:xfrm>
            <a:prstGeom prst="rect">
              <a:avLst/>
            </a:prstGeom>
          </p:spPr>
        </p:pic>
        <p:sp>
          <p:nvSpPr>
            <p:cNvPr id="24" name="矩形 23"/>
            <p:cNvSpPr/>
            <p:nvPr/>
          </p:nvSpPr>
          <p:spPr>
            <a:xfrm>
              <a:off x="6528469" y="2034357"/>
              <a:ext cx="1367011" cy="968606"/>
            </a:xfrm>
            <a:custGeom>
              <a:avLst/>
              <a:gdLst>
                <a:gd name="connsiteX0" fmla="*/ 0 w 1224136"/>
                <a:gd name="connsiteY0" fmla="*/ 0 h 849544"/>
                <a:gd name="connsiteX1" fmla="*/ 1224136 w 1224136"/>
                <a:gd name="connsiteY1" fmla="*/ 0 h 849544"/>
                <a:gd name="connsiteX2" fmla="*/ 1224136 w 1224136"/>
                <a:gd name="connsiteY2" fmla="*/ 849544 h 849544"/>
                <a:gd name="connsiteX3" fmla="*/ 0 w 1224136"/>
                <a:gd name="connsiteY3" fmla="*/ 849544 h 849544"/>
                <a:gd name="connsiteX4" fmla="*/ 0 w 1224136"/>
                <a:gd name="connsiteY4" fmla="*/ 0 h 849544"/>
                <a:gd name="connsiteX0-1" fmla="*/ 0 w 1290811"/>
                <a:gd name="connsiteY0-2" fmla="*/ 0 h 849544"/>
                <a:gd name="connsiteX1-3" fmla="*/ 1290811 w 1290811"/>
                <a:gd name="connsiteY1-4" fmla="*/ 0 h 849544"/>
                <a:gd name="connsiteX2-5" fmla="*/ 1290811 w 1290811"/>
                <a:gd name="connsiteY2-6" fmla="*/ 849544 h 849544"/>
                <a:gd name="connsiteX3-7" fmla="*/ 66675 w 1290811"/>
                <a:gd name="connsiteY3-8" fmla="*/ 849544 h 849544"/>
                <a:gd name="connsiteX4-9" fmla="*/ 0 w 1290811"/>
                <a:gd name="connsiteY4-10" fmla="*/ 0 h 849544"/>
                <a:gd name="connsiteX0-11" fmla="*/ 28575 w 1319386"/>
                <a:gd name="connsiteY0-12" fmla="*/ 0 h 861450"/>
                <a:gd name="connsiteX1-13" fmla="*/ 1319386 w 1319386"/>
                <a:gd name="connsiteY1-14" fmla="*/ 0 h 861450"/>
                <a:gd name="connsiteX2-15" fmla="*/ 1319386 w 1319386"/>
                <a:gd name="connsiteY2-16" fmla="*/ 849544 h 861450"/>
                <a:gd name="connsiteX3-17" fmla="*/ 0 w 1319386"/>
                <a:gd name="connsiteY3-18" fmla="*/ 861450 h 861450"/>
                <a:gd name="connsiteX4-19" fmla="*/ 28575 w 1319386"/>
                <a:gd name="connsiteY4-20" fmla="*/ 0 h 861450"/>
                <a:gd name="connsiteX0-21" fmla="*/ 28575 w 1331292"/>
                <a:gd name="connsiteY0-22" fmla="*/ 0 h 935269"/>
                <a:gd name="connsiteX1-23" fmla="*/ 1319386 w 1331292"/>
                <a:gd name="connsiteY1-24" fmla="*/ 0 h 935269"/>
                <a:gd name="connsiteX2-25" fmla="*/ 1331292 w 1331292"/>
                <a:gd name="connsiteY2-26" fmla="*/ 935269 h 935269"/>
                <a:gd name="connsiteX3-27" fmla="*/ 0 w 1331292"/>
                <a:gd name="connsiteY3-28" fmla="*/ 861450 h 935269"/>
                <a:gd name="connsiteX4-29" fmla="*/ 28575 w 1331292"/>
                <a:gd name="connsiteY4-30" fmla="*/ 0 h 935269"/>
                <a:gd name="connsiteX0-31" fmla="*/ 28575 w 1367011"/>
                <a:gd name="connsiteY0-32" fmla="*/ 33337 h 968606"/>
                <a:gd name="connsiteX1-33" fmla="*/ 1367011 w 1367011"/>
                <a:gd name="connsiteY1-34" fmla="*/ 0 h 968606"/>
                <a:gd name="connsiteX2-35" fmla="*/ 1331292 w 1367011"/>
                <a:gd name="connsiteY2-36" fmla="*/ 968606 h 968606"/>
                <a:gd name="connsiteX3-37" fmla="*/ 0 w 1367011"/>
                <a:gd name="connsiteY3-38" fmla="*/ 894787 h 968606"/>
                <a:gd name="connsiteX4-39" fmla="*/ 28575 w 1367011"/>
                <a:gd name="connsiteY4-40" fmla="*/ 33337 h 968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7011" h="968606">
                  <a:moveTo>
                    <a:pt x="28575" y="33337"/>
                  </a:moveTo>
                  <a:lnTo>
                    <a:pt x="1367011" y="0"/>
                  </a:lnTo>
                  <a:lnTo>
                    <a:pt x="1331292" y="968606"/>
                  </a:lnTo>
                  <a:lnTo>
                    <a:pt x="0" y="894787"/>
                  </a:lnTo>
                  <a:lnTo>
                    <a:pt x="28575" y="33337"/>
                  </a:lnTo>
                  <a:close/>
                </a:path>
              </a:pathLst>
            </a:cu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9"/>
          <p:cNvSpPr/>
          <p:nvPr/>
        </p:nvSpPr>
        <p:spPr>
          <a:xfrm rot="7504556">
            <a:off x="654839" y="857616"/>
            <a:ext cx="151486" cy="15148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733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1+#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733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1+#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childTnLst>
                          </p:cTn>
                        </p:par>
                        <p:par>
                          <p:cTn id="19" fill="hold">
                            <p:stCondLst>
                              <p:cond delay="1000"/>
                            </p:stCondLst>
                            <p:childTnLst>
                              <p:par>
                                <p:cTn id="20" presetID="2" presetClass="entr" presetSubtype="6" decel="7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300" fill="hold"/>
                                        <p:tgtEl>
                                          <p:spTgt spid="10"/>
                                        </p:tgtEl>
                                        <p:attrNameLst>
                                          <p:attrName>ppt_x</p:attrName>
                                        </p:attrNameLst>
                                      </p:cBhvr>
                                      <p:tavLst>
                                        <p:tav tm="0">
                                          <p:val>
                                            <p:strVal val="1+#ppt_w/2"/>
                                          </p:val>
                                        </p:tav>
                                        <p:tav tm="100000">
                                          <p:val>
                                            <p:strVal val="#ppt_x"/>
                                          </p:val>
                                        </p:tav>
                                      </p:tavLst>
                                    </p:anim>
                                    <p:anim calcmode="lin" valueType="num">
                                      <p:cBhvr additive="base">
                                        <p:cTn id="23" dur="3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6" decel="7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1+#ppt_w/2"/>
                                          </p:val>
                                        </p:tav>
                                        <p:tav tm="100000">
                                          <p:val>
                                            <p:strVal val="#ppt_x"/>
                                          </p:val>
                                        </p:tav>
                                      </p:tavLst>
                                    </p:anim>
                                    <p:anim calcmode="lin" valueType="num">
                                      <p:cBhvr additive="base">
                                        <p:cTn id="27" dur="3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6" decel="7000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300" fill="hold"/>
                                        <p:tgtEl>
                                          <p:spTgt spid="13"/>
                                        </p:tgtEl>
                                        <p:attrNameLst>
                                          <p:attrName>ppt_x</p:attrName>
                                        </p:attrNameLst>
                                      </p:cBhvr>
                                      <p:tavLst>
                                        <p:tav tm="0">
                                          <p:val>
                                            <p:strVal val="1+#ppt_w/2"/>
                                          </p:val>
                                        </p:tav>
                                        <p:tav tm="100000">
                                          <p:val>
                                            <p:strVal val="#ppt_x"/>
                                          </p:val>
                                        </p:tav>
                                      </p:tavLst>
                                    </p:anim>
                                    <p:anim calcmode="lin" valueType="num">
                                      <p:cBhvr additive="base">
                                        <p:cTn id="31" dur="3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6" decel="7000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300" fill="hold"/>
                                        <p:tgtEl>
                                          <p:spTgt spid="16"/>
                                        </p:tgtEl>
                                        <p:attrNameLst>
                                          <p:attrName>ppt_x</p:attrName>
                                        </p:attrNameLst>
                                      </p:cBhvr>
                                      <p:tavLst>
                                        <p:tav tm="0">
                                          <p:val>
                                            <p:strVal val="1+#ppt_w/2"/>
                                          </p:val>
                                        </p:tav>
                                        <p:tav tm="100000">
                                          <p:val>
                                            <p:strVal val="#ppt_x"/>
                                          </p:val>
                                        </p:tav>
                                      </p:tavLst>
                                    </p:anim>
                                    <p:anim calcmode="lin" valueType="num">
                                      <p:cBhvr additive="base">
                                        <p:cTn id="35" dur="3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6" decel="7000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300" fill="hold"/>
                                        <p:tgtEl>
                                          <p:spTgt spid="14"/>
                                        </p:tgtEl>
                                        <p:attrNameLst>
                                          <p:attrName>ppt_x</p:attrName>
                                        </p:attrNameLst>
                                      </p:cBhvr>
                                      <p:tavLst>
                                        <p:tav tm="0">
                                          <p:val>
                                            <p:strVal val="1+#ppt_w/2"/>
                                          </p:val>
                                        </p:tav>
                                        <p:tav tm="100000">
                                          <p:val>
                                            <p:strVal val="#ppt_x"/>
                                          </p:val>
                                        </p:tav>
                                      </p:tavLst>
                                    </p:anim>
                                    <p:anim calcmode="lin" valueType="num">
                                      <p:cBhvr additive="base">
                                        <p:cTn id="39" dur="3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6" decel="7000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300" fill="hold"/>
                                        <p:tgtEl>
                                          <p:spTgt spid="18"/>
                                        </p:tgtEl>
                                        <p:attrNameLst>
                                          <p:attrName>ppt_x</p:attrName>
                                        </p:attrNameLst>
                                      </p:cBhvr>
                                      <p:tavLst>
                                        <p:tav tm="0">
                                          <p:val>
                                            <p:strVal val="1+#ppt_w/2"/>
                                          </p:val>
                                        </p:tav>
                                        <p:tav tm="100000">
                                          <p:val>
                                            <p:strVal val="#ppt_x"/>
                                          </p:val>
                                        </p:tav>
                                      </p:tavLst>
                                    </p:anim>
                                    <p:anim calcmode="lin" valueType="num">
                                      <p:cBhvr additive="base">
                                        <p:cTn id="43" dur="3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6" decel="7000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300" fill="hold"/>
                                        <p:tgtEl>
                                          <p:spTgt spid="21"/>
                                        </p:tgtEl>
                                        <p:attrNameLst>
                                          <p:attrName>ppt_x</p:attrName>
                                        </p:attrNameLst>
                                      </p:cBhvr>
                                      <p:tavLst>
                                        <p:tav tm="0">
                                          <p:val>
                                            <p:strVal val="1+#ppt_w/2"/>
                                          </p:val>
                                        </p:tav>
                                        <p:tav tm="100000">
                                          <p:val>
                                            <p:strVal val="#ppt_x"/>
                                          </p:val>
                                        </p:tav>
                                      </p:tavLst>
                                    </p:anim>
                                    <p:anim calcmode="lin" valueType="num">
                                      <p:cBhvr additive="base">
                                        <p:cTn id="47" dur="3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6" decel="7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300" fill="hold"/>
                                        <p:tgtEl>
                                          <p:spTgt spid="15"/>
                                        </p:tgtEl>
                                        <p:attrNameLst>
                                          <p:attrName>ppt_x</p:attrName>
                                        </p:attrNameLst>
                                      </p:cBhvr>
                                      <p:tavLst>
                                        <p:tav tm="0">
                                          <p:val>
                                            <p:strVal val="1+#ppt_w/2"/>
                                          </p:val>
                                        </p:tav>
                                        <p:tav tm="100000">
                                          <p:val>
                                            <p:strVal val="#ppt_x"/>
                                          </p:val>
                                        </p:tav>
                                      </p:tavLst>
                                    </p:anim>
                                    <p:anim calcmode="lin" valueType="num">
                                      <p:cBhvr additive="base">
                                        <p:cTn id="51" dur="3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6" decel="7000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300" fill="hold"/>
                                        <p:tgtEl>
                                          <p:spTgt spid="17"/>
                                        </p:tgtEl>
                                        <p:attrNameLst>
                                          <p:attrName>ppt_x</p:attrName>
                                        </p:attrNameLst>
                                      </p:cBhvr>
                                      <p:tavLst>
                                        <p:tav tm="0">
                                          <p:val>
                                            <p:strVal val="1+#ppt_w/2"/>
                                          </p:val>
                                        </p:tav>
                                        <p:tav tm="100000">
                                          <p:val>
                                            <p:strVal val="#ppt_x"/>
                                          </p:val>
                                        </p:tav>
                                      </p:tavLst>
                                    </p:anim>
                                    <p:anim calcmode="lin" valueType="num">
                                      <p:cBhvr additive="base">
                                        <p:cTn id="55" dur="300" fill="hold"/>
                                        <p:tgtEl>
                                          <p:spTgt spid="17"/>
                                        </p:tgtEl>
                                        <p:attrNameLst>
                                          <p:attrName>ppt_y</p:attrName>
                                        </p:attrNameLst>
                                      </p:cBhvr>
                                      <p:tavLst>
                                        <p:tav tm="0">
                                          <p:val>
                                            <p:strVal val="1+#ppt_h/2"/>
                                          </p:val>
                                        </p:tav>
                                        <p:tav tm="100000">
                                          <p:val>
                                            <p:strVal val="#ppt_y"/>
                                          </p:val>
                                        </p:tav>
                                      </p:tavLst>
                                    </p:anim>
                                  </p:childTnLst>
                                </p:cTn>
                              </p:par>
                              <p:par>
                                <p:cTn id="56" presetID="2" presetClass="entr" presetSubtype="6" decel="7000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300" fill="hold"/>
                                        <p:tgtEl>
                                          <p:spTgt spid="20"/>
                                        </p:tgtEl>
                                        <p:attrNameLst>
                                          <p:attrName>ppt_x</p:attrName>
                                        </p:attrNameLst>
                                      </p:cBhvr>
                                      <p:tavLst>
                                        <p:tav tm="0">
                                          <p:val>
                                            <p:strVal val="1+#ppt_w/2"/>
                                          </p:val>
                                        </p:tav>
                                        <p:tav tm="100000">
                                          <p:val>
                                            <p:strVal val="#ppt_x"/>
                                          </p:val>
                                        </p:tav>
                                      </p:tavLst>
                                    </p:anim>
                                    <p:anim calcmode="lin" valueType="num">
                                      <p:cBhvr additive="base">
                                        <p:cTn id="59" dur="300" fill="hold"/>
                                        <p:tgtEl>
                                          <p:spTgt spid="20"/>
                                        </p:tgtEl>
                                        <p:attrNameLst>
                                          <p:attrName>ppt_y</p:attrName>
                                        </p:attrNameLst>
                                      </p:cBhvr>
                                      <p:tavLst>
                                        <p:tav tm="0">
                                          <p:val>
                                            <p:strVal val="1+#ppt_h/2"/>
                                          </p:val>
                                        </p:tav>
                                        <p:tav tm="100000">
                                          <p:val>
                                            <p:strVal val="#ppt_y"/>
                                          </p:val>
                                        </p:tav>
                                      </p:tavLst>
                                    </p:anim>
                                  </p:childTnLst>
                                </p:cTn>
                              </p:par>
                              <p:par>
                                <p:cTn id="60" presetID="2" presetClass="entr" presetSubtype="6" decel="7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300" fill="hold"/>
                                        <p:tgtEl>
                                          <p:spTgt spid="26"/>
                                        </p:tgtEl>
                                        <p:attrNameLst>
                                          <p:attrName>ppt_x</p:attrName>
                                        </p:attrNameLst>
                                      </p:cBhvr>
                                      <p:tavLst>
                                        <p:tav tm="0">
                                          <p:val>
                                            <p:strVal val="1+#ppt_w/2"/>
                                          </p:val>
                                        </p:tav>
                                        <p:tav tm="100000">
                                          <p:val>
                                            <p:strVal val="#ppt_x"/>
                                          </p:val>
                                        </p:tav>
                                      </p:tavLst>
                                    </p:anim>
                                    <p:anim calcmode="lin" valueType="num">
                                      <p:cBhvr additive="base">
                                        <p:cTn id="63" dur="3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6" decel="7000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300" fill="hold"/>
                                        <p:tgtEl>
                                          <p:spTgt spid="19"/>
                                        </p:tgtEl>
                                        <p:attrNameLst>
                                          <p:attrName>ppt_x</p:attrName>
                                        </p:attrNameLst>
                                      </p:cBhvr>
                                      <p:tavLst>
                                        <p:tav tm="0">
                                          <p:val>
                                            <p:strVal val="1+#ppt_w/2"/>
                                          </p:val>
                                        </p:tav>
                                        <p:tav tm="100000">
                                          <p:val>
                                            <p:strVal val="#ppt_x"/>
                                          </p:val>
                                        </p:tav>
                                      </p:tavLst>
                                    </p:anim>
                                    <p:anim calcmode="lin" valueType="num">
                                      <p:cBhvr additive="base">
                                        <p:cTn id="67" dur="300" fill="hold"/>
                                        <p:tgtEl>
                                          <p:spTgt spid="19"/>
                                        </p:tgtEl>
                                        <p:attrNameLst>
                                          <p:attrName>ppt_y</p:attrName>
                                        </p:attrNameLst>
                                      </p:cBhvr>
                                      <p:tavLst>
                                        <p:tav tm="0">
                                          <p:val>
                                            <p:strVal val="1+#ppt_h/2"/>
                                          </p:val>
                                        </p:tav>
                                        <p:tav tm="100000">
                                          <p:val>
                                            <p:strVal val="#ppt_y"/>
                                          </p:val>
                                        </p:tav>
                                      </p:tavLst>
                                    </p:anim>
                                  </p:childTnLst>
                                </p:cTn>
                              </p:par>
                            </p:childTnLst>
                          </p:cTn>
                        </p:par>
                        <p:par>
                          <p:cTn id="68" fill="hold">
                            <p:stCondLst>
                              <p:cond delay="1500"/>
                            </p:stCondLst>
                            <p:childTnLst>
                              <p:par>
                                <p:cTn id="69" presetID="12" presetClass="entr" presetSubtype="4" fill="hold" grpId="0" nodeType="after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p:tgtEl>
                                          <p:spTgt spid="4"/>
                                        </p:tgtEl>
                                        <p:attrNameLst>
                                          <p:attrName>ppt_y</p:attrName>
                                        </p:attrNameLst>
                                      </p:cBhvr>
                                      <p:tavLst>
                                        <p:tav tm="0">
                                          <p:val>
                                            <p:strVal val="#ppt_y+#ppt_h*1.125000"/>
                                          </p:val>
                                        </p:tav>
                                        <p:tav tm="100000">
                                          <p:val>
                                            <p:strVal val="#ppt_y"/>
                                          </p:val>
                                        </p:tav>
                                      </p:tavLst>
                                    </p:anim>
                                    <p:animEffect transition="in" filter="wipe(up)">
                                      <p:cBhvr>
                                        <p:cTn id="72" dur="500"/>
                                        <p:tgtEl>
                                          <p:spTgt spid="4"/>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p:tgtEl>
                                          <p:spTgt spid="22"/>
                                        </p:tgtEl>
                                        <p:attrNameLst>
                                          <p:attrName>ppt_y</p:attrName>
                                        </p:attrNameLst>
                                      </p:cBhvr>
                                      <p:tavLst>
                                        <p:tav tm="0">
                                          <p:val>
                                            <p:strVal val="#ppt_y-#ppt_h*1.125000"/>
                                          </p:val>
                                        </p:tav>
                                        <p:tav tm="100000">
                                          <p:val>
                                            <p:strVal val="#ppt_y"/>
                                          </p:val>
                                        </p:tav>
                                      </p:tavLst>
                                    </p:anim>
                                    <p:animEffect transition="in" filter="wipe(down)">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450407" y="2032468"/>
            <a:ext cx="4858430" cy="224922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399" tIns="25699" rIns="51399" bIns="25699" rtlCol="0" anchor="ctr"/>
          <a:lstStyle/>
          <a:p>
            <a:pPr algn="ctr"/>
            <a:endParaRPr lang="zh-CN" altLang="en-US"/>
          </a:p>
        </p:txBody>
      </p:sp>
      <p:sp>
        <p:nvSpPr>
          <p:cNvPr id="113" name="矩形 112"/>
          <p:cNvSpPr/>
          <p:nvPr/>
        </p:nvSpPr>
        <p:spPr>
          <a:xfrm>
            <a:off x="461831" y="4286451"/>
            <a:ext cx="4860032" cy="25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99" tIns="25699" rIns="51399" bIns="25699" rtlCol="0" anchor="ctr"/>
          <a:lstStyle/>
          <a:p>
            <a:pPr algn="ctr"/>
            <a:endParaRPr lang="zh-CN" altLang="en-US"/>
          </a:p>
        </p:txBody>
      </p:sp>
      <p:grpSp>
        <p:nvGrpSpPr>
          <p:cNvPr id="114" name="组合 113"/>
          <p:cNvGrpSpPr/>
          <p:nvPr/>
        </p:nvGrpSpPr>
        <p:grpSpPr>
          <a:xfrm>
            <a:off x="107146" y="1347614"/>
            <a:ext cx="1766973" cy="733564"/>
            <a:chOff x="256034" y="6276964"/>
            <a:chExt cx="3141899" cy="1304340"/>
          </a:xfrm>
        </p:grpSpPr>
        <p:sp>
          <p:nvSpPr>
            <p:cNvPr id="115" name="Rectangle 29"/>
            <p:cNvSpPr/>
            <p:nvPr/>
          </p:nvSpPr>
          <p:spPr>
            <a:xfrm>
              <a:off x="855995" y="6368424"/>
              <a:ext cx="2541938" cy="1210738"/>
            </a:xfrm>
            <a:prstGeom prst="rect">
              <a:avLst/>
            </a:prstGeom>
            <a:solidFill>
              <a:schemeClr val="tx2">
                <a:lumMod val="50000"/>
                <a:alpha val="83000"/>
              </a:schemeClr>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16" name="矩形 115"/>
            <p:cNvSpPr/>
            <p:nvPr/>
          </p:nvSpPr>
          <p:spPr>
            <a:xfrm>
              <a:off x="256034" y="6276964"/>
              <a:ext cx="3117215" cy="1304340"/>
            </a:xfrm>
            <a:prstGeom prst="rect">
              <a:avLst/>
            </a:prstGeom>
          </p:spPr>
          <p:txBody>
            <a:bodyPr wrap="square" lIns="162589" tIns="81295" rIns="162589" bIns="81295">
              <a:spAutoFit/>
            </a:bodyPr>
            <a:lstStyle/>
            <a:p>
              <a:pPr lvl="1"/>
              <a:r>
                <a:rPr lang="zh-CN" altLang="en-US" sz="3700" b="1" dirty="0">
                  <a:solidFill>
                    <a:schemeClr val="bg1"/>
                  </a:solidFill>
                  <a:latin typeface="微软雅黑" panose="020B0503020204020204" pitchFamily="34" charset="-122"/>
                  <a:ea typeface="微软雅黑" panose="020B0503020204020204" pitchFamily="34" charset="-122"/>
                  <a:cs typeface="Open Sans Semibold" panose="020B0706030804020204" pitchFamily="34" charset="0"/>
                </a:rPr>
                <a:t>目录</a:t>
              </a:r>
              <a:endParaRPr lang="zh-CN" altLang="en-US" sz="1100" dirty="0">
                <a:solidFill>
                  <a:srgbClr val="63DC56"/>
                </a:solidFill>
                <a:latin typeface="Open Sans Semibold" panose="020B0706030804020204" pitchFamily="34" charset="0"/>
                <a:cs typeface="Open Sans Semibold" panose="020B0706030804020204" pitchFamily="34" charset="0"/>
              </a:endParaRPr>
            </a:p>
          </p:txBody>
        </p:sp>
      </p:grpSp>
      <p:grpSp>
        <p:nvGrpSpPr>
          <p:cNvPr id="117" name="组合 116"/>
          <p:cNvGrpSpPr/>
          <p:nvPr/>
        </p:nvGrpSpPr>
        <p:grpSpPr>
          <a:xfrm>
            <a:off x="5553421" y="1401620"/>
            <a:ext cx="3051027" cy="373603"/>
            <a:chOff x="1397456" y="3095360"/>
            <a:chExt cx="5425108" cy="664299"/>
          </a:xfrm>
        </p:grpSpPr>
        <p:sp>
          <p:nvSpPr>
            <p:cNvPr id="118" name="Rectangle 26"/>
            <p:cNvSpPr/>
            <p:nvPr/>
          </p:nvSpPr>
          <p:spPr>
            <a:xfrm>
              <a:off x="2089434" y="3095360"/>
              <a:ext cx="4733130" cy="664299"/>
            </a:xfrm>
            <a:prstGeom prst="rect">
              <a:avLst/>
            </a:prstGeom>
            <a:solidFill>
              <a:srgbClr val="00B0F0"/>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19" name="TextBox 66"/>
            <p:cNvSpPr txBox="1">
              <a:spLocks noChangeArrowheads="1"/>
            </p:cNvSpPr>
            <p:nvPr/>
          </p:nvSpPr>
          <p:spPr bwMode="auto">
            <a:xfrm>
              <a:off x="2089435" y="3132632"/>
              <a:ext cx="3861236" cy="46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sz="1100" dirty="0">
                  <a:solidFill>
                    <a:prstClr val="white"/>
                  </a:solidFill>
                  <a:latin typeface="Open Sans Semibold" panose="020B0706030804020204" pitchFamily="34" charset="0"/>
                  <a:cs typeface="Open Sans Semibold" panose="020B0706030804020204" pitchFamily="34" charset="0"/>
                </a:rPr>
                <a:t>ABOUT </a:t>
              </a:r>
              <a:r>
                <a:rPr lang="en-US" sz="1100" dirty="0">
                  <a:solidFill>
                    <a:schemeClr val="tx2">
                      <a:lumMod val="50000"/>
                    </a:schemeClr>
                  </a:solidFill>
                  <a:latin typeface="Open Sans Semibold" panose="020B0706030804020204" pitchFamily="34" charset="0"/>
                  <a:cs typeface="Open Sans Semibold" panose="020B0706030804020204" pitchFamily="34" charset="0"/>
                </a:rPr>
                <a:t>COMPANY</a:t>
              </a:r>
            </a:p>
          </p:txBody>
        </p:sp>
        <p:sp>
          <p:nvSpPr>
            <p:cNvPr id="120" name="TextBox 66"/>
            <p:cNvSpPr txBox="1">
              <a:spLocks noChangeArrowheads="1"/>
            </p:cNvSpPr>
            <p:nvPr/>
          </p:nvSpPr>
          <p:spPr bwMode="auto">
            <a:xfrm>
              <a:off x="2094677" y="3394242"/>
              <a:ext cx="3861236" cy="35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zh-CN" altLang="en-US" sz="7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rPr>
                <a:t>公司简介</a:t>
              </a:r>
              <a:endParaRPr lang="en-US" sz="7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121" name="Rectangle 29"/>
            <p:cNvSpPr/>
            <p:nvPr/>
          </p:nvSpPr>
          <p:spPr>
            <a:xfrm>
              <a:off x="1397456" y="3095360"/>
              <a:ext cx="691978" cy="664299"/>
            </a:xfrm>
            <a:prstGeom prst="rect">
              <a:avLst/>
            </a:prstGeom>
            <a:solidFill>
              <a:schemeClr val="tx2">
                <a:lumMod val="50000"/>
                <a:alpha val="83000"/>
              </a:schemeClr>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22" name="TextBox 66"/>
            <p:cNvSpPr txBox="1">
              <a:spLocks noChangeArrowheads="1"/>
            </p:cNvSpPr>
            <p:nvPr/>
          </p:nvSpPr>
          <p:spPr bwMode="auto">
            <a:xfrm>
              <a:off x="1440078" y="3095364"/>
              <a:ext cx="779912" cy="6567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sz="1800" dirty="0">
                  <a:solidFill>
                    <a:prstClr val="white"/>
                  </a:solidFill>
                  <a:latin typeface="Open Sans Semibold" panose="020B0706030804020204" pitchFamily="34" charset="0"/>
                  <a:cs typeface="Open Sans Semibold" panose="020B0706030804020204" pitchFamily="34" charset="0"/>
                </a:rPr>
                <a:t>01</a:t>
              </a:r>
            </a:p>
          </p:txBody>
        </p:sp>
      </p:grpSp>
      <p:grpSp>
        <p:nvGrpSpPr>
          <p:cNvPr id="123" name="组合 122"/>
          <p:cNvGrpSpPr/>
          <p:nvPr/>
        </p:nvGrpSpPr>
        <p:grpSpPr>
          <a:xfrm>
            <a:off x="5553421" y="1905489"/>
            <a:ext cx="3051027" cy="373603"/>
            <a:chOff x="1397456" y="3095360"/>
            <a:chExt cx="5425108" cy="664299"/>
          </a:xfrm>
        </p:grpSpPr>
        <p:sp>
          <p:nvSpPr>
            <p:cNvPr id="124" name="Rectangle 26"/>
            <p:cNvSpPr/>
            <p:nvPr/>
          </p:nvSpPr>
          <p:spPr>
            <a:xfrm>
              <a:off x="2089434" y="3095360"/>
              <a:ext cx="4733130" cy="664299"/>
            </a:xfrm>
            <a:prstGeom prst="rect">
              <a:avLst/>
            </a:prstGeom>
            <a:solidFill>
              <a:srgbClr val="00B0F0"/>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25" name="TextBox 66"/>
            <p:cNvSpPr txBox="1">
              <a:spLocks noChangeArrowheads="1"/>
            </p:cNvSpPr>
            <p:nvPr/>
          </p:nvSpPr>
          <p:spPr bwMode="auto">
            <a:xfrm>
              <a:off x="2089435" y="3132632"/>
              <a:ext cx="3861236" cy="46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altLang="zh-CN" sz="1100" dirty="0">
                  <a:solidFill>
                    <a:prstClr val="white"/>
                  </a:solidFill>
                  <a:latin typeface="Open Sans Semibold" panose="020B0706030804020204" pitchFamily="34" charset="0"/>
                  <a:cs typeface="Open Sans Semibold" panose="020B0706030804020204" pitchFamily="34" charset="0"/>
                </a:rPr>
                <a:t>OUR </a:t>
              </a:r>
              <a:r>
                <a:rPr lang="en-US" altLang="zh-CN" sz="1100" dirty="0">
                  <a:solidFill>
                    <a:schemeClr val="tx2">
                      <a:lumMod val="50000"/>
                    </a:schemeClr>
                  </a:solidFill>
                  <a:latin typeface="Open Sans Semibold" panose="020B0706030804020204" pitchFamily="34" charset="0"/>
                  <a:cs typeface="Open Sans Semibold" panose="020B0706030804020204" pitchFamily="34" charset="0"/>
                </a:rPr>
                <a:t>TEAM</a:t>
              </a:r>
            </a:p>
          </p:txBody>
        </p:sp>
        <p:sp>
          <p:nvSpPr>
            <p:cNvPr id="126" name="TextBox 66"/>
            <p:cNvSpPr txBox="1">
              <a:spLocks noChangeArrowheads="1"/>
            </p:cNvSpPr>
            <p:nvPr/>
          </p:nvSpPr>
          <p:spPr bwMode="auto">
            <a:xfrm>
              <a:off x="2084166" y="3400681"/>
              <a:ext cx="3861236" cy="35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zh-CN" altLang="en-US" sz="7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rPr>
                <a:t>我们的团队</a:t>
              </a:r>
              <a:endParaRPr lang="en-US" sz="7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127" name="Rectangle 29"/>
            <p:cNvSpPr/>
            <p:nvPr/>
          </p:nvSpPr>
          <p:spPr>
            <a:xfrm>
              <a:off x="1397456" y="3095360"/>
              <a:ext cx="691978" cy="664299"/>
            </a:xfrm>
            <a:prstGeom prst="rect">
              <a:avLst/>
            </a:prstGeom>
            <a:solidFill>
              <a:schemeClr val="tx2">
                <a:lumMod val="50000"/>
                <a:alpha val="83000"/>
              </a:schemeClr>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28" name="TextBox 66"/>
            <p:cNvSpPr txBox="1">
              <a:spLocks noChangeArrowheads="1"/>
            </p:cNvSpPr>
            <p:nvPr/>
          </p:nvSpPr>
          <p:spPr bwMode="auto">
            <a:xfrm>
              <a:off x="1440078" y="3095360"/>
              <a:ext cx="779912" cy="65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sz="1800" dirty="0">
                  <a:solidFill>
                    <a:prstClr val="white"/>
                  </a:solidFill>
                  <a:latin typeface="Open Sans Semibold" panose="020B0706030804020204" pitchFamily="34" charset="0"/>
                  <a:cs typeface="Open Sans Semibold" panose="020B0706030804020204" pitchFamily="34" charset="0"/>
                </a:rPr>
                <a:t>02</a:t>
              </a:r>
            </a:p>
          </p:txBody>
        </p:sp>
      </p:grpSp>
      <p:grpSp>
        <p:nvGrpSpPr>
          <p:cNvPr id="129" name="组合 128"/>
          <p:cNvGrpSpPr/>
          <p:nvPr/>
        </p:nvGrpSpPr>
        <p:grpSpPr>
          <a:xfrm>
            <a:off x="5553421" y="2409358"/>
            <a:ext cx="3051027" cy="373603"/>
            <a:chOff x="1397456" y="3095360"/>
            <a:chExt cx="5425108" cy="664299"/>
          </a:xfrm>
        </p:grpSpPr>
        <p:sp>
          <p:nvSpPr>
            <p:cNvPr id="130" name="Rectangle 26"/>
            <p:cNvSpPr/>
            <p:nvPr/>
          </p:nvSpPr>
          <p:spPr>
            <a:xfrm>
              <a:off x="2089434" y="3095360"/>
              <a:ext cx="4733130" cy="664299"/>
            </a:xfrm>
            <a:prstGeom prst="rect">
              <a:avLst/>
            </a:prstGeom>
            <a:solidFill>
              <a:srgbClr val="00B0F0"/>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31" name="TextBox 66"/>
            <p:cNvSpPr txBox="1">
              <a:spLocks noChangeArrowheads="1"/>
            </p:cNvSpPr>
            <p:nvPr/>
          </p:nvSpPr>
          <p:spPr bwMode="auto">
            <a:xfrm>
              <a:off x="2089435" y="3132632"/>
              <a:ext cx="3861236" cy="46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altLang="zh-CN" sz="1100" dirty="0">
                  <a:solidFill>
                    <a:prstClr val="white"/>
                  </a:solidFill>
                  <a:latin typeface="Open Sans Semibold" panose="020B0706030804020204" pitchFamily="34" charset="0"/>
                  <a:cs typeface="Open Sans Semibold" panose="020B0706030804020204" pitchFamily="34" charset="0"/>
                </a:rPr>
                <a:t>OUR </a:t>
              </a:r>
              <a:r>
                <a:rPr lang="en-US" altLang="zh-CN" sz="1100" dirty="0">
                  <a:solidFill>
                    <a:schemeClr val="tx2">
                      <a:lumMod val="50000"/>
                    </a:schemeClr>
                  </a:solidFill>
                  <a:latin typeface="Open Sans Semibold" panose="020B0706030804020204" pitchFamily="34" charset="0"/>
                  <a:cs typeface="Open Sans Semibold" panose="020B0706030804020204" pitchFamily="34" charset="0"/>
                </a:rPr>
                <a:t>WORK / PORTFOLIO</a:t>
              </a:r>
            </a:p>
          </p:txBody>
        </p:sp>
        <p:sp>
          <p:nvSpPr>
            <p:cNvPr id="132" name="TextBox 66"/>
            <p:cNvSpPr txBox="1">
              <a:spLocks noChangeArrowheads="1"/>
            </p:cNvSpPr>
            <p:nvPr/>
          </p:nvSpPr>
          <p:spPr bwMode="auto">
            <a:xfrm>
              <a:off x="2084166" y="3400681"/>
              <a:ext cx="3861236" cy="35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zh-CN" altLang="en-US" sz="7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rPr>
                <a:t>我们的工作</a:t>
              </a:r>
              <a:endParaRPr lang="en-US" sz="7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133" name="Rectangle 29"/>
            <p:cNvSpPr/>
            <p:nvPr/>
          </p:nvSpPr>
          <p:spPr>
            <a:xfrm>
              <a:off x="1397456" y="3095360"/>
              <a:ext cx="691978" cy="664299"/>
            </a:xfrm>
            <a:prstGeom prst="rect">
              <a:avLst/>
            </a:prstGeom>
            <a:solidFill>
              <a:schemeClr val="tx2">
                <a:lumMod val="50000"/>
                <a:alpha val="83000"/>
              </a:schemeClr>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34" name="TextBox 66"/>
            <p:cNvSpPr txBox="1">
              <a:spLocks noChangeArrowheads="1"/>
            </p:cNvSpPr>
            <p:nvPr/>
          </p:nvSpPr>
          <p:spPr bwMode="auto">
            <a:xfrm>
              <a:off x="1440078" y="3095360"/>
              <a:ext cx="779912" cy="65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sz="1800" dirty="0">
                  <a:solidFill>
                    <a:prstClr val="white"/>
                  </a:solidFill>
                  <a:latin typeface="Open Sans Semibold" panose="020B0706030804020204" pitchFamily="34" charset="0"/>
                  <a:cs typeface="Open Sans Semibold" panose="020B0706030804020204" pitchFamily="34" charset="0"/>
                </a:rPr>
                <a:t>03</a:t>
              </a:r>
            </a:p>
          </p:txBody>
        </p:sp>
      </p:grpSp>
      <p:grpSp>
        <p:nvGrpSpPr>
          <p:cNvPr id="135" name="组合 134"/>
          <p:cNvGrpSpPr/>
          <p:nvPr/>
        </p:nvGrpSpPr>
        <p:grpSpPr>
          <a:xfrm>
            <a:off x="5553421" y="2913231"/>
            <a:ext cx="3051027" cy="373603"/>
            <a:chOff x="1397456" y="3095360"/>
            <a:chExt cx="5425108" cy="664299"/>
          </a:xfrm>
        </p:grpSpPr>
        <p:sp>
          <p:nvSpPr>
            <p:cNvPr id="136" name="Rectangle 26"/>
            <p:cNvSpPr/>
            <p:nvPr/>
          </p:nvSpPr>
          <p:spPr>
            <a:xfrm>
              <a:off x="2089434" y="3095360"/>
              <a:ext cx="4733130" cy="664299"/>
            </a:xfrm>
            <a:prstGeom prst="rect">
              <a:avLst/>
            </a:prstGeom>
            <a:solidFill>
              <a:srgbClr val="00B0F0"/>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37" name="TextBox 66"/>
            <p:cNvSpPr txBox="1">
              <a:spLocks noChangeArrowheads="1"/>
            </p:cNvSpPr>
            <p:nvPr/>
          </p:nvSpPr>
          <p:spPr bwMode="auto">
            <a:xfrm>
              <a:off x="2089435" y="3132632"/>
              <a:ext cx="3861236" cy="46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altLang="zh-CN" sz="1100" dirty="0">
                  <a:solidFill>
                    <a:prstClr val="white"/>
                  </a:solidFill>
                  <a:latin typeface="Open Sans Semibold" panose="020B0706030804020204" pitchFamily="34" charset="0"/>
                  <a:cs typeface="Open Sans Semibold" panose="020B0706030804020204" pitchFamily="34" charset="0"/>
                </a:rPr>
                <a:t>CASE </a:t>
              </a:r>
              <a:r>
                <a:rPr lang="en-US" altLang="zh-CN" sz="1100" dirty="0">
                  <a:solidFill>
                    <a:schemeClr val="tx2">
                      <a:lumMod val="50000"/>
                    </a:schemeClr>
                  </a:solidFill>
                  <a:latin typeface="Open Sans Semibold" panose="020B0706030804020204" pitchFamily="34" charset="0"/>
                  <a:cs typeface="Open Sans Semibold" panose="020B0706030804020204" pitchFamily="34" charset="0"/>
                </a:rPr>
                <a:t>STUDY</a:t>
              </a:r>
            </a:p>
          </p:txBody>
        </p:sp>
        <p:sp>
          <p:nvSpPr>
            <p:cNvPr id="138" name="TextBox 66"/>
            <p:cNvSpPr txBox="1">
              <a:spLocks noChangeArrowheads="1"/>
            </p:cNvSpPr>
            <p:nvPr/>
          </p:nvSpPr>
          <p:spPr bwMode="auto">
            <a:xfrm>
              <a:off x="2084166" y="3400681"/>
              <a:ext cx="3861236" cy="35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zh-CN" altLang="en-US" sz="7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rPr>
                <a:t>我们的案例</a:t>
              </a:r>
              <a:endParaRPr lang="en-US" sz="7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139" name="Rectangle 29"/>
            <p:cNvSpPr/>
            <p:nvPr/>
          </p:nvSpPr>
          <p:spPr>
            <a:xfrm>
              <a:off x="1397456" y="3095360"/>
              <a:ext cx="691978" cy="664299"/>
            </a:xfrm>
            <a:prstGeom prst="rect">
              <a:avLst/>
            </a:prstGeom>
            <a:solidFill>
              <a:schemeClr val="tx2">
                <a:lumMod val="50000"/>
                <a:alpha val="83000"/>
              </a:schemeClr>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40" name="TextBox 66"/>
            <p:cNvSpPr txBox="1">
              <a:spLocks noChangeArrowheads="1"/>
            </p:cNvSpPr>
            <p:nvPr/>
          </p:nvSpPr>
          <p:spPr bwMode="auto">
            <a:xfrm>
              <a:off x="1440078" y="3095360"/>
              <a:ext cx="779912" cy="65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sz="1800" dirty="0">
                  <a:solidFill>
                    <a:prstClr val="white"/>
                  </a:solidFill>
                  <a:latin typeface="Open Sans Semibold" panose="020B0706030804020204" pitchFamily="34" charset="0"/>
                  <a:cs typeface="Open Sans Semibold" panose="020B0706030804020204" pitchFamily="34" charset="0"/>
                </a:rPr>
                <a:t>04</a:t>
              </a:r>
            </a:p>
          </p:txBody>
        </p:sp>
      </p:grpSp>
      <p:grpSp>
        <p:nvGrpSpPr>
          <p:cNvPr id="141" name="组合 140"/>
          <p:cNvGrpSpPr/>
          <p:nvPr/>
        </p:nvGrpSpPr>
        <p:grpSpPr>
          <a:xfrm>
            <a:off x="5553421" y="3417102"/>
            <a:ext cx="3051027" cy="373603"/>
            <a:chOff x="1397456" y="3095360"/>
            <a:chExt cx="5425108" cy="664299"/>
          </a:xfrm>
        </p:grpSpPr>
        <p:sp>
          <p:nvSpPr>
            <p:cNvPr id="142" name="Rectangle 26"/>
            <p:cNvSpPr/>
            <p:nvPr/>
          </p:nvSpPr>
          <p:spPr>
            <a:xfrm>
              <a:off x="2089434" y="3095360"/>
              <a:ext cx="4733130" cy="664299"/>
            </a:xfrm>
            <a:prstGeom prst="rect">
              <a:avLst/>
            </a:prstGeom>
            <a:solidFill>
              <a:srgbClr val="00B0F0"/>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43" name="TextBox 66"/>
            <p:cNvSpPr txBox="1">
              <a:spLocks noChangeArrowheads="1"/>
            </p:cNvSpPr>
            <p:nvPr/>
          </p:nvSpPr>
          <p:spPr bwMode="auto">
            <a:xfrm>
              <a:off x="2089435" y="3132632"/>
              <a:ext cx="3861236" cy="46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altLang="zh-CN" sz="1100" dirty="0">
                  <a:solidFill>
                    <a:prstClr val="white"/>
                  </a:solidFill>
                  <a:latin typeface="Open Sans Semibold" panose="020B0706030804020204" pitchFamily="34" charset="0"/>
                  <a:cs typeface="Open Sans Semibold" panose="020B0706030804020204" pitchFamily="34" charset="0"/>
                </a:rPr>
                <a:t>OUR </a:t>
              </a:r>
              <a:r>
                <a:rPr lang="en-US" altLang="zh-CN" sz="1100" dirty="0">
                  <a:solidFill>
                    <a:schemeClr val="tx2">
                      <a:lumMod val="50000"/>
                    </a:schemeClr>
                  </a:solidFill>
                  <a:latin typeface="Open Sans Semibold" panose="020B0706030804020204" pitchFamily="34" charset="0"/>
                  <a:cs typeface="Open Sans Semibold" panose="020B0706030804020204" pitchFamily="34" charset="0"/>
                </a:rPr>
                <a:t>SERVICE</a:t>
              </a:r>
            </a:p>
          </p:txBody>
        </p:sp>
        <p:sp>
          <p:nvSpPr>
            <p:cNvPr id="144" name="TextBox 66"/>
            <p:cNvSpPr txBox="1">
              <a:spLocks noChangeArrowheads="1"/>
            </p:cNvSpPr>
            <p:nvPr/>
          </p:nvSpPr>
          <p:spPr bwMode="auto">
            <a:xfrm>
              <a:off x="2084166" y="3400681"/>
              <a:ext cx="3861236" cy="35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zh-CN" altLang="en-US" sz="7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rPr>
                <a:t>我们的服务</a:t>
              </a:r>
              <a:endParaRPr lang="en-US" sz="7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145" name="Rectangle 29"/>
            <p:cNvSpPr/>
            <p:nvPr/>
          </p:nvSpPr>
          <p:spPr>
            <a:xfrm>
              <a:off x="1397456" y="3095360"/>
              <a:ext cx="691978" cy="664299"/>
            </a:xfrm>
            <a:prstGeom prst="rect">
              <a:avLst/>
            </a:prstGeom>
            <a:solidFill>
              <a:schemeClr val="tx2">
                <a:lumMod val="50000"/>
                <a:alpha val="83000"/>
              </a:schemeClr>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46" name="TextBox 66"/>
            <p:cNvSpPr txBox="1">
              <a:spLocks noChangeArrowheads="1"/>
            </p:cNvSpPr>
            <p:nvPr/>
          </p:nvSpPr>
          <p:spPr bwMode="auto">
            <a:xfrm>
              <a:off x="1440078" y="3095360"/>
              <a:ext cx="779912" cy="65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sz="1800" dirty="0">
                  <a:solidFill>
                    <a:prstClr val="white"/>
                  </a:solidFill>
                  <a:latin typeface="Open Sans Semibold" panose="020B0706030804020204" pitchFamily="34" charset="0"/>
                  <a:cs typeface="Open Sans Semibold" panose="020B0706030804020204" pitchFamily="34" charset="0"/>
                </a:rPr>
                <a:t>05</a:t>
              </a:r>
            </a:p>
          </p:txBody>
        </p:sp>
      </p:grpSp>
      <p:grpSp>
        <p:nvGrpSpPr>
          <p:cNvPr id="147" name="组合 146"/>
          <p:cNvGrpSpPr/>
          <p:nvPr/>
        </p:nvGrpSpPr>
        <p:grpSpPr>
          <a:xfrm>
            <a:off x="5553421" y="3920973"/>
            <a:ext cx="3051027" cy="373603"/>
            <a:chOff x="1397456" y="3095360"/>
            <a:chExt cx="5425108" cy="664299"/>
          </a:xfrm>
        </p:grpSpPr>
        <p:sp>
          <p:nvSpPr>
            <p:cNvPr id="148" name="Rectangle 26"/>
            <p:cNvSpPr/>
            <p:nvPr/>
          </p:nvSpPr>
          <p:spPr>
            <a:xfrm>
              <a:off x="2089434" y="3095360"/>
              <a:ext cx="4733130" cy="664299"/>
            </a:xfrm>
            <a:prstGeom prst="rect">
              <a:avLst/>
            </a:prstGeom>
            <a:solidFill>
              <a:srgbClr val="00B0F0"/>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49" name="TextBox 66"/>
            <p:cNvSpPr txBox="1">
              <a:spLocks noChangeArrowheads="1"/>
            </p:cNvSpPr>
            <p:nvPr/>
          </p:nvSpPr>
          <p:spPr bwMode="auto">
            <a:xfrm>
              <a:off x="2089435" y="3132632"/>
              <a:ext cx="3861236" cy="46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altLang="zh-CN" sz="1100" dirty="0">
                  <a:solidFill>
                    <a:prstClr val="white"/>
                  </a:solidFill>
                  <a:latin typeface="Open Sans Semibold" panose="020B0706030804020204" pitchFamily="34" charset="0"/>
                  <a:cs typeface="Open Sans Semibold" panose="020B0706030804020204" pitchFamily="34" charset="0"/>
                </a:rPr>
                <a:t>CONTACT </a:t>
              </a:r>
              <a:r>
                <a:rPr lang="en-US" altLang="zh-CN" sz="1100" dirty="0">
                  <a:solidFill>
                    <a:schemeClr val="tx2">
                      <a:lumMod val="50000"/>
                    </a:schemeClr>
                  </a:solidFill>
                  <a:latin typeface="Open Sans Semibold" panose="020B0706030804020204" pitchFamily="34" charset="0"/>
                  <a:cs typeface="Open Sans Semibold" panose="020B0706030804020204" pitchFamily="34" charset="0"/>
                </a:rPr>
                <a:t>US</a:t>
              </a:r>
            </a:p>
          </p:txBody>
        </p:sp>
        <p:sp>
          <p:nvSpPr>
            <p:cNvPr id="150" name="TextBox 66"/>
            <p:cNvSpPr txBox="1">
              <a:spLocks noChangeArrowheads="1"/>
            </p:cNvSpPr>
            <p:nvPr/>
          </p:nvSpPr>
          <p:spPr bwMode="auto">
            <a:xfrm>
              <a:off x="2084166" y="3400681"/>
              <a:ext cx="3861236" cy="35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zh-CN" altLang="en-US" sz="7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rPr>
                <a:t>联系我们</a:t>
              </a:r>
              <a:endParaRPr lang="en-US" sz="7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151" name="Rectangle 29"/>
            <p:cNvSpPr/>
            <p:nvPr/>
          </p:nvSpPr>
          <p:spPr>
            <a:xfrm>
              <a:off x="1397456" y="3095360"/>
              <a:ext cx="691978" cy="664299"/>
            </a:xfrm>
            <a:prstGeom prst="rect">
              <a:avLst/>
            </a:prstGeom>
            <a:solidFill>
              <a:schemeClr val="tx2">
                <a:lumMod val="50000"/>
                <a:alpha val="83000"/>
              </a:schemeClr>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52" name="TextBox 66"/>
            <p:cNvSpPr txBox="1">
              <a:spLocks noChangeArrowheads="1"/>
            </p:cNvSpPr>
            <p:nvPr/>
          </p:nvSpPr>
          <p:spPr bwMode="auto">
            <a:xfrm>
              <a:off x="1440078" y="3095360"/>
              <a:ext cx="779912" cy="65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sz="1800" dirty="0">
                  <a:solidFill>
                    <a:prstClr val="white"/>
                  </a:solidFill>
                  <a:latin typeface="Open Sans Semibold" panose="020B0706030804020204" pitchFamily="34" charset="0"/>
                  <a:cs typeface="Open Sans Semibold" panose="020B0706030804020204" pitchFamily="34" charset="0"/>
                </a:rPr>
                <a:t>06</a:t>
              </a:r>
            </a:p>
          </p:txBody>
        </p:sp>
      </p:grpSp>
      <p:grpSp>
        <p:nvGrpSpPr>
          <p:cNvPr id="153" name="组合 152"/>
          <p:cNvGrpSpPr/>
          <p:nvPr/>
        </p:nvGrpSpPr>
        <p:grpSpPr>
          <a:xfrm>
            <a:off x="1874117" y="1399615"/>
            <a:ext cx="3428869" cy="680357"/>
            <a:chOff x="3397931" y="6369428"/>
            <a:chExt cx="6096957" cy="1209734"/>
          </a:xfrm>
        </p:grpSpPr>
        <p:sp>
          <p:nvSpPr>
            <p:cNvPr id="154" name="Rectangle 26"/>
            <p:cNvSpPr/>
            <p:nvPr/>
          </p:nvSpPr>
          <p:spPr>
            <a:xfrm>
              <a:off x="3397931" y="6369428"/>
              <a:ext cx="6096957" cy="1209734"/>
            </a:xfrm>
            <a:prstGeom prst="rect">
              <a:avLst/>
            </a:prstGeom>
            <a:solidFill>
              <a:srgbClr val="00B0F0"/>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55" name="TextBox 66"/>
            <p:cNvSpPr txBox="1">
              <a:spLocks noChangeArrowheads="1"/>
            </p:cNvSpPr>
            <p:nvPr/>
          </p:nvSpPr>
          <p:spPr bwMode="auto">
            <a:xfrm>
              <a:off x="4334035" y="6399031"/>
              <a:ext cx="4968552" cy="114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sz="3600" dirty="0">
                  <a:solidFill>
                    <a:schemeClr val="bg1"/>
                  </a:solidFill>
                  <a:latin typeface="时尚中黑简体" pitchFamily="2" charset="-122"/>
                  <a:ea typeface="时尚中黑简体" pitchFamily="2" charset="-122"/>
                  <a:cs typeface="Arial" panose="020B0604020202020204" pitchFamily="34" charset="0"/>
                </a:rPr>
                <a:t>Contents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wipe(left)">
                                      <p:cBhvr>
                                        <p:cTn id="20" dur="500"/>
                                        <p:tgtEl>
                                          <p:spTgt spid="113"/>
                                        </p:tgtEl>
                                      </p:cBhvr>
                                    </p:animEffect>
                                  </p:childTnLst>
                                </p:cTn>
                              </p:par>
                            </p:childTnLst>
                          </p:cTn>
                        </p:par>
                        <p:par>
                          <p:cTn id="21" fill="hold">
                            <p:stCondLst>
                              <p:cond delay="1500"/>
                            </p:stCondLst>
                            <p:childTnLst>
                              <p:par>
                                <p:cTn id="22" presetID="16" presetClass="entr" presetSubtype="26"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barn(inHorizontal)">
                                      <p:cBhvr>
                                        <p:cTn id="24" dur="500"/>
                                        <p:tgtEl>
                                          <p:spTgt spid="112"/>
                                        </p:tgtEl>
                                      </p:cBhvr>
                                    </p:animEffect>
                                  </p:childTnLst>
                                </p:cTn>
                              </p:par>
                            </p:childTnLst>
                          </p:cTn>
                        </p:par>
                        <p:par>
                          <p:cTn id="25" fill="hold">
                            <p:stCondLst>
                              <p:cond delay="2000"/>
                            </p:stCondLst>
                            <p:childTnLst>
                              <p:par>
                                <p:cTn id="26" presetID="2" presetClass="entr" presetSubtype="2" decel="46600" fill="hold" nodeType="afterEffect">
                                  <p:stCondLst>
                                    <p:cond delay="0"/>
                                  </p:stCondLst>
                                  <p:childTnLst>
                                    <p:set>
                                      <p:cBhvr>
                                        <p:cTn id="27" dur="1" fill="hold">
                                          <p:stCondLst>
                                            <p:cond delay="0"/>
                                          </p:stCondLst>
                                        </p:cTn>
                                        <p:tgtEl>
                                          <p:spTgt spid="153"/>
                                        </p:tgtEl>
                                        <p:attrNameLst>
                                          <p:attrName>style.visibility</p:attrName>
                                        </p:attrNameLst>
                                      </p:cBhvr>
                                      <p:to>
                                        <p:strVal val="visible"/>
                                      </p:to>
                                    </p:set>
                                    <p:anim calcmode="lin" valueType="num">
                                      <p:cBhvr additive="base">
                                        <p:cTn id="28" dur="300" fill="hold"/>
                                        <p:tgtEl>
                                          <p:spTgt spid="153"/>
                                        </p:tgtEl>
                                        <p:attrNameLst>
                                          <p:attrName>ppt_x</p:attrName>
                                        </p:attrNameLst>
                                      </p:cBhvr>
                                      <p:tavLst>
                                        <p:tav tm="0">
                                          <p:val>
                                            <p:strVal val="1+#ppt_w/2"/>
                                          </p:val>
                                        </p:tav>
                                        <p:tav tm="100000">
                                          <p:val>
                                            <p:strVal val="#ppt_x"/>
                                          </p:val>
                                        </p:tav>
                                      </p:tavLst>
                                    </p:anim>
                                    <p:anim calcmode="lin" valueType="num">
                                      <p:cBhvr additive="base">
                                        <p:cTn id="29" dur="300" fill="hold"/>
                                        <p:tgtEl>
                                          <p:spTgt spid="153"/>
                                        </p:tgtEl>
                                        <p:attrNameLst>
                                          <p:attrName>ppt_y</p:attrName>
                                        </p:attrNameLst>
                                      </p:cBhvr>
                                      <p:tavLst>
                                        <p:tav tm="0">
                                          <p:val>
                                            <p:strVal val="#ppt_y"/>
                                          </p:val>
                                        </p:tav>
                                        <p:tav tm="100000">
                                          <p:val>
                                            <p:strVal val="#ppt_y"/>
                                          </p:val>
                                        </p:tav>
                                      </p:tavLst>
                                    </p:anim>
                                  </p:childTnLst>
                                </p:cTn>
                              </p:par>
                              <p:par>
                                <p:cTn id="30" presetID="2" presetClass="entr" presetSubtype="8" decel="46600" fill="hold" nodeType="withEffect">
                                  <p:stCondLst>
                                    <p:cond delay="0"/>
                                  </p:stCondLst>
                                  <p:childTnLst>
                                    <p:set>
                                      <p:cBhvr>
                                        <p:cTn id="31" dur="1" fill="hold">
                                          <p:stCondLst>
                                            <p:cond delay="0"/>
                                          </p:stCondLst>
                                        </p:cTn>
                                        <p:tgtEl>
                                          <p:spTgt spid="114"/>
                                        </p:tgtEl>
                                        <p:attrNameLst>
                                          <p:attrName>style.visibility</p:attrName>
                                        </p:attrNameLst>
                                      </p:cBhvr>
                                      <p:to>
                                        <p:strVal val="visible"/>
                                      </p:to>
                                    </p:set>
                                    <p:anim calcmode="lin" valueType="num">
                                      <p:cBhvr additive="base">
                                        <p:cTn id="32" dur="300" fill="hold"/>
                                        <p:tgtEl>
                                          <p:spTgt spid="114"/>
                                        </p:tgtEl>
                                        <p:attrNameLst>
                                          <p:attrName>ppt_x</p:attrName>
                                        </p:attrNameLst>
                                      </p:cBhvr>
                                      <p:tavLst>
                                        <p:tav tm="0">
                                          <p:val>
                                            <p:strVal val="0-#ppt_w/2"/>
                                          </p:val>
                                        </p:tav>
                                        <p:tav tm="100000">
                                          <p:val>
                                            <p:strVal val="#ppt_x"/>
                                          </p:val>
                                        </p:tav>
                                      </p:tavLst>
                                    </p:anim>
                                    <p:anim calcmode="lin" valueType="num">
                                      <p:cBhvr additive="base">
                                        <p:cTn id="33" dur="300" fill="hold"/>
                                        <p:tgtEl>
                                          <p:spTgt spid="114"/>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fade">
                                      <p:cBhvr>
                                        <p:cTn id="37" dur="500"/>
                                        <p:tgtEl>
                                          <p:spTgt spid="117"/>
                                        </p:tgtEl>
                                      </p:cBhvr>
                                    </p:animEffect>
                                    <p:anim calcmode="lin" valueType="num">
                                      <p:cBhvr>
                                        <p:cTn id="38" dur="500" fill="hold"/>
                                        <p:tgtEl>
                                          <p:spTgt spid="117"/>
                                        </p:tgtEl>
                                        <p:attrNameLst>
                                          <p:attrName>ppt_x</p:attrName>
                                        </p:attrNameLst>
                                      </p:cBhvr>
                                      <p:tavLst>
                                        <p:tav tm="0">
                                          <p:val>
                                            <p:strVal val="#ppt_x"/>
                                          </p:val>
                                        </p:tav>
                                        <p:tav tm="100000">
                                          <p:val>
                                            <p:strVal val="#ppt_x"/>
                                          </p:val>
                                        </p:tav>
                                      </p:tavLst>
                                    </p:anim>
                                    <p:anim calcmode="lin" valueType="num">
                                      <p:cBhvr>
                                        <p:cTn id="39" dur="500" fill="hold"/>
                                        <p:tgtEl>
                                          <p:spTgt spid="11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23"/>
                                        </p:tgtEl>
                                        <p:attrNameLst>
                                          <p:attrName>style.visibility</p:attrName>
                                        </p:attrNameLst>
                                      </p:cBhvr>
                                      <p:to>
                                        <p:strVal val="visible"/>
                                      </p:to>
                                    </p:set>
                                    <p:animEffect transition="in" filter="fade">
                                      <p:cBhvr>
                                        <p:cTn id="43" dur="500"/>
                                        <p:tgtEl>
                                          <p:spTgt spid="123"/>
                                        </p:tgtEl>
                                      </p:cBhvr>
                                    </p:animEffect>
                                    <p:anim calcmode="lin" valueType="num">
                                      <p:cBhvr>
                                        <p:cTn id="44" dur="500" fill="hold"/>
                                        <p:tgtEl>
                                          <p:spTgt spid="123"/>
                                        </p:tgtEl>
                                        <p:attrNameLst>
                                          <p:attrName>ppt_x</p:attrName>
                                        </p:attrNameLst>
                                      </p:cBhvr>
                                      <p:tavLst>
                                        <p:tav tm="0">
                                          <p:val>
                                            <p:strVal val="#ppt_x"/>
                                          </p:val>
                                        </p:tav>
                                        <p:tav tm="100000">
                                          <p:val>
                                            <p:strVal val="#ppt_x"/>
                                          </p:val>
                                        </p:tav>
                                      </p:tavLst>
                                    </p:anim>
                                    <p:anim calcmode="lin" valueType="num">
                                      <p:cBhvr>
                                        <p:cTn id="45" dur="500" fill="hold"/>
                                        <p:tgtEl>
                                          <p:spTgt spid="12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fade">
                                      <p:cBhvr>
                                        <p:cTn id="49" dur="500"/>
                                        <p:tgtEl>
                                          <p:spTgt spid="129"/>
                                        </p:tgtEl>
                                      </p:cBhvr>
                                    </p:animEffect>
                                    <p:anim calcmode="lin" valueType="num">
                                      <p:cBhvr>
                                        <p:cTn id="50" dur="500" fill="hold"/>
                                        <p:tgtEl>
                                          <p:spTgt spid="129"/>
                                        </p:tgtEl>
                                        <p:attrNameLst>
                                          <p:attrName>ppt_x</p:attrName>
                                        </p:attrNameLst>
                                      </p:cBhvr>
                                      <p:tavLst>
                                        <p:tav tm="0">
                                          <p:val>
                                            <p:strVal val="#ppt_x"/>
                                          </p:val>
                                        </p:tav>
                                        <p:tav tm="100000">
                                          <p:val>
                                            <p:strVal val="#ppt_x"/>
                                          </p:val>
                                        </p:tav>
                                      </p:tavLst>
                                    </p:anim>
                                    <p:anim calcmode="lin" valueType="num">
                                      <p:cBhvr>
                                        <p:cTn id="51" dur="500" fill="hold"/>
                                        <p:tgtEl>
                                          <p:spTgt spid="129"/>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135"/>
                                        </p:tgtEl>
                                        <p:attrNameLst>
                                          <p:attrName>style.visibility</p:attrName>
                                        </p:attrNameLst>
                                      </p:cBhvr>
                                      <p:to>
                                        <p:strVal val="visible"/>
                                      </p:to>
                                    </p:set>
                                    <p:animEffect transition="in" filter="fade">
                                      <p:cBhvr>
                                        <p:cTn id="55" dur="500"/>
                                        <p:tgtEl>
                                          <p:spTgt spid="135"/>
                                        </p:tgtEl>
                                      </p:cBhvr>
                                    </p:animEffect>
                                    <p:anim calcmode="lin" valueType="num">
                                      <p:cBhvr>
                                        <p:cTn id="56" dur="500" fill="hold"/>
                                        <p:tgtEl>
                                          <p:spTgt spid="135"/>
                                        </p:tgtEl>
                                        <p:attrNameLst>
                                          <p:attrName>ppt_x</p:attrName>
                                        </p:attrNameLst>
                                      </p:cBhvr>
                                      <p:tavLst>
                                        <p:tav tm="0">
                                          <p:val>
                                            <p:strVal val="#ppt_x"/>
                                          </p:val>
                                        </p:tav>
                                        <p:tav tm="100000">
                                          <p:val>
                                            <p:strVal val="#ppt_x"/>
                                          </p:val>
                                        </p:tav>
                                      </p:tavLst>
                                    </p:anim>
                                    <p:anim calcmode="lin" valueType="num">
                                      <p:cBhvr>
                                        <p:cTn id="57" dur="500" fill="hold"/>
                                        <p:tgtEl>
                                          <p:spTgt spid="1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500"/>
                                        <p:tgtEl>
                                          <p:spTgt spid="141"/>
                                        </p:tgtEl>
                                      </p:cBhvr>
                                    </p:animEffect>
                                    <p:anim calcmode="lin" valueType="num">
                                      <p:cBhvr>
                                        <p:cTn id="62" dur="500" fill="hold"/>
                                        <p:tgtEl>
                                          <p:spTgt spid="141"/>
                                        </p:tgtEl>
                                        <p:attrNameLst>
                                          <p:attrName>ppt_x</p:attrName>
                                        </p:attrNameLst>
                                      </p:cBhvr>
                                      <p:tavLst>
                                        <p:tav tm="0">
                                          <p:val>
                                            <p:strVal val="#ppt_x"/>
                                          </p:val>
                                        </p:tav>
                                        <p:tav tm="100000">
                                          <p:val>
                                            <p:strVal val="#ppt_x"/>
                                          </p:val>
                                        </p:tav>
                                      </p:tavLst>
                                    </p:anim>
                                    <p:anim calcmode="lin" valueType="num">
                                      <p:cBhvr>
                                        <p:cTn id="63" dur="500" fill="hold"/>
                                        <p:tgtEl>
                                          <p:spTgt spid="14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147"/>
                                        </p:tgtEl>
                                        <p:attrNameLst>
                                          <p:attrName>style.visibility</p:attrName>
                                        </p:attrNameLst>
                                      </p:cBhvr>
                                      <p:to>
                                        <p:strVal val="visible"/>
                                      </p:to>
                                    </p:set>
                                    <p:animEffect transition="in" filter="fade">
                                      <p:cBhvr>
                                        <p:cTn id="67" dur="500"/>
                                        <p:tgtEl>
                                          <p:spTgt spid="147"/>
                                        </p:tgtEl>
                                      </p:cBhvr>
                                    </p:animEffect>
                                    <p:anim calcmode="lin" valueType="num">
                                      <p:cBhvr>
                                        <p:cTn id="68" dur="500" fill="hold"/>
                                        <p:tgtEl>
                                          <p:spTgt spid="147"/>
                                        </p:tgtEl>
                                        <p:attrNameLst>
                                          <p:attrName>ppt_x</p:attrName>
                                        </p:attrNameLst>
                                      </p:cBhvr>
                                      <p:tavLst>
                                        <p:tav tm="0">
                                          <p:val>
                                            <p:strVal val="#ppt_x"/>
                                          </p:val>
                                        </p:tav>
                                        <p:tav tm="100000">
                                          <p:val>
                                            <p:strVal val="#ppt_x"/>
                                          </p:val>
                                        </p:tav>
                                      </p:tavLst>
                                    </p:anim>
                                    <p:anim calcmode="lin" valueType="num">
                                      <p:cBhvr>
                                        <p:cTn id="69" dur="5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12" grpId="0" animBg="1"/>
      <p:bldP spid="1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Oval 11"/>
          <p:cNvSpPr>
            <a:spLocks noChangeArrowheads="1"/>
          </p:cNvSpPr>
          <p:nvPr/>
        </p:nvSpPr>
        <p:spPr bwMode="auto">
          <a:xfrm>
            <a:off x="1639355" y="1675892"/>
            <a:ext cx="2459038" cy="2459038"/>
          </a:xfrm>
          <a:prstGeom prst="ellipse">
            <a:avLst/>
          </a:prstGeom>
          <a:noFill/>
          <a:ln w="4">
            <a:solidFill>
              <a:sysClr val="window" lastClr="FFFFFF">
                <a:lumMod val="50000"/>
              </a:sysClr>
            </a:solidFill>
            <a:miter lim="800000"/>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1" name="Freeform 22"/>
          <p:cNvSpPr/>
          <p:nvPr/>
        </p:nvSpPr>
        <p:spPr bwMode="auto">
          <a:xfrm>
            <a:off x="3288768" y="1712405"/>
            <a:ext cx="1079500" cy="384175"/>
          </a:xfrm>
          <a:custGeom>
            <a:avLst/>
            <a:gdLst>
              <a:gd name="T0" fmla="*/ 0 w 312"/>
              <a:gd name="T1" fmla="*/ 2147483647 h 111"/>
              <a:gd name="T2" fmla="*/ 0 w 312"/>
              <a:gd name="T3" fmla="*/ 2147483647 h 111"/>
              <a:gd name="T4" fmla="*/ 2147483647 w 312"/>
              <a:gd name="T5" fmla="*/ 0 h 111"/>
              <a:gd name="T6" fmla="*/ 2147483647 w 312"/>
              <a:gd name="T7" fmla="*/ 0 h 111"/>
              <a:gd name="T8" fmla="*/ 2147483647 w 312"/>
              <a:gd name="T9" fmla="*/ 2147483647 h 111"/>
              <a:gd name="T10" fmla="*/ 2147483647 w 312"/>
              <a:gd name="T11" fmla="*/ 2147483647 h 111"/>
              <a:gd name="T12" fmla="*/ 0 w 312"/>
              <a:gd name="T13" fmla="*/ 2147483647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111">
                <a:moveTo>
                  <a:pt x="0" y="111"/>
                </a:moveTo>
                <a:lnTo>
                  <a:pt x="0" y="109"/>
                </a:lnTo>
                <a:lnTo>
                  <a:pt x="234" y="0"/>
                </a:lnTo>
                <a:lnTo>
                  <a:pt x="312" y="0"/>
                </a:lnTo>
                <a:lnTo>
                  <a:pt x="312" y="5"/>
                </a:lnTo>
                <a:lnTo>
                  <a:pt x="236" y="5"/>
                </a:lnTo>
                <a:lnTo>
                  <a:pt x="0" y="111"/>
                </a:lnTo>
                <a:close/>
              </a:path>
            </a:pathLst>
          </a:custGeom>
          <a:solidFill>
            <a:schemeClr val="bg2"/>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2" name="Freeform 23"/>
          <p:cNvSpPr/>
          <p:nvPr/>
        </p:nvSpPr>
        <p:spPr bwMode="auto">
          <a:xfrm>
            <a:off x="3625318" y="3276092"/>
            <a:ext cx="977900" cy="498475"/>
          </a:xfrm>
          <a:custGeom>
            <a:avLst/>
            <a:gdLst>
              <a:gd name="T0" fmla="*/ 2147483647 w 283"/>
              <a:gd name="T1" fmla="*/ 2147483647 h 144"/>
              <a:gd name="T2" fmla="*/ 2147483647 w 283"/>
              <a:gd name="T3" fmla="*/ 2147483647 h 144"/>
              <a:gd name="T4" fmla="*/ 2147483647 w 283"/>
              <a:gd name="T5" fmla="*/ 2147483647 h 144"/>
              <a:gd name="T6" fmla="*/ 0 w 283"/>
              <a:gd name="T7" fmla="*/ 2147483647 h 144"/>
              <a:gd name="T8" fmla="*/ 2147483647 w 283"/>
              <a:gd name="T9" fmla="*/ 0 h 144"/>
              <a:gd name="T10" fmla="*/ 2147483647 w 283"/>
              <a:gd name="T11" fmla="*/ 2147483647 h 144"/>
              <a:gd name="T12" fmla="*/ 2147483647 w 283"/>
              <a:gd name="T13" fmla="*/ 2147483647 h 144"/>
              <a:gd name="T14" fmla="*/ 2147483647 w 283"/>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3" h="144">
                <a:moveTo>
                  <a:pt x="283" y="144"/>
                </a:moveTo>
                <a:lnTo>
                  <a:pt x="217" y="144"/>
                </a:lnTo>
                <a:lnTo>
                  <a:pt x="0" y="4"/>
                </a:lnTo>
                <a:lnTo>
                  <a:pt x="2" y="0"/>
                </a:lnTo>
                <a:lnTo>
                  <a:pt x="217" y="139"/>
                </a:lnTo>
                <a:lnTo>
                  <a:pt x="283" y="139"/>
                </a:lnTo>
                <a:lnTo>
                  <a:pt x="283" y="144"/>
                </a:lnTo>
                <a:close/>
              </a:path>
            </a:pathLst>
          </a:custGeom>
          <a:solidFill>
            <a:schemeClr val="tx2"/>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3" name="Freeform 24"/>
          <p:cNvSpPr/>
          <p:nvPr/>
        </p:nvSpPr>
        <p:spPr bwMode="auto">
          <a:xfrm>
            <a:off x="1078732" y="1958467"/>
            <a:ext cx="1009886" cy="496888"/>
          </a:xfrm>
          <a:custGeom>
            <a:avLst/>
            <a:gdLst>
              <a:gd name="T0" fmla="*/ 2147483647 w 272"/>
              <a:gd name="T1" fmla="*/ 2147483647 h 144"/>
              <a:gd name="T2" fmla="*/ 2147483647 w 272"/>
              <a:gd name="T3" fmla="*/ 2147483647 h 144"/>
              <a:gd name="T4" fmla="*/ 0 w 272"/>
              <a:gd name="T5" fmla="*/ 2147483647 h 144"/>
              <a:gd name="T6" fmla="*/ 0 w 272"/>
              <a:gd name="T7" fmla="*/ 0 h 144"/>
              <a:gd name="T8" fmla="*/ 2147483647 w 272"/>
              <a:gd name="T9" fmla="*/ 0 h 144"/>
              <a:gd name="T10" fmla="*/ 2147483647 w 272"/>
              <a:gd name="T11" fmla="*/ 0 h 144"/>
              <a:gd name="T12" fmla="*/ 2147483647 w 272"/>
              <a:gd name="T13" fmla="*/ 2147483647 h 144"/>
              <a:gd name="T14" fmla="*/ 2147483647 w 272"/>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144">
                <a:moveTo>
                  <a:pt x="270" y="144"/>
                </a:moveTo>
                <a:lnTo>
                  <a:pt x="55" y="5"/>
                </a:lnTo>
                <a:lnTo>
                  <a:pt x="0" y="5"/>
                </a:lnTo>
                <a:lnTo>
                  <a:pt x="0" y="0"/>
                </a:lnTo>
                <a:lnTo>
                  <a:pt x="55" y="0"/>
                </a:lnTo>
                <a:lnTo>
                  <a:pt x="57" y="0"/>
                </a:lnTo>
                <a:lnTo>
                  <a:pt x="272" y="142"/>
                </a:lnTo>
                <a:lnTo>
                  <a:pt x="270" y="144"/>
                </a:lnTo>
                <a:close/>
              </a:path>
            </a:pathLst>
          </a:custGeom>
          <a:solidFill>
            <a:schemeClr val="tx2">
              <a:lumMod val="50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4" name="TextBox 682"/>
          <p:cNvSpPr txBox="1"/>
          <p:nvPr/>
        </p:nvSpPr>
        <p:spPr>
          <a:xfrm>
            <a:off x="970720" y="2002624"/>
            <a:ext cx="572593" cy="307777"/>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1400" dirty="0">
                <a:solidFill>
                  <a:schemeClr val="tx1"/>
                </a:solidFill>
                <a:latin typeface="微软雅黑" panose="020B0503020204020204" pitchFamily="34" charset="-122"/>
                <a:ea typeface="微软雅黑" panose="020B0503020204020204" pitchFamily="34" charset="-122"/>
              </a:rPr>
              <a:t>58%</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5" name="TextBox 682"/>
          <p:cNvSpPr txBox="1"/>
          <p:nvPr/>
        </p:nvSpPr>
        <p:spPr>
          <a:xfrm>
            <a:off x="3907448" y="1750603"/>
            <a:ext cx="572593" cy="307777"/>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marL="0" marR="0" lvl="0" indent="0" algn="ctr" defTabSz="914400" eaLnBrk="1" fontAlgn="base" latinLnBrk="0" hangingPunct="1">
              <a:lnSpc>
                <a:spcPct val="100000"/>
              </a:lnSpc>
              <a:spcBef>
                <a:spcPct val="0"/>
              </a:spcBef>
              <a:spcAft>
                <a:spcPct val="0"/>
              </a:spcAft>
              <a:buClrTx/>
              <a:buSzTx/>
              <a:buFontTx/>
              <a:buNone/>
              <a:defRPr/>
            </a:pPr>
            <a:r>
              <a:rPr lang="en-US" altLang="zh-CN" sz="1400" dirty="0">
                <a:solidFill>
                  <a:schemeClr val="tx1"/>
                </a:solidFill>
                <a:latin typeface="微软雅黑" panose="020B0503020204020204" pitchFamily="34" charset="-122"/>
                <a:ea typeface="微软雅黑" panose="020B0503020204020204" pitchFamily="34" charset="-122"/>
              </a:rPr>
              <a:t>19%</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6" name="TextBox 682"/>
          <p:cNvSpPr txBox="1"/>
          <p:nvPr/>
        </p:nvSpPr>
        <p:spPr>
          <a:xfrm>
            <a:off x="4139136" y="3756785"/>
            <a:ext cx="572593" cy="307777"/>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1400" dirty="0">
                <a:solidFill>
                  <a:schemeClr val="tx1"/>
                </a:solidFill>
                <a:latin typeface="微软雅黑" panose="020B0503020204020204" pitchFamily="34" charset="-122"/>
                <a:ea typeface="微软雅黑" panose="020B0503020204020204" pitchFamily="34" charset="-122"/>
              </a:rPr>
              <a:t>23%</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8" name="椭圆 9"/>
          <p:cNvSpPr/>
          <p:nvPr/>
        </p:nvSpPr>
        <p:spPr>
          <a:xfrm rot="16200000">
            <a:off x="5146318" y="3770192"/>
            <a:ext cx="263525" cy="263525"/>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
          <p:cNvSpPr/>
          <p:nvPr/>
        </p:nvSpPr>
        <p:spPr>
          <a:xfrm rot="16200000">
            <a:off x="5146318" y="2894344"/>
            <a:ext cx="263525" cy="263525"/>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
          <p:cNvSpPr/>
          <p:nvPr/>
        </p:nvSpPr>
        <p:spPr>
          <a:xfrm rot="16200000">
            <a:off x="5146318" y="2002549"/>
            <a:ext cx="263525" cy="263525"/>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p:nvPr/>
        </p:nvCxnSpPr>
        <p:spPr>
          <a:xfrm flipH="1">
            <a:off x="5076056" y="1730681"/>
            <a:ext cx="2952328"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3" name="矩形 102"/>
          <p:cNvSpPr/>
          <p:nvPr/>
        </p:nvSpPr>
        <p:spPr>
          <a:xfrm>
            <a:off x="5651973" y="1284387"/>
            <a:ext cx="1800493" cy="369332"/>
          </a:xfrm>
          <a:prstGeom prst="rect">
            <a:avLst/>
          </a:prstGeom>
        </p:spPr>
        <p:txBody>
          <a:bodyPr wrap="none">
            <a:spAutoFit/>
          </a:bodyPr>
          <a:lstStyle/>
          <a:p>
            <a:pPr lvl="0" algn="ctr">
              <a:defRPr/>
            </a:pPr>
            <a:r>
              <a:rPr lang="zh-CN" altLang="en-US" b="1" kern="0" dirty="0">
                <a:solidFill>
                  <a:prstClr val="black"/>
                </a:solidFill>
                <a:latin typeface="微软雅黑" panose="020B0503020204020204" pitchFamily="34" charset="-122"/>
                <a:ea typeface="微软雅黑" panose="020B0503020204020204" pitchFamily="34" charset="-122"/>
              </a:rPr>
              <a:t>这里填写小标题</a:t>
            </a:r>
            <a:endParaRPr lang="en-US" altLang="zh-CN" b="1" kern="0" dirty="0">
              <a:solidFill>
                <a:prstClr val="black"/>
              </a:solidFill>
              <a:latin typeface="微软雅黑" panose="020B0503020204020204" pitchFamily="34" charset="-122"/>
              <a:ea typeface="微软雅黑" panose="020B0503020204020204" pitchFamily="34" charset="-122"/>
            </a:endParaRPr>
          </a:p>
        </p:txBody>
      </p:sp>
      <p:sp>
        <p:nvSpPr>
          <p:cNvPr id="104" name="矩形 103"/>
          <p:cNvSpPr/>
          <p:nvPr/>
        </p:nvSpPr>
        <p:spPr>
          <a:xfrm>
            <a:off x="5580112" y="1880816"/>
            <a:ext cx="2376264" cy="630942"/>
          </a:xfrm>
          <a:prstGeom prst="rect">
            <a:avLst/>
          </a:prstGeom>
        </p:spPr>
        <p:txBody>
          <a:bodyPr wrap="square">
            <a:spAutoFit/>
          </a:bodyPr>
          <a:lstStyle/>
          <a:p>
            <a:pPr algn="just">
              <a:lnSpc>
                <a:spcPts val="1400"/>
              </a:lnSpc>
            </a:pPr>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06" name="矩形 105"/>
          <p:cNvSpPr/>
          <p:nvPr/>
        </p:nvSpPr>
        <p:spPr>
          <a:xfrm>
            <a:off x="5580112" y="2760859"/>
            <a:ext cx="2376264" cy="630942"/>
          </a:xfrm>
          <a:prstGeom prst="rect">
            <a:avLst/>
          </a:prstGeom>
        </p:spPr>
        <p:txBody>
          <a:bodyPr wrap="square">
            <a:spAutoFit/>
          </a:bodyPr>
          <a:lstStyle/>
          <a:p>
            <a:pPr lvl="0" algn="just">
              <a:lnSpc>
                <a:spcPts val="1400"/>
              </a:lnSpc>
            </a:pPr>
            <a:r>
              <a:rPr lang="zh-CN" altLang="en-US" sz="12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07" name="矩形 106"/>
          <p:cNvSpPr/>
          <p:nvPr/>
        </p:nvSpPr>
        <p:spPr>
          <a:xfrm>
            <a:off x="5580112" y="3624955"/>
            <a:ext cx="2376264" cy="630942"/>
          </a:xfrm>
          <a:prstGeom prst="rect">
            <a:avLst/>
          </a:prstGeom>
        </p:spPr>
        <p:txBody>
          <a:bodyPr wrap="square">
            <a:spAutoFit/>
          </a:bodyPr>
          <a:lstStyle/>
          <a:p>
            <a:pPr lvl="0" algn="just">
              <a:lnSpc>
                <a:spcPts val="1400"/>
              </a:lnSpc>
            </a:pPr>
            <a:r>
              <a:rPr lang="zh-CN" altLang="en-US" sz="12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grpSp>
        <p:nvGrpSpPr>
          <p:cNvPr id="111" name="组合 110"/>
          <p:cNvGrpSpPr/>
          <p:nvPr/>
        </p:nvGrpSpPr>
        <p:grpSpPr>
          <a:xfrm>
            <a:off x="1847067" y="1883604"/>
            <a:ext cx="2043613" cy="2043613"/>
            <a:chOff x="1847067" y="1883604"/>
            <a:chExt cx="2043613" cy="2043613"/>
          </a:xfrm>
        </p:grpSpPr>
        <p:sp>
          <p:nvSpPr>
            <p:cNvPr id="110" name="空心弧 109"/>
            <p:cNvSpPr/>
            <p:nvPr/>
          </p:nvSpPr>
          <p:spPr>
            <a:xfrm>
              <a:off x="1847067" y="1924050"/>
              <a:ext cx="1984117" cy="1984117"/>
            </a:xfrm>
            <a:prstGeom prst="blockArc">
              <a:avLst>
                <a:gd name="adj1" fmla="val 19170766"/>
                <a:gd name="adj2" fmla="val 2917418"/>
                <a:gd name="adj3" fmla="val 61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9" name="空心弧 108"/>
            <p:cNvSpPr/>
            <p:nvPr/>
          </p:nvSpPr>
          <p:spPr>
            <a:xfrm>
              <a:off x="1847067" y="1924050"/>
              <a:ext cx="1984117" cy="1984117"/>
            </a:xfrm>
            <a:prstGeom prst="blockArc">
              <a:avLst>
                <a:gd name="adj1" fmla="val 16066726"/>
                <a:gd name="adj2" fmla="val 19540813"/>
                <a:gd name="adj3" fmla="val 618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7" name="矩形 1"/>
            <p:cNvSpPr>
              <a:spLocks noChangeArrowheads="1"/>
            </p:cNvSpPr>
            <p:nvPr/>
          </p:nvSpPr>
          <p:spPr bwMode="auto">
            <a:xfrm>
              <a:off x="2477802" y="2648674"/>
              <a:ext cx="1034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在这里填</a:t>
              </a:r>
              <a:endParaRPr lang="en-US" altLang="zh-CN" sz="12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lvl="0" algn="just"/>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写小标题</a:t>
              </a:r>
            </a:p>
          </p:txBody>
        </p:sp>
        <p:sp>
          <p:nvSpPr>
            <p:cNvPr id="108" name="空心弧 107"/>
            <p:cNvSpPr/>
            <p:nvPr/>
          </p:nvSpPr>
          <p:spPr>
            <a:xfrm>
              <a:off x="1847067" y="1883604"/>
              <a:ext cx="2043613" cy="2043613"/>
            </a:xfrm>
            <a:prstGeom prst="blockArc">
              <a:avLst>
                <a:gd name="adj1" fmla="val 2858197"/>
                <a:gd name="adj2" fmla="val 16100994"/>
                <a:gd name="adj3" fmla="val 11765"/>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11"/>
                                            </p:tgtEl>
                                            <p:attrNameLst>
                                              <p:attrName>style.visibility</p:attrName>
                                            </p:attrNameLst>
                                          </p:cBhvr>
                                          <p:to>
                                            <p:strVal val="visible"/>
                                          </p:to>
                                        </p:set>
                                        <p:anim calcmode="lin" valueType="num">
                                          <p:cBhvr>
                                            <p:cTn id="20" dur="1000" fill="hold"/>
                                            <p:tgtEl>
                                              <p:spTgt spid="111"/>
                                            </p:tgtEl>
                                            <p:attrNameLst>
                                              <p:attrName>ppt_w</p:attrName>
                                            </p:attrNameLst>
                                          </p:cBhvr>
                                          <p:tavLst>
                                            <p:tav tm="0">
                                              <p:val>
                                                <p:fltVal val="0"/>
                                              </p:val>
                                            </p:tav>
                                            <p:tav tm="100000">
                                              <p:val>
                                                <p:strVal val="#ppt_w"/>
                                              </p:val>
                                            </p:tav>
                                          </p:tavLst>
                                        </p:anim>
                                        <p:anim calcmode="lin" valueType="num">
                                          <p:cBhvr>
                                            <p:cTn id="21" dur="1000" fill="hold"/>
                                            <p:tgtEl>
                                              <p:spTgt spid="111"/>
                                            </p:tgtEl>
                                            <p:attrNameLst>
                                              <p:attrName>ppt_h</p:attrName>
                                            </p:attrNameLst>
                                          </p:cBhvr>
                                          <p:tavLst>
                                            <p:tav tm="0">
                                              <p:val>
                                                <p:fltVal val="0"/>
                                              </p:val>
                                            </p:tav>
                                            <p:tav tm="100000">
                                              <p:val>
                                                <p:strVal val="#ppt_h"/>
                                              </p:val>
                                            </p:tav>
                                          </p:tavLst>
                                        </p:anim>
                                        <p:animEffect transition="in" filter="fade">
                                          <p:cBhvr>
                                            <p:cTn id="22" dur="1000"/>
                                            <p:tgtEl>
                                              <p:spTgt spid="111"/>
                                            </p:tgtEl>
                                          </p:cBhvr>
                                        </p:animEffect>
                                      </p:childTnLst>
                                    </p:cTn>
                                  </p:par>
                                  <p:par>
                                    <p:cTn id="23" presetID="8" presetClass="emph" presetSubtype="0" fill="hold" nodeType="withEffect">
                                      <p:stCondLst>
                                        <p:cond delay="0"/>
                                      </p:stCondLst>
                                      <p:childTnLst>
                                        <p:animRot by="21600000">
                                          <p:cBhvr>
                                            <p:cTn id="24" dur="1000" fill="hold"/>
                                            <p:tgtEl>
                                              <p:spTgt spid="111"/>
                                            </p:tgtEl>
                                            <p:attrNameLst>
                                              <p:attrName>r</p:attrName>
                                            </p:attrNameLst>
                                          </p:cBhvr>
                                        </p:animRot>
                                      </p:childTnLst>
                                    </p:cTn>
                                  </p:par>
                                  <p:par>
                                    <p:cTn id="25" presetID="23" presetClass="entr" presetSubtype="16" fill="hold" grpId="0" nodeType="withEffect">
                                      <p:stCondLst>
                                        <p:cond delay="50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right)">
                                          <p:cBhvr>
                                            <p:cTn id="32" dur="300"/>
                                            <p:tgtEl>
                                              <p:spTgt spid="93"/>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fade">
                                          <p:cBhvr>
                                            <p:cTn id="36" dur="300"/>
                                            <p:tgtEl>
                                              <p:spTgt spid="94"/>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300"/>
                                            <p:tgtEl>
                                              <p:spTgt spid="91"/>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fade">
                                          <p:cBhvr>
                                            <p:cTn id="44" dur="300"/>
                                            <p:tgtEl>
                                              <p:spTgt spid="95"/>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wipe(left)">
                                          <p:cBhvr>
                                            <p:cTn id="48" dur="300"/>
                                            <p:tgtEl>
                                              <p:spTgt spid="92"/>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300"/>
                                            <p:tgtEl>
                                              <p:spTgt spid="96"/>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103"/>
                                            </p:tgtEl>
                                            <p:attrNameLst>
                                              <p:attrName>style.visibility</p:attrName>
                                            </p:attrNameLst>
                                          </p:cBhvr>
                                          <p:to>
                                            <p:strVal val="visible"/>
                                          </p:to>
                                        </p:set>
                                        <p:anim calcmode="lin" valueType="num">
                                          <p:cBhvr>
                                            <p:cTn id="56" dur="200" fill="hold"/>
                                            <p:tgtEl>
                                              <p:spTgt spid="103"/>
                                            </p:tgtEl>
                                            <p:attrNameLst>
                                              <p:attrName>ppt_w</p:attrName>
                                            </p:attrNameLst>
                                          </p:cBhvr>
                                          <p:tavLst>
                                            <p:tav tm="0">
                                              <p:val>
                                                <p:fltVal val="0"/>
                                              </p:val>
                                            </p:tav>
                                            <p:tav tm="100000">
                                              <p:val>
                                                <p:strVal val="#ppt_w"/>
                                              </p:val>
                                            </p:tav>
                                          </p:tavLst>
                                        </p:anim>
                                        <p:anim calcmode="lin" valueType="num">
                                          <p:cBhvr>
                                            <p:cTn id="57" dur="200" fill="hold"/>
                                            <p:tgtEl>
                                              <p:spTgt spid="103"/>
                                            </p:tgtEl>
                                            <p:attrNameLst>
                                              <p:attrName>ppt_h</p:attrName>
                                            </p:attrNameLst>
                                          </p:cBhvr>
                                          <p:tavLst>
                                            <p:tav tm="0">
                                              <p:val>
                                                <p:fltVal val="0"/>
                                              </p:val>
                                            </p:tav>
                                            <p:tav tm="100000">
                                              <p:val>
                                                <p:strVal val="#ppt_h"/>
                                              </p:val>
                                            </p:tav>
                                          </p:tavLst>
                                        </p:anim>
                                        <p:animEffect transition="in" filter="fade">
                                          <p:cBhvr>
                                            <p:cTn id="58" dur="200"/>
                                            <p:tgtEl>
                                              <p:spTgt spid="103"/>
                                            </p:tgtEl>
                                          </p:cBhvr>
                                        </p:animEffect>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wipe(left)">
                                          <p:cBhvr>
                                            <p:cTn id="62" dur="200"/>
                                            <p:tgtEl>
                                              <p:spTgt spid="102"/>
                                            </p:tgtEl>
                                          </p:cBhvr>
                                        </p:animEffect>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500" fill="hold"/>
                                            <p:tgtEl>
                                              <p:spTgt spid="100"/>
                                            </p:tgtEl>
                                            <p:attrNameLst>
                                              <p:attrName>ppt_x</p:attrName>
                                            </p:attrNameLst>
                                          </p:cBhvr>
                                          <p:tavLst>
                                            <p:tav tm="0">
                                              <p:val>
                                                <p:strVal val="0-#ppt_w/2"/>
                                              </p:val>
                                            </p:tav>
                                            <p:tav tm="100000">
                                              <p:val>
                                                <p:strVal val="#ppt_x"/>
                                              </p:val>
                                            </p:tav>
                                          </p:tavLst>
                                        </p:anim>
                                        <p:anim calcmode="lin" valueType="num">
                                          <p:cBhvr additive="base">
                                            <p:cTn id="67" dur="500" fill="hold"/>
                                            <p:tgtEl>
                                              <p:spTgt spid="100"/>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2" fill="hold" grpId="0" nodeType="afterEffect" p14:presetBounceEnd="56000">
                                      <p:stCondLst>
                                        <p:cond delay="0"/>
                                      </p:stCondLst>
                                      <p:childTnLst>
                                        <p:set>
                                          <p:cBhvr>
                                            <p:cTn id="70" dur="1" fill="hold">
                                              <p:stCondLst>
                                                <p:cond delay="0"/>
                                              </p:stCondLst>
                                            </p:cTn>
                                            <p:tgtEl>
                                              <p:spTgt spid="104"/>
                                            </p:tgtEl>
                                            <p:attrNameLst>
                                              <p:attrName>style.visibility</p:attrName>
                                            </p:attrNameLst>
                                          </p:cBhvr>
                                          <p:to>
                                            <p:strVal val="visible"/>
                                          </p:to>
                                        </p:set>
                                        <p:anim calcmode="lin" valueType="num" p14:bounceEnd="56000">
                                          <p:cBhvr additive="base">
                                            <p:cTn id="71" dur="300" fill="hold"/>
                                            <p:tgtEl>
                                              <p:spTgt spid="104"/>
                                            </p:tgtEl>
                                            <p:attrNameLst>
                                              <p:attrName>ppt_x</p:attrName>
                                            </p:attrNameLst>
                                          </p:cBhvr>
                                          <p:tavLst>
                                            <p:tav tm="0">
                                              <p:val>
                                                <p:strVal val="1+#ppt_w/2"/>
                                              </p:val>
                                            </p:tav>
                                            <p:tav tm="100000">
                                              <p:val>
                                                <p:strVal val="#ppt_x"/>
                                              </p:val>
                                            </p:tav>
                                          </p:tavLst>
                                        </p:anim>
                                        <p:anim calcmode="lin" valueType="num" p14:bounceEnd="56000">
                                          <p:cBhvr additive="base">
                                            <p:cTn id="72" dur="300" fill="hold"/>
                                            <p:tgtEl>
                                              <p:spTgt spid="104"/>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8"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additive="base">
                                            <p:cTn id="76" dur="500" fill="hold"/>
                                            <p:tgtEl>
                                              <p:spTgt spid="99"/>
                                            </p:tgtEl>
                                            <p:attrNameLst>
                                              <p:attrName>ppt_x</p:attrName>
                                            </p:attrNameLst>
                                          </p:cBhvr>
                                          <p:tavLst>
                                            <p:tav tm="0">
                                              <p:val>
                                                <p:strVal val="0-#ppt_w/2"/>
                                              </p:val>
                                            </p:tav>
                                            <p:tav tm="100000">
                                              <p:val>
                                                <p:strVal val="#ppt_x"/>
                                              </p:val>
                                            </p:tav>
                                          </p:tavLst>
                                        </p:anim>
                                        <p:anim calcmode="lin" valueType="num">
                                          <p:cBhvr additive="base">
                                            <p:cTn id="77" dur="500" fill="hold"/>
                                            <p:tgtEl>
                                              <p:spTgt spid="99"/>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2" presetClass="entr" presetSubtype="2" fill="hold" grpId="0" nodeType="afterEffect" p14:presetBounceEnd="56000">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14:bounceEnd="56000">
                                          <p:cBhvr additive="base">
                                            <p:cTn id="81" dur="300" fill="hold"/>
                                            <p:tgtEl>
                                              <p:spTgt spid="106"/>
                                            </p:tgtEl>
                                            <p:attrNameLst>
                                              <p:attrName>ppt_x</p:attrName>
                                            </p:attrNameLst>
                                          </p:cBhvr>
                                          <p:tavLst>
                                            <p:tav tm="0">
                                              <p:val>
                                                <p:strVal val="1+#ppt_w/2"/>
                                              </p:val>
                                            </p:tav>
                                            <p:tav tm="100000">
                                              <p:val>
                                                <p:strVal val="#ppt_x"/>
                                              </p:val>
                                            </p:tav>
                                          </p:tavLst>
                                        </p:anim>
                                        <p:anim calcmode="lin" valueType="num" p14:bounceEnd="56000">
                                          <p:cBhvr additive="base">
                                            <p:cTn id="82" dur="300" fill="hold"/>
                                            <p:tgtEl>
                                              <p:spTgt spid="106"/>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 presetClass="entr" presetSubtype="2" fill="hold" grpId="0" nodeType="afterEffect" p14:presetBounceEnd="56000">
                                      <p:stCondLst>
                                        <p:cond delay="0"/>
                                      </p:stCondLst>
                                      <p:childTnLst>
                                        <p:set>
                                          <p:cBhvr>
                                            <p:cTn id="90" dur="1" fill="hold">
                                              <p:stCondLst>
                                                <p:cond delay="0"/>
                                              </p:stCondLst>
                                            </p:cTn>
                                            <p:tgtEl>
                                              <p:spTgt spid="107"/>
                                            </p:tgtEl>
                                            <p:attrNameLst>
                                              <p:attrName>style.visibility</p:attrName>
                                            </p:attrNameLst>
                                          </p:cBhvr>
                                          <p:to>
                                            <p:strVal val="visible"/>
                                          </p:to>
                                        </p:set>
                                        <p:anim calcmode="lin" valueType="num" p14:bounceEnd="56000">
                                          <p:cBhvr additive="base">
                                            <p:cTn id="91" dur="300" fill="hold"/>
                                            <p:tgtEl>
                                              <p:spTgt spid="107"/>
                                            </p:tgtEl>
                                            <p:attrNameLst>
                                              <p:attrName>ppt_x</p:attrName>
                                            </p:attrNameLst>
                                          </p:cBhvr>
                                          <p:tavLst>
                                            <p:tav tm="0">
                                              <p:val>
                                                <p:strVal val="1+#ppt_w/2"/>
                                              </p:val>
                                            </p:tav>
                                            <p:tav tm="100000">
                                              <p:val>
                                                <p:strVal val="#ppt_x"/>
                                              </p:val>
                                            </p:tav>
                                          </p:tavLst>
                                        </p:anim>
                                        <p:anim calcmode="lin" valueType="num" p14:bounceEnd="56000">
                                          <p:cBhvr additive="base">
                                            <p:cTn id="92" dur="3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80" grpId="0" animBg="1"/>
          <p:bldP spid="91" grpId="0" animBg="1"/>
          <p:bldP spid="92" grpId="0" animBg="1"/>
          <p:bldP spid="93" grpId="0" animBg="1"/>
          <p:bldP spid="94" grpId="0"/>
          <p:bldP spid="95" grpId="0"/>
          <p:bldP spid="96" grpId="0"/>
          <p:bldP spid="98" grpId="0" animBg="1"/>
          <p:bldP spid="99" grpId="0" animBg="1"/>
          <p:bldP spid="100" grpId="0" animBg="1"/>
          <p:bldP spid="103" grpId="0"/>
          <p:bldP spid="104" grpId="0"/>
          <p:bldP spid="106" grpId="0"/>
          <p:bldP spid="10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11"/>
                                            </p:tgtEl>
                                            <p:attrNameLst>
                                              <p:attrName>style.visibility</p:attrName>
                                            </p:attrNameLst>
                                          </p:cBhvr>
                                          <p:to>
                                            <p:strVal val="visible"/>
                                          </p:to>
                                        </p:set>
                                        <p:anim calcmode="lin" valueType="num">
                                          <p:cBhvr>
                                            <p:cTn id="20" dur="1000" fill="hold"/>
                                            <p:tgtEl>
                                              <p:spTgt spid="111"/>
                                            </p:tgtEl>
                                            <p:attrNameLst>
                                              <p:attrName>ppt_w</p:attrName>
                                            </p:attrNameLst>
                                          </p:cBhvr>
                                          <p:tavLst>
                                            <p:tav tm="0">
                                              <p:val>
                                                <p:fltVal val="0"/>
                                              </p:val>
                                            </p:tav>
                                            <p:tav tm="100000">
                                              <p:val>
                                                <p:strVal val="#ppt_w"/>
                                              </p:val>
                                            </p:tav>
                                          </p:tavLst>
                                        </p:anim>
                                        <p:anim calcmode="lin" valueType="num">
                                          <p:cBhvr>
                                            <p:cTn id="21" dur="1000" fill="hold"/>
                                            <p:tgtEl>
                                              <p:spTgt spid="111"/>
                                            </p:tgtEl>
                                            <p:attrNameLst>
                                              <p:attrName>ppt_h</p:attrName>
                                            </p:attrNameLst>
                                          </p:cBhvr>
                                          <p:tavLst>
                                            <p:tav tm="0">
                                              <p:val>
                                                <p:fltVal val="0"/>
                                              </p:val>
                                            </p:tav>
                                            <p:tav tm="100000">
                                              <p:val>
                                                <p:strVal val="#ppt_h"/>
                                              </p:val>
                                            </p:tav>
                                          </p:tavLst>
                                        </p:anim>
                                        <p:animEffect transition="in" filter="fade">
                                          <p:cBhvr>
                                            <p:cTn id="22" dur="1000"/>
                                            <p:tgtEl>
                                              <p:spTgt spid="111"/>
                                            </p:tgtEl>
                                          </p:cBhvr>
                                        </p:animEffect>
                                      </p:childTnLst>
                                    </p:cTn>
                                  </p:par>
                                  <p:par>
                                    <p:cTn id="23" presetID="8" presetClass="emph" presetSubtype="0" fill="hold" nodeType="withEffect">
                                      <p:stCondLst>
                                        <p:cond delay="0"/>
                                      </p:stCondLst>
                                      <p:childTnLst>
                                        <p:animRot by="21600000">
                                          <p:cBhvr>
                                            <p:cTn id="24" dur="1000" fill="hold"/>
                                            <p:tgtEl>
                                              <p:spTgt spid="111"/>
                                            </p:tgtEl>
                                            <p:attrNameLst>
                                              <p:attrName>r</p:attrName>
                                            </p:attrNameLst>
                                          </p:cBhvr>
                                        </p:animRot>
                                      </p:childTnLst>
                                    </p:cTn>
                                  </p:par>
                                  <p:par>
                                    <p:cTn id="25" presetID="23" presetClass="entr" presetSubtype="16" fill="hold" grpId="0" nodeType="withEffect">
                                      <p:stCondLst>
                                        <p:cond delay="50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right)">
                                          <p:cBhvr>
                                            <p:cTn id="32" dur="300"/>
                                            <p:tgtEl>
                                              <p:spTgt spid="93"/>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fade">
                                          <p:cBhvr>
                                            <p:cTn id="36" dur="300"/>
                                            <p:tgtEl>
                                              <p:spTgt spid="94"/>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300"/>
                                            <p:tgtEl>
                                              <p:spTgt spid="91"/>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fade">
                                          <p:cBhvr>
                                            <p:cTn id="44" dur="300"/>
                                            <p:tgtEl>
                                              <p:spTgt spid="95"/>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wipe(left)">
                                          <p:cBhvr>
                                            <p:cTn id="48" dur="300"/>
                                            <p:tgtEl>
                                              <p:spTgt spid="92"/>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300"/>
                                            <p:tgtEl>
                                              <p:spTgt spid="96"/>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103"/>
                                            </p:tgtEl>
                                            <p:attrNameLst>
                                              <p:attrName>style.visibility</p:attrName>
                                            </p:attrNameLst>
                                          </p:cBhvr>
                                          <p:to>
                                            <p:strVal val="visible"/>
                                          </p:to>
                                        </p:set>
                                        <p:anim calcmode="lin" valueType="num">
                                          <p:cBhvr>
                                            <p:cTn id="56" dur="200" fill="hold"/>
                                            <p:tgtEl>
                                              <p:spTgt spid="103"/>
                                            </p:tgtEl>
                                            <p:attrNameLst>
                                              <p:attrName>ppt_w</p:attrName>
                                            </p:attrNameLst>
                                          </p:cBhvr>
                                          <p:tavLst>
                                            <p:tav tm="0">
                                              <p:val>
                                                <p:fltVal val="0"/>
                                              </p:val>
                                            </p:tav>
                                            <p:tav tm="100000">
                                              <p:val>
                                                <p:strVal val="#ppt_w"/>
                                              </p:val>
                                            </p:tav>
                                          </p:tavLst>
                                        </p:anim>
                                        <p:anim calcmode="lin" valueType="num">
                                          <p:cBhvr>
                                            <p:cTn id="57" dur="200" fill="hold"/>
                                            <p:tgtEl>
                                              <p:spTgt spid="103"/>
                                            </p:tgtEl>
                                            <p:attrNameLst>
                                              <p:attrName>ppt_h</p:attrName>
                                            </p:attrNameLst>
                                          </p:cBhvr>
                                          <p:tavLst>
                                            <p:tav tm="0">
                                              <p:val>
                                                <p:fltVal val="0"/>
                                              </p:val>
                                            </p:tav>
                                            <p:tav tm="100000">
                                              <p:val>
                                                <p:strVal val="#ppt_h"/>
                                              </p:val>
                                            </p:tav>
                                          </p:tavLst>
                                        </p:anim>
                                        <p:animEffect transition="in" filter="fade">
                                          <p:cBhvr>
                                            <p:cTn id="58" dur="200"/>
                                            <p:tgtEl>
                                              <p:spTgt spid="103"/>
                                            </p:tgtEl>
                                          </p:cBhvr>
                                        </p:animEffect>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wipe(left)">
                                          <p:cBhvr>
                                            <p:cTn id="62" dur="200"/>
                                            <p:tgtEl>
                                              <p:spTgt spid="102"/>
                                            </p:tgtEl>
                                          </p:cBhvr>
                                        </p:animEffect>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500" fill="hold"/>
                                            <p:tgtEl>
                                              <p:spTgt spid="100"/>
                                            </p:tgtEl>
                                            <p:attrNameLst>
                                              <p:attrName>ppt_x</p:attrName>
                                            </p:attrNameLst>
                                          </p:cBhvr>
                                          <p:tavLst>
                                            <p:tav tm="0">
                                              <p:val>
                                                <p:strVal val="0-#ppt_w/2"/>
                                              </p:val>
                                            </p:tav>
                                            <p:tav tm="100000">
                                              <p:val>
                                                <p:strVal val="#ppt_x"/>
                                              </p:val>
                                            </p:tav>
                                          </p:tavLst>
                                        </p:anim>
                                        <p:anim calcmode="lin" valueType="num">
                                          <p:cBhvr additive="base">
                                            <p:cTn id="67" dur="500" fill="hold"/>
                                            <p:tgtEl>
                                              <p:spTgt spid="100"/>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04"/>
                                            </p:tgtEl>
                                            <p:attrNameLst>
                                              <p:attrName>style.visibility</p:attrName>
                                            </p:attrNameLst>
                                          </p:cBhvr>
                                          <p:to>
                                            <p:strVal val="visible"/>
                                          </p:to>
                                        </p:set>
                                        <p:anim calcmode="lin" valueType="num">
                                          <p:cBhvr additive="base">
                                            <p:cTn id="71" dur="300" fill="hold"/>
                                            <p:tgtEl>
                                              <p:spTgt spid="104"/>
                                            </p:tgtEl>
                                            <p:attrNameLst>
                                              <p:attrName>ppt_x</p:attrName>
                                            </p:attrNameLst>
                                          </p:cBhvr>
                                          <p:tavLst>
                                            <p:tav tm="0">
                                              <p:val>
                                                <p:strVal val="1+#ppt_w/2"/>
                                              </p:val>
                                            </p:tav>
                                            <p:tav tm="100000">
                                              <p:val>
                                                <p:strVal val="#ppt_x"/>
                                              </p:val>
                                            </p:tav>
                                          </p:tavLst>
                                        </p:anim>
                                        <p:anim calcmode="lin" valueType="num">
                                          <p:cBhvr additive="base">
                                            <p:cTn id="72" dur="300" fill="hold"/>
                                            <p:tgtEl>
                                              <p:spTgt spid="104"/>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8"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additive="base">
                                            <p:cTn id="76" dur="500" fill="hold"/>
                                            <p:tgtEl>
                                              <p:spTgt spid="99"/>
                                            </p:tgtEl>
                                            <p:attrNameLst>
                                              <p:attrName>ppt_x</p:attrName>
                                            </p:attrNameLst>
                                          </p:cBhvr>
                                          <p:tavLst>
                                            <p:tav tm="0">
                                              <p:val>
                                                <p:strVal val="0-#ppt_w/2"/>
                                              </p:val>
                                            </p:tav>
                                            <p:tav tm="100000">
                                              <p:val>
                                                <p:strVal val="#ppt_x"/>
                                              </p:val>
                                            </p:tav>
                                          </p:tavLst>
                                        </p:anim>
                                        <p:anim calcmode="lin" valueType="num">
                                          <p:cBhvr additive="base">
                                            <p:cTn id="77" dur="500" fill="hold"/>
                                            <p:tgtEl>
                                              <p:spTgt spid="99"/>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2" presetClass="entr" presetSubtype="2" fill="hold" grpId="0" nodeType="after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additive="base">
                                            <p:cTn id="81" dur="300" fill="hold"/>
                                            <p:tgtEl>
                                              <p:spTgt spid="106"/>
                                            </p:tgtEl>
                                            <p:attrNameLst>
                                              <p:attrName>ppt_x</p:attrName>
                                            </p:attrNameLst>
                                          </p:cBhvr>
                                          <p:tavLst>
                                            <p:tav tm="0">
                                              <p:val>
                                                <p:strVal val="1+#ppt_w/2"/>
                                              </p:val>
                                            </p:tav>
                                            <p:tav tm="100000">
                                              <p:val>
                                                <p:strVal val="#ppt_x"/>
                                              </p:val>
                                            </p:tav>
                                          </p:tavLst>
                                        </p:anim>
                                        <p:anim calcmode="lin" valueType="num">
                                          <p:cBhvr additive="base">
                                            <p:cTn id="82" dur="300" fill="hold"/>
                                            <p:tgtEl>
                                              <p:spTgt spid="106"/>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 presetClass="entr" presetSubtype="2" fill="hold" grpId="0" nodeType="afterEffect">
                                      <p:stCondLst>
                                        <p:cond delay="0"/>
                                      </p:stCondLst>
                                      <p:childTnLst>
                                        <p:set>
                                          <p:cBhvr>
                                            <p:cTn id="90" dur="1" fill="hold">
                                              <p:stCondLst>
                                                <p:cond delay="0"/>
                                              </p:stCondLst>
                                            </p:cTn>
                                            <p:tgtEl>
                                              <p:spTgt spid="107"/>
                                            </p:tgtEl>
                                            <p:attrNameLst>
                                              <p:attrName>style.visibility</p:attrName>
                                            </p:attrNameLst>
                                          </p:cBhvr>
                                          <p:to>
                                            <p:strVal val="visible"/>
                                          </p:to>
                                        </p:set>
                                        <p:anim calcmode="lin" valueType="num">
                                          <p:cBhvr additive="base">
                                            <p:cTn id="91" dur="300" fill="hold"/>
                                            <p:tgtEl>
                                              <p:spTgt spid="107"/>
                                            </p:tgtEl>
                                            <p:attrNameLst>
                                              <p:attrName>ppt_x</p:attrName>
                                            </p:attrNameLst>
                                          </p:cBhvr>
                                          <p:tavLst>
                                            <p:tav tm="0">
                                              <p:val>
                                                <p:strVal val="1+#ppt_w/2"/>
                                              </p:val>
                                            </p:tav>
                                            <p:tav tm="100000">
                                              <p:val>
                                                <p:strVal val="#ppt_x"/>
                                              </p:val>
                                            </p:tav>
                                          </p:tavLst>
                                        </p:anim>
                                        <p:anim calcmode="lin" valueType="num">
                                          <p:cBhvr additive="base">
                                            <p:cTn id="92" dur="3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80" grpId="0" animBg="1"/>
          <p:bldP spid="91" grpId="0" animBg="1"/>
          <p:bldP spid="92" grpId="0" animBg="1"/>
          <p:bldP spid="93" grpId="0" animBg="1"/>
          <p:bldP spid="94" grpId="0"/>
          <p:bldP spid="95" grpId="0"/>
          <p:bldP spid="96" grpId="0"/>
          <p:bldP spid="98" grpId="0" animBg="1"/>
          <p:bldP spid="99" grpId="0" animBg="1"/>
          <p:bldP spid="100" grpId="0" animBg="1"/>
          <p:bldP spid="103" grpId="0"/>
          <p:bldP spid="104" grpId="0"/>
          <p:bldP spid="106" grpId="0"/>
          <p:bldP spid="10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泪滴形 28"/>
          <p:cNvSpPr/>
          <p:nvPr/>
        </p:nvSpPr>
        <p:spPr>
          <a:xfrm>
            <a:off x="6874723" y="2134060"/>
            <a:ext cx="1673366" cy="1673402"/>
          </a:xfrm>
          <a:prstGeom prst="teardrop">
            <a:avLst/>
          </a:prstGeom>
          <a:solidFill>
            <a:schemeClr val="tx2">
              <a:lumMod val="50000"/>
            </a:schemeClr>
          </a:solidFill>
          <a:ln w="25400" cap="flat" cmpd="sng" algn="ctr">
            <a:noFill/>
            <a:prstDash val="solid"/>
          </a:ln>
          <a:effectLst/>
        </p:spPr>
        <p:txBody>
          <a:bodyPr lIns="51399" tIns="25699" rIns="51399" bIns="25699" rtlCol="0" anchor="ctr"/>
          <a:lstStyle/>
          <a:p>
            <a:pPr algn="ctr" defTabSz="513715"/>
            <a:endParaRPr lang="zh-CN" altLang="en-US" sz="1000" kern="0">
              <a:solidFill>
                <a:prstClr val="white"/>
              </a:solidFill>
              <a:latin typeface="Calibri" panose="020F0502020204030204"/>
              <a:ea typeface="宋体" panose="02010600030101010101" pitchFamily="2" charset="-122"/>
            </a:endParaRPr>
          </a:p>
        </p:txBody>
      </p:sp>
      <p:pic>
        <p:nvPicPr>
          <p:cNvPr id="3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4975" y="2324449"/>
            <a:ext cx="353285" cy="355822"/>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矩形 30"/>
          <p:cNvSpPr/>
          <p:nvPr/>
        </p:nvSpPr>
        <p:spPr>
          <a:xfrm>
            <a:off x="7221467" y="2534376"/>
            <a:ext cx="1185301" cy="986637"/>
          </a:xfrm>
          <a:prstGeom prst="rect">
            <a:avLst/>
          </a:prstGeom>
        </p:spPr>
        <p:txBody>
          <a:bodyPr wrap="square" lIns="51399" tIns="25699" rIns="51399" bIns="25699">
            <a:spAutoFit/>
          </a:bodyPr>
          <a:lstStyle/>
          <a:p>
            <a:pPr algn="just" defTabSz="513715"/>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         </a:t>
            </a:r>
            <a:r>
              <a:rPr lang="zh-CN" altLang="en-US" sz="1000" dirty="0">
                <a:solidFill>
                  <a:prstClr val="white"/>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1000" dirty="0">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656242" y="1701596"/>
            <a:ext cx="1809937" cy="1203209"/>
          </a:xfrm>
          <a:prstGeom prst="rect">
            <a:avLst/>
          </a:prstGeom>
          <a:blipFill>
            <a:blip r:embed="rId3" cstate="print"/>
            <a:stretch>
              <a:fillRect/>
            </a:stretch>
          </a:blipFill>
          <a:ln w="25400" cap="flat" cmpd="sng" algn="ctr">
            <a:noFill/>
            <a:prstDash val="solid"/>
          </a:ln>
          <a:effectLst/>
        </p:spPr>
        <p:txBody>
          <a:bodyPr lIns="51399" tIns="25699" rIns="51399" bIns="25699" rtlCol="0" anchor="ctr"/>
          <a:lstStyle/>
          <a:p>
            <a:pPr algn="ctr" defTabSz="513715"/>
            <a:endParaRPr lang="zh-CN" altLang="en-US" sz="1000" kern="0">
              <a:solidFill>
                <a:prstClr val="white"/>
              </a:solidFill>
              <a:latin typeface="Calibri" panose="020F0502020204030204"/>
              <a:ea typeface="宋体" panose="02010600030101010101" pitchFamily="2" charset="-122"/>
            </a:endParaRPr>
          </a:p>
        </p:txBody>
      </p:sp>
      <p:sp>
        <p:nvSpPr>
          <p:cNvPr id="33" name="矩形 32"/>
          <p:cNvSpPr/>
          <p:nvPr/>
        </p:nvSpPr>
        <p:spPr>
          <a:xfrm>
            <a:off x="656242" y="2904354"/>
            <a:ext cx="1809937" cy="1107556"/>
          </a:xfrm>
          <a:prstGeom prst="rect">
            <a:avLst/>
          </a:prstGeom>
          <a:solidFill>
            <a:schemeClr val="tx2"/>
          </a:solidFill>
          <a:ln w="25400" cap="flat" cmpd="sng" algn="ctr">
            <a:noFill/>
            <a:prstDash val="solid"/>
          </a:ln>
          <a:effectLst/>
        </p:spPr>
        <p:txBody>
          <a:bodyPr lIns="51399" tIns="25699" rIns="51399" bIns="25699" rtlCol="0" anchor="ctr"/>
          <a:lstStyle/>
          <a:p>
            <a:pPr algn="ctr" defTabSz="513715"/>
            <a:endParaRPr lang="zh-CN" altLang="en-US" sz="1000" kern="0">
              <a:solidFill>
                <a:prstClr val="white"/>
              </a:solidFill>
              <a:latin typeface="Calibri" panose="020F0502020204030204"/>
              <a:ea typeface="宋体" panose="02010600030101010101" pitchFamily="2" charset="-122"/>
            </a:endParaRPr>
          </a:p>
        </p:txBody>
      </p:sp>
      <p:sp>
        <p:nvSpPr>
          <p:cNvPr id="34" name="矩形 33"/>
          <p:cNvSpPr/>
          <p:nvPr/>
        </p:nvSpPr>
        <p:spPr>
          <a:xfrm>
            <a:off x="712563" y="2964814"/>
            <a:ext cx="1665198" cy="986637"/>
          </a:xfrm>
          <a:prstGeom prst="rect">
            <a:avLst/>
          </a:prstGeom>
        </p:spPr>
        <p:txBody>
          <a:bodyPr wrap="square" lIns="51399" tIns="25699" rIns="51399" bIns="25699">
            <a:spAutoFit/>
          </a:bodyPr>
          <a:lstStyle/>
          <a:p>
            <a:pPr algn="just" defTabSz="513715"/>
            <a:r>
              <a:rPr lang="zh-CN" altLang="en-US" sz="1000" dirty="0">
                <a:solidFill>
                  <a:prstClr val="white"/>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这里填写目录内容说明，设计的发展存在着一个时代价值观的问题。这里填写目录内容说明。设计的发展存在着一个时代价值观的问题这里填写目录内容说明。</a:t>
            </a:r>
            <a:endParaRPr lang="en-US" altLang="zh-CN" sz="1000" dirty="0">
              <a:solidFill>
                <a:prstClr val="white"/>
              </a:solidFill>
              <a:latin typeface="微软雅黑" panose="020B0503020204020204" pitchFamily="34" charset="-122"/>
              <a:ea typeface="微软雅黑" panose="020B0503020204020204" pitchFamily="34" charset="-122"/>
            </a:endParaRPr>
          </a:p>
        </p:txBody>
      </p:sp>
      <p:sp>
        <p:nvSpPr>
          <p:cNvPr id="35" name="泪滴形 34"/>
          <p:cNvSpPr/>
          <p:nvPr/>
        </p:nvSpPr>
        <p:spPr>
          <a:xfrm>
            <a:off x="4862899" y="2134060"/>
            <a:ext cx="1673366" cy="1673402"/>
          </a:xfrm>
          <a:prstGeom prst="teardrop">
            <a:avLst/>
          </a:prstGeom>
          <a:solidFill>
            <a:schemeClr val="tx2"/>
          </a:solidFill>
          <a:ln w="25400" cap="flat" cmpd="sng" algn="ctr">
            <a:noFill/>
            <a:prstDash val="solid"/>
          </a:ln>
          <a:effectLst/>
        </p:spPr>
        <p:txBody>
          <a:bodyPr lIns="51399" tIns="25699" rIns="51399" bIns="25699" rtlCol="0" anchor="ctr"/>
          <a:lstStyle/>
          <a:p>
            <a:pPr algn="ctr" defTabSz="513715"/>
            <a:endParaRPr lang="zh-CN" altLang="en-US" sz="1000" kern="0">
              <a:solidFill>
                <a:prstClr val="white"/>
              </a:solidFill>
              <a:latin typeface="Calibri" panose="020F0502020204030204"/>
              <a:ea typeface="宋体" panose="02010600030101010101" pitchFamily="2" charset="-122"/>
            </a:endParaRPr>
          </a:p>
        </p:txBody>
      </p:sp>
      <p:sp>
        <p:nvSpPr>
          <p:cNvPr id="36" name="矩形 35"/>
          <p:cNvSpPr/>
          <p:nvPr/>
        </p:nvSpPr>
        <p:spPr>
          <a:xfrm>
            <a:off x="5216649" y="2534376"/>
            <a:ext cx="1185301" cy="986637"/>
          </a:xfrm>
          <a:prstGeom prst="rect">
            <a:avLst/>
          </a:prstGeom>
        </p:spPr>
        <p:txBody>
          <a:bodyPr wrap="square" lIns="51399" tIns="25699" rIns="51399" bIns="25699">
            <a:spAutoFit/>
          </a:bodyPr>
          <a:lstStyle/>
          <a:p>
            <a:pPr algn="just" defTabSz="513715"/>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         </a:t>
            </a:r>
            <a:r>
              <a:rPr lang="zh-CN" altLang="en-US" sz="1000" dirty="0">
                <a:solidFill>
                  <a:prstClr val="white"/>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1000" dirty="0">
              <a:solidFill>
                <a:prstClr val="white"/>
              </a:solidFill>
              <a:latin typeface="微软雅黑" panose="020B0503020204020204" pitchFamily="34" charset="-122"/>
              <a:ea typeface="微软雅黑" panose="020B0503020204020204" pitchFamily="34" charset="-122"/>
            </a:endParaRPr>
          </a:p>
        </p:txBody>
      </p:sp>
      <p:pic>
        <p:nvPicPr>
          <p:cNvPr id="3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5834" y="2324451"/>
            <a:ext cx="347921" cy="350419"/>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泪滴形 39"/>
          <p:cNvSpPr/>
          <p:nvPr/>
        </p:nvSpPr>
        <p:spPr>
          <a:xfrm>
            <a:off x="2865560" y="2134060"/>
            <a:ext cx="1673366" cy="1673402"/>
          </a:xfrm>
          <a:prstGeom prst="teardrop">
            <a:avLst/>
          </a:prstGeom>
          <a:solidFill>
            <a:schemeClr val="bg2"/>
          </a:solidFill>
          <a:ln w="25400" cap="flat" cmpd="sng" algn="ctr">
            <a:noFill/>
            <a:prstDash val="solid"/>
          </a:ln>
          <a:effectLst/>
        </p:spPr>
        <p:txBody>
          <a:bodyPr lIns="51399" tIns="25699" rIns="51399" bIns="25699" rtlCol="0" anchor="ctr"/>
          <a:lstStyle/>
          <a:p>
            <a:pPr algn="ctr" defTabSz="513715"/>
            <a:endParaRPr lang="zh-CN" altLang="en-US" sz="1000" kern="0">
              <a:solidFill>
                <a:prstClr val="white"/>
              </a:solidFill>
              <a:latin typeface="Calibri" panose="020F0502020204030204"/>
              <a:ea typeface="宋体" panose="02010600030101010101" pitchFamily="2" charset="-122"/>
            </a:endParaRPr>
          </a:p>
        </p:txBody>
      </p:sp>
      <p:sp>
        <p:nvSpPr>
          <p:cNvPr id="42" name="矩形 41"/>
          <p:cNvSpPr/>
          <p:nvPr/>
        </p:nvSpPr>
        <p:spPr>
          <a:xfrm>
            <a:off x="3205261" y="2534376"/>
            <a:ext cx="1185301" cy="986637"/>
          </a:xfrm>
          <a:prstGeom prst="rect">
            <a:avLst/>
          </a:prstGeom>
        </p:spPr>
        <p:txBody>
          <a:bodyPr wrap="square" lIns="51399" tIns="25699" rIns="51399" bIns="25699">
            <a:spAutoFit/>
          </a:bodyPr>
          <a:lstStyle/>
          <a:p>
            <a:pPr algn="just" defTabSz="513715"/>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         </a:t>
            </a:r>
            <a:r>
              <a:rPr lang="zh-CN" altLang="en-US" sz="1000" dirty="0">
                <a:solidFill>
                  <a:prstClr val="white"/>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1000" dirty="0">
              <a:solidFill>
                <a:prstClr val="white"/>
              </a:solidFill>
              <a:latin typeface="微软雅黑" panose="020B0503020204020204" pitchFamily="34" charset="-122"/>
              <a:ea typeface="微软雅黑" panose="020B0503020204020204" pitchFamily="34" charset="-122"/>
            </a:endParaRPr>
          </a:p>
        </p:txBody>
      </p:sp>
      <p:pic>
        <p:nvPicPr>
          <p:cNvPr id="4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0409" y="2324451"/>
            <a:ext cx="348689" cy="348697"/>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14:presetBounceEnd="42000">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14:bounceEnd="42000">
                                          <p:cBhvr additive="base">
                                            <p:cTn id="20" dur="500" fill="hold"/>
                                            <p:tgtEl>
                                              <p:spTgt spid="33"/>
                                            </p:tgtEl>
                                            <p:attrNameLst>
                                              <p:attrName>ppt_x</p:attrName>
                                            </p:attrNameLst>
                                          </p:cBhvr>
                                          <p:tavLst>
                                            <p:tav tm="0">
                                              <p:val>
                                                <p:strVal val="#ppt_x"/>
                                              </p:val>
                                            </p:tav>
                                            <p:tav tm="100000">
                                              <p:val>
                                                <p:strVal val="#ppt_x"/>
                                              </p:val>
                                            </p:tav>
                                          </p:tavLst>
                                        </p:anim>
                                        <p:anim calcmode="lin" valueType="num" p14:bounceEnd="42000">
                                          <p:cBhvr additive="base">
                                            <p:cTn id="21" dur="500" fill="hold"/>
                                            <p:tgtEl>
                                              <p:spTgt spid="33"/>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14:presetBounceEnd="48000">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14:bounceEnd="48000">
                                          <p:cBhvr additive="base">
                                            <p:cTn id="24" dur="500" fill="hold"/>
                                            <p:tgtEl>
                                              <p:spTgt spid="32"/>
                                            </p:tgtEl>
                                            <p:attrNameLst>
                                              <p:attrName>ppt_x</p:attrName>
                                            </p:attrNameLst>
                                          </p:cBhvr>
                                          <p:tavLst>
                                            <p:tav tm="0">
                                              <p:val>
                                                <p:strVal val="#ppt_x"/>
                                              </p:val>
                                            </p:tav>
                                            <p:tav tm="100000">
                                              <p:val>
                                                <p:strVal val="#ppt_x"/>
                                              </p:val>
                                            </p:tav>
                                          </p:tavLst>
                                        </p:anim>
                                        <p:anim calcmode="lin" valueType="num" p14:bounceEnd="48000">
                                          <p:cBhvr additive="base">
                                            <p:cTn id="25" dur="500" fill="hold"/>
                                            <p:tgtEl>
                                              <p:spTgt spid="32"/>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4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300" fill="hold"/>
                                            <p:tgtEl>
                                              <p:spTgt spid="29"/>
                                            </p:tgtEl>
                                            <p:attrNameLst>
                                              <p:attrName>ppt_x</p:attrName>
                                            </p:attrNameLst>
                                          </p:cBhvr>
                                          <p:tavLst>
                                            <p:tav tm="0">
                                              <p:val>
                                                <p:strVal val="0-#ppt_w/2"/>
                                              </p:val>
                                            </p:tav>
                                            <p:tav tm="100000">
                                              <p:val>
                                                <p:strVal val="#ppt_x"/>
                                              </p:val>
                                            </p:tav>
                                          </p:tavLst>
                                        </p:anim>
                                        <p:anim calcmode="lin" valueType="num">
                                          <p:cBhvr additive="base">
                                            <p:cTn id="33" dur="300" fill="hold"/>
                                            <p:tgtEl>
                                              <p:spTgt spid="29"/>
                                            </p:tgtEl>
                                            <p:attrNameLst>
                                              <p:attrName>ppt_y</p:attrName>
                                            </p:attrNameLst>
                                          </p:cBhvr>
                                          <p:tavLst>
                                            <p:tav tm="0">
                                              <p:val>
                                                <p:strVal val="#ppt_y"/>
                                              </p:val>
                                            </p:tav>
                                            <p:tav tm="100000">
                                              <p:val>
                                                <p:strVal val="#ppt_y"/>
                                              </p:val>
                                            </p:tav>
                                          </p:tavLst>
                                        </p:anim>
                                      </p:childTnLst>
                                    </p:cTn>
                                  </p:par>
                                  <p:par>
                                    <p:cTn id="34" presetID="32" presetClass="emph" presetSubtype="0" fill="hold" grpId="1" nodeType="withEffect">
                                      <p:stCondLst>
                                        <p:cond delay="0"/>
                                      </p:stCondLst>
                                      <p:childTnLst>
                                        <p:animRot by="120000">
                                          <p:cBhvr>
                                            <p:cTn id="35" dur="80" fill="hold">
                                              <p:stCondLst>
                                                <p:cond delay="0"/>
                                              </p:stCondLst>
                                            </p:cTn>
                                            <p:tgtEl>
                                              <p:spTgt spid="29"/>
                                            </p:tgtEl>
                                            <p:attrNameLst>
                                              <p:attrName>r</p:attrName>
                                            </p:attrNameLst>
                                          </p:cBhvr>
                                        </p:animRot>
                                        <p:animRot by="-240000">
                                          <p:cBhvr>
                                            <p:cTn id="36" dur="160" fill="hold">
                                              <p:stCondLst>
                                                <p:cond delay="160"/>
                                              </p:stCondLst>
                                            </p:cTn>
                                            <p:tgtEl>
                                              <p:spTgt spid="29"/>
                                            </p:tgtEl>
                                            <p:attrNameLst>
                                              <p:attrName>r</p:attrName>
                                            </p:attrNameLst>
                                          </p:cBhvr>
                                        </p:animRot>
                                        <p:animRot by="240000">
                                          <p:cBhvr>
                                            <p:cTn id="37" dur="160" fill="hold">
                                              <p:stCondLst>
                                                <p:cond delay="320"/>
                                              </p:stCondLst>
                                            </p:cTn>
                                            <p:tgtEl>
                                              <p:spTgt spid="29"/>
                                            </p:tgtEl>
                                            <p:attrNameLst>
                                              <p:attrName>r</p:attrName>
                                            </p:attrNameLst>
                                          </p:cBhvr>
                                        </p:animRot>
                                        <p:animRot by="-240000">
                                          <p:cBhvr>
                                            <p:cTn id="38" dur="160" fill="hold">
                                              <p:stCondLst>
                                                <p:cond delay="480"/>
                                              </p:stCondLst>
                                            </p:cTn>
                                            <p:tgtEl>
                                              <p:spTgt spid="29"/>
                                            </p:tgtEl>
                                            <p:attrNameLst>
                                              <p:attrName>r</p:attrName>
                                            </p:attrNameLst>
                                          </p:cBhvr>
                                        </p:animRot>
                                        <p:animRot by="120000">
                                          <p:cBhvr>
                                            <p:cTn id="39" dur="160" fill="hold">
                                              <p:stCondLst>
                                                <p:cond delay="640"/>
                                              </p:stCondLst>
                                            </p:cTn>
                                            <p:tgtEl>
                                              <p:spTgt spid="29"/>
                                            </p:tgtEl>
                                            <p:attrNameLst>
                                              <p:attrName>r</p:attrName>
                                            </p:attrNameLst>
                                          </p:cBhvr>
                                        </p:animRot>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300" fill="hold"/>
                                            <p:tgtEl>
                                              <p:spTgt spid="35"/>
                                            </p:tgtEl>
                                            <p:attrNameLst>
                                              <p:attrName>ppt_x</p:attrName>
                                            </p:attrNameLst>
                                          </p:cBhvr>
                                          <p:tavLst>
                                            <p:tav tm="0">
                                              <p:val>
                                                <p:strVal val="0-#ppt_w/2"/>
                                              </p:val>
                                            </p:tav>
                                            <p:tav tm="100000">
                                              <p:val>
                                                <p:strVal val="#ppt_x"/>
                                              </p:val>
                                            </p:tav>
                                          </p:tavLst>
                                        </p:anim>
                                        <p:anim calcmode="lin" valueType="num">
                                          <p:cBhvr additive="base">
                                            <p:cTn id="44" dur="300" fill="hold"/>
                                            <p:tgtEl>
                                              <p:spTgt spid="35"/>
                                            </p:tgtEl>
                                            <p:attrNameLst>
                                              <p:attrName>ppt_y</p:attrName>
                                            </p:attrNameLst>
                                          </p:cBhvr>
                                          <p:tavLst>
                                            <p:tav tm="0">
                                              <p:val>
                                                <p:strVal val="#ppt_y"/>
                                              </p:val>
                                            </p:tav>
                                            <p:tav tm="100000">
                                              <p:val>
                                                <p:strVal val="#ppt_y"/>
                                              </p:val>
                                            </p:tav>
                                          </p:tavLst>
                                        </p:anim>
                                      </p:childTnLst>
                                    </p:cTn>
                                  </p:par>
                                  <p:par>
                                    <p:cTn id="45" presetID="32" presetClass="emph" presetSubtype="0" fill="hold" grpId="1" nodeType="withEffect">
                                      <p:stCondLst>
                                        <p:cond delay="0"/>
                                      </p:stCondLst>
                                      <p:childTnLst>
                                        <p:animRot by="120000">
                                          <p:cBhvr>
                                            <p:cTn id="46" dur="80" fill="hold">
                                              <p:stCondLst>
                                                <p:cond delay="0"/>
                                              </p:stCondLst>
                                            </p:cTn>
                                            <p:tgtEl>
                                              <p:spTgt spid="35"/>
                                            </p:tgtEl>
                                            <p:attrNameLst>
                                              <p:attrName>r</p:attrName>
                                            </p:attrNameLst>
                                          </p:cBhvr>
                                        </p:animRot>
                                        <p:animRot by="-240000">
                                          <p:cBhvr>
                                            <p:cTn id="47" dur="160" fill="hold">
                                              <p:stCondLst>
                                                <p:cond delay="160"/>
                                              </p:stCondLst>
                                            </p:cTn>
                                            <p:tgtEl>
                                              <p:spTgt spid="35"/>
                                            </p:tgtEl>
                                            <p:attrNameLst>
                                              <p:attrName>r</p:attrName>
                                            </p:attrNameLst>
                                          </p:cBhvr>
                                        </p:animRot>
                                        <p:animRot by="240000">
                                          <p:cBhvr>
                                            <p:cTn id="48" dur="160" fill="hold">
                                              <p:stCondLst>
                                                <p:cond delay="320"/>
                                              </p:stCondLst>
                                            </p:cTn>
                                            <p:tgtEl>
                                              <p:spTgt spid="35"/>
                                            </p:tgtEl>
                                            <p:attrNameLst>
                                              <p:attrName>r</p:attrName>
                                            </p:attrNameLst>
                                          </p:cBhvr>
                                        </p:animRot>
                                        <p:animRot by="-240000">
                                          <p:cBhvr>
                                            <p:cTn id="49" dur="160" fill="hold">
                                              <p:stCondLst>
                                                <p:cond delay="480"/>
                                              </p:stCondLst>
                                            </p:cTn>
                                            <p:tgtEl>
                                              <p:spTgt spid="35"/>
                                            </p:tgtEl>
                                            <p:attrNameLst>
                                              <p:attrName>r</p:attrName>
                                            </p:attrNameLst>
                                          </p:cBhvr>
                                        </p:animRot>
                                        <p:animRot by="120000">
                                          <p:cBhvr>
                                            <p:cTn id="50" dur="160" fill="hold">
                                              <p:stCondLst>
                                                <p:cond delay="640"/>
                                              </p:stCondLst>
                                            </p:cTn>
                                            <p:tgtEl>
                                              <p:spTgt spid="35"/>
                                            </p:tgtEl>
                                            <p:attrNameLst>
                                              <p:attrName>r</p:attrName>
                                            </p:attrNameLst>
                                          </p:cBhvr>
                                        </p:animRot>
                                      </p:childTnLst>
                                    </p:cTn>
                                  </p:par>
                                </p:childTnLst>
                              </p:cTn>
                            </p:par>
                            <p:par>
                              <p:cTn id="51" fill="hold">
                                <p:stCondLst>
                                  <p:cond delay="2500"/>
                                </p:stCondLst>
                                <p:childTnLst>
                                  <p:par>
                                    <p:cTn id="52" presetID="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300" fill="hold"/>
                                            <p:tgtEl>
                                              <p:spTgt spid="40"/>
                                            </p:tgtEl>
                                            <p:attrNameLst>
                                              <p:attrName>ppt_x</p:attrName>
                                            </p:attrNameLst>
                                          </p:cBhvr>
                                          <p:tavLst>
                                            <p:tav tm="0">
                                              <p:val>
                                                <p:strVal val="0-#ppt_w/2"/>
                                              </p:val>
                                            </p:tav>
                                            <p:tav tm="100000">
                                              <p:val>
                                                <p:strVal val="#ppt_x"/>
                                              </p:val>
                                            </p:tav>
                                          </p:tavLst>
                                        </p:anim>
                                        <p:anim calcmode="lin" valueType="num">
                                          <p:cBhvr additive="base">
                                            <p:cTn id="55" dur="300" fill="hold"/>
                                            <p:tgtEl>
                                              <p:spTgt spid="40"/>
                                            </p:tgtEl>
                                            <p:attrNameLst>
                                              <p:attrName>ppt_y</p:attrName>
                                            </p:attrNameLst>
                                          </p:cBhvr>
                                          <p:tavLst>
                                            <p:tav tm="0">
                                              <p:val>
                                                <p:strVal val="#ppt_y"/>
                                              </p:val>
                                            </p:tav>
                                            <p:tav tm="100000">
                                              <p:val>
                                                <p:strVal val="#ppt_y"/>
                                              </p:val>
                                            </p:tav>
                                          </p:tavLst>
                                        </p:anim>
                                      </p:childTnLst>
                                    </p:cTn>
                                  </p:par>
                                  <p:par>
                                    <p:cTn id="56" presetID="32" presetClass="emph" presetSubtype="0" fill="hold" grpId="1" nodeType="withEffect">
                                      <p:stCondLst>
                                        <p:cond delay="0"/>
                                      </p:stCondLst>
                                      <p:childTnLst>
                                        <p:animRot by="120000">
                                          <p:cBhvr>
                                            <p:cTn id="57" dur="80" fill="hold">
                                              <p:stCondLst>
                                                <p:cond delay="0"/>
                                              </p:stCondLst>
                                            </p:cTn>
                                            <p:tgtEl>
                                              <p:spTgt spid="40"/>
                                            </p:tgtEl>
                                            <p:attrNameLst>
                                              <p:attrName>r</p:attrName>
                                            </p:attrNameLst>
                                          </p:cBhvr>
                                        </p:animRot>
                                        <p:animRot by="-240000">
                                          <p:cBhvr>
                                            <p:cTn id="58" dur="160" fill="hold">
                                              <p:stCondLst>
                                                <p:cond delay="160"/>
                                              </p:stCondLst>
                                            </p:cTn>
                                            <p:tgtEl>
                                              <p:spTgt spid="40"/>
                                            </p:tgtEl>
                                            <p:attrNameLst>
                                              <p:attrName>r</p:attrName>
                                            </p:attrNameLst>
                                          </p:cBhvr>
                                        </p:animRot>
                                        <p:animRot by="240000">
                                          <p:cBhvr>
                                            <p:cTn id="59" dur="160" fill="hold">
                                              <p:stCondLst>
                                                <p:cond delay="320"/>
                                              </p:stCondLst>
                                            </p:cTn>
                                            <p:tgtEl>
                                              <p:spTgt spid="40"/>
                                            </p:tgtEl>
                                            <p:attrNameLst>
                                              <p:attrName>r</p:attrName>
                                            </p:attrNameLst>
                                          </p:cBhvr>
                                        </p:animRot>
                                        <p:animRot by="-240000">
                                          <p:cBhvr>
                                            <p:cTn id="60" dur="160" fill="hold">
                                              <p:stCondLst>
                                                <p:cond delay="480"/>
                                              </p:stCondLst>
                                            </p:cTn>
                                            <p:tgtEl>
                                              <p:spTgt spid="40"/>
                                            </p:tgtEl>
                                            <p:attrNameLst>
                                              <p:attrName>r</p:attrName>
                                            </p:attrNameLst>
                                          </p:cBhvr>
                                        </p:animRot>
                                        <p:animRot by="120000">
                                          <p:cBhvr>
                                            <p:cTn id="61" dur="160" fill="hold">
                                              <p:stCondLst>
                                                <p:cond delay="640"/>
                                              </p:stCondLst>
                                            </p:cTn>
                                            <p:tgtEl>
                                              <p:spTgt spid="40"/>
                                            </p:tgtEl>
                                            <p:attrNameLst>
                                              <p:attrName>r</p:attrName>
                                            </p:attrNameLst>
                                          </p:cBhvr>
                                        </p:animRot>
                                      </p:childTnLst>
                                    </p:cTn>
                                  </p:par>
                                </p:childTnLst>
                              </p:cTn>
                            </p:par>
                            <p:par>
                              <p:cTn id="62" fill="hold">
                                <p:stCondLst>
                                  <p:cond delay="3000"/>
                                </p:stCondLst>
                                <p:childTnLst>
                                  <p:par>
                                    <p:cTn id="63" presetID="2" presetClass="entr" presetSubtype="8" fill="hold" nodeType="afterEffect" p14:presetBounceEnd="43000">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14:bounceEnd="43000">
                                          <p:cBhvr additive="base">
                                            <p:cTn id="65" dur="300" fill="hold"/>
                                            <p:tgtEl>
                                              <p:spTgt spid="43"/>
                                            </p:tgtEl>
                                            <p:attrNameLst>
                                              <p:attrName>ppt_x</p:attrName>
                                            </p:attrNameLst>
                                          </p:cBhvr>
                                          <p:tavLst>
                                            <p:tav tm="0">
                                              <p:val>
                                                <p:strVal val="0-#ppt_w/2"/>
                                              </p:val>
                                            </p:tav>
                                            <p:tav tm="100000">
                                              <p:val>
                                                <p:strVal val="#ppt_x"/>
                                              </p:val>
                                            </p:tav>
                                          </p:tavLst>
                                        </p:anim>
                                        <p:anim calcmode="lin" valueType="num" p14:bounceEnd="43000">
                                          <p:cBhvr additive="base">
                                            <p:cTn id="66" dur="300" fill="hold"/>
                                            <p:tgtEl>
                                              <p:spTgt spid="43"/>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2" presetClass="entr" presetSubtype="8" fill="hold" nodeType="afterEffect" p14:presetBounceEnd="43000">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14:bounceEnd="43000">
                                          <p:cBhvr additive="base">
                                            <p:cTn id="70" dur="300" fill="hold"/>
                                            <p:tgtEl>
                                              <p:spTgt spid="37"/>
                                            </p:tgtEl>
                                            <p:attrNameLst>
                                              <p:attrName>ppt_x</p:attrName>
                                            </p:attrNameLst>
                                          </p:cBhvr>
                                          <p:tavLst>
                                            <p:tav tm="0">
                                              <p:val>
                                                <p:strVal val="0-#ppt_w/2"/>
                                              </p:val>
                                            </p:tav>
                                            <p:tav tm="100000">
                                              <p:val>
                                                <p:strVal val="#ppt_x"/>
                                              </p:val>
                                            </p:tav>
                                          </p:tavLst>
                                        </p:anim>
                                        <p:anim calcmode="lin" valueType="num" p14:bounceEnd="43000">
                                          <p:cBhvr additive="base">
                                            <p:cTn id="71" dur="300" fill="hold"/>
                                            <p:tgtEl>
                                              <p:spTgt spid="37"/>
                                            </p:tgtEl>
                                            <p:attrNameLst>
                                              <p:attrName>ppt_y</p:attrName>
                                            </p:attrNameLst>
                                          </p:cBhvr>
                                          <p:tavLst>
                                            <p:tav tm="0">
                                              <p:val>
                                                <p:strVal val="#ppt_y"/>
                                              </p:val>
                                            </p:tav>
                                            <p:tav tm="100000">
                                              <p:val>
                                                <p:strVal val="#ppt_y"/>
                                              </p:val>
                                            </p:tav>
                                          </p:tavLst>
                                        </p:anim>
                                      </p:childTnLst>
                                    </p:cTn>
                                  </p:par>
                                </p:childTnLst>
                              </p:cTn>
                            </p:par>
                            <p:par>
                              <p:cTn id="72" fill="hold">
                                <p:stCondLst>
                                  <p:cond delay="4000"/>
                                </p:stCondLst>
                                <p:childTnLst>
                                  <p:par>
                                    <p:cTn id="73" presetID="2" presetClass="entr" presetSubtype="8" fill="hold" nodeType="afterEffect" p14:presetBounceEnd="43000">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14:bounceEnd="43000">
                                          <p:cBhvr additive="base">
                                            <p:cTn id="75" dur="300" fill="hold"/>
                                            <p:tgtEl>
                                              <p:spTgt spid="30"/>
                                            </p:tgtEl>
                                            <p:attrNameLst>
                                              <p:attrName>ppt_x</p:attrName>
                                            </p:attrNameLst>
                                          </p:cBhvr>
                                          <p:tavLst>
                                            <p:tav tm="0">
                                              <p:val>
                                                <p:strVal val="0-#ppt_w/2"/>
                                              </p:val>
                                            </p:tav>
                                            <p:tav tm="100000">
                                              <p:val>
                                                <p:strVal val="#ppt_x"/>
                                              </p:val>
                                            </p:tav>
                                          </p:tavLst>
                                        </p:anim>
                                        <p:anim calcmode="lin" valueType="num" p14:bounceEnd="43000">
                                          <p:cBhvr additive="base">
                                            <p:cTn id="76" dur="300" fill="hold"/>
                                            <p:tgtEl>
                                              <p:spTgt spid="30"/>
                                            </p:tgtEl>
                                            <p:attrNameLst>
                                              <p:attrName>ppt_y</p:attrName>
                                            </p:attrNameLst>
                                          </p:cBhvr>
                                          <p:tavLst>
                                            <p:tav tm="0">
                                              <p:val>
                                                <p:strVal val="#ppt_y"/>
                                              </p:val>
                                            </p:tav>
                                            <p:tav tm="100000">
                                              <p:val>
                                                <p:strVal val="#ppt_y"/>
                                              </p:val>
                                            </p:tav>
                                          </p:tavLst>
                                        </p:anim>
                                      </p:childTnLst>
                                    </p:cTn>
                                  </p:par>
                                </p:childTnLst>
                              </p:cTn>
                            </p:par>
                            <p:par>
                              <p:cTn id="77" fill="hold">
                                <p:stCondLst>
                                  <p:cond delay="4500"/>
                                </p:stCondLst>
                                <p:childTnLst>
                                  <p:par>
                                    <p:cTn id="78" presetID="2" presetClass="entr" presetSubtype="2" fill="hold" grpId="0" nodeType="afterEffect" p14:presetBounceEnd="53000">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14:bounceEnd="53000">
                                          <p:cBhvr additive="base">
                                            <p:cTn id="80" dur="300" fill="hold"/>
                                            <p:tgtEl>
                                              <p:spTgt spid="31"/>
                                            </p:tgtEl>
                                            <p:attrNameLst>
                                              <p:attrName>ppt_x</p:attrName>
                                            </p:attrNameLst>
                                          </p:cBhvr>
                                          <p:tavLst>
                                            <p:tav tm="0">
                                              <p:val>
                                                <p:strVal val="1+#ppt_w/2"/>
                                              </p:val>
                                            </p:tav>
                                            <p:tav tm="100000">
                                              <p:val>
                                                <p:strVal val="#ppt_x"/>
                                              </p:val>
                                            </p:tav>
                                          </p:tavLst>
                                        </p:anim>
                                        <p:anim calcmode="lin" valueType="num" p14:bounceEnd="53000">
                                          <p:cBhvr additive="base">
                                            <p:cTn id="81" dur="300" fill="hold"/>
                                            <p:tgtEl>
                                              <p:spTgt spid="31"/>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14:presetBounceEnd="53000">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14:bounceEnd="53000">
                                          <p:cBhvr additive="base">
                                            <p:cTn id="84" dur="300" fill="hold"/>
                                            <p:tgtEl>
                                              <p:spTgt spid="36"/>
                                            </p:tgtEl>
                                            <p:attrNameLst>
                                              <p:attrName>ppt_x</p:attrName>
                                            </p:attrNameLst>
                                          </p:cBhvr>
                                          <p:tavLst>
                                            <p:tav tm="0">
                                              <p:val>
                                                <p:strVal val="1+#ppt_w/2"/>
                                              </p:val>
                                            </p:tav>
                                            <p:tav tm="100000">
                                              <p:val>
                                                <p:strVal val="#ppt_x"/>
                                              </p:val>
                                            </p:tav>
                                          </p:tavLst>
                                        </p:anim>
                                        <p:anim calcmode="lin" valueType="num" p14:bounceEnd="53000">
                                          <p:cBhvr additive="base">
                                            <p:cTn id="85" dur="300" fill="hold"/>
                                            <p:tgtEl>
                                              <p:spTgt spid="36"/>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14:presetBounceEnd="53000">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14:bounceEnd="53000">
                                          <p:cBhvr additive="base">
                                            <p:cTn id="88" dur="300" fill="hold"/>
                                            <p:tgtEl>
                                              <p:spTgt spid="42"/>
                                            </p:tgtEl>
                                            <p:attrNameLst>
                                              <p:attrName>ppt_x</p:attrName>
                                            </p:attrNameLst>
                                          </p:cBhvr>
                                          <p:tavLst>
                                            <p:tav tm="0">
                                              <p:val>
                                                <p:strVal val="1+#ppt_w/2"/>
                                              </p:val>
                                            </p:tav>
                                            <p:tav tm="100000">
                                              <p:val>
                                                <p:strVal val="#ppt_x"/>
                                              </p:val>
                                            </p:tav>
                                          </p:tavLst>
                                        </p:anim>
                                        <p:anim calcmode="lin" valueType="num" p14:bounceEnd="53000">
                                          <p:cBhvr additive="base">
                                            <p:cTn id="89" dur="3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29" grpId="0" animBg="1"/>
          <p:bldP spid="29" grpId="1" animBg="1"/>
          <p:bldP spid="31" grpId="0"/>
          <p:bldP spid="32" grpId="0" animBg="1"/>
          <p:bldP spid="33" grpId="0" animBg="1"/>
          <p:bldP spid="34" grpId="0"/>
          <p:bldP spid="35" grpId="0" animBg="1"/>
          <p:bldP spid="35" grpId="1" animBg="1"/>
          <p:bldP spid="36" grpId="0"/>
          <p:bldP spid="40" grpId="0" animBg="1"/>
          <p:bldP spid="40" grpId="1" animBg="1"/>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4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300" fill="hold"/>
                                            <p:tgtEl>
                                              <p:spTgt spid="29"/>
                                            </p:tgtEl>
                                            <p:attrNameLst>
                                              <p:attrName>ppt_x</p:attrName>
                                            </p:attrNameLst>
                                          </p:cBhvr>
                                          <p:tavLst>
                                            <p:tav tm="0">
                                              <p:val>
                                                <p:strVal val="0-#ppt_w/2"/>
                                              </p:val>
                                            </p:tav>
                                            <p:tav tm="100000">
                                              <p:val>
                                                <p:strVal val="#ppt_x"/>
                                              </p:val>
                                            </p:tav>
                                          </p:tavLst>
                                        </p:anim>
                                        <p:anim calcmode="lin" valueType="num">
                                          <p:cBhvr additive="base">
                                            <p:cTn id="33" dur="300" fill="hold"/>
                                            <p:tgtEl>
                                              <p:spTgt spid="29"/>
                                            </p:tgtEl>
                                            <p:attrNameLst>
                                              <p:attrName>ppt_y</p:attrName>
                                            </p:attrNameLst>
                                          </p:cBhvr>
                                          <p:tavLst>
                                            <p:tav tm="0">
                                              <p:val>
                                                <p:strVal val="#ppt_y"/>
                                              </p:val>
                                            </p:tav>
                                            <p:tav tm="100000">
                                              <p:val>
                                                <p:strVal val="#ppt_y"/>
                                              </p:val>
                                            </p:tav>
                                          </p:tavLst>
                                        </p:anim>
                                      </p:childTnLst>
                                    </p:cTn>
                                  </p:par>
                                  <p:par>
                                    <p:cTn id="34" presetID="32" presetClass="emph" presetSubtype="0" fill="hold" grpId="1" nodeType="withEffect">
                                      <p:stCondLst>
                                        <p:cond delay="0"/>
                                      </p:stCondLst>
                                      <p:childTnLst>
                                        <p:animRot by="120000">
                                          <p:cBhvr>
                                            <p:cTn id="35" dur="80" fill="hold">
                                              <p:stCondLst>
                                                <p:cond delay="0"/>
                                              </p:stCondLst>
                                            </p:cTn>
                                            <p:tgtEl>
                                              <p:spTgt spid="29"/>
                                            </p:tgtEl>
                                            <p:attrNameLst>
                                              <p:attrName>r</p:attrName>
                                            </p:attrNameLst>
                                          </p:cBhvr>
                                        </p:animRot>
                                        <p:animRot by="-240000">
                                          <p:cBhvr>
                                            <p:cTn id="36" dur="160" fill="hold">
                                              <p:stCondLst>
                                                <p:cond delay="160"/>
                                              </p:stCondLst>
                                            </p:cTn>
                                            <p:tgtEl>
                                              <p:spTgt spid="29"/>
                                            </p:tgtEl>
                                            <p:attrNameLst>
                                              <p:attrName>r</p:attrName>
                                            </p:attrNameLst>
                                          </p:cBhvr>
                                        </p:animRot>
                                        <p:animRot by="240000">
                                          <p:cBhvr>
                                            <p:cTn id="37" dur="160" fill="hold">
                                              <p:stCondLst>
                                                <p:cond delay="320"/>
                                              </p:stCondLst>
                                            </p:cTn>
                                            <p:tgtEl>
                                              <p:spTgt spid="29"/>
                                            </p:tgtEl>
                                            <p:attrNameLst>
                                              <p:attrName>r</p:attrName>
                                            </p:attrNameLst>
                                          </p:cBhvr>
                                        </p:animRot>
                                        <p:animRot by="-240000">
                                          <p:cBhvr>
                                            <p:cTn id="38" dur="160" fill="hold">
                                              <p:stCondLst>
                                                <p:cond delay="480"/>
                                              </p:stCondLst>
                                            </p:cTn>
                                            <p:tgtEl>
                                              <p:spTgt spid="29"/>
                                            </p:tgtEl>
                                            <p:attrNameLst>
                                              <p:attrName>r</p:attrName>
                                            </p:attrNameLst>
                                          </p:cBhvr>
                                        </p:animRot>
                                        <p:animRot by="120000">
                                          <p:cBhvr>
                                            <p:cTn id="39" dur="160" fill="hold">
                                              <p:stCondLst>
                                                <p:cond delay="640"/>
                                              </p:stCondLst>
                                            </p:cTn>
                                            <p:tgtEl>
                                              <p:spTgt spid="29"/>
                                            </p:tgtEl>
                                            <p:attrNameLst>
                                              <p:attrName>r</p:attrName>
                                            </p:attrNameLst>
                                          </p:cBhvr>
                                        </p:animRot>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300" fill="hold"/>
                                            <p:tgtEl>
                                              <p:spTgt spid="35"/>
                                            </p:tgtEl>
                                            <p:attrNameLst>
                                              <p:attrName>ppt_x</p:attrName>
                                            </p:attrNameLst>
                                          </p:cBhvr>
                                          <p:tavLst>
                                            <p:tav tm="0">
                                              <p:val>
                                                <p:strVal val="0-#ppt_w/2"/>
                                              </p:val>
                                            </p:tav>
                                            <p:tav tm="100000">
                                              <p:val>
                                                <p:strVal val="#ppt_x"/>
                                              </p:val>
                                            </p:tav>
                                          </p:tavLst>
                                        </p:anim>
                                        <p:anim calcmode="lin" valueType="num">
                                          <p:cBhvr additive="base">
                                            <p:cTn id="44" dur="300" fill="hold"/>
                                            <p:tgtEl>
                                              <p:spTgt spid="35"/>
                                            </p:tgtEl>
                                            <p:attrNameLst>
                                              <p:attrName>ppt_y</p:attrName>
                                            </p:attrNameLst>
                                          </p:cBhvr>
                                          <p:tavLst>
                                            <p:tav tm="0">
                                              <p:val>
                                                <p:strVal val="#ppt_y"/>
                                              </p:val>
                                            </p:tav>
                                            <p:tav tm="100000">
                                              <p:val>
                                                <p:strVal val="#ppt_y"/>
                                              </p:val>
                                            </p:tav>
                                          </p:tavLst>
                                        </p:anim>
                                      </p:childTnLst>
                                    </p:cTn>
                                  </p:par>
                                  <p:par>
                                    <p:cTn id="45" presetID="32" presetClass="emph" presetSubtype="0" fill="hold" grpId="1" nodeType="withEffect">
                                      <p:stCondLst>
                                        <p:cond delay="0"/>
                                      </p:stCondLst>
                                      <p:childTnLst>
                                        <p:animRot by="120000">
                                          <p:cBhvr>
                                            <p:cTn id="46" dur="80" fill="hold">
                                              <p:stCondLst>
                                                <p:cond delay="0"/>
                                              </p:stCondLst>
                                            </p:cTn>
                                            <p:tgtEl>
                                              <p:spTgt spid="35"/>
                                            </p:tgtEl>
                                            <p:attrNameLst>
                                              <p:attrName>r</p:attrName>
                                            </p:attrNameLst>
                                          </p:cBhvr>
                                        </p:animRot>
                                        <p:animRot by="-240000">
                                          <p:cBhvr>
                                            <p:cTn id="47" dur="160" fill="hold">
                                              <p:stCondLst>
                                                <p:cond delay="160"/>
                                              </p:stCondLst>
                                            </p:cTn>
                                            <p:tgtEl>
                                              <p:spTgt spid="35"/>
                                            </p:tgtEl>
                                            <p:attrNameLst>
                                              <p:attrName>r</p:attrName>
                                            </p:attrNameLst>
                                          </p:cBhvr>
                                        </p:animRot>
                                        <p:animRot by="240000">
                                          <p:cBhvr>
                                            <p:cTn id="48" dur="160" fill="hold">
                                              <p:stCondLst>
                                                <p:cond delay="320"/>
                                              </p:stCondLst>
                                            </p:cTn>
                                            <p:tgtEl>
                                              <p:spTgt spid="35"/>
                                            </p:tgtEl>
                                            <p:attrNameLst>
                                              <p:attrName>r</p:attrName>
                                            </p:attrNameLst>
                                          </p:cBhvr>
                                        </p:animRot>
                                        <p:animRot by="-240000">
                                          <p:cBhvr>
                                            <p:cTn id="49" dur="160" fill="hold">
                                              <p:stCondLst>
                                                <p:cond delay="480"/>
                                              </p:stCondLst>
                                            </p:cTn>
                                            <p:tgtEl>
                                              <p:spTgt spid="35"/>
                                            </p:tgtEl>
                                            <p:attrNameLst>
                                              <p:attrName>r</p:attrName>
                                            </p:attrNameLst>
                                          </p:cBhvr>
                                        </p:animRot>
                                        <p:animRot by="120000">
                                          <p:cBhvr>
                                            <p:cTn id="50" dur="160" fill="hold">
                                              <p:stCondLst>
                                                <p:cond delay="640"/>
                                              </p:stCondLst>
                                            </p:cTn>
                                            <p:tgtEl>
                                              <p:spTgt spid="35"/>
                                            </p:tgtEl>
                                            <p:attrNameLst>
                                              <p:attrName>r</p:attrName>
                                            </p:attrNameLst>
                                          </p:cBhvr>
                                        </p:animRot>
                                      </p:childTnLst>
                                    </p:cTn>
                                  </p:par>
                                </p:childTnLst>
                              </p:cTn>
                            </p:par>
                            <p:par>
                              <p:cTn id="51" fill="hold">
                                <p:stCondLst>
                                  <p:cond delay="2500"/>
                                </p:stCondLst>
                                <p:childTnLst>
                                  <p:par>
                                    <p:cTn id="52" presetID="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300" fill="hold"/>
                                            <p:tgtEl>
                                              <p:spTgt spid="40"/>
                                            </p:tgtEl>
                                            <p:attrNameLst>
                                              <p:attrName>ppt_x</p:attrName>
                                            </p:attrNameLst>
                                          </p:cBhvr>
                                          <p:tavLst>
                                            <p:tav tm="0">
                                              <p:val>
                                                <p:strVal val="0-#ppt_w/2"/>
                                              </p:val>
                                            </p:tav>
                                            <p:tav tm="100000">
                                              <p:val>
                                                <p:strVal val="#ppt_x"/>
                                              </p:val>
                                            </p:tav>
                                          </p:tavLst>
                                        </p:anim>
                                        <p:anim calcmode="lin" valueType="num">
                                          <p:cBhvr additive="base">
                                            <p:cTn id="55" dur="300" fill="hold"/>
                                            <p:tgtEl>
                                              <p:spTgt spid="40"/>
                                            </p:tgtEl>
                                            <p:attrNameLst>
                                              <p:attrName>ppt_y</p:attrName>
                                            </p:attrNameLst>
                                          </p:cBhvr>
                                          <p:tavLst>
                                            <p:tav tm="0">
                                              <p:val>
                                                <p:strVal val="#ppt_y"/>
                                              </p:val>
                                            </p:tav>
                                            <p:tav tm="100000">
                                              <p:val>
                                                <p:strVal val="#ppt_y"/>
                                              </p:val>
                                            </p:tav>
                                          </p:tavLst>
                                        </p:anim>
                                      </p:childTnLst>
                                    </p:cTn>
                                  </p:par>
                                  <p:par>
                                    <p:cTn id="56" presetID="32" presetClass="emph" presetSubtype="0" fill="hold" grpId="1" nodeType="withEffect">
                                      <p:stCondLst>
                                        <p:cond delay="0"/>
                                      </p:stCondLst>
                                      <p:childTnLst>
                                        <p:animRot by="120000">
                                          <p:cBhvr>
                                            <p:cTn id="57" dur="80" fill="hold">
                                              <p:stCondLst>
                                                <p:cond delay="0"/>
                                              </p:stCondLst>
                                            </p:cTn>
                                            <p:tgtEl>
                                              <p:spTgt spid="40"/>
                                            </p:tgtEl>
                                            <p:attrNameLst>
                                              <p:attrName>r</p:attrName>
                                            </p:attrNameLst>
                                          </p:cBhvr>
                                        </p:animRot>
                                        <p:animRot by="-240000">
                                          <p:cBhvr>
                                            <p:cTn id="58" dur="160" fill="hold">
                                              <p:stCondLst>
                                                <p:cond delay="160"/>
                                              </p:stCondLst>
                                            </p:cTn>
                                            <p:tgtEl>
                                              <p:spTgt spid="40"/>
                                            </p:tgtEl>
                                            <p:attrNameLst>
                                              <p:attrName>r</p:attrName>
                                            </p:attrNameLst>
                                          </p:cBhvr>
                                        </p:animRot>
                                        <p:animRot by="240000">
                                          <p:cBhvr>
                                            <p:cTn id="59" dur="160" fill="hold">
                                              <p:stCondLst>
                                                <p:cond delay="320"/>
                                              </p:stCondLst>
                                            </p:cTn>
                                            <p:tgtEl>
                                              <p:spTgt spid="40"/>
                                            </p:tgtEl>
                                            <p:attrNameLst>
                                              <p:attrName>r</p:attrName>
                                            </p:attrNameLst>
                                          </p:cBhvr>
                                        </p:animRot>
                                        <p:animRot by="-240000">
                                          <p:cBhvr>
                                            <p:cTn id="60" dur="160" fill="hold">
                                              <p:stCondLst>
                                                <p:cond delay="480"/>
                                              </p:stCondLst>
                                            </p:cTn>
                                            <p:tgtEl>
                                              <p:spTgt spid="40"/>
                                            </p:tgtEl>
                                            <p:attrNameLst>
                                              <p:attrName>r</p:attrName>
                                            </p:attrNameLst>
                                          </p:cBhvr>
                                        </p:animRot>
                                        <p:animRot by="120000">
                                          <p:cBhvr>
                                            <p:cTn id="61" dur="160" fill="hold">
                                              <p:stCondLst>
                                                <p:cond delay="640"/>
                                              </p:stCondLst>
                                            </p:cTn>
                                            <p:tgtEl>
                                              <p:spTgt spid="40"/>
                                            </p:tgtEl>
                                            <p:attrNameLst>
                                              <p:attrName>r</p:attrName>
                                            </p:attrNameLst>
                                          </p:cBhvr>
                                        </p:animRot>
                                      </p:childTnLst>
                                    </p:cTn>
                                  </p:par>
                                </p:childTnLst>
                              </p:cTn>
                            </p:par>
                            <p:par>
                              <p:cTn id="62" fill="hold">
                                <p:stCondLst>
                                  <p:cond delay="3000"/>
                                </p:stCondLst>
                                <p:childTnLst>
                                  <p:par>
                                    <p:cTn id="63" presetID="2" presetClass="entr" presetSubtype="8"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300" fill="hold"/>
                                            <p:tgtEl>
                                              <p:spTgt spid="43"/>
                                            </p:tgtEl>
                                            <p:attrNameLst>
                                              <p:attrName>ppt_x</p:attrName>
                                            </p:attrNameLst>
                                          </p:cBhvr>
                                          <p:tavLst>
                                            <p:tav tm="0">
                                              <p:val>
                                                <p:strVal val="0-#ppt_w/2"/>
                                              </p:val>
                                            </p:tav>
                                            <p:tav tm="100000">
                                              <p:val>
                                                <p:strVal val="#ppt_x"/>
                                              </p:val>
                                            </p:tav>
                                          </p:tavLst>
                                        </p:anim>
                                        <p:anim calcmode="lin" valueType="num">
                                          <p:cBhvr additive="base">
                                            <p:cTn id="66" dur="300" fill="hold"/>
                                            <p:tgtEl>
                                              <p:spTgt spid="43"/>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2" presetClass="entr" presetSubtype="8" fill="hold" nodeType="after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300" fill="hold"/>
                                            <p:tgtEl>
                                              <p:spTgt spid="37"/>
                                            </p:tgtEl>
                                            <p:attrNameLst>
                                              <p:attrName>ppt_x</p:attrName>
                                            </p:attrNameLst>
                                          </p:cBhvr>
                                          <p:tavLst>
                                            <p:tav tm="0">
                                              <p:val>
                                                <p:strVal val="0-#ppt_w/2"/>
                                              </p:val>
                                            </p:tav>
                                            <p:tav tm="100000">
                                              <p:val>
                                                <p:strVal val="#ppt_x"/>
                                              </p:val>
                                            </p:tav>
                                          </p:tavLst>
                                        </p:anim>
                                        <p:anim calcmode="lin" valueType="num">
                                          <p:cBhvr additive="base">
                                            <p:cTn id="71" dur="300" fill="hold"/>
                                            <p:tgtEl>
                                              <p:spTgt spid="37"/>
                                            </p:tgtEl>
                                            <p:attrNameLst>
                                              <p:attrName>ppt_y</p:attrName>
                                            </p:attrNameLst>
                                          </p:cBhvr>
                                          <p:tavLst>
                                            <p:tav tm="0">
                                              <p:val>
                                                <p:strVal val="#ppt_y"/>
                                              </p:val>
                                            </p:tav>
                                            <p:tav tm="100000">
                                              <p:val>
                                                <p:strVal val="#ppt_y"/>
                                              </p:val>
                                            </p:tav>
                                          </p:tavLst>
                                        </p:anim>
                                      </p:childTnLst>
                                    </p:cTn>
                                  </p:par>
                                </p:childTnLst>
                              </p:cTn>
                            </p:par>
                            <p:par>
                              <p:cTn id="72" fill="hold">
                                <p:stCondLst>
                                  <p:cond delay="4000"/>
                                </p:stCondLst>
                                <p:childTnLst>
                                  <p:par>
                                    <p:cTn id="73" presetID="2" presetClass="entr" presetSubtype="8"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300" fill="hold"/>
                                            <p:tgtEl>
                                              <p:spTgt spid="30"/>
                                            </p:tgtEl>
                                            <p:attrNameLst>
                                              <p:attrName>ppt_x</p:attrName>
                                            </p:attrNameLst>
                                          </p:cBhvr>
                                          <p:tavLst>
                                            <p:tav tm="0">
                                              <p:val>
                                                <p:strVal val="0-#ppt_w/2"/>
                                              </p:val>
                                            </p:tav>
                                            <p:tav tm="100000">
                                              <p:val>
                                                <p:strVal val="#ppt_x"/>
                                              </p:val>
                                            </p:tav>
                                          </p:tavLst>
                                        </p:anim>
                                        <p:anim calcmode="lin" valueType="num">
                                          <p:cBhvr additive="base">
                                            <p:cTn id="76" dur="300" fill="hold"/>
                                            <p:tgtEl>
                                              <p:spTgt spid="30"/>
                                            </p:tgtEl>
                                            <p:attrNameLst>
                                              <p:attrName>ppt_y</p:attrName>
                                            </p:attrNameLst>
                                          </p:cBhvr>
                                          <p:tavLst>
                                            <p:tav tm="0">
                                              <p:val>
                                                <p:strVal val="#ppt_y"/>
                                              </p:val>
                                            </p:tav>
                                            <p:tav tm="100000">
                                              <p:val>
                                                <p:strVal val="#ppt_y"/>
                                              </p:val>
                                            </p:tav>
                                          </p:tavLst>
                                        </p:anim>
                                      </p:childTnLst>
                                    </p:cTn>
                                  </p:par>
                                </p:childTnLst>
                              </p:cTn>
                            </p:par>
                            <p:par>
                              <p:cTn id="77" fill="hold">
                                <p:stCondLst>
                                  <p:cond delay="4500"/>
                                </p:stCondLst>
                                <p:childTnLst>
                                  <p:par>
                                    <p:cTn id="78" presetID="2" presetClass="entr" presetSubtype="2"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300" fill="hold"/>
                                            <p:tgtEl>
                                              <p:spTgt spid="31"/>
                                            </p:tgtEl>
                                            <p:attrNameLst>
                                              <p:attrName>ppt_x</p:attrName>
                                            </p:attrNameLst>
                                          </p:cBhvr>
                                          <p:tavLst>
                                            <p:tav tm="0">
                                              <p:val>
                                                <p:strVal val="1+#ppt_w/2"/>
                                              </p:val>
                                            </p:tav>
                                            <p:tav tm="100000">
                                              <p:val>
                                                <p:strVal val="#ppt_x"/>
                                              </p:val>
                                            </p:tav>
                                          </p:tavLst>
                                        </p:anim>
                                        <p:anim calcmode="lin" valueType="num">
                                          <p:cBhvr additive="base">
                                            <p:cTn id="81" dur="300" fill="hold"/>
                                            <p:tgtEl>
                                              <p:spTgt spid="31"/>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300" fill="hold"/>
                                            <p:tgtEl>
                                              <p:spTgt spid="36"/>
                                            </p:tgtEl>
                                            <p:attrNameLst>
                                              <p:attrName>ppt_x</p:attrName>
                                            </p:attrNameLst>
                                          </p:cBhvr>
                                          <p:tavLst>
                                            <p:tav tm="0">
                                              <p:val>
                                                <p:strVal val="1+#ppt_w/2"/>
                                              </p:val>
                                            </p:tav>
                                            <p:tav tm="100000">
                                              <p:val>
                                                <p:strVal val="#ppt_x"/>
                                              </p:val>
                                            </p:tav>
                                          </p:tavLst>
                                        </p:anim>
                                        <p:anim calcmode="lin" valueType="num">
                                          <p:cBhvr additive="base">
                                            <p:cTn id="85" dur="300" fill="hold"/>
                                            <p:tgtEl>
                                              <p:spTgt spid="36"/>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additive="base">
                                            <p:cTn id="88" dur="300" fill="hold"/>
                                            <p:tgtEl>
                                              <p:spTgt spid="42"/>
                                            </p:tgtEl>
                                            <p:attrNameLst>
                                              <p:attrName>ppt_x</p:attrName>
                                            </p:attrNameLst>
                                          </p:cBhvr>
                                          <p:tavLst>
                                            <p:tav tm="0">
                                              <p:val>
                                                <p:strVal val="1+#ppt_w/2"/>
                                              </p:val>
                                            </p:tav>
                                            <p:tav tm="100000">
                                              <p:val>
                                                <p:strVal val="#ppt_x"/>
                                              </p:val>
                                            </p:tav>
                                          </p:tavLst>
                                        </p:anim>
                                        <p:anim calcmode="lin" valueType="num">
                                          <p:cBhvr additive="base">
                                            <p:cTn id="89" dur="3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29" grpId="0" animBg="1"/>
          <p:bldP spid="29" grpId="1" animBg="1"/>
          <p:bldP spid="31" grpId="0"/>
          <p:bldP spid="32" grpId="0" animBg="1"/>
          <p:bldP spid="33" grpId="0" animBg="1"/>
          <p:bldP spid="34" grpId="0"/>
          <p:bldP spid="35" grpId="0" animBg="1"/>
          <p:bldP spid="35" grpId="1" animBg="1"/>
          <p:bldP spid="36" grpId="0"/>
          <p:bldP spid="40" grpId="0" animBg="1"/>
          <p:bldP spid="40" grpId="1" animBg="1"/>
          <p:bldP spid="4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1"/>
          <p:cNvSpPr>
            <a:spLocks noChangeArrowheads="1"/>
          </p:cNvSpPr>
          <p:nvPr/>
        </p:nvSpPr>
        <p:spPr bwMode="auto">
          <a:xfrm>
            <a:off x="718481" y="3567037"/>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p>
        </p:txBody>
      </p:sp>
      <p:sp>
        <p:nvSpPr>
          <p:cNvPr id="23" name="矩形 1"/>
          <p:cNvSpPr>
            <a:spLocks noChangeArrowheads="1"/>
          </p:cNvSpPr>
          <p:nvPr/>
        </p:nvSpPr>
        <p:spPr bwMode="auto">
          <a:xfrm>
            <a:off x="2630385" y="3581603"/>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p>
        </p:txBody>
      </p:sp>
      <p:sp>
        <p:nvSpPr>
          <p:cNvPr id="24" name="矩形 1"/>
          <p:cNvSpPr>
            <a:spLocks noChangeArrowheads="1"/>
          </p:cNvSpPr>
          <p:nvPr/>
        </p:nvSpPr>
        <p:spPr bwMode="auto">
          <a:xfrm>
            <a:off x="4536493" y="3567036"/>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p>
        </p:txBody>
      </p:sp>
      <p:sp>
        <p:nvSpPr>
          <p:cNvPr id="25" name="矩形 1"/>
          <p:cNvSpPr>
            <a:spLocks noChangeArrowheads="1"/>
          </p:cNvSpPr>
          <p:nvPr/>
        </p:nvSpPr>
        <p:spPr bwMode="auto">
          <a:xfrm>
            <a:off x="6497554" y="3567035"/>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p>
        </p:txBody>
      </p:sp>
      <p:grpSp>
        <p:nvGrpSpPr>
          <p:cNvPr id="26" name="组合 25"/>
          <p:cNvGrpSpPr/>
          <p:nvPr/>
        </p:nvGrpSpPr>
        <p:grpSpPr>
          <a:xfrm>
            <a:off x="1043608" y="1805489"/>
            <a:ext cx="1440534" cy="1440534"/>
            <a:chOff x="332823" y="2499368"/>
            <a:chExt cx="1440534" cy="1440534"/>
          </a:xfrm>
        </p:grpSpPr>
        <p:sp>
          <p:nvSpPr>
            <p:cNvPr id="28" name="TextBox 27"/>
            <p:cNvSpPr txBox="1"/>
            <p:nvPr/>
          </p:nvSpPr>
          <p:spPr>
            <a:xfrm>
              <a:off x="563212" y="2988802"/>
              <a:ext cx="97975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rPr>
                <a:t>100%</a:t>
              </a:r>
              <a:endParaRPr kumimoji="0" lang="zh-CN" altLang="en-US"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endParaRPr>
            </a:p>
          </p:txBody>
        </p:sp>
        <p:sp>
          <p:nvSpPr>
            <p:cNvPr id="44" name="同心圆 43"/>
            <p:cNvSpPr/>
            <p:nvPr/>
          </p:nvSpPr>
          <p:spPr>
            <a:xfrm>
              <a:off x="332823" y="2499368"/>
              <a:ext cx="1440534" cy="1440534"/>
            </a:xfrm>
            <a:prstGeom prst="donut">
              <a:avLst>
                <a:gd name="adj" fmla="val 8341"/>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endParaRPr>
            </a:p>
          </p:txBody>
        </p:sp>
      </p:grpSp>
      <p:grpSp>
        <p:nvGrpSpPr>
          <p:cNvPr id="45" name="组合 44"/>
          <p:cNvGrpSpPr/>
          <p:nvPr/>
        </p:nvGrpSpPr>
        <p:grpSpPr>
          <a:xfrm>
            <a:off x="2938587" y="1805489"/>
            <a:ext cx="1417638" cy="1422051"/>
            <a:chOff x="6380178" y="152238"/>
            <a:chExt cx="1417638" cy="1422051"/>
          </a:xfrm>
        </p:grpSpPr>
        <p:grpSp>
          <p:nvGrpSpPr>
            <p:cNvPr id="46" name="组合 45"/>
            <p:cNvGrpSpPr/>
            <p:nvPr/>
          </p:nvGrpSpPr>
          <p:grpSpPr>
            <a:xfrm>
              <a:off x="6380178" y="152238"/>
              <a:ext cx="1417638" cy="1422051"/>
              <a:chOff x="6380178" y="152238"/>
              <a:chExt cx="1417638" cy="1422051"/>
            </a:xfrm>
          </p:grpSpPr>
          <p:sp>
            <p:nvSpPr>
              <p:cNvPr id="48" name="空心弧 47"/>
              <p:cNvSpPr/>
              <p:nvPr/>
            </p:nvSpPr>
            <p:spPr>
              <a:xfrm>
                <a:off x="6380178" y="156651"/>
                <a:ext cx="1417638" cy="1417638"/>
              </a:xfrm>
              <a:prstGeom prst="blockArc">
                <a:avLst>
                  <a:gd name="adj1" fmla="val 40855"/>
                  <a:gd name="adj2" fmla="val 16279583"/>
                  <a:gd name="adj3" fmla="val 9218"/>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endParaRPr>
              </a:p>
            </p:txBody>
          </p:sp>
          <p:sp>
            <p:nvSpPr>
              <p:cNvPr id="49" name="空心弧 48"/>
              <p:cNvSpPr/>
              <p:nvPr/>
            </p:nvSpPr>
            <p:spPr>
              <a:xfrm>
                <a:off x="6380178" y="152238"/>
                <a:ext cx="1417638" cy="1417638"/>
              </a:xfrm>
              <a:prstGeom prst="blockArc">
                <a:avLst>
                  <a:gd name="adj1" fmla="val 16221849"/>
                  <a:gd name="adj2" fmla="val 76858"/>
                  <a:gd name="adj3" fmla="val 9538"/>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47" name="TextBox 46"/>
            <p:cNvSpPr txBox="1"/>
            <p:nvPr/>
          </p:nvSpPr>
          <p:spPr>
            <a:xfrm>
              <a:off x="6707321" y="634637"/>
              <a:ext cx="76335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rPr>
                <a:t>75%</a:t>
              </a:r>
              <a:endParaRPr kumimoji="0" lang="zh-CN" altLang="en-US"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endParaRPr>
            </a:p>
          </p:txBody>
        </p:sp>
      </p:grpSp>
      <p:grpSp>
        <p:nvGrpSpPr>
          <p:cNvPr id="50" name="组合 49"/>
          <p:cNvGrpSpPr/>
          <p:nvPr/>
        </p:nvGrpSpPr>
        <p:grpSpPr>
          <a:xfrm>
            <a:off x="4810670" y="1805489"/>
            <a:ext cx="1417638" cy="1422052"/>
            <a:chOff x="6380178" y="152237"/>
            <a:chExt cx="1417638" cy="1422052"/>
          </a:xfrm>
        </p:grpSpPr>
        <p:grpSp>
          <p:nvGrpSpPr>
            <p:cNvPr id="51" name="组合 50"/>
            <p:cNvGrpSpPr/>
            <p:nvPr/>
          </p:nvGrpSpPr>
          <p:grpSpPr>
            <a:xfrm>
              <a:off x="6380178" y="152237"/>
              <a:ext cx="1417638" cy="1422052"/>
              <a:chOff x="6380178" y="152237"/>
              <a:chExt cx="1417638" cy="1422052"/>
            </a:xfrm>
          </p:grpSpPr>
          <p:sp>
            <p:nvSpPr>
              <p:cNvPr id="53" name="空心弧 52"/>
              <p:cNvSpPr/>
              <p:nvPr/>
            </p:nvSpPr>
            <p:spPr>
              <a:xfrm>
                <a:off x="6380178" y="156651"/>
                <a:ext cx="1417638" cy="1417638"/>
              </a:xfrm>
              <a:prstGeom prst="blockArc">
                <a:avLst>
                  <a:gd name="adj1" fmla="val 5377950"/>
                  <a:gd name="adj2" fmla="val 16232035"/>
                  <a:gd name="adj3" fmla="val 9040"/>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endParaRPr>
              </a:p>
            </p:txBody>
          </p:sp>
          <p:sp>
            <p:nvSpPr>
              <p:cNvPr id="54" name="空心弧 53"/>
              <p:cNvSpPr/>
              <p:nvPr/>
            </p:nvSpPr>
            <p:spPr>
              <a:xfrm>
                <a:off x="6380178" y="152237"/>
                <a:ext cx="1417638" cy="1422051"/>
              </a:xfrm>
              <a:prstGeom prst="blockArc">
                <a:avLst>
                  <a:gd name="adj1" fmla="val 16221849"/>
                  <a:gd name="adj2" fmla="val 5388303"/>
                  <a:gd name="adj3" fmla="val 9344"/>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52" name="TextBox 51"/>
            <p:cNvSpPr txBox="1"/>
            <p:nvPr/>
          </p:nvSpPr>
          <p:spPr>
            <a:xfrm>
              <a:off x="6707321" y="634637"/>
              <a:ext cx="80663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rPr>
                <a:t>50%</a:t>
              </a:r>
              <a:endParaRPr kumimoji="0" lang="zh-CN" altLang="en-US"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endParaRPr>
            </a:p>
          </p:txBody>
        </p:sp>
      </p:grpSp>
      <p:grpSp>
        <p:nvGrpSpPr>
          <p:cNvPr id="55" name="组合 54"/>
          <p:cNvGrpSpPr/>
          <p:nvPr/>
        </p:nvGrpSpPr>
        <p:grpSpPr>
          <a:xfrm>
            <a:off x="6682754" y="1805489"/>
            <a:ext cx="1417638" cy="1422052"/>
            <a:chOff x="6380178" y="152237"/>
            <a:chExt cx="1417638" cy="1422052"/>
          </a:xfrm>
        </p:grpSpPr>
        <p:grpSp>
          <p:nvGrpSpPr>
            <p:cNvPr id="56" name="组合 55"/>
            <p:cNvGrpSpPr/>
            <p:nvPr/>
          </p:nvGrpSpPr>
          <p:grpSpPr>
            <a:xfrm>
              <a:off x="6380178" y="152237"/>
              <a:ext cx="1417638" cy="1422052"/>
              <a:chOff x="6380178" y="152237"/>
              <a:chExt cx="1417638" cy="1422052"/>
            </a:xfrm>
          </p:grpSpPr>
          <p:sp>
            <p:nvSpPr>
              <p:cNvPr id="58" name="空心弧 57"/>
              <p:cNvSpPr/>
              <p:nvPr/>
            </p:nvSpPr>
            <p:spPr>
              <a:xfrm>
                <a:off x="6380178" y="156651"/>
                <a:ext cx="1417638" cy="1417638"/>
              </a:xfrm>
              <a:prstGeom prst="blockArc">
                <a:avLst>
                  <a:gd name="adj1" fmla="val 5377950"/>
                  <a:gd name="adj2" fmla="val 16232035"/>
                  <a:gd name="adj3" fmla="val 9040"/>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endParaRPr>
              </a:p>
            </p:txBody>
          </p:sp>
          <p:sp>
            <p:nvSpPr>
              <p:cNvPr id="59" name="空心弧 58"/>
              <p:cNvSpPr/>
              <p:nvPr/>
            </p:nvSpPr>
            <p:spPr>
              <a:xfrm>
                <a:off x="6380178" y="152237"/>
                <a:ext cx="1417638" cy="1422051"/>
              </a:xfrm>
              <a:prstGeom prst="blockArc">
                <a:avLst>
                  <a:gd name="adj1" fmla="val 16221849"/>
                  <a:gd name="adj2" fmla="val 10814646"/>
                  <a:gd name="adj3" fmla="val 9309"/>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57" name="TextBox 56"/>
            <p:cNvSpPr txBox="1"/>
            <p:nvPr/>
          </p:nvSpPr>
          <p:spPr>
            <a:xfrm>
              <a:off x="6707321" y="634637"/>
              <a:ext cx="77617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rPr>
                <a:t>25%</a:t>
              </a:r>
              <a:endParaRPr kumimoji="0" lang="zh-CN" altLang="en-US"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heel(1)">
                                          <p:cBhvr>
                                            <p:cTn id="20" dur="500"/>
                                            <p:tgtEl>
                                              <p:spTgt spid="26"/>
                                            </p:tgtEl>
                                          </p:cBhvr>
                                        </p:animEffect>
                                      </p:childTnLst>
                                    </p:cTn>
                                  </p:par>
                                </p:childTnLst>
                              </p:cTn>
                            </p:par>
                            <p:par>
                              <p:cTn id="21" fill="hold">
                                <p:stCondLst>
                                  <p:cond delay="1500"/>
                                </p:stCondLst>
                                <p:childTnLst>
                                  <p:par>
                                    <p:cTn id="22" presetID="2" presetClass="entr" presetSubtype="4" fill="hold" grpId="0" nodeType="afterEffect" p14:presetBounceEnd="73000">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14:bounceEnd="73000">
                                          <p:cBhvr additive="base">
                                            <p:cTn id="24" dur="300" fill="hold"/>
                                            <p:tgtEl>
                                              <p:spTgt spid="22"/>
                                            </p:tgtEl>
                                            <p:attrNameLst>
                                              <p:attrName>ppt_x</p:attrName>
                                            </p:attrNameLst>
                                          </p:cBhvr>
                                          <p:tavLst>
                                            <p:tav tm="0">
                                              <p:val>
                                                <p:strVal val="#ppt_x"/>
                                              </p:val>
                                            </p:tav>
                                            <p:tav tm="100000">
                                              <p:val>
                                                <p:strVal val="#ppt_x"/>
                                              </p:val>
                                            </p:tav>
                                          </p:tavLst>
                                        </p:anim>
                                        <p:anim calcmode="lin" valueType="num" p14:bounceEnd="73000">
                                          <p:cBhvr additive="base">
                                            <p:cTn id="25" dur="300" fill="hold"/>
                                            <p:tgtEl>
                                              <p:spTgt spid="22"/>
                                            </p:tgtEl>
                                            <p:attrNameLst>
                                              <p:attrName>ppt_y</p:attrName>
                                            </p:attrNameLst>
                                          </p:cBhvr>
                                          <p:tavLst>
                                            <p:tav tm="0">
                                              <p:val>
                                                <p:strVal val="1+#ppt_h/2"/>
                                              </p:val>
                                            </p:tav>
                                            <p:tav tm="100000">
                                              <p:val>
                                                <p:strVal val="#ppt_y"/>
                                              </p:val>
                                            </p:tav>
                                          </p:tavLst>
                                        </p:anim>
                                      </p:childTnLst>
                                    </p:cTn>
                                  </p:par>
                                  <p:par>
                                    <p:cTn id="26" presetID="21" presetClass="entr" presetSubtype="1"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500"/>
                                            <p:tgtEl>
                                              <p:spTgt spid="45"/>
                                            </p:tgtEl>
                                          </p:cBhvr>
                                        </p:animEffect>
                                      </p:childTnLst>
                                    </p:cTn>
                                  </p:par>
                                </p:childTnLst>
                              </p:cTn>
                            </p:par>
                            <p:par>
                              <p:cTn id="29" fill="hold">
                                <p:stCondLst>
                                  <p:cond delay="2000"/>
                                </p:stCondLst>
                                <p:childTnLst>
                                  <p:par>
                                    <p:cTn id="30" presetID="2" presetClass="entr" presetSubtype="4" fill="hold" grpId="0" nodeType="afterEffect" p14:presetBounceEnd="73000">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14:bounceEnd="73000">
                                          <p:cBhvr additive="base">
                                            <p:cTn id="32" dur="300" fill="hold"/>
                                            <p:tgtEl>
                                              <p:spTgt spid="23"/>
                                            </p:tgtEl>
                                            <p:attrNameLst>
                                              <p:attrName>ppt_x</p:attrName>
                                            </p:attrNameLst>
                                          </p:cBhvr>
                                          <p:tavLst>
                                            <p:tav tm="0">
                                              <p:val>
                                                <p:strVal val="#ppt_x"/>
                                              </p:val>
                                            </p:tav>
                                            <p:tav tm="100000">
                                              <p:val>
                                                <p:strVal val="#ppt_x"/>
                                              </p:val>
                                            </p:tav>
                                          </p:tavLst>
                                        </p:anim>
                                        <p:anim calcmode="lin" valueType="num" p14:bounceEnd="73000">
                                          <p:cBhvr additive="base">
                                            <p:cTn id="33" dur="300" fill="hold"/>
                                            <p:tgtEl>
                                              <p:spTgt spid="23"/>
                                            </p:tgtEl>
                                            <p:attrNameLst>
                                              <p:attrName>ppt_y</p:attrName>
                                            </p:attrNameLst>
                                          </p:cBhvr>
                                          <p:tavLst>
                                            <p:tav tm="0">
                                              <p:val>
                                                <p:strVal val="1+#ppt_h/2"/>
                                              </p:val>
                                            </p:tav>
                                            <p:tav tm="100000">
                                              <p:val>
                                                <p:strVal val="#ppt_y"/>
                                              </p:val>
                                            </p:tav>
                                          </p:tavLst>
                                        </p:anim>
                                      </p:childTnLst>
                                    </p:cTn>
                                  </p:par>
                                  <p:par>
                                    <p:cTn id="34" presetID="21" presetClass="entr" presetSubtype="1"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heel(1)">
                                          <p:cBhvr>
                                            <p:cTn id="36" dur="500"/>
                                            <p:tgtEl>
                                              <p:spTgt spid="50"/>
                                            </p:tgtEl>
                                          </p:cBhvr>
                                        </p:animEffect>
                                      </p:childTnLst>
                                    </p:cTn>
                                  </p:par>
                                </p:childTnLst>
                              </p:cTn>
                            </p:par>
                            <p:par>
                              <p:cTn id="37" fill="hold">
                                <p:stCondLst>
                                  <p:cond delay="2500"/>
                                </p:stCondLst>
                                <p:childTnLst>
                                  <p:par>
                                    <p:cTn id="38" presetID="2" presetClass="entr" presetSubtype="4" fill="hold" grpId="0" nodeType="afterEffect" p14:presetBounceEnd="73000">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14:bounceEnd="73000">
                                          <p:cBhvr additive="base">
                                            <p:cTn id="40" dur="300" fill="hold"/>
                                            <p:tgtEl>
                                              <p:spTgt spid="24"/>
                                            </p:tgtEl>
                                            <p:attrNameLst>
                                              <p:attrName>ppt_x</p:attrName>
                                            </p:attrNameLst>
                                          </p:cBhvr>
                                          <p:tavLst>
                                            <p:tav tm="0">
                                              <p:val>
                                                <p:strVal val="#ppt_x"/>
                                              </p:val>
                                            </p:tav>
                                            <p:tav tm="100000">
                                              <p:val>
                                                <p:strVal val="#ppt_x"/>
                                              </p:val>
                                            </p:tav>
                                          </p:tavLst>
                                        </p:anim>
                                        <p:anim calcmode="lin" valueType="num" p14:bounceEnd="73000">
                                          <p:cBhvr additive="base">
                                            <p:cTn id="41" dur="300" fill="hold"/>
                                            <p:tgtEl>
                                              <p:spTgt spid="24"/>
                                            </p:tgtEl>
                                            <p:attrNameLst>
                                              <p:attrName>ppt_y</p:attrName>
                                            </p:attrNameLst>
                                          </p:cBhvr>
                                          <p:tavLst>
                                            <p:tav tm="0">
                                              <p:val>
                                                <p:strVal val="1+#ppt_h/2"/>
                                              </p:val>
                                            </p:tav>
                                            <p:tav tm="100000">
                                              <p:val>
                                                <p:strVal val="#ppt_y"/>
                                              </p:val>
                                            </p:tav>
                                          </p:tavLst>
                                        </p:anim>
                                      </p:childTnLst>
                                    </p:cTn>
                                  </p:par>
                                  <p:par>
                                    <p:cTn id="42" presetID="21" presetClass="entr" presetSubtype="1"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heel(1)">
                                          <p:cBhvr>
                                            <p:cTn id="44" dur="500"/>
                                            <p:tgtEl>
                                              <p:spTgt spid="55"/>
                                            </p:tgtEl>
                                          </p:cBhvr>
                                        </p:animEffect>
                                      </p:childTnLst>
                                    </p:cTn>
                                  </p:par>
                                </p:childTnLst>
                              </p:cTn>
                            </p:par>
                            <p:par>
                              <p:cTn id="45" fill="hold">
                                <p:stCondLst>
                                  <p:cond delay="3000"/>
                                </p:stCondLst>
                                <p:childTnLst>
                                  <p:par>
                                    <p:cTn id="46" presetID="2" presetClass="entr" presetSubtype="4" fill="hold" grpId="0" nodeType="afterEffect" p14:presetBounceEnd="73000">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14:bounceEnd="73000">
                                          <p:cBhvr additive="base">
                                            <p:cTn id="48" dur="300" fill="hold"/>
                                            <p:tgtEl>
                                              <p:spTgt spid="25"/>
                                            </p:tgtEl>
                                            <p:attrNameLst>
                                              <p:attrName>ppt_x</p:attrName>
                                            </p:attrNameLst>
                                          </p:cBhvr>
                                          <p:tavLst>
                                            <p:tav tm="0">
                                              <p:val>
                                                <p:strVal val="#ppt_x"/>
                                              </p:val>
                                            </p:tav>
                                            <p:tav tm="100000">
                                              <p:val>
                                                <p:strVal val="#ppt_x"/>
                                              </p:val>
                                            </p:tav>
                                          </p:tavLst>
                                        </p:anim>
                                        <p:anim calcmode="lin" valueType="num" p14:bounceEnd="73000">
                                          <p:cBhvr additive="base">
                                            <p:cTn id="49" dur="3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heel(1)">
                                          <p:cBhvr>
                                            <p:cTn id="20" dur="500"/>
                                            <p:tgtEl>
                                              <p:spTgt spid="26"/>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300" fill="hold"/>
                                            <p:tgtEl>
                                              <p:spTgt spid="22"/>
                                            </p:tgtEl>
                                            <p:attrNameLst>
                                              <p:attrName>ppt_x</p:attrName>
                                            </p:attrNameLst>
                                          </p:cBhvr>
                                          <p:tavLst>
                                            <p:tav tm="0">
                                              <p:val>
                                                <p:strVal val="#ppt_x"/>
                                              </p:val>
                                            </p:tav>
                                            <p:tav tm="100000">
                                              <p:val>
                                                <p:strVal val="#ppt_x"/>
                                              </p:val>
                                            </p:tav>
                                          </p:tavLst>
                                        </p:anim>
                                        <p:anim calcmode="lin" valueType="num">
                                          <p:cBhvr additive="base">
                                            <p:cTn id="25" dur="300" fill="hold"/>
                                            <p:tgtEl>
                                              <p:spTgt spid="22"/>
                                            </p:tgtEl>
                                            <p:attrNameLst>
                                              <p:attrName>ppt_y</p:attrName>
                                            </p:attrNameLst>
                                          </p:cBhvr>
                                          <p:tavLst>
                                            <p:tav tm="0">
                                              <p:val>
                                                <p:strVal val="1+#ppt_h/2"/>
                                              </p:val>
                                            </p:tav>
                                            <p:tav tm="100000">
                                              <p:val>
                                                <p:strVal val="#ppt_y"/>
                                              </p:val>
                                            </p:tav>
                                          </p:tavLst>
                                        </p:anim>
                                      </p:childTnLst>
                                    </p:cTn>
                                  </p:par>
                                  <p:par>
                                    <p:cTn id="26" presetID="21" presetClass="entr" presetSubtype="1"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500"/>
                                            <p:tgtEl>
                                              <p:spTgt spid="45"/>
                                            </p:tgtEl>
                                          </p:cBhvr>
                                        </p:animEffect>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300" fill="hold"/>
                                            <p:tgtEl>
                                              <p:spTgt spid="23"/>
                                            </p:tgtEl>
                                            <p:attrNameLst>
                                              <p:attrName>ppt_x</p:attrName>
                                            </p:attrNameLst>
                                          </p:cBhvr>
                                          <p:tavLst>
                                            <p:tav tm="0">
                                              <p:val>
                                                <p:strVal val="#ppt_x"/>
                                              </p:val>
                                            </p:tav>
                                            <p:tav tm="100000">
                                              <p:val>
                                                <p:strVal val="#ppt_x"/>
                                              </p:val>
                                            </p:tav>
                                          </p:tavLst>
                                        </p:anim>
                                        <p:anim calcmode="lin" valueType="num">
                                          <p:cBhvr additive="base">
                                            <p:cTn id="33" dur="300" fill="hold"/>
                                            <p:tgtEl>
                                              <p:spTgt spid="23"/>
                                            </p:tgtEl>
                                            <p:attrNameLst>
                                              <p:attrName>ppt_y</p:attrName>
                                            </p:attrNameLst>
                                          </p:cBhvr>
                                          <p:tavLst>
                                            <p:tav tm="0">
                                              <p:val>
                                                <p:strVal val="1+#ppt_h/2"/>
                                              </p:val>
                                            </p:tav>
                                            <p:tav tm="100000">
                                              <p:val>
                                                <p:strVal val="#ppt_y"/>
                                              </p:val>
                                            </p:tav>
                                          </p:tavLst>
                                        </p:anim>
                                      </p:childTnLst>
                                    </p:cTn>
                                  </p:par>
                                  <p:par>
                                    <p:cTn id="34" presetID="21" presetClass="entr" presetSubtype="1"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heel(1)">
                                          <p:cBhvr>
                                            <p:cTn id="36" dur="500"/>
                                            <p:tgtEl>
                                              <p:spTgt spid="50"/>
                                            </p:tgtEl>
                                          </p:cBhvr>
                                        </p:animEffect>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300" fill="hold"/>
                                            <p:tgtEl>
                                              <p:spTgt spid="24"/>
                                            </p:tgtEl>
                                            <p:attrNameLst>
                                              <p:attrName>ppt_x</p:attrName>
                                            </p:attrNameLst>
                                          </p:cBhvr>
                                          <p:tavLst>
                                            <p:tav tm="0">
                                              <p:val>
                                                <p:strVal val="#ppt_x"/>
                                              </p:val>
                                            </p:tav>
                                            <p:tav tm="100000">
                                              <p:val>
                                                <p:strVal val="#ppt_x"/>
                                              </p:val>
                                            </p:tav>
                                          </p:tavLst>
                                        </p:anim>
                                        <p:anim calcmode="lin" valueType="num">
                                          <p:cBhvr additive="base">
                                            <p:cTn id="41" dur="300" fill="hold"/>
                                            <p:tgtEl>
                                              <p:spTgt spid="24"/>
                                            </p:tgtEl>
                                            <p:attrNameLst>
                                              <p:attrName>ppt_y</p:attrName>
                                            </p:attrNameLst>
                                          </p:cBhvr>
                                          <p:tavLst>
                                            <p:tav tm="0">
                                              <p:val>
                                                <p:strVal val="1+#ppt_h/2"/>
                                              </p:val>
                                            </p:tav>
                                            <p:tav tm="100000">
                                              <p:val>
                                                <p:strVal val="#ppt_y"/>
                                              </p:val>
                                            </p:tav>
                                          </p:tavLst>
                                        </p:anim>
                                      </p:childTnLst>
                                    </p:cTn>
                                  </p:par>
                                  <p:par>
                                    <p:cTn id="42" presetID="21" presetClass="entr" presetSubtype="1"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heel(1)">
                                          <p:cBhvr>
                                            <p:cTn id="44" dur="500"/>
                                            <p:tgtEl>
                                              <p:spTgt spid="55"/>
                                            </p:tgtEl>
                                          </p:cBhvr>
                                        </p:animEffect>
                                      </p:childTnLst>
                                    </p:cTn>
                                  </p:par>
                                </p:childTnLst>
                              </p:cTn>
                            </p:par>
                            <p:par>
                              <p:cTn id="45" fill="hold">
                                <p:stCondLst>
                                  <p:cond delay="3000"/>
                                </p:stCondLst>
                                <p:childTnLst>
                                  <p:par>
                                    <p:cTn id="46" presetID="2" presetClass="entr" presetSubtype="4"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300" fill="hold"/>
                                            <p:tgtEl>
                                              <p:spTgt spid="25"/>
                                            </p:tgtEl>
                                            <p:attrNameLst>
                                              <p:attrName>ppt_x</p:attrName>
                                            </p:attrNameLst>
                                          </p:cBhvr>
                                          <p:tavLst>
                                            <p:tav tm="0">
                                              <p:val>
                                                <p:strVal val="#ppt_x"/>
                                              </p:val>
                                            </p:tav>
                                            <p:tav tm="100000">
                                              <p:val>
                                                <p:strVal val="#ppt_x"/>
                                              </p:val>
                                            </p:tav>
                                          </p:tavLst>
                                        </p:anim>
                                        <p:anim calcmode="lin" valueType="num">
                                          <p:cBhvr additive="base">
                                            <p:cTn id="49" dur="3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22" grpId="0"/>
          <p:bldP spid="23" grpId="0"/>
          <p:bldP spid="24" grpId="0"/>
          <p:bldP spid="2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同侧圆角矩形 30"/>
          <p:cNvSpPr/>
          <p:nvPr/>
        </p:nvSpPr>
        <p:spPr>
          <a:xfrm>
            <a:off x="874116" y="1546275"/>
            <a:ext cx="663576" cy="2640013"/>
          </a:xfrm>
          <a:prstGeom prst="round2SameRect">
            <a:avLst/>
          </a:prstGeom>
          <a:pattFill prst="ltDnDiag">
            <a:fgClr>
              <a:schemeClr val="tx2">
                <a:lumMod val="50000"/>
              </a:schemeClr>
            </a:fgClr>
            <a:bgClr>
              <a:sysClr val="window" lastClr="FFFFFF"/>
            </a:bgClr>
          </a:patt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2" name="同侧圆角矩形 31"/>
          <p:cNvSpPr/>
          <p:nvPr/>
        </p:nvSpPr>
        <p:spPr>
          <a:xfrm>
            <a:off x="1707024" y="1546275"/>
            <a:ext cx="663576" cy="2640013"/>
          </a:xfrm>
          <a:prstGeom prst="round2SameRect">
            <a:avLst/>
          </a:prstGeom>
          <a:pattFill prst="ltDnDiag">
            <a:fgClr>
              <a:schemeClr val="tx2"/>
            </a:fgClr>
            <a:bgClr>
              <a:sysClr val="window" lastClr="FFFFFF"/>
            </a:bgClr>
          </a:patt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3" name="同侧圆角矩形 32"/>
          <p:cNvSpPr/>
          <p:nvPr/>
        </p:nvSpPr>
        <p:spPr>
          <a:xfrm>
            <a:off x="2539932" y="1546275"/>
            <a:ext cx="663576" cy="2640013"/>
          </a:xfrm>
          <a:prstGeom prst="round2SameRect">
            <a:avLst/>
          </a:prstGeom>
          <a:pattFill prst="ltDnDiag">
            <a:fgClr>
              <a:schemeClr val="bg2"/>
            </a:fgClr>
            <a:bgClr>
              <a:sysClr val="window" lastClr="FFFFFF"/>
            </a:bgClr>
          </a:patt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4" name="同侧圆角矩形 33"/>
          <p:cNvSpPr/>
          <p:nvPr/>
        </p:nvSpPr>
        <p:spPr>
          <a:xfrm>
            <a:off x="3372841" y="1546275"/>
            <a:ext cx="663576" cy="2640013"/>
          </a:xfrm>
          <a:prstGeom prst="round2SameRect">
            <a:avLst/>
          </a:prstGeom>
          <a:pattFill prst="ltDnDiag">
            <a:fgClr>
              <a:srgbClr val="4C6062"/>
            </a:fgClr>
            <a:bgClr>
              <a:sysClr val="window" lastClr="FFFFFF"/>
            </a:bgClr>
          </a:patt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5" name="Rectangle 48"/>
          <p:cNvSpPr>
            <a:spLocks noChangeArrowheads="1"/>
          </p:cNvSpPr>
          <p:nvPr/>
        </p:nvSpPr>
        <p:spPr bwMode="auto">
          <a:xfrm>
            <a:off x="874116" y="2179688"/>
            <a:ext cx="661988" cy="2006600"/>
          </a:xfrm>
          <a:prstGeom prst="rect">
            <a:avLst/>
          </a:prstGeom>
          <a:solidFill>
            <a:schemeClr val="tx2">
              <a:lumMod val="50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sp>
        <p:nvSpPr>
          <p:cNvPr id="36" name="Rectangle 95"/>
          <p:cNvSpPr>
            <a:spLocks noChangeArrowheads="1"/>
          </p:cNvSpPr>
          <p:nvPr/>
        </p:nvSpPr>
        <p:spPr bwMode="auto">
          <a:xfrm>
            <a:off x="1706495" y="2514650"/>
            <a:ext cx="661988" cy="1671638"/>
          </a:xfrm>
          <a:prstGeom prst="rect">
            <a:avLst/>
          </a:prstGeom>
          <a:solidFill>
            <a:schemeClr val="tx2"/>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chemeClr val="tx2">
                  <a:lumMod val="50000"/>
                </a:schemeClr>
              </a:solidFill>
              <a:effectLst/>
              <a:uLnTx/>
              <a:uFillTx/>
            </a:endParaRPr>
          </a:p>
        </p:txBody>
      </p:sp>
      <p:sp>
        <p:nvSpPr>
          <p:cNvPr id="37" name="Rectangle 142"/>
          <p:cNvSpPr>
            <a:spLocks noChangeArrowheads="1"/>
          </p:cNvSpPr>
          <p:nvPr/>
        </p:nvSpPr>
        <p:spPr bwMode="auto">
          <a:xfrm>
            <a:off x="2538874" y="3048050"/>
            <a:ext cx="663575" cy="1138238"/>
          </a:xfrm>
          <a:prstGeom prst="rect">
            <a:avLst/>
          </a:prstGeom>
          <a:solidFill>
            <a:schemeClr val="bg2"/>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sp>
        <p:nvSpPr>
          <p:cNvPr id="40" name="Rectangle 189"/>
          <p:cNvSpPr>
            <a:spLocks noChangeArrowheads="1"/>
          </p:cNvSpPr>
          <p:nvPr/>
        </p:nvSpPr>
        <p:spPr bwMode="auto">
          <a:xfrm>
            <a:off x="3372841" y="3794175"/>
            <a:ext cx="663575" cy="392113"/>
          </a:xfrm>
          <a:prstGeom prst="rect">
            <a:avLst/>
          </a:prstGeom>
          <a:solidFill>
            <a:schemeClr val="bg1">
              <a:lumMod val="65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black"/>
              </a:solidFill>
              <a:effectLst/>
              <a:uLnTx/>
              <a:uFillTx/>
            </a:endParaRPr>
          </a:p>
        </p:txBody>
      </p:sp>
      <p:sp>
        <p:nvSpPr>
          <p:cNvPr id="42" name="TextBox 682"/>
          <p:cNvSpPr txBox="1"/>
          <p:nvPr/>
        </p:nvSpPr>
        <p:spPr>
          <a:xfrm>
            <a:off x="3343193" y="3723878"/>
            <a:ext cx="729687"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15</a:t>
            </a:r>
            <a:r>
              <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3" name="TextBox 682"/>
          <p:cNvSpPr txBox="1"/>
          <p:nvPr/>
        </p:nvSpPr>
        <p:spPr>
          <a:xfrm>
            <a:off x="2508884" y="3007916"/>
            <a:ext cx="729687"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38</a:t>
            </a:r>
            <a:r>
              <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0" name="TextBox 682"/>
          <p:cNvSpPr txBox="1"/>
          <p:nvPr/>
        </p:nvSpPr>
        <p:spPr>
          <a:xfrm>
            <a:off x="1674575" y="2469037"/>
            <a:ext cx="729687"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62</a:t>
            </a:r>
            <a:r>
              <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1" name="TextBox 682"/>
          <p:cNvSpPr txBox="1"/>
          <p:nvPr/>
        </p:nvSpPr>
        <p:spPr>
          <a:xfrm>
            <a:off x="840266" y="2138387"/>
            <a:ext cx="729687"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78</a:t>
            </a:r>
            <a:r>
              <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2" name="TextBox 61"/>
          <p:cNvSpPr txBox="1"/>
          <p:nvPr/>
        </p:nvSpPr>
        <p:spPr bwMode="auto">
          <a:xfrm>
            <a:off x="1703959" y="42291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30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63" name="TextBox 62"/>
          <p:cNvSpPr txBox="1"/>
          <p:nvPr/>
        </p:nvSpPr>
        <p:spPr bwMode="auto">
          <a:xfrm>
            <a:off x="869914" y="4229151"/>
            <a:ext cx="671979"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30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64" name="TextBox 63"/>
          <p:cNvSpPr txBox="1"/>
          <p:nvPr/>
        </p:nvSpPr>
        <p:spPr bwMode="auto">
          <a:xfrm>
            <a:off x="3372048" y="42291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300" normalizeH="0" baseline="0" noProof="0" dirty="0">
                <a:ln>
                  <a:noFill/>
                </a:ln>
                <a:solidFill>
                  <a:srgbClr val="284848"/>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65" name="TextBox 64"/>
          <p:cNvSpPr txBox="1"/>
          <p:nvPr/>
        </p:nvSpPr>
        <p:spPr bwMode="auto">
          <a:xfrm>
            <a:off x="2538004" y="42291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30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66" name="矩形 1"/>
          <p:cNvSpPr>
            <a:spLocks noChangeArrowheads="1"/>
          </p:cNvSpPr>
          <p:nvPr/>
        </p:nvSpPr>
        <p:spPr bwMode="auto">
          <a:xfrm>
            <a:off x="4643635" y="1445712"/>
            <a:ext cx="3960813" cy="29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ts val="2800"/>
              </a:lnSpc>
              <a:spcBef>
                <a:spcPct val="0"/>
              </a:spcBef>
              <a:spcAft>
                <a:spcPct val="0"/>
              </a:spcAft>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随着计算机技术的发展及印刷技术的进步，平面设计在视觉感观领域的表现也越来越丰富，这对今天的平面设计都提出了空前的挑战，也为平面设计者提供了更为广阔的发展空间。</a:t>
            </a:r>
            <a:endPar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endParaRPr>
          </a:p>
          <a:p>
            <a:pPr algn="just" fontAlgn="base">
              <a:lnSpc>
                <a:spcPts val="2800"/>
              </a:lnSpc>
              <a:spcBef>
                <a:spcPct val="0"/>
              </a:spcBef>
              <a:spcAft>
                <a:spcPct val="0"/>
              </a:spcAft>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从技术上讲，平面设计者不仅要掌握传统的设计工具，如画笔，绘图笔和相应的度量工具等，更 要掌握电脑和绘图软件等现代化的设计工具及相关的印刷技术工艺知识。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1500"/>
                            </p:stCondLst>
                            <p:childTnLst>
                              <p:par>
                                <p:cTn id="31" presetID="22" presetClass="entr" presetSubtype="4"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down)">
                                      <p:cBhvr>
                                        <p:cTn id="33" dur="500"/>
                                        <p:tgtEl>
                                          <p:spTgt spid="35"/>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anim calcmode="lin" valueType="num">
                                      <p:cBhvr>
                                        <p:cTn id="37" dur="500" fill="hold"/>
                                        <p:tgtEl>
                                          <p:spTgt spid="63"/>
                                        </p:tgtEl>
                                        <p:attrNameLst>
                                          <p:attrName>ppt_x</p:attrName>
                                        </p:attrNameLst>
                                      </p:cBhvr>
                                      <p:tavLst>
                                        <p:tav tm="0">
                                          <p:val>
                                            <p:strVal val="#ppt_x"/>
                                          </p:val>
                                        </p:tav>
                                        <p:tav tm="100000">
                                          <p:val>
                                            <p:strVal val="#ppt_x"/>
                                          </p:val>
                                        </p:tav>
                                      </p:tavLst>
                                    </p:anim>
                                    <p:anim calcmode="lin" valueType="num">
                                      <p:cBhvr>
                                        <p:cTn id="38" dur="5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200" fill="hold"/>
                                        <p:tgtEl>
                                          <p:spTgt spid="61"/>
                                        </p:tgtEl>
                                        <p:attrNameLst>
                                          <p:attrName>ppt_w</p:attrName>
                                        </p:attrNameLst>
                                      </p:cBhvr>
                                      <p:tavLst>
                                        <p:tav tm="0">
                                          <p:val>
                                            <p:fltVal val="0"/>
                                          </p:val>
                                        </p:tav>
                                        <p:tav tm="100000">
                                          <p:val>
                                            <p:strVal val="#ppt_w"/>
                                          </p:val>
                                        </p:tav>
                                      </p:tavLst>
                                    </p:anim>
                                    <p:anim calcmode="lin" valueType="num">
                                      <p:cBhvr>
                                        <p:cTn id="43" dur="200" fill="hold"/>
                                        <p:tgtEl>
                                          <p:spTgt spid="61"/>
                                        </p:tgtEl>
                                        <p:attrNameLst>
                                          <p:attrName>ppt_h</p:attrName>
                                        </p:attrNameLst>
                                      </p:cBhvr>
                                      <p:tavLst>
                                        <p:tav tm="0">
                                          <p:val>
                                            <p:fltVal val="0"/>
                                          </p:val>
                                        </p:tav>
                                        <p:tav tm="100000">
                                          <p:val>
                                            <p:strVal val="#ppt_h"/>
                                          </p:val>
                                        </p:tav>
                                      </p:tavLst>
                                    </p:anim>
                                    <p:animEffect transition="in" filter="fade">
                                      <p:cBhvr>
                                        <p:cTn id="44" dur="200"/>
                                        <p:tgtEl>
                                          <p:spTgt spid="61"/>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anim calcmode="lin" valueType="num">
                                      <p:cBhvr>
                                        <p:cTn id="52" dur="500" fill="hold"/>
                                        <p:tgtEl>
                                          <p:spTgt spid="62"/>
                                        </p:tgtEl>
                                        <p:attrNameLst>
                                          <p:attrName>ppt_x</p:attrName>
                                        </p:attrNameLst>
                                      </p:cBhvr>
                                      <p:tavLst>
                                        <p:tav tm="0">
                                          <p:val>
                                            <p:strVal val="#ppt_x"/>
                                          </p:val>
                                        </p:tav>
                                        <p:tav tm="100000">
                                          <p:val>
                                            <p:strVal val="#ppt_x"/>
                                          </p:val>
                                        </p:tav>
                                      </p:tavLst>
                                    </p:anim>
                                    <p:anim calcmode="lin" valueType="num">
                                      <p:cBhvr>
                                        <p:cTn id="53" dur="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p:cTn id="57" dur="200" fill="hold"/>
                                        <p:tgtEl>
                                          <p:spTgt spid="60"/>
                                        </p:tgtEl>
                                        <p:attrNameLst>
                                          <p:attrName>ppt_w</p:attrName>
                                        </p:attrNameLst>
                                      </p:cBhvr>
                                      <p:tavLst>
                                        <p:tav tm="0">
                                          <p:val>
                                            <p:fltVal val="0"/>
                                          </p:val>
                                        </p:tav>
                                        <p:tav tm="100000">
                                          <p:val>
                                            <p:strVal val="#ppt_w"/>
                                          </p:val>
                                        </p:tav>
                                      </p:tavLst>
                                    </p:anim>
                                    <p:anim calcmode="lin" valueType="num">
                                      <p:cBhvr>
                                        <p:cTn id="58" dur="200" fill="hold"/>
                                        <p:tgtEl>
                                          <p:spTgt spid="60"/>
                                        </p:tgtEl>
                                        <p:attrNameLst>
                                          <p:attrName>ppt_h</p:attrName>
                                        </p:attrNameLst>
                                      </p:cBhvr>
                                      <p:tavLst>
                                        <p:tav tm="0">
                                          <p:val>
                                            <p:fltVal val="0"/>
                                          </p:val>
                                        </p:tav>
                                        <p:tav tm="100000">
                                          <p:val>
                                            <p:strVal val="#ppt_h"/>
                                          </p:val>
                                        </p:tav>
                                      </p:tavLst>
                                    </p:anim>
                                    <p:animEffect transition="in" filter="fade">
                                      <p:cBhvr>
                                        <p:cTn id="59" dur="200"/>
                                        <p:tgtEl>
                                          <p:spTgt spid="60"/>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anim calcmode="lin" valueType="num">
                                      <p:cBhvr>
                                        <p:cTn id="67" dur="500" fill="hold"/>
                                        <p:tgtEl>
                                          <p:spTgt spid="65"/>
                                        </p:tgtEl>
                                        <p:attrNameLst>
                                          <p:attrName>ppt_x</p:attrName>
                                        </p:attrNameLst>
                                      </p:cBhvr>
                                      <p:tavLst>
                                        <p:tav tm="0">
                                          <p:val>
                                            <p:strVal val="#ppt_x"/>
                                          </p:val>
                                        </p:tav>
                                        <p:tav tm="100000">
                                          <p:val>
                                            <p:strVal val="#ppt_x"/>
                                          </p:val>
                                        </p:tav>
                                      </p:tavLst>
                                    </p:anim>
                                    <p:anim calcmode="lin" valueType="num">
                                      <p:cBhvr>
                                        <p:cTn id="68" dur="500" fill="hold"/>
                                        <p:tgtEl>
                                          <p:spTgt spid="65"/>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200" fill="hold"/>
                                        <p:tgtEl>
                                          <p:spTgt spid="43"/>
                                        </p:tgtEl>
                                        <p:attrNameLst>
                                          <p:attrName>ppt_w</p:attrName>
                                        </p:attrNameLst>
                                      </p:cBhvr>
                                      <p:tavLst>
                                        <p:tav tm="0">
                                          <p:val>
                                            <p:fltVal val="0"/>
                                          </p:val>
                                        </p:tav>
                                        <p:tav tm="100000">
                                          <p:val>
                                            <p:strVal val="#ppt_w"/>
                                          </p:val>
                                        </p:tav>
                                      </p:tavLst>
                                    </p:anim>
                                    <p:anim calcmode="lin" valueType="num">
                                      <p:cBhvr>
                                        <p:cTn id="73" dur="200" fill="hold"/>
                                        <p:tgtEl>
                                          <p:spTgt spid="43"/>
                                        </p:tgtEl>
                                        <p:attrNameLst>
                                          <p:attrName>ppt_h</p:attrName>
                                        </p:attrNameLst>
                                      </p:cBhvr>
                                      <p:tavLst>
                                        <p:tav tm="0">
                                          <p:val>
                                            <p:fltVal val="0"/>
                                          </p:val>
                                        </p:tav>
                                        <p:tav tm="100000">
                                          <p:val>
                                            <p:strVal val="#ppt_h"/>
                                          </p:val>
                                        </p:tav>
                                      </p:tavLst>
                                    </p:anim>
                                    <p:animEffect transition="in" filter="fade">
                                      <p:cBhvr>
                                        <p:cTn id="74" dur="200"/>
                                        <p:tgtEl>
                                          <p:spTgt spid="43"/>
                                        </p:tgtEl>
                                      </p:cBhvr>
                                    </p:animEffect>
                                  </p:childTnLst>
                                </p:cTn>
                              </p:par>
                            </p:childTnLst>
                          </p:cTn>
                        </p:par>
                        <p:par>
                          <p:cTn id="75" fill="hold">
                            <p:stCondLst>
                              <p:cond delay="4500"/>
                            </p:stCondLst>
                            <p:childTnLst>
                              <p:par>
                                <p:cTn id="76" presetID="22" presetClass="entr" presetSubtype="4"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down)">
                                      <p:cBhvr>
                                        <p:cTn id="78" dur="500"/>
                                        <p:tgtEl>
                                          <p:spTgt spid="4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500"/>
                                        <p:tgtEl>
                                          <p:spTgt spid="64"/>
                                        </p:tgtEl>
                                      </p:cBhvr>
                                    </p:animEffect>
                                    <p:anim calcmode="lin" valueType="num">
                                      <p:cBhvr>
                                        <p:cTn id="82" dur="500" fill="hold"/>
                                        <p:tgtEl>
                                          <p:spTgt spid="64"/>
                                        </p:tgtEl>
                                        <p:attrNameLst>
                                          <p:attrName>ppt_x</p:attrName>
                                        </p:attrNameLst>
                                      </p:cBhvr>
                                      <p:tavLst>
                                        <p:tav tm="0">
                                          <p:val>
                                            <p:strVal val="#ppt_x"/>
                                          </p:val>
                                        </p:tav>
                                        <p:tav tm="100000">
                                          <p:val>
                                            <p:strVal val="#ppt_x"/>
                                          </p:val>
                                        </p:tav>
                                      </p:tavLst>
                                    </p:anim>
                                    <p:anim calcmode="lin" valueType="num">
                                      <p:cBhvr>
                                        <p:cTn id="83" dur="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p:cTn id="87" dur="200" fill="hold"/>
                                        <p:tgtEl>
                                          <p:spTgt spid="42"/>
                                        </p:tgtEl>
                                        <p:attrNameLst>
                                          <p:attrName>ppt_w</p:attrName>
                                        </p:attrNameLst>
                                      </p:cBhvr>
                                      <p:tavLst>
                                        <p:tav tm="0">
                                          <p:val>
                                            <p:fltVal val="0"/>
                                          </p:val>
                                        </p:tav>
                                        <p:tav tm="100000">
                                          <p:val>
                                            <p:strVal val="#ppt_w"/>
                                          </p:val>
                                        </p:tav>
                                      </p:tavLst>
                                    </p:anim>
                                    <p:anim calcmode="lin" valueType="num">
                                      <p:cBhvr>
                                        <p:cTn id="88" dur="200" fill="hold"/>
                                        <p:tgtEl>
                                          <p:spTgt spid="42"/>
                                        </p:tgtEl>
                                        <p:attrNameLst>
                                          <p:attrName>ppt_h</p:attrName>
                                        </p:attrNameLst>
                                      </p:cBhvr>
                                      <p:tavLst>
                                        <p:tav tm="0">
                                          <p:val>
                                            <p:fltVal val="0"/>
                                          </p:val>
                                        </p:tav>
                                        <p:tav tm="100000">
                                          <p:val>
                                            <p:strVal val="#ppt_h"/>
                                          </p:val>
                                        </p:tav>
                                      </p:tavLst>
                                    </p:anim>
                                    <p:animEffect transition="in" filter="fade">
                                      <p:cBhvr>
                                        <p:cTn id="89" dur="200"/>
                                        <p:tgtEl>
                                          <p:spTgt spid="42"/>
                                        </p:tgtEl>
                                      </p:cBhvr>
                                    </p:animEffect>
                                  </p:childTnLst>
                                </p:cTn>
                              </p:par>
                            </p:childTnLst>
                          </p:cTn>
                        </p:par>
                        <p:par>
                          <p:cTn id="90" fill="hold">
                            <p:stCondLst>
                              <p:cond delay="5500"/>
                            </p:stCondLst>
                            <p:childTnLst>
                              <p:par>
                                <p:cTn id="91" presetID="2" presetClass="entr" presetSubtype="2" fill="hold" grpId="0" nodeType="afterEffect">
                                  <p:stCondLst>
                                    <p:cond delay="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500" fill="hold"/>
                                        <p:tgtEl>
                                          <p:spTgt spid="66"/>
                                        </p:tgtEl>
                                        <p:attrNameLst>
                                          <p:attrName>ppt_x</p:attrName>
                                        </p:attrNameLst>
                                      </p:cBhvr>
                                      <p:tavLst>
                                        <p:tav tm="0">
                                          <p:val>
                                            <p:strVal val="1+#ppt_w/2"/>
                                          </p:val>
                                        </p:tav>
                                        <p:tav tm="100000">
                                          <p:val>
                                            <p:strVal val="#ppt_x"/>
                                          </p:val>
                                        </p:tav>
                                      </p:tavLst>
                                    </p:anim>
                                    <p:anim calcmode="lin" valueType="num">
                                      <p:cBhvr additive="base">
                                        <p:cTn id="94"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1" grpId="0" animBg="1"/>
      <p:bldP spid="32" grpId="0" animBg="1"/>
      <p:bldP spid="33" grpId="0" animBg="1"/>
      <p:bldP spid="34" grpId="0" animBg="1"/>
      <p:bldP spid="35" grpId="0" animBg="1"/>
      <p:bldP spid="36" grpId="0" animBg="1"/>
      <p:bldP spid="37" grpId="0" animBg="1"/>
      <p:bldP spid="40" grpId="0" animBg="1"/>
      <p:bldP spid="42" grpId="0"/>
      <p:bldP spid="43" grpId="0"/>
      <p:bldP spid="60" grpId="0"/>
      <p:bldP spid="61" grpId="0"/>
      <p:bldP spid="62" grpId="0"/>
      <p:bldP spid="63" grpId="0"/>
      <p:bldP spid="64" grpId="0"/>
      <p:bldP spid="65"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931836" y="1544293"/>
            <a:ext cx="1352926" cy="1352926"/>
            <a:chOff x="1003844" y="1472285"/>
            <a:chExt cx="1352926" cy="1352926"/>
          </a:xfrm>
        </p:grpSpPr>
        <p:sp>
          <p:nvSpPr>
            <p:cNvPr id="28"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tx1">
                <a:lumMod val="50000"/>
                <a:lumOff val="50000"/>
              </a:scheme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TextBox 28"/>
            <p:cNvSpPr txBox="1"/>
            <p:nvPr/>
          </p:nvSpPr>
          <p:spPr>
            <a:xfrm>
              <a:off x="1202218" y="1811239"/>
              <a:ext cx="77777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ysClr val="windowText" lastClr="000000"/>
                  </a:solidFill>
                  <a:latin typeface="Charlemagne Std" pitchFamily="82" charset="0"/>
                  <a:ea typeface="微软雅黑" panose="020B0503020204020204" pitchFamily="34" charset="-122"/>
                </a:rPr>
                <a:t>3</a:t>
              </a:r>
              <a:r>
                <a:rPr kumimoji="0" lang="en-US" altLang="zh-CN"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rPr>
                <a:t>5%</a:t>
              </a:r>
              <a:endParaRPr kumimoji="0" lang="zh-CN" altLang="en-US"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endParaRPr>
            </a:p>
          </p:txBody>
        </p:sp>
      </p:grpSp>
      <p:grpSp>
        <p:nvGrpSpPr>
          <p:cNvPr id="30" name="组合 29"/>
          <p:cNvGrpSpPr/>
          <p:nvPr/>
        </p:nvGrpSpPr>
        <p:grpSpPr>
          <a:xfrm>
            <a:off x="755576" y="2932734"/>
            <a:ext cx="1512620" cy="1513898"/>
            <a:chOff x="827584" y="2860726"/>
            <a:chExt cx="1512620" cy="1513898"/>
          </a:xfrm>
        </p:grpSpPr>
        <p:sp>
          <p:nvSpPr>
            <p:cNvPr id="44"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bg2"/>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TextBox 44"/>
            <p:cNvSpPr txBox="1"/>
            <p:nvPr/>
          </p:nvSpPr>
          <p:spPr>
            <a:xfrm>
              <a:off x="1115616" y="3493517"/>
              <a:ext cx="80663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ysClr val="windowText" lastClr="000000"/>
                  </a:solidFill>
                  <a:latin typeface="Charlemagne Std" pitchFamily="82" charset="0"/>
                  <a:ea typeface="微软雅黑" panose="020B0503020204020204" pitchFamily="34" charset="-122"/>
                </a:rPr>
                <a:t>50</a:t>
              </a:r>
              <a:r>
                <a:rPr kumimoji="0" lang="en-US" altLang="zh-CN"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rPr>
                <a:t>%</a:t>
              </a:r>
              <a:endParaRPr kumimoji="0" lang="zh-CN" altLang="en-US"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endParaRPr>
            </a:p>
          </p:txBody>
        </p:sp>
      </p:grpSp>
      <p:grpSp>
        <p:nvGrpSpPr>
          <p:cNvPr id="46" name="组合 45"/>
          <p:cNvGrpSpPr/>
          <p:nvPr/>
        </p:nvGrpSpPr>
        <p:grpSpPr>
          <a:xfrm>
            <a:off x="2303115" y="1330942"/>
            <a:ext cx="1567555" cy="1566277"/>
            <a:chOff x="2375123" y="1258934"/>
            <a:chExt cx="1567555" cy="1566277"/>
          </a:xfrm>
        </p:grpSpPr>
        <p:sp>
          <p:nvSpPr>
            <p:cNvPr id="47"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tx2"/>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TextBox 47"/>
            <p:cNvSpPr txBox="1"/>
            <p:nvPr/>
          </p:nvSpPr>
          <p:spPr>
            <a:xfrm>
              <a:off x="2915816" y="1697812"/>
              <a:ext cx="80663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ysClr val="windowText" lastClr="000000"/>
                  </a:solidFill>
                  <a:latin typeface="Charlemagne Std" pitchFamily="82" charset="0"/>
                  <a:ea typeface="微软雅黑" panose="020B0503020204020204" pitchFamily="34" charset="-122"/>
                </a:rPr>
                <a:t>50</a:t>
              </a:r>
              <a:r>
                <a:rPr kumimoji="0" lang="en-US" altLang="zh-CN"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rPr>
                <a:t>%</a:t>
              </a:r>
              <a:endParaRPr kumimoji="0" lang="zh-CN" altLang="en-US"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endParaRPr>
            </a:p>
          </p:txBody>
        </p:sp>
      </p:grpSp>
      <p:grpSp>
        <p:nvGrpSpPr>
          <p:cNvPr id="49" name="组合 48"/>
          <p:cNvGrpSpPr/>
          <p:nvPr/>
        </p:nvGrpSpPr>
        <p:grpSpPr>
          <a:xfrm>
            <a:off x="2304059" y="2932734"/>
            <a:ext cx="1727248" cy="1727248"/>
            <a:chOff x="2376067" y="2860726"/>
            <a:chExt cx="1727248" cy="1727248"/>
          </a:xfrm>
        </p:grpSpPr>
        <p:sp>
          <p:nvSpPr>
            <p:cNvPr id="50"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tx2">
                <a:lumMod val="50000"/>
              </a:scheme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TextBox 50"/>
            <p:cNvSpPr txBox="1"/>
            <p:nvPr/>
          </p:nvSpPr>
          <p:spPr>
            <a:xfrm>
              <a:off x="2962059" y="3651870"/>
              <a:ext cx="81785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ysClr val="windowText" lastClr="000000"/>
                  </a:solidFill>
                  <a:latin typeface="Charlemagne Std" pitchFamily="82" charset="0"/>
                  <a:ea typeface="微软雅黑" panose="020B0503020204020204" pitchFamily="34" charset="-122"/>
                </a:rPr>
                <a:t>80</a:t>
              </a:r>
              <a:r>
                <a:rPr kumimoji="0" lang="en-US" altLang="zh-CN"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rPr>
                <a:t>%</a:t>
              </a:r>
              <a:endParaRPr kumimoji="0" lang="zh-CN" altLang="en-US"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endParaRPr>
            </a:p>
          </p:txBody>
        </p:sp>
      </p:grpSp>
      <p:grpSp>
        <p:nvGrpSpPr>
          <p:cNvPr id="52" name="组合 51"/>
          <p:cNvGrpSpPr/>
          <p:nvPr/>
        </p:nvGrpSpPr>
        <p:grpSpPr>
          <a:xfrm>
            <a:off x="4594941" y="1604860"/>
            <a:ext cx="501650" cy="506412"/>
            <a:chOff x="4929188" y="1303338"/>
            <a:chExt cx="501650" cy="506412"/>
          </a:xfrm>
        </p:grpSpPr>
        <p:sp>
          <p:nvSpPr>
            <p:cNvPr id="53"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Freeform 7"/>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6" name="组合 55"/>
          <p:cNvGrpSpPr/>
          <p:nvPr/>
        </p:nvGrpSpPr>
        <p:grpSpPr>
          <a:xfrm>
            <a:off x="4590178" y="2357779"/>
            <a:ext cx="506413" cy="506412"/>
            <a:chOff x="1339850" y="2163763"/>
            <a:chExt cx="506413" cy="506412"/>
          </a:xfrm>
        </p:grpSpPr>
        <p:sp>
          <p:nvSpPr>
            <p:cNvPr id="57"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Freeform 14"/>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7" name="Oval 16"/>
            <p:cNvSpPr>
              <a:spLocks noChangeArrowheads="1"/>
            </p:cNvSpPr>
            <p:nvPr/>
          </p:nvSpPr>
          <p:spPr bwMode="auto">
            <a:xfrm>
              <a:off x="1549400" y="2419350"/>
              <a:ext cx="82550" cy="82550"/>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8" name="组合 67"/>
          <p:cNvGrpSpPr/>
          <p:nvPr/>
        </p:nvGrpSpPr>
        <p:grpSpPr>
          <a:xfrm>
            <a:off x="4594941" y="3110698"/>
            <a:ext cx="501650" cy="506413"/>
            <a:chOff x="5093055" y="2766720"/>
            <a:chExt cx="501650" cy="506413"/>
          </a:xfrm>
        </p:grpSpPr>
        <p:sp>
          <p:nvSpPr>
            <p:cNvPr id="69"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Oval 22"/>
            <p:cNvSpPr>
              <a:spLocks noChangeArrowheads="1"/>
            </p:cNvSpPr>
            <p:nvPr/>
          </p:nvSpPr>
          <p:spPr bwMode="auto">
            <a:xfrm>
              <a:off x="5201005" y="3069933"/>
              <a:ext cx="98425" cy="98425"/>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Freeform 24"/>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73" name="组合 72"/>
          <p:cNvGrpSpPr/>
          <p:nvPr/>
        </p:nvGrpSpPr>
        <p:grpSpPr>
          <a:xfrm>
            <a:off x="4590178" y="3863619"/>
            <a:ext cx="506413" cy="506412"/>
            <a:chOff x="6137274" y="1900165"/>
            <a:chExt cx="506413" cy="506412"/>
          </a:xfrm>
        </p:grpSpPr>
        <p:sp>
          <p:nvSpPr>
            <p:cNvPr id="74"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76" name="Text Box 11"/>
          <p:cNvSpPr txBox="1">
            <a:spLocks noChangeArrowheads="1"/>
          </p:cNvSpPr>
          <p:nvPr/>
        </p:nvSpPr>
        <p:spPr bwMode="auto">
          <a:xfrm>
            <a:off x="5240652" y="1531089"/>
            <a:ext cx="314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latin typeface="微软雅黑" panose="020B0503020204020204" pitchFamily="34" charset="-122"/>
                <a:ea typeface="微软雅黑" panose="020B0503020204020204" pitchFamily="34" charset="-122"/>
              </a:rPr>
              <a:t>设计的发展存在着一个时代价值观</a:t>
            </a:r>
            <a:r>
              <a:rPr lang="zh-CN" altLang="en-US" sz="1000">
                <a:latin typeface="微软雅黑" panose="020B0503020204020204" pitchFamily="34" charset="-122"/>
                <a:ea typeface="微软雅黑" panose="020B0503020204020204" pitchFamily="34" charset="-122"/>
              </a:rPr>
              <a:t>的问题即</a:t>
            </a:r>
            <a:r>
              <a:rPr lang="zh-CN" altLang="en-US" sz="1000" dirty="0">
                <a:latin typeface="微软雅黑" panose="020B0503020204020204" pitchFamily="34" charset="-122"/>
                <a:ea typeface="微软雅黑" panose="020B0503020204020204" pitchFamily="34" charset="-122"/>
              </a:rPr>
              <a:t>什么是设计？为什么而</a:t>
            </a:r>
            <a:r>
              <a:rPr lang="zh-CN" altLang="en-US" sz="1000">
                <a:latin typeface="微软雅黑" panose="020B0503020204020204" pitchFamily="34" charset="-122"/>
                <a:ea typeface="微软雅黑" panose="020B0503020204020204" pitchFamily="34" charset="-122"/>
              </a:rPr>
              <a:t>设计？对于多元化的今天，围绕</a:t>
            </a:r>
            <a:r>
              <a:rPr lang="zh-CN" altLang="en-US" sz="1000" dirty="0">
                <a:latin typeface="微软雅黑" panose="020B0503020204020204" pitchFamily="34" charset="-122"/>
                <a:ea typeface="微软雅黑" panose="020B0503020204020204" pitchFamily="34" charset="-122"/>
              </a:rPr>
              <a:t>这个问题，不同的时期就会形成不同的</a:t>
            </a:r>
            <a:r>
              <a:rPr lang="zh-CN" altLang="en-US" sz="1000">
                <a:latin typeface="微软雅黑" panose="020B0503020204020204" pitchFamily="34" charset="-122"/>
                <a:ea typeface="微软雅黑" panose="020B0503020204020204" pitchFamily="34" charset="-122"/>
              </a:rPr>
              <a:t>设计面貌。</a:t>
            </a:r>
            <a:endParaRPr lang="en-US" altLang="zh-CN" sz="1000" dirty="0">
              <a:latin typeface="微软雅黑" panose="020B0503020204020204" pitchFamily="34" charset="-122"/>
              <a:ea typeface="微软雅黑" panose="020B0503020204020204" pitchFamily="34" charset="-122"/>
            </a:endParaRPr>
          </a:p>
        </p:txBody>
      </p:sp>
      <p:sp>
        <p:nvSpPr>
          <p:cNvPr id="77" name="Text Box 11"/>
          <p:cNvSpPr txBox="1">
            <a:spLocks noChangeArrowheads="1"/>
          </p:cNvSpPr>
          <p:nvPr/>
        </p:nvSpPr>
        <p:spPr bwMode="auto">
          <a:xfrm>
            <a:off x="5240652" y="2316138"/>
            <a:ext cx="314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latin typeface="微软雅黑" panose="020B0503020204020204" pitchFamily="34" charset="-122"/>
                <a:ea typeface="微软雅黑" panose="020B0503020204020204" pitchFamily="34" charset="-122"/>
              </a:rPr>
              <a:t>设计的发展存在着一个时代价值观</a:t>
            </a:r>
            <a:r>
              <a:rPr lang="zh-CN" altLang="en-US" sz="1000">
                <a:latin typeface="微软雅黑" panose="020B0503020204020204" pitchFamily="34" charset="-122"/>
                <a:ea typeface="微软雅黑" panose="020B0503020204020204" pitchFamily="34" charset="-122"/>
              </a:rPr>
              <a:t>的问题即</a:t>
            </a:r>
            <a:r>
              <a:rPr lang="zh-CN" altLang="en-US" sz="1000" dirty="0">
                <a:latin typeface="微软雅黑" panose="020B0503020204020204" pitchFamily="34" charset="-122"/>
                <a:ea typeface="微软雅黑" panose="020B0503020204020204" pitchFamily="34" charset="-122"/>
              </a:rPr>
              <a:t>什么是设计？为什么而</a:t>
            </a:r>
            <a:r>
              <a:rPr lang="zh-CN" altLang="en-US" sz="1000">
                <a:latin typeface="微软雅黑" panose="020B0503020204020204" pitchFamily="34" charset="-122"/>
                <a:ea typeface="微软雅黑" panose="020B0503020204020204" pitchFamily="34" charset="-122"/>
              </a:rPr>
              <a:t>设计？对于多元化的今天，围绕</a:t>
            </a:r>
            <a:r>
              <a:rPr lang="zh-CN" altLang="en-US" sz="1000" dirty="0">
                <a:latin typeface="微软雅黑" panose="020B0503020204020204" pitchFamily="34" charset="-122"/>
                <a:ea typeface="微软雅黑" panose="020B0503020204020204" pitchFamily="34" charset="-122"/>
              </a:rPr>
              <a:t>这个问题，不同的时期就会形成不同的</a:t>
            </a:r>
            <a:r>
              <a:rPr lang="zh-CN" altLang="en-US" sz="1000">
                <a:latin typeface="微软雅黑" panose="020B0503020204020204" pitchFamily="34" charset="-122"/>
                <a:ea typeface="微软雅黑" panose="020B0503020204020204" pitchFamily="34" charset="-122"/>
              </a:rPr>
              <a:t>设计面貌。</a:t>
            </a:r>
            <a:endParaRPr lang="en-US" altLang="zh-CN" sz="1000" dirty="0">
              <a:latin typeface="微软雅黑" panose="020B0503020204020204" pitchFamily="34" charset="-122"/>
              <a:ea typeface="微软雅黑" panose="020B0503020204020204" pitchFamily="34" charset="-122"/>
            </a:endParaRPr>
          </a:p>
        </p:txBody>
      </p:sp>
      <p:sp>
        <p:nvSpPr>
          <p:cNvPr id="78" name="Text Box 11"/>
          <p:cNvSpPr txBox="1">
            <a:spLocks noChangeArrowheads="1"/>
          </p:cNvSpPr>
          <p:nvPr/>
        </p:nvSpPr>
        <p:spPr bwMode="auto">
          <a:xfrm>
            <a:off x="5240652" y="3101187"/>
            <a:ext cx="314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latin typeface="微软雅黑" panose="020B0503020204020204" pitchFamily="34" charset="-122"/>
                <a:ea typeface="微软雅黑" panose="020B0503020204020204" pitchFamily="34" charset="-122"/>
              </a:rPr>
              <a:t>设计的发展存在着一个时代价值观</a:t>
            </a:r>
            <a:r>
              <a:rPr lang="zh-CN" altLang="en-US" sz="1000">
                <a:latin typeface="微软雅黑" panose="020B0503020204020204" pitchFamily="34" charset="-122"/>
                <a:ea typeface="微软雅黑" panose="020B0503020204020204" pitchFamily="34" charset="-122"/>
              </a:rPr>
              <a:t>的问题即</a:t>
            </a:r>
            <a:r>
              <a:rPr lang="zh-CN" altLang="en-US" sz="1000" dirty="0">
                <a:latin typeface="微软雅黑" panose="020B0503020204020204" pitchFamily="34" charset="-122"/>
                <a:ea typeface="微软雅黑" panose="020B0503020204020204" pitchFamily="34" charset="-122"/>
              </a:rPr>
              <a:t>什么是设计？为什么而</a:t>
            </a:r>
            <a:r>
              <a:rPr lang="zh-CN" altLang="en-US" sz="1000">
                <a:latin typeface="微软雅黑" panose="020B0503020204020204" pitchFamily="34" charset="-122"/>
                <a:ea typeface="微软雅黑" panose="020B0503020204020204" pitchFamily="34" charset="-122"/>
              </a:rPr>
              <a:t>设计？对于多元化的今天，围绕</a:t>
            </a:r>
            <a:r>
              <a:rPr lang="zh-CN" altLang="en-US" sz="1000" dirty="0">
                <a:latin typeface="微软雅黑" panose="020B0503020204020204" pitchFamily="34" charset="-122"/>
                <a:ea typeface="微软雅黑" panose="020B0503020204020204" pitchFamily="34" charset="-122"/>
              </a:rPr>
              <a:t>这个问题，不同的时期就会形成不同的</a:t>
            </a:r>
            <a:r>
              <a:rPr lang="zh-CN" altLang="en-US" sz="1000">
                <a:latin typeface="微软雅黑" panose="020B0503020204020204" pitchFamily="34" charset="-122"/>
                <a:ea typeface="微软雅黑" panose="020B0503020204020204" pitchFamily="34" charset="-122"/>
              </a:rPr>
              <a:t>设计面貌。</a:t>
            </a:r>
            <a:endParaRPr lang="en-US" altLang="zh-CN" sz="1000" dirty="0">
              <a:latin typeface="微软雅黑" panose="020B0503020204020204" pitchFamily="34" charset="-122"/>
              <a:ea typeface="微软雅黑" panose="020B0503020204020204" pitchFamily="34" charset="-122"/>
            </a:endParaRPr>
          </a:p>
        </p:txBody>
      </p:sp>
      <p:sp>
        <p:nvSpPr>
          <p:cNvPr id="79" name="Text Box 11"/>
          <p:cNvSpPr txBox="1">
            <a:spLocks noChangeArrowheads="1"/>
          </p:cNvSpPr>
          <p:nvPr/>
        </p:nvSpPr>
        <p:spPr bwMode="auto">
          <a:xfrm>
            <a:off x="5240652" y="3886237"/>
            <a:ext cx="314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9" decel="6660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300" fill="hold"/>
                                            <p:tgtEl>
                                              <p:spTgt spid="26"/>
                                            </p:tgtEl>
                                            <p:attrNameLst>
                                              <p:attrName>ppt_x</p:attrName>
                                            </p:attrNameLst>
                                          </p:cBhvr>
                                          <p:tavLst>
                                            <p:tav tm="0">
                                              <p:val>
                                                <p:strVal val="0-#ppt_w/2"/>
                                              </p:val>
                                            </p:tav>
                                            <p:tav tm="100000">
                                              <p:val>
                                                <p:strVal val="#ppt_x"/>
                                              </p:val>
                                            </p:tav>
                                          </p:tavLst>
                                        </p:anim>
                                        <p:anim calcmode="lin" valueType="num">
                                          <p:cBhvr additive="base">
                                            <p:cTn id="21" dur="300" fill="hold"/>
                                            <p:tgtEl>
                                              <p:spTgt spid="2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2" decel="6660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300" fill="hold"/>
                                            <p:tgtEl>
                                              <p:spTgt spid="30"/>
                                            </p:tgtEl>
                                            <p:attrNameLst>
                                              <p:attrName>ppt_x</p:attrName>
                                            </p:attrNameLst>
                                          </p:cBhvr>
                                          <p:tavLst>
                                            <p:tav tm="0">
                                              <p:val>
                                                <p:strVal val="0-#ppt_w/2"/>
                                              </p:val>
                                            </p:tav>
                                            <p:tav tm="100000">
                                              <p:val>
                                                <p:strVal val="#ppt_x"/>
                                              </p:val>
                                            </p:tav>
                                          </p:tavLst>
                                        </p:anim>
                                        <p:anim calcmode="lin" valueType="num">
                                          <p:cBhvr additive="base">
                                            <p:cTn id="26" dur="3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3" decel="6660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300" fill="hold"/>
                                            <p:tgtEl>
                                              <p:spTgt spid="46"/>
                                            </p:tgtEl>
                                            <p:attrNameLst>
                                              <p:attrName>ppt_x</p:attrName>
                                            </p:attrNameLst>
                                          </p:cBhvr>
                                          <p:tavLst>
                                            <p:tav tm="0">
                                              <p:val>
                                                <p:strVal val="1+#ppt_w/2"/>
                                              </p:val>
                                            </p:tav>
                                            <p:tav tm="100000">
                                              <p:val>
                                                <p:strVal val="#ppt_x"/>
                                              </p:val>
                                            </p:tav>
                                          </p:tavLst>
                                        </p:anim>
                                        <p:anim calcmode="lin" valueType="num">
                                          <p:cBhvr additive="base">
                                            <p:cTn id="31" dur="300" fill="hold"/>
                                            <p:tgtEl>
                                              <p:spTgt spid="46"/>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6" decel="6660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300" fill="hold"/>
                                            <p:tgtEl>
                                              <p:spTgt spid="49"/>
                                            </p:tgtEl>
                                            <p:attrNameLst>
                                              <p:attrName>ppt_x</p:attrName>
                                            </p:attrNameLst>
                                          </p:cBhvr>
                                          <p:tavLst>
                                            <p:tav tm="0">
                                              <p:val>
                                                <p:strVal val="1+#ppt_w/2"/>
                                              </p:val>
                                            </p:tav>
                                            <p:tav tm="100000">
                                              <p:val>
                                                <p:strVal val="#ppt_x"/>
                                              </p:val>
                                            </p:tav>
                                          </p:tavLst>
                                        </p:anim>
                                        <p:anim calcmode="lin" valueType="num">
                                          <p:cBhvr additive="base">
                                            <p:cTn id="36" dur="300" fill="hold"/>
                                            <p:tgtEl>
                                              <p:spTgt spid="49"/>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animEffect transition="in" filter="fade">
                                          <p:cBhvr>
                                            <p:cTn id="42" dur="500"/>
                                            <p:tgtEl>
                                              <p:spTgt spid="52"/>
                                            </p:tgtEl>
                                          </p:cBhvr>
                                        </p:animEffect>
                                      </p:childTnLst>
                                    </p:cTn>
                                  </p:par>
                                  <p:par>
                                    <p:cTn id="43" presetID="53" presetClass="entr" presetSubtype="16"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500" fill="hold"/>
                                            <p:tgtEl>
                                              <p:spTgt spid="56"/>
                                            </p:tgtEl>
                                            <p:attrNameLst>
                                              <p:attrName>ppt_w</p:attrName>
                                            </p:attrNameLst>
                                          </p:cBhvr>
                                          <p:tavLst>
                                            <p:tav tm="0">
                                              <p:val>
                                                <p:fltVal val="0"/>
                                              </p:val>
                                            </p:tav>
                                            <p:tav tm="100000">
                                              <p:val>
                                                <p:strVal val="#ppt_w"/>
                                              </p:val>
                                            </p:tav>
                                          </p:tavLst>
                                        </p:anim>
                                        <p:anim calcmode="lin" valueType="num">
                                          <p:cBhvr>
                                            <p:cTn id="46" dur="500" fill="hold"/>
                                            <p:tgtEl>
                                              <p:spTgt spid="56"/>
                                            </p:tgtEl>
                                            <p:attrNameLst>
                                              <p:attrName>ppt_h</p:attrName>
                                            </p:attrNameLst>
                                          </p:cBhvr>
                                          <p:tavLst>
                                            <p:tav tm="0">
                                              <p:val>
                                                <p:fltVal val="0"/>
                                              </p:val>
                                            </p:tav>
                                            <p:tav tm="100000">
                                              <p:val>
                                                <p:strVal val="#ppt_h"/>
                                              </p:val>
                                            </p:tav>
                                          </p:tavLst>
                                        </p:anim>
                                        <p:animEffect transition="in" filter="fade">
                                          <p:cBhvr>
                                            <p:cTn id="47" dur="500"/>
                                            <p:tgtEl>
                                              <p:spTgt spid="56"/>
                                            </p:tgtEl>
                                          </p:cBhvr>
                                        </p:animEffect>
                                      </p:childTnLst>
                                    </p:cTn>
                                  </p:par>
                                  <p:par>
                                    <p:cTn id="48" presetID="53" presetClass="entr" presetSubtype="16" fill="hold" nodeType="with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500" fill="hold"/>
                                            <p:tgtEl>
                                              <p:spTgt spid="68"/>
                                            </p:tgtEl>
                                            <p:attrNameLst>
                                              <p:attrName>ppt_w</p:attrName>
                                            </p:attrNameLst>
                                          </p:cBhvr>
                                          <p:tavLst>
                                            <p:tav tm="0">
                                              <p:val>
                                                <p:fltVal val="0"/>
                                              </p:val>
                                            </p:tav>
                                            <p:tav tm="100000">
                                              <p:val>
                                                <p:strVal val="#ppt_w"/>
                                              </p:val>
                                            </p:tav>
                                          </p:tavLst>
                                        </p:anim>
                                        <p:anim calcmode="lin" valueType="num">
                                          <p:cBhvr>
                                            <p:cTn id="51" dur="500" fill="hold"/>
                                            <p:tgtEl>
                                              <p:spTgt spid="68"/>
                                            </p:tgtEl>
                                            <p:attrNameLst>
                                              <p:attrName>ppt_h</p:attrName>
                                            </p:attrNameLst>
                                          </p:cBhvr>
                                          <p:tavLst>
                                            <p:tav tm="0">
                                              <p:val>
                                                <p:fltVal val="0"/>
                                              </p:val>
                                            </p:tav>
                                            <p:tav tm="100000">
                                              <p:val>
                                                <p:strVal val="#ppt_h"/>
                                              </p:val>
                                            </p:tav>
                                          </p:tavLst>
                                        </p:anim>
                                        <p:animEffect transition="in" filter="fade">
                                          <p:cBhvr>
                                            <p:cTn id="52" dur="500"/>
                                            <p:tgtEl>
                                              <p:spTgt spid="68"/>
                                            </p:tgtEl>
                                          </p:cBhvr>
                                        </p:animEffect>
                                      </p:childTnLst>
                                    </p:cTn>
                                  </p:par>
                                  <p:par>
                                    <p:cTn id="53" presetID="53" presetClass="entr" presetSubtype="16"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childTnLst>
                              </p:cTn>
                            </p:par>
                            <p:par>
                              <p:cTn id="58" fill="hold">
                                <p:stCondLst>
                                  <p:cond delay="3500"/>
                                </p:stCondLst>
                                <p:childTnLst>
                                  <p:par>
                                    <p:cTn id="59" presetID="2" presetClass="entr" presetSubtype="2" fill="hold" grpId="0" nodeType="afterEffect" p14:presetBounceEnd="53000">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14:bounceEnd="53000">
                                          <p:cBhvr additive="base">
                                            <p:cTn id="61" dur="300" fill="hold"/>
                                            <p:tgtEl>
                                              <p:spTgt spid="76"/>
                                            </p:tgtEl>
                                            <p:attrNameLst>
                                              <p:attrName>ppt_x</p:attrName>
                                            </p:attrNameLst>
                                          </p:cBhvr>
                                          <p:tavLst>
                                            <p:tav tm="0">
                                              <p:val>
                                                <p:strVal val="1+#ppt_w/2"/>
                                              </p:val>
                                            </p:tav>
                                            <p:tav tm="100000">
                                              <p:val>
                                                <p:strVal val="#ppt_x"/>
                                              </p:val>
                                            </p:tav>
                                          </p:tavLst>
                                        </p:anim>
                                        <p:anim calcmode="lin" valueType="num" p14:bounceEnd="53000">
                                          <p:cBhvr additive="base">
                                            <p:cTn id="62" dur="300" fill="hold"/>
                                            <p:tgtEl>
                                              <p:spTgt spid="76"/>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2" presetClass="entr" presetSubtype="2" fill="hold" grpId="0" nodeType="afterEffect" p14:presetBounceEnd="53000">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14:bounceEnd="53000">
                                          <p:cBhvr additive="base">
                                            <p:cTn id="66" dur="300" fill="hold"/>
                                            <p:tgtEl>
                                              <p:spTgt spid="77"/>
                                            </p:tgtEl>
                                            <p:attrNameLst>
                                              <p:attrName>ppt_x</p:attrName>
                                            </p:attrNameLst>
                                          </p:cBhvr>
                                          <p:tavLst>
                                            <p:tav tm="0">
                                              <p:val>
                                                <p:strVal val="1+#ppt_w/2"/>
                                              </p:val>
                                            </p:tav>
                                            <p:tav tm="100000">
                                              <p:val>
                                                <p:strVal val="#ppt_x"/>
                                              </p:val>
                                            </p:tav>
                                          </p:tavLst>
                                        </p:anim>
                                        <p:anim calcmode="lin" valueType="num" p14:bounceEnd="53000">
                                          <p:cBhvr additive="base">
                                            <p:cTn id="67" dur="300" fill="hold"/>
                                            <p:tgtEl>
                                              <p:spTgt spid="77"/>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fill="hold" grpId="0" nodeType="afterEffect" p14:presetBounceEnd="53000">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14:bounceEnd="53000">
                                          <p:cBhvr additive="base">
                                            <p:cTn id="71" dur="300" fill="hold"/>
                                            <p:tgtEl>
                                              <p:spTgt spid="78"/>
                                            </p:tgtEl>
                                            <p:attrNameLst>
                                              <p:attrName>ppt_x</p:attrName>
                                            </p:attrNameLst>
                                          </p:cBhvr>
                                          <p:tavLst>
                                            <p:tav tm="0">
                                              <p:val>
                                                <p:strVal val="1+#ppt_w/2"/>
                                              </p:val>
                                            </p:tav>
                                            <p:tav tm="100000">
                                              <p:val>
                                                <p:strVal val="#ppt_x"/>
                                              </p:val>
                                            </p:tav>
                                          </p:tavLst>
                                        </p:anim>
                                        <p:anim calcmode="lin" valueType="num" p14:bounceEnd="53000">
                                          <p:cBhvr additive="base">
                                            <p:cTn id="72" dur="300" fill="hold"/>
                                            <p:tgtEl>
                                              <p:spTgt spid="78"/>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2" presetClass="entr" presetSubtype="2" fill="hold" grpId="0" nodeType="afterEffect" p14:presetBounceEnd="53000">
                                      <p:stCondLst>
                                        <p:cond delay="0"/>
                                      </p:stCondLst>
                                      <p:childTnLst>
                                        <p:set>
                                          <p:cBhvr>
                                            <p:cTn id="75" dur="1" fill="hold">
                                              <p:stCondLst>
                                                <p:cond delay="0"/>
                                              </p:stCondLst>
                                            </p:cTn>
                                            <p:tgtEl>
                                              <p:spTgt spid="79"/>
                                            </p:tgtEl>
                                            <p:attrNameLst>
                                              <p:attrName>style.visibility</p:attrName>
                                            </p:attrNameLst>
                                          </p:cBhvr>
                                          <p:to>
                                            <p:strVal val="visible"/>
                                          </p:to>
                                        </p:set>
                                        <p:anim calcmode="lin" valueType="num" p14:bounceEnd="53000">
                                          <p:cBhvr additive="base">
                                            <p:cTn id="76" dur="300" fill="hold"/>
                                            <p:tgtEl>
                                              <p:spTgt spid="79"/>
                                            </p:tgtEl>
                                            <p:attrNameLst>
                                              <p:attrName>ppt_x</p:attrName>
                                            </p:attrNameLst>
                                          </p:cBhvr>
                                          <p:tavLst>
                                            <p:tav tm="0">
                                              <p:val>
                                                <p:strVal val="1+#ppt_w/2"/>
                                              </p:val>
                                            </p:tav>
                                            <p:tav tm="100000">
                                              <p:val>
                                                <p:strVal val="#ppt_x"/>
                                              </p:val>
                                            </p:tav>
                                          </p:tavLst>
                                        </p:anim>
                                        <p:anim calcmode="lin" valueType="num" p14:bounceEnd="53000">
                                          <p:cBhvr additive="base">
                                            <p:cTn id="77"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76" grpId="0"/>
          <p:bldP spid="77" grpId="0"/>
          <p:bldP spid="78" grpId="0"/>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9" decel="6660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300" fill="hold"/>
                                            <p:tgtEl>
                                              <p:spTgt spid="26"/>
                                            </p:tgtEl>
                                            <p:attrNameLst>
                                              <p:attrName>ppt_x</p:attrName>
                                            </p:attrNameLst>
                                          </p:cBhvr>
                                          <p:tavLst>
                                            <p:tav tm="0">
                                              <p:val>
                                                <p:strVal val="0-#ppt_w/2"/>
                                              </p:val>
                                            </p:tav>
                                            <p:tav tm="100000">
                                              <p:val>
                                                <p:strVal val="#ppt_x"/>
                                              </p:val>
                                            </p:tav>
                                          </p:tavLst>
                                        </p:anim>
                                        <p:anim calcmode="lin" valueType="num">
                                          <p:cBhvr additive="base">
                                            <p:cTn id="21" dur="300" fill="hold"/>
                                            <p:tgtEl>
                                              <p:spTgt spid="2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2" decel="6660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300" fill="hold"/>
                                            <p:tgtEl>
                                              <p:spTgt spid="30"/>
                                            </p:tgtEl>
                                            <p:attrNameLst>
                                              <p:attrName>ppt_x</p:attrName>
                                            </p:attrNameLst>
                                          </p:cBhvr>
                                          <p:tavLst>
                                            <p:tav tm="0">
                                              <p:val>
                                                <p:strVal val="0-#ppt_w/2"/>
                                              </p:val>
                                            </p:tav>
                                            <p:tav tm="100000">
                                              <p:val>
                                                <p:strVal val="#ppt_x"/>
                                              </p:val>
                                            </p:tav>
                                          </p:tavLst>
                                        </p:anim>
                                        <p:anim calcmode="lin" valueType="num">
                                          <p:cBhvr additive="base">
                                            <p:cTn id="26" dur="3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3" decel="6660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300" fill="hold"/>
                                            <p:tgtEl>
                                              <p:spTgt spid="46"/>
                                            </p:tgtEl>
                                            <p:attrNameLst>
                                              <p:attrName>ppt_x</p:attrName>
                                            </p:attrNameLst>
                                          </p:cBhvr>
                                          <p:tavLst>
                                            <p:tav tm="0">
                                              <p:val>
                                                <p:strVal val="1+#ppt_w/2"/>
                                              </p:val>
                                            </p:tav>
                                            <p:tav tm="100000">
                                              <p:val>
                                                <p:strVal val="#ppt_x"/>
                                              </p:val>
                                            </p:tav>
                                          </p:tavLst>
                                        </p:anim>
                                        <p:anim calcmode="lin" valueType="num">
                                          <p:cBhvr additive="base">
                                            <p:cTn id="31" dur="300" fill="hold"/>
                                            <p:tgtEl>
                                              <p:spTgt spid="46"/>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6" decel="6660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300" fill="hold"/>
                                            <p:tgtEl>
                                              <p:spTgt spid="49"/>
                                            </p:tgtEl>
                                            <p:attrNameLst>
                                              <p:attrName>ppt_x</p:attrName>
                                            </p:attrNameLst>
                                          </p:cBhvr>
                                          <p:tavLst>
                                            <p:tav tm="0">
                                              <p:val>
                                                <p:strVal val="1+#ppt_w/2"/>
                                              </p:val>
                                            </p:tav>
                                            <p:tav tm="100000">
                                              <p:val>
                                                <p:strVal val="#ppt_x"/>
                                              </p:val>
                                            </p:tav>
                                          </p:tavLst>
                                        </p:anim>
                                        <p:anim calcmode="lin" valueType="num">
                                          <p:cBhvr additive="base">
                                            <p:cTn id="36" dur="300" fill="hold"/>
                                            <p:tgtEl>
                                              <p:spTgt spid="49"/>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animEffect transition="in" filter="fade">
                                          <p:cBhvr>
                                            <p:cTn id="42" dur="500"/>
                                            <p:tgtEl>
                                              <p:spTgt spid="52"/>
                                            </p:tgtEl>
                                          </p:cBhvr>
                                        </p:animEffect>
                                      </p:childTnLst>
                                    </p:cTn>
                                  </p:par>
                                  <p:par>
                                    <p:cTn id="43" presetID="53" presetClass="entr" presetSubtype="16"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500" fill="hold"/>
                                            <p:tgtEl>
                                              <p:spTgt spid="56"/>
                                            </p:tgtEl>
                                            <p:attrNameLst>
                                              <p:attrName>ppt_w</p:attrName>
                                            </p:attrNameLst>
                                          </p:cBhvr>
                                          <p:tavLst>
                                            <p:tav tm="0">
                                              <p:val>
                                                <p:fltVal val="0"/>
                                              </p:val>
                                            </p:tav>
                                            <p:tav tm="100000">
                                              <p:val>
                                                <p:strVal val="#ppt_w"/>
                                              </p:val>
                                            </p:tav>
                                          </p:tavLst>
                                        </p:anim>
                                        <p:anim calcmode="lin" valueType="num">
                                          <p:cBhvr>
                                            <p:cTn id="46" dur="500" fill="hold"/>
                                            <p:tgtEl>
                                              <p:spTgt spid="56"/>
                                            </p:tgtEl>
                                            <p:attrNameLst>
                                              <p:attrName>ppt_h</p:attrName>
                                            </p:attrNameLst>
                                          </p:cBhvr>
                                          <p:tavLst>
                                            <p:tav tm="0">
                                              <p:val>
                                                <p:fltVal val="0"/>
                                              </p:val>
                                            </p:tav>
                                            <p:tav tm="100000">
                                              <p:val>
                                                <p:strVal val="#ppt_h"/>
                                              </p:val>
                                            </p:tav>
                                          </p:tavLst>
                                        </p:anim>
                                        <p:animEffect transition="in" filter="fade">
                                          <p:cBhvr>
                                            <p:cTn id="47" dur="500"/>
                                            <p:tgtEl>
                                              <p:spTgt spid="56"/>
                                            </p:tgtEl>
                                          </p:cBhvr>
                                        </p:animEffect>
                                      </p:childTnLst>
                                    </p:cTn>
                                  </p:par>
                                  <p:par>
                                    <p:cTn id="48" presetID="53" presetClass="entr" presetSubtype="16" fill="hold" nodeType="with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500" fill="hold"/>
                                            <p:tgtEl>
                                              <p:spTgt spid="68"/>
                                            </p:tgtEl>
                                            <p:attrNameLst>
                                              <p:attrName>ppt_w</p:attrName>
                                            </p:attrNameLst>
                                          </p:cBhvr>
                                          <p:tavLst>
                                            <p:tav tm="0">
                                              <p:val>
                                                <p:fltVal val="0"/>
                                              </p:val>
                                            </p:tav>
                                            <p:tav tm="100000">
                                              <p:val>
                                                <p:strVal val="#ppt_w"/>
                                              </p:val>
                                            </p:tav>
                                          </p:tavLst>
                                        </p:anim>
                                        <p:anim calcmode="lin" valueType="num">
                                          <p:cBhvr>
                                            <p:cTn id="51" dur="500" fill="hold"/>
                                            <p:tgtEl>
                                              <p:spTgt spid="68"/>
                                            </p:tgtEl>
                                            <p:attrNameLst>
                                              <p:attrName>ppt_h</p:attrName>
                                            </p:attrNameLst>
                                          </p:cBhvr>
                                          <p:tavLst>
                                            <p:tav tm="0">
                                              <p:val>
                                                <p:fltVal val="0"/>
                                              </p:val>
                                            </p:tav>
                                            <p:tav tm="100000">
                                              <p:val>
                                                <p:strVal val="#ppt_h"/>
                                              </p:val>
                                            </p:tav>
                                          </p:tavLst>
                                        </p:anim>
                                        <p:animEffect transition="in" filter="fade">
                                          <p:cBhvr>
                                            <p:cTn id="52" dur="500"/>
                                            <p:tgtEl>
                                              <p:spTgt spid="68"/>
                                            </p:tgtEl>
                                          </p:cBhvr>
                                        </p:animEffect>
                                      </p:childTnLst>
                                    </p:cTn>
                                  </p:par>
                                  <p:par>
                                    <p:cTn id="53" presetID="53" presetClass="entr" presetSubtype="16"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childTnLst>
                              </p:cTn>
                            </p:par>
                            <p:par>
                              <p:cTn id="58" fill="hold">
                                <p:stCondLst>
                                  <p:cond delay="3500"/>
                                </p:stCondLst>
                                <p:childTnLst>
                                  <p:par>
                                    <p:cTn id="59" presetID="2" presetClass="entr" presetSubtype="2"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additive="base">
                                            <p:cTn id="61" dur="300" fill="hold"/>
                                            <p:tgtEl>
                                              <p:spTgt spid="76"/>
                                            </p:tgtEl>
                                            <p:attrNameLst>
                                              <p:attrName>ppt_x</p:attrName>
                                            </p:attrNameLst>
                                          </p:cBhvr>
                                          <p:tavLst>
                                            <p:tav tm="0">
                                              <p:val>
                                                <p:strVal val="1+#ppt_w/2"/>
                                              </p:val>
                                            </p:tav>
                                            <p:tav tm="100000">
                                              <p:val>
                                                <p:strVal val="#ppt_x"/>
                                              </p:val>
                                            </p:tav>
                                          </p:tavLst>
                                        </p:anim>
                                        <p:anim calcmode="lin" valueType="num">
                                          <p:cBhvr additive="base">
                                            <p:cTn id="62" dur="300" fill="hold"/>
                                            <p:tgtEl>
                                              <p:spTgt spid="76"/>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2" presetClass="entr" presetSubtype="2" fill="hold" grpId="0" nodeType="after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300" fill="hold"/>
                                            <p:tgtEl>
                                              <p:spTgt spid="77"/>
                                            </p:tgtEl>
                                            <p:attrNameLst>
                                              <p:attrName>ppt_x</p:attrName>
                                            </p:attrNameLst>
                                          </p:cBhvr>
                                          <p:tavLst>
                                            <p:tav tm="0">
                                              <p:val>
                                                <p:strVal val="1+#ppt_w/2"/>
                                              </p:val>
                                            </p:tav>
                                            <p:tav tm="100000">
                                              <p:val>
                                                <p:strVal val="#ppt_x"/>
                                              </p:val>
                                            </p:tav>
                                          </p:tavLst>
                                        </p:anim>
                                        <p:anim calcmode="lin" valueType="num">
                                          <p:cBhvr additive="base">
                                            <p:cTn id="67" dur="300" fill="hold"/>
                                            <p:tgtEl>
                                              <p:spTgt spid="77"/>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300" fill="hold"/>
                                            <p:tgtEl>
                                              <p:spTgt spid="78"/>
                                            </p:tgtEl>
                                            <p:attrNameLst>
                                              <p:attrName>ppt_x</p:attrName>
                                            </p:attrNameLst>
                                          </p:cBhvr>
                                          <p:tavLst>
                                            <p:tav tm="0">
                                              <p:val>
                                                <p:strVal val="1+#ppt_w/2"/>
                                              </p:val>
                                            </p:tav>
                                            <p:tav tm="100000">
                                              <p:val>
                                                <p:strVal val="#ppt_x"/>
                                              </p:val>
                                            </p:tav>
                                          </p:tavLst>
                                        </p:anim>
                                        <p:anim calcmode="lin" valueType="num">
                                          <p:cBhvr additive="base">
                                            <p:cTn id="72" dur="300" fill="hold"/>
                                            <p:tgtEl>
                                              <p:spTgt spid="78"/>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2" presetClass="entr" presetSubtype="2" fill="hold" grpId="0" nodeType="afterEffect">
                                      <p:stCondLst>
                                        <p:cond delay="0"/>
                                      </p:stCondLst>
                                      <p:childTnLst>
                                        <p:set>
                                          <p:cBhvr>
                                            <p:cTn id="75" dur="1" fill="hold">
                                              <p:stCondLst>
                                                <p:cond delay="0"/>
                                              </p:stCondLst>
                                            </p:cTn>
                                            <p:tgtEl>
                                              <p:spTgt spid="79"/>
                                            </p:tgtEl>
                                            <p:attrNameLst>
                                              <p:attrName>style.visibility</p:attrName>
                                            </p:attrNameLst>
                                          </p:cBhvr>
                                          <p:to>
                                            <p:strVal val="visible"/>
                                          </p:to>
                                        </p:set>
                                        <p:anim calcmode="lin" valueType="num">
                                          <p:cBhvr additive="base">
                                            <p:cTn id="76" dur="300" fill="hold"/>
                                            <p:tgtEl>
                                              <p:spTgt spid="79"/>
                                            </p:tgtEl>
                                            <p:attrNameLst>
                                              <p:attrName>ppt_x</p:attrName>
                                            </p:attrNameLst>
                                          </p:cBhvr>
                                          <p:tavLst>
                                            <p:tav tm="0">
                                              <p:val>
                                                <p:strVal val="1+#ppt_w/2"/>
                                              </p:val>
                                            </p:tav>
                                            <p:tav tm="100000">
                                              <p:val>
                                                <p:strVal val="#ppt_x"/>
                                              </p:val>
                                            </p:tav>
                                          </p:tavLst>
                                        </p:anim>
                                        <p:anim calcmode="lin" valueType="num">
                                          <p:cBhvr additive="base">
                                            <p:cTn id="77"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76" grpId="0"/>
          <p:bldP spid="77" grpId="0"/>
          <p:bldP spid="78" grpId="0"/>
          <p:bldP spid="7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970720" y="380073"/>
            <a:ext cx="2880320" cy="413455"/>
            <a:chOff x="1108026" y="367391"/>
            <a:chExt cx="2880320" cy="413455"/>
          </a:xfrm>
        </p:grpSpPr>
        <p:grpSp>
          <p:nvGrpSpPr>
            <p:cNvPr id="27" name="组合 26"/>
            <p:cNvGrpSpPr/>
            <p:nvPr/>
          </p:nvGrpSpPr>
          <p:grpSpPr>
            <a:xfrm>
              <a:off x="1108026" y="367391"/>
              <a:ext cx="2880320" cy="413455"/>
              <a:chOff x="2987824" y="1275606"/>
              <a:chExt cx="2880320" cy="413455"/>
            </a:xfrm>
          </p:grpSpPr>
          <p:sp>
            <p:nvSpPr>
              <p:cNvPr id="6" name="矩形 5"/>
              <p:cNvSpPr/>
              <p:nvPr/>
            </p:nvSpPr>
            <p:spPr>
              <a:xfrm>
                <a:off x="2987824" y="1275606"/>
                <a:ext cx="2880320" cy="413455"/>
              </a:xfrm>
              <a:prstGeom prst="rect">
                <a:avLst/>
              </a:prstGeom>
              <a:gradFill>
                <a:gsLst>
                  <a:gs pos="0">
                    <a:schemeClr val="tx2"/>
                  </a:gs>
                  <a:gs pos="76000">
                    <a:schemeClr val="bg2"/>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095836" y="1338317"/>
                <a:ext cx="2664296" cy="288032"/>
              </a:xfrm>
              <a:prstGeom prst="roundRect">
                <a:avLst>
                  <a:gd name="adj" fmla="val 6746"/>
                </a:avLst>
              </a:prstGeom>
              <a:gradFill>
                <a:gsLst>
                  <a:gs pos="0">
                    <a:schemeClr val="bg1"/>
                  </a:gs>
                  <a:gs pos="76000">
                    <a:schemeClr val="bg1">
                      <a:lumMod val="95000"/>
                    </a:schemeClr>
                  </a:gs>
                </a:gsLst>
                <a:lin ang="5340000" scaled="0"/>
              </a:gradFill>
              <a:ln w="3810" cmpd="sng">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16039" y="430102"/>
              <a:ext cx="2664296"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在这里填写项目大标题和内容</a:t>
              </a:r>
            </a:p>
          </p:txBody>
        </p:sp>
      </p:grpSp>
      <p:sp>
        <p:nvSpPr>
          <p:cNvPr id="38" name="矩形 37"/>
          <p:cNvSpPr/>
          <p:nvPr/>
        </p:nvSpPr>
        <p:spPr>
          <a:xfrm>
            <a:off x="9036496" y="110795"/>
            <a:ext cx="10750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
          <p:cNvSpPr/>
          <p:nvPr/>
        </p:nvSpPr>
        <p:spPr>
          <a:xfrm rot="16200000">
            <a:off x="323528" y="330042"/>
            <a:ext cx="513516" cy="513516"/>
          </a:xfrm>
          <a:custGeom>
            <a:avLst/>
            <a:gdLst/>
            <a:ahLst/>
            <a:cxnLst/>
            <a:rect l="l" t="t" r="r" b="b"/>
            <a:pathLst>
              <a:path w="1152128" h="1152128">
                <a:moveTo>
                  <a:pt x="450050" y="216024"/>
                </a:moveTo>
                <a:lnTo>
                  <a:pt x="450050" y="684076"/>
                </a:lnTo>
                <a:lnTo>
                  <a:pt x="324036" y="684076"/>
                </a:lnTo>
                <a:lnTo>
                  <a:pt x="576064" y="936104"/>
                </a:lnTo>
                <a:lnTo>
                  <a:pt x="828092" y="684076"/>
                </a:lnTo>
                <a:lnTo>
                  <a:pt x="702078" y="684076"/>
                </a:lnTo>
                <a:lnTo>
                  <a:pt x="702078" y="216024"/>
                </a:lnTo>
                <a:close/>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88663" y="1468233"/>
            <a:ext cx="2027886" cy="2111629"/>
            <a:chOff x="143508" y="1853921"/>
            <a:chExt cx="2052922" cy="2343317"/>
          </a:xfrm>
        </p:grpSpPr>
        <p:sp>
          <p:nvSpPr>
            <p:cNvPr id="43" name="Freeform 5"/>
            <p:cNvSpPr/>
            <p:nvPr/>
          </p:nvSpPr>
          <p:spPr bwMode="auto">
            <a:xfrm>
              <a:off x="143508" y="1853921"/>
              <a:ext cx="2052922" cy="2343317"/>
            </a:xfrm>
            <a:custGeom>
              <a:avLst/>
              <a:gdLst>
                <a:gd name="T0" fmla="*/ 1112 w 1328"/>
                <a:gd name="T1" fmla="*/ 1328 h 1328"/>
                <a:gd name="T2" fmla="*/ 1142 w 1328"/>
                <a:gd name="T3" fmla="*/ 880 h 1328"/>
                <a:gd name="T4" fmla="*/ 1156 w 1328"/>
                <a:gd name="T5" fmla="*/ 886 h 1328"/>
                <a:gd name="T6" fmla="*/ 1188 w 1328"/>
                <a:gd name="T7" fmla="*/ 894 h 1328"/>
                <a:gd name="T8" fmla="*/ 1204 w 1328"/>
                <a:gd name="T9" fmla="*/ 896 h 1328"/>
                <a:gd name="T10" fmla="*/ 1228 w 1328"/>
                <a:gd name="T11" fmla="*/ 894 h 1328"/>
                <a:gd name="T12" fmla="*/ 1252 w 1328"/>
                <a:gd name="T13" fmla="*/ 886 h 1328"/>
                <a:gd name="T14" fmla="*/ 1292 w 1328"/>
                <a:gd name="T15" fmla="*/ 860 h 1328"/>
                <a:gd name="T16" fmla="*/ 1318 w 1328"/>
                <a:gd name="T17" fmla="*/ 820 h 1328"/>
                <a:gd name="T18" fmla="*/ 1326 w 1328"/>
                <a:gd name="T19" fmla="*/ 796 h 1328"/>
                <a:gd name="T20" fmla="*/ 1328 w 1328"/>
                <a:gd name="T21" fmla="*/ 772 h 1328"/>
                <a:gd name="T22" fmla="*/ 1328 w 1328"/>
                <a:gd name="T23" fmla="*/ 760 h 1328"/>
                <a:gd name="T24" fmla="*/ 1322 w 1328"/>
                <a:gd name="T25" fmla="*/ 736 h 1328"/>
                <a:gd name="T26" fmla="*/ 1306 w 1328"/>
                <a:gd name="T27" fmla="*/ 702 h 1328"/>
                <a:gd name="T28" fmla="*/ 1274 w 1328"/>
                <a:gd name="T29" fmla="*/ 670 h 1328"/>
                <a:gd name="T30" fmla="*/ 1240 w 1328"/>
                <a:gd name="T31" fmla="*/ 654 h 1328"/>
                <a:gd name="T32" fmla="*/ 1216 w 1328"/>
                <a:gd name="T33" fmla="*/ 648 h 1328"/>
                <a:gd name="T34" fmla="*/ 1204 w 1328"/>
                <a:gd name="T35" fmla="*/ 648 h 1328"/>
                <a:gd name="T36" fmla="*/ 1172 w 1328"/>
                <a:gd name="T37" fmla="*/ 652 h 1328"/>
                <a:gd name="T38" fmla="*/ 1142 w 1328"/>
                <a:gd name="T39" fmla="*/ 664 h 1328"/>
                <a:gd name="T40" fmla="*/ 1112 w 1328"/>
                <a:gd name="T41" fmla="*/ 682 h 1328"/>
                <a:gd name="T42" fmla="*/ 1112 w 1328"/>
                <a:gd name="T43" fmla="*/ 216 h 1328"/>
                <a:gd name="T44" fmla="*/ 664 w 1328"/>
                <a:gd name="T45" fmla="*/ 186 h 1328"/>
                <a:gd name="T46" fmla="*/ 670 w 1328"/>
                <a:gd name="T47" fmla="*/ 172 h 1328"/>
                <a:gd name="T48" fmla="*/ 678 w 1328"/>
                <a:gd name="T49" fmla="*/ 140 h 1328"/>
                <a:gd name="T50" fmla="*/ 680 w 1328"/>
                <a:gd name="T51" fmla="*/ 124 h 1328"/>
                <a:gd name="T52" fmla="*/ 678 w 1328"/>
                <a:gd name="T53" fmla="*/ 100 h 1328"/>
                <a:gd name="T54" fmla="*/ 670 w 1328"/>
                <a:gd name="T55" fmla="*/ 76 h 1328"/>
                <a:gd name="T56" fmla="*/ 644 w 1328"/>
                <a:gd name="T57" fmla="*/ 36 h 1328"/>
                <a:gd name="T58" fmla="*/ 604 w 1328"/>
                <a:gd name="T59" fmla="*/ 10 h 1328"/>
                <a:gd name="T60" fmla="*/ 580 w 1328"/>
                <a:gd name="T61" fmla="*/ 2 h 1328"/>
                <a:gd name="T62" fmla="*/ 556 w 1328"/>
                <a:gd name="T63" fmla="*/ 0 h 1328"/>
                <a:gd name="T64" fmla="*/ 544 w 1328"/>
                <a:gd name="T65" fmla="*/ 0 h 1328"/>
                <a:gd name="T66" fmla="*/ 520 w 1328"/>
                <a:gd name="T67" fmla="*/ 6 h 1328"/>
                <a:gd name="T68" fmla="*/ 486 w 1328"/>
                <a:gd name="T69" fmla="*/ 22 h 1328"/>
                <a:gd name="T70" fmla="*/ 454 w 1328"/>
                <a:gd name="T71" fmla="*/ 54 h 1328"/>
                <a:gd name="T72" fmla="*/ 438 w 1328"/>
                <a:gd name="T73" fmla="*/ 88 h 1328"/>
                <a:gd name="T74" fmla="*/ 432 w 1328"/>
                <a:gd name="T75" fmla="*/ 112 h 1328"/>
                <a:gd name="T76" fmla="*/ 432 w 1328"/>
                <a:gd name="T77" fmla="*/ 124 h 1328"/>
                <a:gd name="T78" fmla="*/ 436 w 1328"/>
                <a:gd name="T79" fmla="*/ 156 h 1328"/>
                <a:gd name="T80" fmla="*/ 448 w 1328"/>
                <a:gd name="T81" fmla="*/ 186 h 1328"/>
                <a:gd name="T82" fmla="*/ 432 w 1328"/>
                <a:gd name="T83" fmla="*/ 216 h 1328"/>
                <a:gd name="T84" fmla="*/ 0 w 1328"/>
                <a:gd name="T85" fmla="*/ 216 h 1328"/>
                <a:gd name="T86" fmla="*/ 1112 w 1328"/>
                <a:gd name="T8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1328"/>
                  </a:lnTo>
                  <a:lnTo>
                    <a:pt x="1112" y="1328"/>
                  </a:lnTo>
                  <a:close/>
                </a:path>
              </a:pathLst>
            </a:custGeom>
            <a:solidFill>
              <a:schemeClr val="tx2">
                <a:lumMod val="50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0" name="矩形 59"/>
            <p:cNvSpPr/>
            <p:nvPr/>
          </p:nvSpPr>
          <p:spPr>
            <a:xfrm>
              <a:off x="197138" y="2408513"/>
              <a:ext cx="1548923" cy="1680051"/>
            </a:xfrm>
            <a:prstGeom prst="rect">
              <a:avLst/>
            </a:prstGeom>
          </p:spPr>
          <p:txBody>
            <a:bodyPr wrap="square">
              <a:spAutoFit/>
            </a:bodyPr>
            <a:lstStyle/>
            <a:p>
              <a:pPr lvl="0"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随着计算机技术的发展及印刷技术的进步，平面设计在视觉感观领域的表现也越来越丰富，这对今天平面设计都提出了空前挑战。</a:t>
              </a:r>
            </a:p>
          </p:txBody>
        </p:sp>
        <p:sp>
          <p:nvSpPr>
            <p:cNvPr id="61" name="矩形 60"/>
            <p:cNvSpPr/>
            <p:nvPr/>
          </p:nvSpPr>
          <p:spPr>
            <a:xfrm>
              <a:off x="828581" y="1947279"/>
              <a:ext cx="293854" cy="289503"/>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0" i="0" u="none" strike="noStrike" kern="0" cap="none" spc="0" normalizeH="0" baseline="0" noProof="0" dirty="0">
                  <a:ln>
                    <a:noFill/>
                  </a:ln>
                  <a:solidFill>
                    <a:prstClr val="white"/>
                  </a:solidFill>
                  <a:effectLst/>
                  <a:uLnTx/>
                  <a:uFillTx/>
                  <a:latin typeface="方正超粗黑简体" pitchFamily="2" charset="-122"/>
                  <a:ea typeface="方正超粗黑简体" pitchFamily="2" charset="-122"/>
                </a:rPr>
                <a:t>1</a:t>
              </a:r>
              <a:endParaRPr kumimoji="0" lang="zh-CN" altLang="en-US" sz="1800" b="0" i="0" u="none" strike="noStrike" kern="0" cap="none" spc="0" normalizeH="0" baseline="0" noProof="0" dirty="0">
                <a:ln>
                  <a:noFill/>
                </a:ln>
                <a:solidFill>
                  <a:prstClr val="white"/>
                </a:solidFill>
                <a:effectLst/>
                <a:uLnTx/>
                <a:uFillTx/>
                <a:latin typeface="方正超粗黑简体" pitchFamily="2" charset="-122"/>
                <a:ea typeface="方正超粗黑简体" pitchFamily="2" charset="-122"/>
              </a:endParaRPr>
            </a:p>
          </p:txBody>
        </p:sp>
      </p:grpSp>
      <p:grpSp>
        <p:nvGrpSpPr>
          <p:cNvPr id="62" name="组合 61"/>
          <p:cNvGrpSpPr/>
          <p:nvPr/>
        </p:nvGrpSpPr>
        <p:grpSpPr>
          <a:xfrm>
            <a:off x="1952577" y="1466101"/>
            <a:ext cx="2027886" cy="2111629"/>
            <a:chOff x="1929199" y="1851555"/>
            <a:chExt cx="2052922" cy="2343317"/>
          </a:xfrm>
        </p:grpSpPr>
        <p:sp>
          <p:nvSpPr>
            <p:cNvPr id="63" name="Freeform 10"/>
            <p:cNvSpPr/>
            <p:nvPr/>
          </p:nvSpPr>
          <p:spPr bwMode="auto">
            <a:xfrm>
              <a:off x="1929199"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tx2">
                <a:lumMod val="50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4" name="矩形 63"/>
            <p:cNvSpPr/>
            <p:nvPr/>
          </p:nvSpPr>
          <p:spPr>
            <a:xfrm>
              <a:off x="2339355" y="2511105"/>
              <a:ext cx="1224533" cy="1458115"/>
            </a:xfrm>
            <a:prstGeom prst="rect">
              <a:avLst/>
            </a:prstGeom>
          </p:spPr>
          <p:txBody>
            <a:bodyPr wrap="square">
              <a:spAutoFit/>
            </a:bodyPr>
            <a:lstStyle/>
            <a:p>
              <a:pPr lvl="0"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a:t>
              </a:r>
            </a:p>
          </p:txBody>
        </p:sp>
        <p:sp>
          <p:nvSpPr>
            <p:cNvPr id="65" name="矩形 64"/>
            <p:cNvSpPr/>
            <p:nvPr/>
          </p:nvSpPr>
          <p:spPr>
            <a:xfrm>
              <a:off x="2616867" y="1933729"/>
              <a:ext cx="293854" cy="289503"/>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0" i="0" u="none" strike="noStrike" kern="0" cap="none" spc="0" normalizeH="0" baseline="0" noProof="0">
                  <a:ln>
                    <a:noFill/>
                  </a:ln>
                  <a:solidFill>
                    <a:prstClr val="white"/>
                  </a:solidFill>
                  <a:effectLst/>
                  <a:uLnTx/>
                  <a:uFillTx/>
                  <a:latin typeface="方正超粗黑简体" pitchFamily="2" charset="-122"/>
                  <a:ea typeface="方正超粗黑简体" pitchFamily="2" charset="-122"/>
                </a:rPr>
                <a:t>2</a:t>
              </a:r>
              <a:endParaRPr kumimoji="0" lang="zh-CN" altLang="en-US" sz="1800" b="0" i="0" u="none" strike="noStrike" kern="0" cap="none" spc="0" normalizeH="0" baseline="0" noProof="0">
                <a:ln>
                  <a:noFill/>
                </a:ln>
                <a:solidFill>
                  <a:prstClr val="white"/>
                </a:solidFill>
                <a:effectLst/>
                <a:uLnTx/>
                <a:uFillTx/>
                <a:latin typeface="方正超粗黑简体" pitchFamily="2" charset="-122"/>
                <a:ea typeface="方正超粗黑简体" pitchFamily="2" charset="-122"/>
              </a:endParaRPr>
            </a:p>
          </p:txBody>
        </p:sp>
      </p:grpSp>
      <p:grpSp>
        <p:nvGrpSpPr>
          <p:cNvPr id="66" name="组合 65"/>
          <p:cNvGrpSpPr/>
          <p:nvPr/>
        </p:nvGrpSpPr>
        <p:grpSpPr>
          <a:xfrm>
            <a:off x="3720584" y="1466101"/>
            <a:ext cx="2027886" cy="2111629"/>
            <a:chOff x="3719033" y="1851555"/>
            <a:chExt cx="2052922" cy="2343317"/>
          </a:xfrm>
        </p:grpSpPr>
        <p:sp>
          <p:nvSpPr>
            <p:cNvPr id="80" name="Freeform 10"/>
            <p:cNvSpPr/>
            <p:nvPr/>
          </p:nvSpPr>
          <p:spPr bwMode="auto">
            <a:xfrm>
              <a:off x="3719033"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bg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 name="矩形 80"/>
            <p:cNvSpPr/>
            <p:nvPr/>
          </p:nvSpPr>
          <p:spPr>
            <a:xfrm>
              <a:off x="4122349" y="2511104"/>
              <a:ext cx="1246289" cy="1458116"/>
            </a:xfrm>
            <a:prstGeom prst="rect">
              <a:avLst/>
            </a:prstGeom>
          </p:spPr>
          <p:txBody>
            <a:bodyPr wrap="square">
              <a:spAutoFit/>
            </a:bodyPr>
            <a:lstStyle/>
            <a:p>
              <a:pPr lvl="0"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a:t>
              </a:r>
            </a:p>
          </p:txBody>
        </p:sp>
        <p:sp>
          <p:nvSpPr>
            <p:cNvPr id="82" name="矩形 81"/>
            <p:cNvSpPr/>
            <p:nvPr/>
          </p:nvSpPr>
          <p:spPr>
            <a:xfrm>
              <a:off x="4408218" y="1933728"/>
              <a:ext cx="293854" cy="289503"/>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0" i="0" u="none" strike="noStrike" kern="0" cap="none" spc="0" normalizeH="0" baseline="0" noProof="0">
                  <a:ln>
                    <a:noFill/>
                  </a:ln>
                  <a:solidFill>
                    <a:prstClr val="white"/>
                  </a:solidFill>
                  <a:effectLst/>
                  <a:uLnTx/>
                  <a:uFillTx/>
                  <a:latin typeface="方正超粗黑简体" pitchFamily="2" charset="-122"/>
                  <a:ea typeface="方正超粗黑简体" pitchFamily="2" charset="-122"/>
                </a:rPr>
                <a:t>3</a:t>
              </a:r>
              <a:endParaRPr kumimoji="0" lang="zh-CN" altLang="en-US" sz="1800" b="0" i="0" u="none" strike="noStrike" kern="0" cap="none" spc="0" normalizeH="0" baseline="0" noProof="0">
                <a:ln>
                  <a:noFill/>
                </a:ln>
                <a:solidFill>
                  <a:prstClr val="white"/>
                </a:solidFill>
                <a:effectLst/>
                <a:uLnTx/>
                <a:uFillTx/>
                <a:latin typeface="方正超粗黑简体" pitchFamily="2" charset="-122"/>
                <a:ea typeface="方正超粗黑简体" pitchFamily="2" charset="-122"/>
              </a:endParaRPr>
            </a:p>
          </p:txBody>
        </p:sp>
      </p:grpSp>
      <p:grpSp>
        <p:nvGrpSpPr>
          <p:cNvPr id="83" name="组合 82"/>
          <p:cNvGrpSpPr/>
          <p:nvPr/>
        </p:nvGrpSpPr>
        <p:grpSpPr>
          <a:xfrm>
            <a:off x="5480405" y="1466101"/>
            <a:ext cx="2027886" cy="2111629"/>
            <a:chOff x="5500580" y="1851555"/>
            <a:chExt cx="2052922" cy="2343317"/>
          </a:xfrm>
        </p:grpSpPr>
        <p:sp>
          <p:nvSpPr>
            <p:cNvPr id="84" name="Freeform 14"/>
            <p:cNvSpPr/>
            <p:nvPr/>
          </p:nvSpPr>
          <p:spPr bwMode="auto">
            <a:xfrm>
              <a:off x="5500580"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bg2"/>
            </a:solidFill>
            <a:ln>
              <a:noFill/>
            </a:ln>
            <a:effectLst/>
          </p:spPr>
          <p:txBody>
            <a:bodyPr wrap="none" anchor="ctr"/>
            <a:lstStyle/>
            <a:p>
              <a:endParaRPr lang="zh-CN" altLang="en-US" kern="0">
                <a:solidFill>
                  <a:prstClr val="black"/>
                </a:solidFill>
              </a:endParaRPr>
            </a:p>
          </p:txBody>
        </p:sp>
        <p:sp>
          <p:nvSpPr>
            <p:cNvPr id="85" name="矩形 84"/>
            <p:cNvSpPr/>
            <p:nvPr/>
          </p:nvSpPr>
          <p:spPr>
            <a:xfrm>
              <a:off x="5896538" y="2514213"/>
              <a:ext cx="1246289" cy="1468647"/>
            </a:xfrm>
            <a:prstGeom prst="rect">
              <a:avLst/>
            </a:prstGeom>
          </p:spPr>
          <p:txBody>
            <a:bodyPr wrap="square">
              <a:spAutoFit/>
            </a:bodyPr>
            <a:lstStyle/>
            <a:p>
              <a:pPr lvl="0" algn="just">
                <a:lnSpc>
                  <a:spcPts val="1600"/>
                </a:lnSpc>
              </a:pPr>
              <a:r>
                <a:rPr lang="zh-CN" altLang="en-US" sz="1200" kern="0" dirty="0">
                  <a:solidFill>
                    <a:prstClr val="white"/>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a:t>
              </a:r>
            </a:p>
          </p:txBody>
        </p:sp>
        <p:sp>
          <p:nvSpPr>
            <p:cNvPr id="86" name="矩形 85"/>
            <p:cNvSpPr/>
            <p:nvPr/>
          </p:nvSpPr>
          <p:spPr>
            <a:xfrm>
              <a:off x="6191368" y="1938644"/>
              <a:ext cx="293854" cy="289503"/>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0" i="0" u="none" strike="noStrike" kern="0" cap="none" spc="0" normalizeH="0" baseline="0" noProof="0">
                  <a:ln>
                    <a:noFill/>
                  </a:ln>
                  <a:solidFill>
                    <a:prstClr val="white"/>
                  </a:solidFill>
                  <a:effectLst/>
                  <a:uLnTx/>
                  <a:uFillTx/>
                  <a:latin typeface="方正超粗黑简体" pitchFamily="2" charset="-122"/>
                  <a:ea typeface="方正超粗黑简体" pitchFamily="2" charset="-122"/>
                </a:rPr>
                <a:t>4</a:t>
              </a:r>
              <a:endParaRPr kumimoji="0" lang="zh-CN" altLang="en-US" sz="1800" b="0" i="0" u="none" strike="noStrike" kern="0" cap="none" spc="0" normalizeH="0" baseline="0" noProof="0">
                <a:ln>
                  <a:noFill/>
                </a:ln>
                <a:solidFill>
                  <a:prstClr val="white"/>
                </a:solidFill>
                <a:effectLst/>
                <a:uLnTx/>
                <a:uFillTx/>
                <a:latin typeface="方正超粗黑简体" pitchFamily="2" charset="-122"/>
                <a:ea typeface="方正超粗黑简体" pitchFamily="2" charset="-122"/>
              </a:endParaRPr>
            </a:p>
          </p:txBody>
        </p:sp>
      </p:grpSp>
      <p:grpSp>
        <p:nvGrpSpPr>
          <p:cNvPr id="87" name="组合 86"/>
          <p:cNvGrpSpPr/>
          <p:nvPr/>
        </p:nvGrpSpPr>
        <p:grpSpPr>
          <a:xfrm>
            <a:off x="7239203" y="1466101"/>
            <a:ext cx="1698432" cy="2113761"/>
            <a:chOff x="7281092" y="1851555"/>
            <a:chExt cx="1719400" cy="2345683"/>
          </a:xfrm>
        </p:grpSpPr>
        <p:sp>
          <p:nvSpPr>
            <p:cNvPr id="88" name="Freeform 6"/>
            <p:cNvSpPr/>
            <p:nvPr/>
          </p:nvSpPr>
          <p:spPr bwMode="auto">
            <a:xfrm>
              <a:off x="7281092" y="1851555"/>
              <a:ext cx="1719400" cy="2345683"/>
            </a:xfrm>
            <a:custGeom>
              <a:avLst/>
              <a:gdLst>
                <a:gd name="T0" fmla="*/ 1112 w 1112"/>
                <a:gd name="T1" fmla="*/ 216 h 1328"/>
                <a:gd name="T2" fmla="*/ 664 w 1112"/>
                <a:gd name="T3" fmla="*/ 186 h 1328"/>
                <a:gd name="T4" fmla="*/ 670 w 1112"/>
                <a:gd name="T5" fmla="*/ 172 h 1328"/>
                <a:gd name="T6" fmla="*/ 678 w 1112"/>
                <a:gd name="T7" fmla="*/ 140 h 1328"/>
                <a:gd name="T8" fmla="*/ 680 w 1112"/>
                <a:gd name="T9" fmla="*/ 124 h 1328"/>
                <a:gd name="T10" fmla="*/ 678 w 1112"/>
                <a:gd name="T11" fmla="*/ 100 h 1328"/>
                <a:gd name="T12" fmla="*/ 670 w 1112"/>
                <a:gd name="T13" fmla="*/ 76 h 1328"/>
                <a:gd name="T14" fmla="*/ 644 w 1112"/>
                <a:gd name="T15" fmla="*/ 36 h 1328"/>
                <a:gd name="T16" fmla="*/ 604 w 1112"/>
                <a:gd name="T17" fmla="*/ 10 h 1328"/>
                <a:gd name="T18" fmla="*/ 580 w 1112"/>
                <a:gd name="T19" fmla="*/ 2 h 1328"/>
                <a:gd name="T20" fmla="*/ 556 w 1112"/>
                <a:gd name="T21" fmla="*/ 0 h 1328"/>
                <a:gd name="T22" fmla="*/ 544 w 1112"/>
                <a:gd name="T23" fmla="*/ 0 h 1328"/>
                <a:gd name="T24" fmla="*/ 520 w 1112"/>
                <a:gd name="T25" fmla="*/ 6 h 1328"/>
                <a:gd name="T26" fmla="*/ 486 w 1112"/>
                <a:gd name="T27" fmla="*/ 22 h 1328"/>
                <a:gd name="T28" fmla="*/ 454 w 1112"/>
                <a:gd name="T29" fmla="*/ 54 h 1328"/>
                <a:gd name="T30" fmla="*/ 438 w 1112"/>
                <a:gd name="T31" fmla="*/ 88 h 1328"/>
                <a:gd name="T32" fmla="*/ 432 w 1112"/>
                <a:gd name="T33" fmla="*/ 112 h 1328"/>
                <a:gd name="T34" fmla="*/ 432 w 1112"/>
                <a:gd name="T35" fmla="*/ 124 h 1328"/>
                <a:gd name="T36" fmla="*/ 436 w 1112"/>
                <a:gd name="T37" fmla="*/ 156 h 1328"/>
                <a:gd name="T38" fmla="*/ 448 w 1112"/>
                <a:gd name="T39" fmla="*/ 186 h 1328"/>
                <a:gd name="T40" fmla="*/ 432 w 1112"/>
                <a:gd name="T41" fmla="*/ 216 h 1328"/>
                <a:gd name="T42" fmla="*/ 0 w 1112"/>
                <a:gd name="T43" fmla="*/ 216 h 1328"/>
                <a:gd name="T44" fmla="*/ 0 w 1112"/>
                <a:gd name="T45" fmla="*/ 616 h 1328"/>
                <a:gd name="T46" fmla="*/ 26 w 1112"/>
                <a:gd name="T47" fmla="*/ 610 h 1328"/>
                <a:gd name="T48" fmla="*/ 52 w 1112"/>
                <a:gd name="T49" fmla="*/ 608 h 1328"/>
                <a:gd name="T50" fmla="*/ 86 w 1112"/>
                <a:gd name="T51" fmla="*/ 612 h 1328"/>
                <a:gd name="T52" fmla="*/ 116 w 1112"/>
                <a:gd name="T53" fmla="*/ 620 h 1328"/>
                <a:gd name="T54" fmla="*/ 144 w 1112"/>
                <a:gd name="T55" fmla="*/ 636 h 1328"/>
                <a:gd name="T56" fmla="*/ 168 w 1112"/>
                <a:gd name="T57" fmla="*/ 656 h 1328"/>
                <a:gd name="T58" fmla="*/ 188 w 1112"/>
                <a:gd name="T59" fmla="*/ 680 h 1328"/>
                <a:gd name="T60" fmla="*/ 204 w 1112"/>
                <a:gd name="T61" fmla="*/ 708 h 1328"/>
                <a:gd name="T62" fmla="*/ 212 w 1112"/>
                <a:gd name="T63" fmla="*/ 738 h 1328"/>
                <a:gd name="T64" fmla="*/ 216 w 1112"/>
                <a:gd name="T65" fmla="*/ 772 h 1328"/>
                <a:gd name="T66" fmla="*/ 216 w 1112"/>
                <a:gd name="T67" fmla="*/ 788 h 1328"/>
                <a:gd name="T68" fmla="*/ 208 w 1112"/>
                <a:gd name="T69" fmla="*/ 820 h 1328"/>
                <a:gd name="T70" fmla="*/ 196 w 1112"/>
                <a:gd name="T71" fmla="*/ 850 h 1328"/>
                <a:gd name="T72" fmla="*/ 178 w 1112"/>
                <a:gd name="T73" fmla="*/ 876 h 1328"/>
                <a:gd name="T74" fmla="*/ 156 w 1112"/>
                <a:gd name="T75" fmla="*/ 898 h 1328"/>
                <a:gd name="T76" fmla="*/ 130 w 1112"/>
                <a:gd name="T77" fmla="*/ 916 h 1328"/>
                <a:gd name="T78" fmla="*/ 100 w 1112"/>
                <a:gd name="T79" fmla="*/ 928 h 1328"/>
                <a:gd name="T80" fmla="*/ 68 w 1112"/>
                <a:gd name="T81" fmla="*/ 936 h 1328"/>
                <a:gd name="T82" fmla="*/ 52 w 1112"/>
                <a:gd name="T83" fmla="*/ 936 h 1328"/>
                <a:gd name="T84" fmla="*/ 0 w 1112"/>
                <a:gd name="T85" fmla="*/ 928 h 1328"/>
                <a:gd name="T86" fmla="*/ 0 w 1112"/>
                <a:gd name="T87" fmla="*/ 1328 h 1328"/>
                <a:gd name="T88" fmla="*/ 1112 w 1112"/>
                <a:gd name="T89" fmla="*/ 216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2" h="1328">
                  <a:moveTo>
                    <a:pt x="1112" y="216"/>
                  </a:move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lnTo>
                    <a:pt x="1112" y="216"/>
                  </a:lnTo>
                  <a:close/>
                </a:path>
              </a:pathLst>
            </a:custGeom>
            <a:solidFill>
              <a:srgbClr val="9E9E9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9" name="矩形 88"/>
            <p:cNvSpPr/>
            <p:nvPr/>
          </p:nvSpPr>
          <p:spPr>
            <a:xfrm>
              <a:off x="7668343" y="2514213"/>
              <a:ext cx="1246289" cy="1468647"/>
            </a:xfrm>
            <a:prstGeom prst="rect">
              <a:avLst/>
            </a:prstGeom>
          </p:spPr>
          <p:txBody>
            <a:bodyPr wrap="square">
              <a:spAutoFit/>
            </a:bodyPr>
            <a:lstStyle/>
            <a:p>
              <a:pPr lvl="0" algn="just">
                <a:lnSpc>
                  <a:spcPts val="1600"/>
                </a:lnSpc>
              </a:pPr>
              <a:r>
                <a:rPr lang="zh-CN" altLang="en-US" sz="1200" kern="0" dirty="0">
                  <a:solidFill>
                    <a:prstClr val="white"/>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a:t>
              </a:r>
            </a:p>
          </p:txBody>
        </p:sp>
        <p:sp>
          <p:nvSpPr>
            <p:cNvPr id="90" name="矩形 89"/>
            <p:cNvSpPr/>
            <p:nvPr/>
          </p:nvSpPr>
          <p:spPr>
            <a:xfrm>
              <a:off x="7970375" y="1938252"/>
              <a:ext cx="293854" cy="289503"/>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0" i="0" u="none" strike="noStrike" kern="0" cap="none" spc="0" normalizeH="0" baseline="0" noProof="0">
                  <a:ln>
                    <a:noFill/>
                  </a:ln>
                  <a:solidFill>
                    <a:prstClr val="white"/>
                  </a:solidFill>
                  <a:effectLst/>
                  <a:uLnTx/>
                  <a:uFillTx/>
                  <a:latin typeface="方正超粗黑简体" pitchFamily="2" charset="-122"/>
                  <a:ea typeface="方正超粗黑简体" pitchFamily="2" charset="-122"/>
                </a:rPr>
                <a:t>5</a:t>
              </a:r>
              <a:endParaRPr kumimoji="0" lang="zh-CN" altLang="en-US" sz="1800" b="0" i="0" u="none" strike="noStrike" kern="0" cap="none" spc="0" normalizeH="0" baseline="0" noProof="0">
                <a:ln>
                  <a:noFill/>
                </a:ln>
                <a:solidFill>
                  <a:prstClr val="white"/>
                </a:solidFill>
                <a:effectLst/>
                <a:uLnTx/>
                <a:uFillTx/>
                <a:latin typeface="方正超粗黑简体" pitchFamily="2" charset="-122"/>
                <a:ea typeface="方正超粗黑简体" pitchFamily="2" charset="-122"/>
              </a:endParaRPr>
            </a:p>
          </p:txBody>
        </p:sp>
      </p:grpSp>
      <p:cxnSp>
        <p:nvCxnSpPr>
          <p:cNvPr id="91" name="Straight Connector 21"/>
          <p:cNvCxnSpPr/>
          <p:nvPr/>
        </p:nvCxnSpPr>
        <p:spPr>
          <a:xfrm>
            <a:off x="323527" y="3795886"/>
            <a:ext cx="8457286" cy="0"/>
          </a:xfrm>
          <a:prstGeom prst="line">
            <a:avLst/>
          </a:prstGeom>
          <a:noFill/>
          <a:ln w="6350" cap="flat" cmpd="sng" algn="ctr">
            <a:solidFill>
              <a:srgbClr val="B8B8B8"/>
            </a:solidFill>
            <a:prstDash val="solid"/>
            <a:headEnd type="oval" w="sm" len="sm"/>
            <a:tailEnd type="oval" w="sm" len="sm"/>
          </a:ln>
          <a:effectLst/>
        </p:spPr>
      </p:cxnSp>
      <p:grpSp>
        <p:nvGrpSpPr>
          <p:cNvPr id="92" name="Group 24"/>
          <p:cNvGrpSpPr/>
          <p:nvPr/>
        </p:nvGrpSpPr>
        <p:grpSpPr>
          <a:xfrm>
            <a:off x="827584" y="4011910"/>
            <a:ext cx="173517" cy="173517"/>
            <a:chOff x="1068295" y="3417488"/>
            <a:chExt cx="239034" cy="239034"/>
          </a:xfrm>
        </p:grpSpPr>
        <p:sp>
          <p:nvSpPr>
            <p:cNvPr id="93" name="Oval 25"/>
            <p:cNvSpPr/>
            <p:nvPr/>
          </p:nvSpPr>
          <p:spPr>
            <a:xfrm>
              <a:off x="1068295" y="3417488"/>
              <a:ext cx="239034" cy="239034"/>
            </a:xfrm>
            <a:prstGeom prst="ellipse">
              <a:avLst/>
            </a:prstGeom>
            <a:solidFill>
              <a:schemeClr val="tx2">
                <a:lumMod val="50000"/>
              </a:schemeClr>
            </a:solid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94" name="Plus 26"/>
            <p:cNvSpPr/>
            <p:nvPr/>
          </p:nvSpPr>
          <p:spPr>
            <a:xfrm>
              <a:off x="1129668" y="3475634"/>
              <a:ext cx="115371" cy="115371"/>
            </a:xfrm>
            <a:prstGeom prst="mathPlus">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sp>
        <p:nvSpPr>
          <p:cNvPr id="95" name="矩形 94"/>
          <p:cNvSpPr/>
          <p:nvPr/>
        </p:nvSpPr>
        <p:spPr>
          <a:xfrm>
            <a:off x="1202606" y="4007337"/>
            <a:ext cx="7113810" cy="436621"/>
          </a:xfrm>
          <a:prstGeom prst="rect">
            <a:avLst/>
          </a:prstGeom>
        </p:spPr>
        <p:txBody>
          <a:bodyPr wrap="square" lIns="51399" tIns="25699" rIns="51399" bIns="25699">
            <a:spAutoFit/>
          </a:bodyPr>
          <a:lstStyle/>
          <a:p>
            <a:pPr algn="just" defTabSz="513715">
              <a:lnSpc>
                <a:spcPts val="146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关于中国画笔墨和色彩的关系，自古至今一直议论不断，有的人主张重墨轻色，有的人主张重色轻墨，而中国画笔墨和色彩在数千年来所经历的不同绘画表现形式。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300" fill="hold"/>
                                        <p:tgtEl>
                                          <p:spTgt spid="42"/>
                                        </p:tgtEl>
                                        <p:attrNameLst>
                                          <p:attrName>ppt_x</p:attrName>
                                        </p:attrNameLst>
                                      </p:cBhvr>
                                      <p:tavLst>
                                        <p:tav tm="0">
                                          <p:val>
                                            <p:strVal val="1+#ppt_w/2"/>
                                          </p:val>
                                        </p:tav>
                                        <p:tav tm="100000">
                                          <p:val>
                                            <p:strVal val="#ppt_x"/>
                                          </p:val>
                                        </p:tav>
                                      </p:tavLst>
                                    </p:anim>
                                    <p:anim calcmode="lin" valueType="num">
                                      <p:cBhvr additive="base">
                                        <p:cTn id="21" dur="300" fill="hold"/>
                                        <p:tgtEl>
                                          <p:spTgt spid="4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300" fill="hold"/>
                                        <p:tgtEl>
                                          <p:spTgt spid="62"/>
                                        </p:tgtEl>
                                        <p:attrNameLst>
                                          <p:attrName>ppt_x</p:attrName>
                                        </p:attrNameLst>
                                      </p:cBhvr>
                                      <p:tavLst>
                                        <p:tav tm="0">
                                          <p:val>
                                            <p:strVal val="1+#ppt_w/2"/>
                                          </p:val>
                                        </p:tav>
                                        <p:tav tm="100000">
                                          <p:val>
                                            <p:strVal val="#ppt_x"/>
                                          </p:val>
                                        </p:tav>
                                      </p:tavLst>
                                    </p:anim>
                                    <p:anim calcmode="lin" valueType="num">
                                      <p:cBhvr additive="base">
                                        <p:cTn id="26" dur="300" fill="hold"/>
                                        <p:tgtEl>
                                          <p:spTgt spid="62"/>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300" fill="hold"/>
                                        <p:tgtEl>
                                          <p:spTgt spid="66"/>
                                        </p:tgtEl>
                                        <p:attrNameLst>
                                          <p:attrName>ppt_x</p:attrName>
                                        </p:attrNameLst>
                                      </p:cBhvr>
                                      <p:tavLst>
                                        <p:tav tm="0">
                                          <p:val>
                                            <p:strVal val="1+#ppt_w/2"/>
                                          </p:val>
                                        </p:tav>
                                        <p:tav tm="100000">
                                          <p:val>
                                            <p:strVal val="#ppt_x"/>
                                          </p:val>
                                        </p:tav>
                                      </p:tavLst>
                                    </p:anim>
                                    <p:anim calcmode="lin" valueType="num">
                                      <p:cBhvr additive="base">
                                        <p:cTn id="31" dur="300" fill="hold"/>
                                        <p:tgtEl>
                                          <p:spTgt spid="66"/>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additive="base">
                                        <p:cTn id="35" dur="300" fill="hold"/>
                                        <p:tgtEl>
                                          <p:spTgt spid="83"/>
                                        </p:tgtEl>
                                        <p:attrNameLst>
                                          <p:attrName>ppt_x</p:attrName>
                                        </p:attrNameLst>
                                      </p:cBhvr>
                                      <p:tavLst>
                                        <p:tav tm="0">
                                          <p:val>
                                            <p:strVal val="1+#ppt_w/2"/>
                                          </p:val>
                                        </p:tav>
                                        <p:tav tm="100000">
                                          <p:val>
                                            <p:strVal val="#ppt_x"/>
                                          </p:val>
                                        </p:tav>
                                      </p:tavLst>
                                    </p:anim>
                                    <p:anim calcmode="lin" valueType="num">
                                      <p:cBhvr additive="base">
                                        <p:cTn id="36" dur="300" fill="hold"/>
                                        <p:tgtEl>
                                          <p:spTgt spid="83"/>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2" fill="hold" nodeType="afterEffect">
                                  <p:stCondLst>
                                    <p:cond delay="0"/>
                                  </p:stCondLst>
                                  <p:childTnLst>
                                    <p:set>
                                      <p:cBhvr>
                                        <p:cTn id="39" dur="1" fill="hold">
                                          <p:stCondLst>
                                            <p:cond delay="0"/>
                                          </p:stCondLst>
                                        </p:cTn>
                                        <p:tgtEl>
                                          <p:spTgt spid="87"/>
                                        </p:tgtEl>
                                        <p:attrNameLst>
                                          <p:attrName>style.visibility</p:attrName>
                                        </p:attrNameLst>
                                      </p:cBhvr>
                                      <p:to>
                                        <p:strVal val="visible"/>
                                      </p:to>
                                    </p:set>
                                    <p:anim calcmode="lin" valueType="num">
                                      <p:cBhvr additive="base">
                                        <p:cTn id="40" dur="300" fill="hold"/>
                                        <p:tgtEl>
                                          <p:spTgt spid="87"/>
                                        </p:tgtEl>
                                        <p:attrNameLst>
                                          <p:attrName>ppt_x</p:attrName>
                                        </p:attrNameLst>
                                      </p:cBhvr>
                                      <p:tavLst>
                                        <p:tav tm="0">
                                          <p:val>
                                            <p:strVal val="1+#ppt_w/2"/>
                                          </p:val>
                                        </p:tav>
                                        <p:tav tm="100000">
                                          <p:val>
                                            <p:strVal val="#ppt_x"/>
                                          </p:val>
                                        </p:tav>
                                      </p:tavLst>
                                    </p:anim>
                                    <p:anim calcmode="lin" valueType="num">
                                      <p:cBhvr additive="base">
                                        <p:cTn id="41" dur="300" fill="hold"/>
                                        <p:tgtEl>
                                          <p:spTgt spid="87"/>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300" fill="hold"/>
                                        <p:tgtEl>
                                          <p:spTgt spid="91"/>
                                        </p:tgtEl>
                                        <p:attrNameLst>
                                          <p:attrName>ppt_w</p:attrName>
                                        </p:attrNameLst>
                                      </p:cBhvr>
                                      <p:tavLst>
                                        <p:tav tm="0">
                                          <p:val>
                                            <p:fltVal val="0"/>
                                          </p:val>
                                        </p:tav>
                                        <p:tav tm="100000">
                                          <p:val>
                                            <p:strVal val="#ppt_w"/>
                                          </p:val>
                                        </p:tav>
                                      </p:tavLst>
                                    </p:anim>
                                    <p:anim calcmode="lin" valueType="num">
                                      <p:cBhvr>
                                        <p:cTn id="46" dur="300" fill="hold"/>
                                        <p:tgtEl>
                                          <p:spTgt spid="91"/>
                                        </p:tgtEl>
                                        <p:attrNameLst>
                                          <p:attrName>ppt_h</p:attrName>
                                        </p:attrNameLst>
                                      </p:cBhvr>
                                      <p:tavLst>
                                        <p:tav tm="0">
                                          <p:val>
                                            <p:fltVal val="0"/>
                                          </p:val>
                                        </p:tav>
                                        <p:tav tm="100000">
                                          <p:val>
                                            <p:strVal val="#ppt_h"/>
                                          </p:val>
                                        </p:tav>
                                      </p:tavLst>
                                    </p:anim>
                                    <p:animEffect transition="in" filter="fade">
                                      <p:cBhvr>
                                        <p:cTn id="47" dur="300"/>
                                        <p:tgtEl>
                                          <p:spTgt spid="91"/>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 calcmode="lin" valueType="num">
                                      <p:cBhvr>
                                        <p:cTn id="51" dur="500" fill="hold"/>
                                        <p:tgtEl>
                                          <p:spTgt spid="92"/>
                                        </p:tgtEl>
                                        <p:attrNameLst>
                                          <p:attrName>ppt_w</p:attrName>
                                        </p:attrNameLst>
                                      </p:cBhvr>
                                      <p:tavLst>
                                        <p:tav tm="0">
                                          <p:val>
                                            <p:fltVal val="0"/>
                                          </p:val>
                                        </p:tav>
                                        <p:tav tm="100000">
                                          <p:val>
                                            <p:strVal val="#ppt_w"/>
                                          </p:val>
                                        </p:tav>
                                      </p:tavLst>
                                    </p:anim>
                                    <p:anim calcmode="lin" valueType="num">
                                      <p:cBhvr>
                                        <p:cTn id="52" dur="500" fill="hold"/>
                                        <p:tgtEl>
                                          <p:spTgt spid="92"/>
                                        </p:tgtEl>
                                        <p:attrNameLst>
                                          <p:attrName>ppt_h</p:attrName>
                                        </p:attrNameLst>
                                      </p:cBhvr>
                                      <p:tavLst>
                                        <p:tav tm="0">
                                          <p:val>
                                            <p:fltVal val="0"/>
                                          </p:val>
                                        </p:tav>
                                        <p:tav tm="100000">
                                          <p:val>
                                            <p:strVal val="#ppt_h"/>
                                          </p:val>
                                        </p:tav>
                                      </p:tavLst>
                                    </p:anim>
                                    <p:animEffect transition="in" filter="fade">
                                      <p:cBhvr>
                                        <p:cTn id="53" dur="500"/>
                                        <p:tgtEl>
                                          <p:spTgt spid="92"/>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fade">
                                      <p:cBhvr>
                                        <p:cTn id="57" dur="800"/>
                                        <p:tgtEl>
                                          <p:spTgt spid="95"/>
                                        </p:tgtEl>
                                      </p:cBhvr>
                                    </p:animEffect>
                                    <p:anim calcmode="lin" valueType="num">
                                      <p:cBhvr>
                                        <p:cTn id="58" dur="800" fill="hold"/>
                                        <p:tgtEl>
                                          <p:spTgt spid="95"/>
                                        </p:tgtEl>
                                        <p:attrNameLst>
                                          <p:attrName>ppt_x</p:attrName>
                                        </p:attrNameLst>
                                      </p:cBhvr>
                                      <p:tavLst>
                                        <p:tav tm="0">
                                          <p:val>
                                            <p:strVal val="#ppt_x"/>
                                          </p:val>
                                        </p:tav>
                                        <p:tav tm="100000">
                                          <p:val>
                                            <p:strVal val="#ppt_x"/>
                                          </p:val>
                                        </p:tav>
                                      </p:tavLst>
                                    </p:anim>
                                    <p:anim calcmode="lin" valueType="num">
                                      <p:cBhvr>
                                        <p:cTn id="59" dur="8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9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我的主题色">
      <a:dk1>
        <a:sysClr val="windowText" lastClr="000000"/>
      </a:dk1>
      <a:lt1>
        <a:sysClr val="window" lastClr="FFFFFF"/>
      </a:lt1>
      <a:dk2>
        <a:srgbClr val="0073C4"/>
      </a:dk2>
      <a:lt2>
        <a:srgbClr val="00AFF0"/>
      </a:lt2>
      <a:accent1>
        <a:srgbClr val="EB7D1E"/>
      </a:accent1>
      <a:accent2>
        <a:srgbClr val="FFBE00"/>
      </a:accent2>
      <a:accent3>
        <a:srgbClr val="64961E"/>
      </a:accent3>
      <a:accent4>
        <a:srgbClr val="96E623"/>
      </a:accent4>
      <a:accent5>
        <a:srgbClr val="D7190F"/>
      </a:accent5>
      <a:accent6>
        <a:srgbClr val="F05F5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2567</Words>
  <Application>Microsoft Office PowerPoint</Application>
  <PresentationFormat>全屏显示(16:9)</PresentationFormat>
  <Paragraphs>181</Paragraphs>
  <Slides>24</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Charlemagne Std</vt:lpstr>
      <vt:lpstr>Gill Sans</vt:lpstr>
      <vt:lpstr>Open Sans Semibold</vt:lpstr>
      <vt:lpstr>方正超粗黑简体</vt:lpstr>
      <vt:lpstr>时尚中黑简体</vt:lpstr>
      <vt:lpstr>微软雅黑</vt:lpstr>
      <vt:lpstr>Arial</vt:lpstr>
      <vt:lpstr>Calibri</vt:lpstr>
      <vt:lpstr>Open Sans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579</cp:revision>
  <dcterms:created xsi:type="dcterms:W3CDTF">2013-02-20T08:47:00Z</dcterms:created>
  <dcterms:modified xsi:type="dcterms:W3CDTF">2021-01-06T01:21:32Z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