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2" r:id="rId6"/>
    <p:sldId id="264" r:id="rId7"/>
    <p:sldId id="318" r:id="rId8"/>
    <p:sldId id="319" r:id="rId9"/>
    <p:sldId id="320" r:id="rId10"/>
    <p:sldId id="306" r:id="rId11"/>
    <p:sldId id="272" r:id="rId12"/>
    <p:sldId id="273" r:id="rId13"/>
    <p:sldId id="274" r:id="rId14"/>
    <p:sldId id="275" r:id="rId15"/>
    <p:sldId id="276" r:id="rId16"/>
    <p:sldId id="281" r:id="rId17"/>
    <p:sldId id="307" r:id="rId18"/>
    <p:sldId id="284" r:id="rId19"/>
    <p:sldId id="285" r:id="rId20"/>
    <p:sldId id="286" r:id="rId21"/>
    <p:sldId id="287" r:id="rId22"/>
    <p:sldId id="288" r:id="rId23"/>
    <p:sldId id="289" r:id="rId24"/>
    <p:sldId id="308" r:id="rId25"/>
    <p:sldId id="292" r:id="rId26"/>
    <p:sldId id="293" r:id="rId27"/>
    <p:sldId id="294" r:id="rId28"/>
    <p:sldId id="295" r:id="rId29"/>
    <p:sldId id="296" r:id="rId30"/>
    <p:sldId id="297" r:id="rId31"/>
    <p:sldId id="309" r:id="rId32"/>
    <p:sldId id="310" r:id="rId33"/>
    <p:sldId id="313" r:id="rId34"/>
    <p:sldId id="314" r:id="rId35"/>
    <p:sldId id="316" r:id="rId36"/>
    <p:sldId id="317" r:id="rId37"/>
    <p:sldId id="312" r:id="rId38"/>
    <p:sldId id="300" r:id="rId39"/>
    <p:sldId id="321"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2A"/>
    <a:srgbClr val="A40022"/>
    <a:srgbClr val="FC0226"/>
    <a:srgbClr val="FDFDFD"/>
    <a:srgbClr val="E61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9" autoAdjust="0"/>
    <p:restoredTop sz="99637" autoAdjust="0"/>
  </p:normalViewPr>
  <p:slideViewPr>
    <p:cSldViewPr snapToGrid="0">
      <p:cViewPr varScale="1">
        <p:scale>
          <a:sx n="114" d="100"/>
          <a:sy n="114"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C120C-FA9A-43DC-B17D-3FEDEFF96E8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07E2C-0585-477B-AC3F-9AEC279627D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907E2C-0585-477B-AC3F-9AEC279627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BAFBD33-0E80-4B03-BDEC-5ABB56D8691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907E2C-0585-477B-AC3F-9AEC279627D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907E2C-0585-477B-AC3F-9AEC279627D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3765">
              <a:defRPr/>
            </a:pPr>
            <a:endParaRPr lang="zh-CN" altLang="en-US">
              <a:solidFill>
                <a:prstClr val="black">
                  <a:tint val="75000"/>
                </a:prstClr>
              </a:solidFill>
              <a:latin typeface="Calibri" panose="020F0502020204030204"/>
              <a:ea typeface="等线" panose="02010600030101010101" pitchFamily="2" charset="-122"/>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3765">
              <a:defRPr/>
            </a:pPr>
            <a:endParaRPr lang="zh-CN" altLang="en-US">
              <a:solidFill>
                <a:prstClr val="black">
                  <a:tint val="75000"/>
                </a:prstClr>
              </a:solidFill>
              <a:latin typeface="Calibri" panose="020F0502020204030204"/>
              <a:ea typeface="等线" panose="02010600030101010101" pitchFamily="2" charset="-122"/>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3765">
              <a:defRPr/>
            </a:pPr>
            <a:fld id="{7BFAD5A2-A9B7-4689-8044-8AF5D52A28E6}" type="slidenum">
              <a:rPr lang="zh-CN" altLang="en-US" smtClean="0">
                <a:solidFill>
                  <a:prstClr val="black">
                    <a:tint val="75000"/>
                  </a:prstClr>
                </a:solidFill>
                <a:latin typeface="Calibri" panose="020F0502020204030204"/>
                <a:ea typeface="等线" panose="02010600030101010101" pitchFamily="2" charset="-122"/>
              </a:rPr>
              <a:t>‹#›</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t>‹#›</a:t>
            </a:fld>
            <a:r>
              <a:rPr lang="zh-CN" altLang="en-US" sz="24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矩形 5"/>
          <p:cNvSpPr/>
          <p:nvPr userDrawn="1"/>
        </p:nvSpPr>
        <p:spPr>
          <a:xfrm>
            <a:off x="3022600" y="886933"/>
            <a:ext cx="6032500" cy="45719"/>
          </a:xfrm>
          <a:prstGeom prst="rect">
            <a:avLst/>
          </a:prstGeom>
          <a:solidFill>
            <a:srgbClr val="A40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0" y="6619879"/>
            <a:ext cx="10800000" cy="45719"/>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6729414"/>
            <a:ext cx="10800000" cy="16859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sz="quarter" idx="10" hasCustomPrompt="1"/>
          </p:nvPr>
        </p:nvSpPr>
        <p:spPr>
          <a:xfrm>
            <a:off x="4499195" y="308767"/>
            <a:ext cx="3505200" cy="514350"/>
          </a:xfrm>
        </p:spPr>
        <p:txBody>
          <a:bodyPr>
            <a:noAutofit/>
          </a:bodyPr>
          <a:lstStyle>
            <a:lvl1pPr marL="0" indent="0" algn="ctr">
              <a:buNone/>
              <a:defRPr sz="2800" b="1">
                <a:solidFill>
                  <a:schemeClr val="accent2">
                    <a:lumMod val="50000"/>
                  </a:schemeClr>
                </a:solidFill>
                <a:latin typeface="微软雅黑" panose="020B0503020204020204" pitchFamily="34" charset="-122"/>
                <a:ea typeface="微软雅黑" panose="020B0503020204020204" pitchFamily="34" charset="-122"/>
              </a:defRPr>
            </a:lvl1pPr>
          </a:lstStyle>
          <a:p>
            <a:pPr lvl="0"/>
            <a:r>
              <a:rPr lang="zh-CN" altLang="en-US" dirty="0"/>
              <a:t>点击输入标题内容</a:t>
            </a:r>
          </a:p>
        </p:txBody>
      </p:sp>
      <p:sp>
        <p:nvSpPr>
          <p:cNvPr id="9" name="矩形 8"/>
          <p:cNvSpPr/>
          <p:nvPr userDrawn="1"/>
        </p:nvSpPr>
        <p:spPr>
          <a:xfrm>
            <a:off x="11292000" y="6619879"/>
            <a:ext cx="900000" cy="45719"/>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291999" y="6729414"/>
            <a:ext cx="900000" cy="16859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6"/>
          <p:cNvSpPr>
            <a:spLocks noGrp="1"/>
          </p:cNvSpPr>
          <p:nvPr>
            <p:ph type="sldNum" sz="quarter" idx="12"/>
          </p:nvPr>
        </p:nvSpPr>
        <p:spPr>
          <a:xfrm>
            <a:off x="10817399" y="6619878"/>
            <a:ext cx="457200" cy="264159"/>
          </a:xfrm>
        </p:spPr>
        <p:txBody>
          <a:bodyPr/>
          <a:lstStyle>
            <a:lvl1pPr algn="ctr">
              <a:defRPr>
                <a:solidFill>
                  <a:schemeClr val="accent2">
                    <a:lumMod val="50000"/>
                  </a:schemeClr>
                </a:solidFill>
              </a:defRPr>
            </a:lvl1pPr>
          </a:lstStyle>
          <a:p>
            <a:fld id="{E0596BC5-39E9-41F1-BBD9-DF4DEBACD03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596BC5-39E9-41F1-BBD9-DF4DEBACD03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96BC5-39E9-41F1-BBD9-DF4DEBACD03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3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同心圆 4"/>
          <p:cNvSpPr/>
          <p:nvPr/>
        </p:nvSpPr>
        <p:spPr>
          <a:xfrm>
            <a:off x="4364695" y="775513"/>
            <a:ext cx="2787650" cy="2787650"/>
          </a:xfrm>
          <a:prstGeom prst="donut">
            <a:avLst/>
          </a:prstGeom>
          <a:gradFill>
            <a:gsLst>
              <a:gs pos="0">
                <a:srgbClr val="FC0226"/>
              </a:gs>
              <a:gs pos="100000">
                <a:srgbClr val="A40022"/>
              </a:gs>
            </a:gsLst>
            <a:lin ang="5400000" scaled="1"/>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3"/>
          <p:cNvSpPr txBox="1">
            <a:spLocks noChangeArrowheads="1"/>
          </p:cNvSpPr>
          <p:nvPr/>
        </p:nvSpPr>
        <p:spPr>
          <a:xfrm>
            <a:off x="2258108" y="3915542"/>
            <a:ext cx="74866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b="1" dirty="0">
                <a:solidFill>
                  <a:schemeClr val="accent2">
                    <a:lumMod val="50000"/>
                  </a:schemeClr>
                </a:solidFill>
                <a:latin typeface="+mn-lt"/>
                <a:ea typeface="+mn-ea"/>
                <a:cs typeface="+mn-ea"/>
                <a:sym typeface="+mn-lt"/>
              </a:rPr>
              <a:t>大气简洁工作汇报工作总结</a:t>
            </a:r>
          </a:p>
        </p:txBody>
      </p:sp>
      <p:sp>
        <p:nvSpPr>
          <p:cNvPr id="16" name="Rectangle 4"/>
          <p:cNvSpPr txBox="1">
            <a:spLocks noChangeArrowheads="1"/>
          </p:cNvSpPr>
          <p:nvPr/>
        </p:nvSpPr>
        <p:spPr>
          <a:xfrm>
            <a:off x="2176479" y="4918023"/>
            <a:ext cx="6409408" cy="430212"/>
          </a:xfrm>
          <a:prstGeom prst="rect">
            <a:avLst/>
          </a:prstGeom>
        </p:spPr>
        <p:txBody>
          <a:bodyPr vert="horz" lIns="121920" tIns="60960" rIns="121920" bIns="6096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框架完整的年终总结、工作汇报、述职报告</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模板</a:t>
            </a:r>
          </a:p>
        </p:txBody>
      </p:sp>
      <p:cxnSp>
        <p:nvCxnSpPr>
          <p:cNvPr id="17" name="直接连接符 5"/>
          <p:cNvCxnSpPr>
            <a:cxnSpLocks noChangeShapeType="1"/>
          </p:cNvCxnSpPr>
          <p:nvPr/>
        </p:nvCxnSpPr>
        <p:spPr bwMode="auto">
          <a:xfrm flipH="1">
            <a:off x="2258108" y="4801584"/>
            <a:ext cx="7486650" cy="0"/>
          </a:xfrm>
          <a:prstGeom prst="line">
            <a:avLst/>
          </a:prstGeom>
          <a:noFill/>
          <a:ln w="2857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7086931" y="384203"/>
            <a:ext cx="2204425" cy="3847193"/>
          </a:xfrm>
          <a:prstGeom prst="rect">
            <a:avLst/>
          </a:prstGeom>
          <a:ln w="3175">
            <a:noFill/>
          </a:ln>
          <a:effectLst>
            <a:outerShdw blurRad="419100" dist="419100" dir="5400000" algn="ctr" rotWithShape="0">
              <a:srgbClr val="000000">
                <a:alpha val="43137"/>
              </a:srgbClr>
            </a:outerShdw>
          </a:effectLst>
        </p:spPr>
        <p:txBody>
          <a:bodyPr wrap="none" lIns="91428" tIns="45713" rIns="91428" bIns="45713">
            <a:spAutoFit/>
          </a:bodyPr>
          <a:lstStyle/>
          <a:p>
            <a:pPr algn="r"/>
            <a:r>
              <a:rPr lang="en-US" altLang="zh-CN" sz="24400" b="1" dirty="0">
                <a:ln>
                  <a:solidFill>
                    <a:schemeClr val="bg1"/>
                  </a:solidFill>
                </a:ln>
                <a:gradFill>
                  <a:gsLst>
                    <a:gs pos="0">
                      <a:srgbClr val="FC0226"/>
                    </a:gs>
                    <a:gs pos="100000">
                      <a:srgbClr val="A40022"/>
                    </a:gs>
                  </a:gsLst>
                  <a:lin ang="5400000" scaled="0"/>
                </a:gradFill>
                <a:cs typeface="+mn-ea"/>
                <a:sym typeface="+mn-lt"/>
              </a:rPr>
              <a:t>X</a:t>
            </a:r>
          </a:p>
        </p:txBody>
      </p:sp>
      <p:pic>
        <p:nvPicPr>
          <p:cNvPr id="25" name="Time Will Tell.mp3">
            <a:hlinkClick r:id="" action="ppaction://media"/>
          </p:cNvPr>
          <p:cNvPicPr>
            <a:picLocks noChangeAspect="1"/>
          </p:cNvPicPr>
          <p:nvPr>
            <a:audioFile r:link="rId1"/>
            <p:extLst>
              <p:ext uri="{DAA4B4D4-6D71-4841-9C94-3DE7FCFB9230}">
                <p14:media xmlns:p14="http://schemas.microsoft.com/office/powerpoint/2010/main" r:embed="rId2">
                  <p14:trim st="3388" end="21741.6875"/>
                </p14:media>
              </p:ext>
            </p:extLst>
          </p:nvPr>
        </p:nvPicPr>
        <p:blipFill>
          <a:blip r:embed="rId5" cstate="print"/>
          <a:stretch>
            <a:fillRect/>
          </a:stretch>
        </p:blipFill>
        <p:spPr>
          <a:xfrm>
            <a:off x="9659829" y="-423616"/>
            <a:ext cx="336542" cy="336420"/>
          </a:xfrm>
          <a:prstGeom prst="rect">
            <a:avLst/>
          </a:prstGeom>
        </p:spPr>
      </p:pic>
      <p:sp>
        <p:nvSpPr>
          <p:cNvPr id="3" name="矩形 2"/>
          <p:cNvSpPr/>
          <p:nvPr/>
        </p:nvSpPr>
        <p:spPr>
          <a:xfrm>
            <a:off x="3459919" y="654001"/>
            <a:ext cx="1656223"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dirty="0">
                <a:ln>
                  <a:solidFill>
                    <a:schemeClr val="bg1"/>
                  </a:solidFill>
                </a:ln>
                <a:gradFill>
                  <a:gsLst>
                    <a:gs pos="0">
                      <a:srgbClr val="FC0226"/>
                    </a:gs>
                    <a:gs pos="100000">
                      <a:srgbClr val="A40022"/>
                    </a:gs>
                  </a:gsLst>
                  <a:lin ang="5400000" scaled="0"/>
                </a:gradFill>
                <a:cs typeface="+mn-ea"/>
                <a:sym typeface="+mn-lt"/>
              </a:rPr>
              <a:t>2 </a:t>
            </a:r>
            <a:endParaRPr lang="zh-CN" altLang="en-US" sz="2000" dirty="0">
              <a:ln>
                <a:solidFill>
                  <a:schemeClr val="bg1"/>
                </a:solidFill>
              </a:ln>
              <a:gradFill>
                <a:gsLst>
                  <a:gs pos="0">
                    <a:srgbClr val="FC0226"/>
                  </a:gs>
                  <a:gs pos="100000">
                    <a:srgbClr val="A40022"/>
                  </a:gs>
                </a:gsLst>
                <a:lin ang="5400000" scaled="0"/>
              </a:gradFill>
            </a:endParaRPr>
          </a:p>
        </p:txBody>
      </p:sp>
      <p:sp>
        <p:nvSpPr>
          <p:cNvPr id="4" name="矩形 3"/>
          <p:cNvSpPr/>
          <p:nvPr/>
        </p:nvSpPr>
        <p:spPr>
          <a:xfrm>
            <a:off x="6605237" y="1430292"/>
            <a:ext cx="310515" cy="398780"/>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2000" dirty="0">
                <a:ln>
                  <a:solidFill>
                    <a:schemeClr val="bg1"/>
                  </a:solidFill>
                </a:ln>
                <a:gradFill>
                  <a:gsLst>
                    <a:gs pos="0">
                      <a:srgbClr val="FC0226"/>
                    </a:gs>
                    <a:gs pos="100000">
                      <a:srgbClr val="A40022"/>
                    </a:gs>
                  </a:gsLst>
                  <a:lin ang="5400000" scaled="0"/>
                </a:gradFill>
              </a:rPr>
              <a:t>2</a:t>
            </a:r>
          </a:p>
        </p:txBody>
      </p:sp>
      <p:sp>
        <p:nvSpPr>
          <p:cNvPr id="6" name="文本框 5"/>
          <p:cNvSpPr txBox="1"/>
          <p:nvPr/>
        </p:nvSpPr>
        <p:spPr>
          <a:xfrm>
            <a:off x="5116142" y="1789729"/>
            <a:ext cx="1317477" cy="769441"/>
          </a:xfrm>
          <a:prstGeom prst="rect">
            <a:avLst/>
          </a:prstGeom>
          <a:noFill/>
          <a:effectLst>
            <a:outerShdw blurRad="419100" dist="419100" dir="5400000" algn="ctr" rotWithShape="0">
              <a:srgbClr val="000000">
                <a:alpha val="43137"/>
              </a:srgbClr>
            </a:outerShdw>
          </a:effectLst>
        </p:spPr>
        <p:txBody>
          <a:bodyPr wrap="none" rtlCol="0">
            <a:spAutoFit/>
          </a:bodyPr>
          <a:lstStyle/>
          <a:p>
            <a:r>
              <a:rPr lang="en-US" altLang="zh-CN" sz="4400" dirty="0">
                <a:solidFill>
                  <a:schemeClr val="accent2">
                    <a:lumMod val="50000"/>
                  </a:schemeClr>
                </a:solidFill>
              </a:rPr>
              <a:t>LOGO</a:t>
            </a:r>
            <a:endParaRPr lang="zh-CN" altLang="en-US" sz="4400" dirty="0">
              <a:solidFill>
                <a:schemeClr val="accent2">
                  <a:lumMod val="50000"/>
                </a:schemeClr>
              </a:solidFill>
            </a:endParaRPr>
          </a:p>
        </p:txBody>
      </p:sp>
      <p:sp>
        <p:nvSpPr>
          <p:cNvPr id="7" name="灯片编号占位符 6"/>
          <p:cNvSpPr>
            <a:spLocks noGrp="1"/>
          </p:cNvSpPr>
          <p:nvPr>
            <p:ph type="sldNum" sz="quarter" idx="12"/>
          </p:nvPr>
        </p:nvSpPr>
        <p:spPr/>
        <p:txBody>
          <a:bodyPr/>
          <a:lstStyle/>
          <a:p>
            <a:fld id="{E0596BC5-39E9-41F1-BBD9-DF4DEBACD03C}" type="slidenum">
              <a:rPr lang="zh-CN" altLang="en-US" smtClean="0"/>
              <a:t>1</a:t>
            </a:fld>
            <a:endParaRPr lang="zh-CN" altLang="en-US"/>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5"/>
                                        </p:tgtEl>
                                      </p:cBhvr>
                                    </p:cmd>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par>
                          <p:cTn id="29" fill="hold">
                            <p:stCondLst>
                              <p:cond delay="25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5"/>
                                        </p:tgtEl>
                                        <p:attrNameLst>
                                          <p:attrName>ppt_y</p:attrName>
                                        </p:attrNameLst>
                                      </p:cBhvr>
                                      <p:tavLst>
                                        <p:tav tm="0">
                                          <p:val>
                                            <p:strVal val="#ppt_y"/>
                                          </p:val>
                                        </p:tav>
                                        <p:tav tm="100000">
                                          <p:val>
                                            <p:strVal val="#ppt_y"/>
                                          </p:val>
                                        </p:tav>
                                      </p:tavLst>
                                    </p:anim>
                                    <p:anim calcmode="lin" valueType="num">
                                      <p:cBhvr>
                                        <p:cTn id="3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5"/>
                                        </p:tgtEl>
                                      </p:cBhvr>
                                    </p:animEffect>
                                  </p:childTnLst>
                                </p:cTn>
                              </p:par>
                            </p:childTnLst>
                          </p:cTn>
                        </p:par>
                        <p:par>
                          <p:cTn id="37" fill="hold">
                            <p:stCondLst>
                              <p:cond delay="3549"/>
                            </p:stCondLst>
                            <p:childTnLst>
                              <p:par>
                                <p:cTn id="38" presetID="22" presetClass="entr" presetSubtype="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1000"/>
                                        <p:tgtEl>
                                          <p:spTgt spid="17"/>
                                        </p:tgtEl>
                                      </p:cBhvr>
                                    </p:animEffect>
                                  </p:childTnLst>
                                </p:cTn>
                              </p:par>
                            </p:childTnLst>
                          </p:cTn>
                        </p:par>
                        <p:par>
                          <p:cTn id="41" fill="hold">
                            <p:stCondLst>
                              <p:cond delay="4549"/>
                            </p:stCondLst>
                            <p:childTnLst>
                              <p:par>
                                <p:cTn id="42" presetID="53" presetClass="entr" presetSubtype="16" fill="hold" grpId="0" nodeType="afterEffect">
                                  <p:stCondLst>
                                    <p:cond delay="0"/>
                                  </p:stCondLst>
                                  <p:iterate type="lt">
                                    <p:tmPct val="7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25"/>
                </p:tgtEl>
              </p:cMediaNode>
            </p:audio>
          </p:childTnLst>
        </p:cTn>
      </p:par>
    </p:tnLst>
    <p:bldLst>
      <p:bldP spid="5" grpId="0" animBg="1"/>
      <p:bldP spid="15" grpId="0" autoUpdateAnimBg="0"/>
      <p:bldP spid="16" grpId="0"/>
      <p:bldP spid="18" grpId="0"/>
      <p:bldP spid="3" grpId="0"/>
      <p:bldP spid="4"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72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dirty="0">
                <a:solidFill>
                  <a:schemeClr val="bg1"/>
                </a:solidFill>
                <a:latin typeface="微软雅黑" panose="020B0503020204020204" pitchFamily="34" charset="-122"/>
                <a:ea typeface="微软雅黑" panose="020B0503020204020204" pitchFamily="34" charset="-122"/>
              </a:rPr>
              <a:t>Contents</a:t>
            </a:r>
            <a:endParaRPr lang="en-GB" sz="4800" b="1" dirty="0">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51"/>
                                        </p:tgtEl>
                                        <p:attrNameLst>
                                          <p:attrName>ppt_x</p:attrName>
                                        </p:attrNameLst>
                                      </p:cBhvr>
                                      <p:tavLst>
                                        <p:tav tm="0">
                                          <p:val>
                                            <p:strVal val="ppt_x"/>
                                          </p:val>
                                        </p:tav>
                                        <p:tav tm="100000">
                                          <p:val>
                                            <p:strVal val="ppt_x"/>
                                          </p:val>
                                        </p:tav>
                                      </p:tavLst>
                                    </p:anim>
                                    <p:anim calcmode="lin" valueType="num">
                                      <p:cBhvr additive="base">
                                        <p:cTn id="7" dur="500"/>
                                        <p:tgtEl>
                                          <p:spTgt spid="51"/>
                                        </p:tgtEl>
                                        <p:attrNameLst>
                                          <p:attrName>ppt_y</p:attrName>
                                        </p:attrNameLst>
                                      </p:cBhvr>
                                      <p:tavLst>
                                        <p:tav tm="0">
                                          <p:val>
                                            <p:strVal val="ppt_y"/>
                                          </p:val>
                                        </p:tav>
                                        <p:tav tm="100000">
                                          <p:val>
                                            <p:strVal val="1+ppt_h/2"/>
                                          </p:val>
                                        </p:tav>
                                      </p:tavLst>
                                    </p:anim>
                                    <p:set>
                                      <p:cBhvr>
                                        <p:cTn id="8" dur="1" fill="hold">
                                          <p:stCondLst>
                                            <p:cond delay="499"/>
                                          </p:stCondLst>
                                        </p:cTn>
                                        <p:tgtEl>
                                          <p:spTgt spid="51"/>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4"/>
                                        </p:tgtEl>
                                        <p:attrNameLst>
                                          <p:attrName>ppt_x</p:attrName>
                                        </p:attrNameLst>
                                      </p:cBhvr>
                                      <p:tavLst>
                                        <p:tav tm="0">
                                          <p:val>
                                            <p:strVal val="ppt_x"/>
                                          </p:val>
                                        </p:tav>
                                        <p:tav tm="100000">
                                          <p:val>
                                            <p:strVal val="ppt_x"/>
                                          </p:val>
                                        </p:tav>
                                      </p:tavLst>
                                    </p:anim>
                                    <p:anim calcmode="lin" valueType="num">
                                      <p:cBhvr additive="base">
                                        <p:cTn id="11" dur="500"/>
                                        <p:tgtEl>
                                          <p:spTgt spid="54"/>
                                        </p:tgtEl>
                                        <p:attrNameLst>
                                          <p:attrName>ppt_y</p:attrName>
                                        </p:attrNameLst>
                                      </p:cBhvr>
                                      <p:tavLst>
                                        <p:tav tm="0">
                                          <p:val>
                                            <p:strVal val="ppt_y"/>
                                          </p:val>
                                        </p:tav>
                                        <p:tav tm="100000">
                                          <p:val>
                                            <p:strVal val="1+ppt_h/2"/>
                                          </p:val>
                                        </p:tav>
                                      </p:tavLst>
                                    </p:anim>
                                    <p:set>
                                      <p:cBhvr>
                                        <p:cTn id="12" dur="1" fill="hold">
                                          <p:stCondLst>
                                            <p:cond delay="499"/>
                                          </p:stCondLst>
                                        </p:cTn>
                                        <p:tgtEl>
                                          <p:spTgt spid="5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7"/>
                                        </p:tgtEl>
                                        <p:attrNameLst>
                                          <p:attrName>ppt_x</p:attrName>
                                        </p:attrNameLst>
                                      </p:cBhvr>
                                      <p:tavLst>
                                        <p:tav tm="0">
                                          <p:val>
                                            <p:strVal val="ppt_x"/>
                                          </p:val>
                                        </p:tav>
                                        <p:tav tm="100000">
                                          <p:val>
                                            <p:strVal val="ppt_x"/>
                                          </p:val>
                                        </p:tav>
                                      </p:tavLst>
                                    </p:anim>
                                    <p:anim calcmode="lin" valueType="num">
                                      <p:cBhvr additive="base">
                                        <p:cTn id="15" dur="500"/>
                                        <p:tgtEl>
                                          <p:spTgt spid="57"/>
                                        </p:tgtEl>
                                        <p:attrNameLst>
                                          <p:attrName>ppt_y</p:attrName>
                                        </p:attrNameLst>
                                      </p:cBhvr>
                                      <p:tavLst>
                                        <p:tav tm="0">
                                          <p:val>
                                            <p:strVal val="ppt_y"/>
                                          </p:val>
                                        </p:tav>
                                        <p:tav tm="100000">
                                          <p:val>
                                            <p:strVal val="1+ppt_h/2"/>
                                          </p:val>
                                        </p:tav>
                                      </p:tavLst>
                                    </p:anim>
                                    <p:set>
                                      <p:cBhvr>
                                        <p:cTn id="16" dur="1" fill="hold">
                                          <p:stCondLst>
                                            <p:cond delay="499"/>
                                          </p:stCondLst>
                                        </p:cTn>
                                        <p:tgtEl>
                                          <p:spTgt spid="5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6"/>
                                        </p:tgtEl>
                                        <p:attrNameLst>
                                          <p:attrName>ppt_x</p:attrName>
                                        </p:attrNameLst>
                                      </p:cBhvr>
                                      <p:tavLst>
                                        <p:tav tm="0">
                                          <p:val>
                                            <p:strVal val="ppt_x"/>
                                          </p:val>
                                        </p:tav>
                                        <p:tav tm="100000">
                                          <p:val>
                                            <p:strVal val="ppt_x"/>
                                          </p:val>
                                        </p:tav>
                                      </p:tavLst>
                                    </p:anim>
                                    <p:anim calcmode="lin" valueType="num">
                                      <p:cBhvr additive="base">
                                        <p:cTn id="19" dur="500"/>
                                        <p:tgtEl>
                                          <p:spTgt spid="66"/>
                                        </p:tgtEl>
                                        <p:attrNameLst>
                                          <p:attrName>ppt_y</p:attrName>
                                        </p:attrNameLst>
                                      </p:cBhvr>
                                      <p:tavLst>
                                        <p:tav tm="0">
                                          <p:val>
                                            <p:strVal val="ppt_y"/>
                                          </p:val>
                                        </p:tav>
                                        <p:tav tm="100000">
                                          <p:val>
                                            <p:strVal val="1+ppt_h/2"/>
                                          </p:val>
                                        </p:tav>
                                      </p:tavLst>
                                    </p:anim>
                                    <p:set>
                                      <p:cBhvr>
                                        <p:cTn id="20" dur="1" fill="hold">
                                          <p:stCondLst>
                                            <p:cond delay="499"/>
                                          </p:stCondLst>
                                        </p:cTn>
                                        <p:tgtEl>
                                          <p:spTgt spid="6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9"/>
                                        </p:tgtEl>
                                        <p:attrNameLst>
                                          <p:attrName>ppt_x</p:attrName>
                                        </p:attrNameLst>
                                      </p:cBhvr>
                                      <p:tavLst>
                                        <p:tav tm="0">
                                          <p:val>
                                            <p:strVal val="ppt_x"/>
                                          </p:val>
                                        </p:tav>
                                        <p:tav tm="100000">
                                          <p:val>
                                            <p:strVal val="ppt_x"/>
                                          </p:val>
                                        </p:tav>
                                      </p:tavLst>
                                    </p:anim>
                                    <p:anim calcmode="lin" valueType="num">
                                      <p:cBhvr additive="base">
                                        <p:cTn id="23" dur="500"/>
                                        <p:tgtEl>
                                          <p:spTgt spid="69"/>
                                        </p:tgtEl>
                                        <p:attrNameLst>
                                          <p:attrName>ppt_y</p:attrName>
                                        </p:attrNameLst>
                                      </p:cBhvr>
                                      <p:tavLst>
                                        <p:tav tm="0">
                                          <p:val>
                                            <p:strVal val="ppt_y"/>
                                          </p:val>
                                        </p:tav>
                                        <p:tav tm="100000">
                                          <p:val>
                                            <p:strVal val="1+ppt_h/2"/>
                                          </p:val>
                                        </p:tav>
                                      </p:tavLst>
                                    </p:anim>
                                    <p:set>
                                      <p:cBhvr>
                                        <p:cTn id="24" dur="1" fill="hold">
                                          <p:stCondLst>
                                            <p:cond delay="499"/>
                                          </p:stCondLst>
                                        </p:cTn>
                                        <p:tgtEl>
                                          <p:spTgt spid="6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72"/>
                                        </p:tgtEl>
                                        <p:attrNameLst>
                                          <p:attrName>ppt_x</p:attrName>
                                        </p:attrNameLst>
                                      </p:cBhvr>
                                      <p:tavLst>
                                        <p:tav tm="0">
                                          <p:val>
                                            <p:strVal val="ppt_x"/>
                                          </p:val>
                                        </p:tav>
                                        <p:tav tm="100000">
                                          <p:val>
                                            <p:strVal val="ppt_x"/>
                                          </p:val>
                                        </p:tav>
                                      </p:tavLst>
                                    </p:anim>
                                    <p:anim calcmode="lin" valueType="num">
                                      <p:cBhvr additive="base">
                                        <p:cTn id="27" dur="500"/>
                                        <p:tgtEl>
                                          <p:spTgt spid="72"/>
                                        </p:tgtEl>
                                        <p:attrNameLst>
                                          <p:attrName>ppt_y</p:attrName>
                                        </p:attrNameLst>
                                      </p:cBhvr>
                                      <p:tavLst>
                                        <p:tav tm="0">
                                          <p:val>
                                            <p:strVal val="ppt_y"/>
                                          </p:val>
                                        </p:tav>
                                        <p:tav tm="100000">
                                          <p:val>
                                            <p:strVal val="1+ppt_h/2"/>
                                          </p:val>
                                        </p:tav>
                                      </p:tavLst>
                                    </p:anim>
                                    <p:set>
                                      <p:cBhvr>
                                        <p:cTn id="28" dur="1" fill="hold">
                                          <p:stCondLst>
                                            <p:cond delay="499"/>
                                          </p:stCondLst>
                                        </p:cTn>
                                        <p:tgtEl>
                                          <p:spTgt spid="7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5"/>
                                        </p:tgtEl>
                                        <p:attrNameLst>
                                          <p:attrName>ppt_x</p:attrName>
                                        </p:attrNameLst>
                                      </p:cBhvr>
                                      <p:tavLst>
                                        <p:tav tm="0">
                                          <p:val>
                                            <p:strVal val="ppt_x"/>
                                          </p:val>
                                        </p:tav>
                                        <p:tav tm="100000">
                                          <p:val>
                                            <p:strVal val="ppt_x"/>
                                          </p:val>
                                        </p:tav>
                                      </p:tavLst>
                                    </p:anim>
                                    <p:anim calcmode="lin" valueType="num">
                                      <p:cBhvr additive="base">
                                        <p:cTn id="31" dur="500"/>
                                        <p:tgtEl>
                                          <p:spTgt spid="45"/>
                                        </p:tgtEl>
                                        <p:attrNameLst>
                                          <p:attrName>ppt_y</p:attrName>
                                        </p:attrNameLst>
                                      </p:cBhvr>
                                      <p:tavLst>
                                        <p:tav tm="0">
                                          <p:val>
                                            <p:strVal val="ppt_y"/>
                                          </p:val>
                                        </p:tav>
                                        <p:tav tm="100000">
                                          <p:val>
                                            <p:strVal val="1+ppt_h/2"/>
                                          </p:val>
                                        </p:tav>
                                      </p:tavLst>
                                    </p:anim>
                                    <p:set>
                                      <p:cBhvr>
                                        <p:cTn id="32" dur="1" fill="hold">
                                          <p:stCondLst>
                                            <p:cond delay="499"/>
                                          </p:stCondLst>
                                        </p:cTn>
                                        <p:tgtEl>
                                          <p:spTgt spid="4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0"/>
                                        </p:tgtEl>
                                        <p:attrNameLst>
                                          <p:attrName>ppt_x</p:attrName>
                                        </p:attrNameLst>
                                      </p:cBhvr>
                                      <p:tavLst>
                                        <p:tav tm="0">
                                          <p:val>
                                            <p:strVal val="ppt_x"/>
                                          </p:val>
                                        </p:tav>
                                        <p:tav tm="100000">
                                          <p:val>
                                            <p:strVal val="ppt_x"/>
                                          </p:val>
                                        </p:tav>
                                      </p:tavLst>
                                    </p:anim>
                                    <p:anim calcmode="lin" valueType="num">
                                      <p:cBhvr additive="base">
                                        <p:cTn id="35" dur="500"/>
                                        <p:tgtEl>
                                          <p:spTgt spid="60"/>
                                        </p:tgtEl>
                                        <p:attrNameLst>
                                          <p:attrName>ppt_y</p:attrName>
                                        </p:attrNameLst>
                                      </p:cBhvr>
                                      <p:tavLst>
                                        <p:tav tm="0">
                                          <p:val>
                                            <p:strVal val="ppt_y"/>
                                          </p:val>
                                        </p:tav>
                                        <p:tav tm="100000">
                                          <p:val>
                                            <p:strVal val="1+ppt_h/2"/>
                                          </p:val>
                                        </p:tav>
                                      </p:tavLst>
                                    </p:anim>
                                    <p:set>
                                      <p:cBhvr>
                                        <p:cTn id="36"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工作完成具体情况</a:t>
            </a:r>
            <a:endParaRPr lang="en-GB" altLang="zh-CN" dirty="0">
              <a:solidFill>
                <a:schemeClr val="tx1">
                  <a:lumMod val="75000"/>
                  <a:lumOff val="25000"/>
                </a:schemeClr>
              </a:solidFill>
            </a:endParaRPr>
          </a:p>
        </p:txBody>
      </p:sp>
      <p:pic>
        <p:nvPicPr>
          <p:cNvPr id="3" name="02_Meet Our Offices.jpg"/>
          <p:cNvPicPr/>
          <p:nvPr/>
        </p:nvPicPr>
        <p:blipFill>
          <a:blip r:embed="rId3" cstate="print">
            <a:extLst>
              <a:ext uri="{28A0092B-C50C-407E-A947-70E740481C1C}">
                <a14:useLocalDpi xmlns:a14="http://schemas.microsoft.com/office/drawing/2010/main" val="0"/>
              </a:ext>
            </a:extLst>
          </a:blip>
          <a:stretch>
            <a:fillRect/>
          </a:stretch>
        </p:blipFill>
        <p:spPr>
          <a:xfrm>
            <a:off x="6397041" y="1985164"/>
            <a:ext cx="4616285" cy="1985179"/>
          </a:xfrm>
          <a:prstGeom prst="rect">
            <a:avLst/>
          </a:prstGeom>
          <a:ln w="12700">
            <a:miter lim="400000"/>
            <a:headEnd/>
            <a:tailEnd/>
          </a:ln>
          <a:effectLst>
            <a:outerShdw blurRad="419100" dist="419100" dir="5400000" algn="ctr" rotWithShape="0">
              <a:srgbClr val="000000">
                <a:alpha val="43137"/>
              </a:srgbClr>
            </a:outerShdw>
          </a:effec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864908" y="4194381"/>
            <a:ext cx="2148419" cy="1435144"/>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97041" y="4201358"/>
            <a:ext cx="2132612" cy="1421190"/>
          </a:xfrm>
          <a:prstGeom prst="rect">
            <a:avLst/>
          </a:prstGeom>
          <a:noFill/>
          <a:effectLst>
            <a:outerShdw blurRad="419100" dist="419100" dir="540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596571" y="1767098"/>
            <a:ext cx="3979270" cy="872849"/>
            <a:chOff x="2897566" y="3525192"/>
            <a:chExt cx="8104811" cy="1741252"/>
          </a:xfrm>
          <a:effectLst>
            <a:outerShdw blurRad="419100" dist="419100" dir="5400000" algn="ctr" rotWithShape="0">
              <a:srgbClr val="000000">
                <a:alpha val="43137"/>
              </a:srgbClr>
            </a:outerShdw>
          </a:effectLst>
        </p:grpSpPr>
        <p:sp>
          <p:nvSpPr>
            <p:cNvPr id="7" name="Rounded Rectangle 43"/>
            <p:cNvSpPr/>
            <p:nvPr/>
          </p:nvSpPr>
          <p:spPr>
            <a:xfrm>
              <a:off x="2897566" y="3525192"/>
              <a:ext cx="8104811" cy="993633"/>
            </a:xfrm>
            <a:prstGeom prst="roundRect">
              <a:avLst/>
            </a:prstGeom>
            <a:gradFill>
              <a:gsLst>
                <a:gs pos="5000">
                  <a:srgbClr val="A40022"/>
                </a:gs>
                <a:gs pos="100000">
                  <a:srgbClr val="FC022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8" name="TextBox 20"/>
            <p:cNvSpPr txBox="1"/>
            <p:nvPr/>
          </p:nvSpPr>
          <p:spPr>
            <a:xfrm>
              <a:off x="3492868" y="3618306"/>
              <a:ext cx="6241807" cy="920978"/>
            </a:xfrm>
            <a:prstGeom prst="rect">
              <a:avLst/>
            </a:prstGeom>
            <a:noFill/>
          </p:spPr>
          <p:txBody>
            <a:bodyPr wrap="square" rtlCol="0">
              <a:spAutoFit/>
            </a:bodyPr>
            <a:lstStyle/>
            <a:p>
              <a:pPr defTabSz="913765">
                <a:defRPr/>
              </a:pPr>
              <a:r>
                <a:rPr lang="zh-CN" altLang="en-US" sz="2400" dirty="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400" dirty="0">
                <a:solidFill>
                  <a:prstClr val="white"/>
                </a:solidFill>
                <a:latin typeface="思源黑体 CN Medium" panose="020B0600000000000000" pitchFamily="34" charset="-122"/>
                <a:ea typeface="思源黑体 CN Medium" panose="020B0600000000000000" pitchFamily="34" charset="-122"/>
              </a:endParaRPr>
            </a:p>
          </p:txBody>
        </p:sp>
        <p:sp>
          <p:nvSpPr>
            <p:cNvPr id="9" name="TextBox 21"/>
            <p:cNvSpPr txBox="1"/>
            <p:nvPr/>
          </p:nvSpPr>
          <p:spPr>
            <a:xfrm>
              <a:off x="4065694" y="4630328"/>
              <a:ext cx="2811555" cy="636116"/>
            </a:xfrm>
            <a:prstGeom prst="rect">
              <a:avLst/>
            </a:prstGeom>
            <a:noFill/>
          </p:spPr>
          <p:txBody>
            <a:bodyPr wrap="square" rtlCol="0">
              <a:spAutoFit/>
            </a:bodyPr>
            <a:lstStyle/>
            <a:p>
              <a:pPr defTabSz="913765">
                <a:defRPr/>
              </a:pPr>
              <a:r>
                <a:rPr lang="en-US" altLang="zh-CN" sz="1470" dirty="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dirty="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10" name="TextBox 29"/>
          <p:cNvSpPr txBox="1"/>
          <p:nvPr/>
        </p:nvSpPr>
        <p:spPr>
          <a:xfrm>
            <a:off x="1761259" y="2744349"/>
            <a:ext cx="479296" cy="616303"/>
          </a:xfrm>
          <a:prstGeom prst="rect">
            <a:avLst/>
          </a:prstGeom>
          <a:noFill/>
        </p:spPr>
        <p:txBody>
          <a:bodyPr wrap="square" lIns="42969" tIns="21485" rIns="42969" bIns="21485" rtlCol="0">
            <a:spAutoFit/>
          </a:bodyPr>
          <a:lstStyle/>
          <a:p>
            <a:pPr defTabSz="913765">
              <a:defRPr/>
            </a:pPr>
            <a:r>
              <a:rPr lang="id-ID" sz="3725" dirty="0">
                <a:solidFill>
                  <a:srgbClr val="D60C0C"/>
                </a:solidFill>
              </a:rPr>
              <a:t>1</a:t>
            </a:r>
            <a:r>
              <a:rPr lang="en-US" sz="3725" dirty="0">
                <a:solidFill>
                  <a:srgbClr val="D60C0C"/>
                </a:solidFill>
              </a:rPr>
              <a:t>.</a:t>
            </a:r>
            <a:endParaRPr lang="id-ID" sz="3725" dirty="0">
              <a:solidFill>
                <a:srgbClr val="D60C0C"/>
              </a:solidFill>
            </a:endParaRPr>
          </a:p>
        </p:txBody>
      </p:sp>
      <p:sp>
        <p:nvSpPr>
          <p:cNvPr id="11" name="Rectangle 19"/>
          <p:cNvSpPr/>
          <p:nvPr/>
        </p:nvSpPr>
        <p:spPr>
          <a:xfrm>
            <a:off x="2177752" y="2815707"/>
            <a:ext cx="3398091" cy="763010"/>
          </a:xfrm>
          <a:prstGeom prst="rect">
            <a:avLst/>
          </a:prstGeom>
        </p:spPr>
        <p:txBody>
          <a:bodyPr wrap="square" lIns="42969" tIns="21485" rIns="42969" bIns="21485">
            <a:spAutoFit/>
          </a:bodyPr>
          <a:lstStyle/>
          <a:p>
            <a:pPr defTabSz="913765">
              <a:lnSpc>
                <a:spcPct val="150000"/>
              </a:lnSpc>
              <a:defRPr/>
            </a:pPr>
            <a:r>
              <a:rPr lang="zh-CN" altLang="en-US" sz="1040"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33"/>
          <p:cNvSpPr txBox="1"/>
          <p:nvPr/>
        </p:nvSpPr>
        <p:spPr>
          <a:xfrm>
            <a:off x="1761259" y="3790419"/>
            <a:ext cx="479296" cy="616303"/>
          </a:xfrm>
          <a:prstGeom prst="rect">
            <a:avLst/>
          </a:prstGeom>
          <a:noFill/>
        </p:spPr>
        <p:txBody>
          <a:bodyPr wrap="square" lIns="42969" tIns="21485" rIns="42969" bIns="21485" rtlCol="0">
            <a:spAutoFit/>
          </a:bodyPr>
          <a:lstStyle/>
          <a:p>
            <a:pPr defTabSz="913765">
              <a:defRPr/>
            </a:pPr>
            <a:r>
              <a:rPr lang="en-US" sz="3725" dirty="0">
                <a:solidFill>
                  <a:srgbClr val="D60C0C"/>
                </a:solidFill>
              </a:rPr>
              <a:t>2.</a:t>
            </a:r>
            <a:endParaRPr lang="id-ID" sz="3725" dirty="0">
              <a:solidFill>
                <a:srgbClr val="D60C0C"/>
              </a:solidFill>
            </a:endParaRPr>
          </a:p>
        </p:txBody>
      </p:sp>
      <p:sp>
        <p:nvSpPr>
          <p:cNvPr id="13" name="Rectangle 19"/>
          <p:cNvSpPr/>
          <p:nvPr/>
        </p:nvSpPr>
        <p:spPr>
          <a:xfrm>
            <a:off x="2177752" y="3861780"/>
            <a:ext cx="3398091" cy="763010"/>
          </a:xfrm>
          <a:prstGeom prst="rect">
            <a:avLst/>
          </a:prstGeom>
        </p:spPr>
        <p:txBody>
          <a:bodyPr wrap="square" lIns="42969" tIns="21485" rIns="42969" bIns="21485">
            <a:spAutoFit/>
          </a:bodyPr>
          <a:lstStyle/>
          <a:p>
            <a:pPr defTabSz="913765">
              <a:lnSpc>
                <a:spcPct val="150000"/>
              </a:lnSpc>
              <a:defRPr/>
            </a:pPr>
            <a:r>
              <a:rPr lang="zh-CN" altLang="en-US" sz="1040" dirty="0">
                <a:solidFill>
                  <a:schemeClr val="tx1">
                    <a:lumMod val="75000"/>
                    <a:lumOff val="25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04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35"/>
          <p:cNvSpPr txBox="1"/>
          <p:nvPr/>
        </p:nvSpPr>
        <p:spPr>
          <a:xfrm>
            <a:off x="1761259" y="4837202"/>
            <a:ext cx="479296" cy="616303"/>
          </a:xfrm>
          <a:prstGeom prst="rect">
            <a:avLst/>
          </a:prstGeom>
          <a:noFill/>
        </p:spPr>
        <p:txBody>
          <a:bodyPr wrap="square" lIns="42969" tIns="21485" rIns="42969" bIns="21485" rtlCol="0">
            <a:spAutoFit/>
          </a:bodyPr>
          <a:lstStyle/>
          <a:p>
            <a:pPr defTabSz="913765">
              <a:defRPr/>
            </a:pPr>
            <a:r>
              <a:rPr lang="en-US" sz="3725" dirty="0">
                <a:solidFill>
                  <a:srgbClr val="D60C0C"/>
                </a:solidFill>
              </a:rPr>
              <a:t>3.</a:t>
            </a:r>
            <a:endParaRPr lang="id-ID" sz="3725" dirty="0">
              <a:solidFill>
                <a:srgbClr val="D60C0C"/>
              </a:solidFill>
            </a:endParaRPr>
          </a:p>
        </p:txBody>
      </p:sp>
      <p:cxnSp>
        <p:nvCxnSpPr>
          <p:cNvPr id="16" name="直接连接符 15"/>
          <p:cNvCxnSpPr/>
          <p:nvPr/>
        </p:nvCxnSpPr>
        <p:spPr>
          <a:xfrm>
            <a:off x="1888850" y="3717768"/>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8850" y="4786108"/>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18" name="灯片编号占位符 17"/>
          <p:cNvSpPr>
            <a:spLocks noGrp="1"/>
          </p:cNvSpPr>
          <p:nvPr>
            <p:ph type="sldNum" sz="quarter" idx="12"/>
          </p:nvPr>
        </p:nvSpPr>
        <p:spPr/>
        <p:txBody>
          <a:bodyPr/>
          <a:lstStyle/>
          <a:p>
            <a:fld id="{E0596BC5-39E9-41F1-BBD9-DF4DEBACD03C}" type="slidenum">
              <a:rPr lang="zh-CN" altLang="en-US" smtClean="0"/>
              <a:t>11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childTnLst>
                          </p:cTn>
                        </p:par>
                        <p:par>
                          <p:cTn id="44" fill="hold">
                            <p:stCondLst>
                              <p:cond delay="3500"/>
                            </p:stCondLst>
                            <p:childTnLst>
                              <p:par>
                                <p:cTn id="45" presetID="1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ppt_y</p:attrName>
                                        </p:attrNameLst>
                                      </p:cBhvr>
                                      <p:tavLst>
                                        <p:tav tm="0">
                                          <p:val>
                                            <p:strVal val="#ppt_y+#ppt_h*1.125000"/>
                                          </p:val>
                                        </p:tav>
                                        <p:tav tm="100000">
                                          <p:val>
                                            <p:strVal val="#ppt_y"/>
                                          </p:val>
                                        </p:tav>
                                      </p:tavLst>
                                    </p:anim>
                                    <p:animEffect transition="in" filter="wipe(up)">
                                      <p:cBhvr>
                                        <p:cTn id="48" dur="500"/>
                                        <p:tgtEl>
                                          <p:spTgt spid="17"/>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工作完成具体情况</a:t>
            </a:r>
            <a:endParaRPr lang="en-GB" altLang="zh-CN" dirty="0">
              <a:solidFill>
                <a:schemeClr val="tx1">
                  <a:lumMod val="75000"/>
                  <a:lumOff val="25000"/>
                </a:schemeClr>
              </a:solidFill>
            </a:endParaRPr>
          </a:p>
        </p:txBody>
      </p:sp>
      <p:sp>
        <p:nvSpPr>
          <p:cNvPr id="3" name="椭圆 2"/>
          <p:cNvSpPr/>
          <p:nvPr/>
        </p:nvSpPr>
        <p:spPr>
          <a:xfrm>
            <a:off x="4289704" y="2273931"/>
            <a:ext cx="3111171" cy="3176440"/>
          </a:xfrm>
          <a:prstGeom prst="ellipse">
            <a:avLst/>
          </a:prstGeom>
          <a:noFill/>
          <a:ln w="44450">
            <a:solidFill>
              <a:srgbClr val="FF0000"/>
            </a:solid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nvGrpSpPr>
          <p:cNvPr id="4" name="组合 3"/>
          <p:cNvGrpSpPr/>
          <p:nvPr/>
        </p:nvGrpSpPr>
        <p:grpSpPr>
          <a:xfrm>
            <a:off x="4211494" y="2021262"/>
            <a:ext cx="1414169" cy="1443836"/>
            <a:chOff x="8223541" y="4032225"/>
            <a:chExt cx="2880320" cy="2880320"/>
          </a:xfrm>
          <a:effectLst>
            <a:outerShdw blurRad="419100" dist="419100" dir="5400000" algn="ctr" rotWithShape="0">
              <a:srgbClr val="000000">
                <a:alpha val="43137"/>
              </a:srgbClr>
            </a:outerShdw>
          </a:effectLst>
        </p:grpSpPr>
        <p:sp>
          <p:nvSpPr>
            <p:cNvPr id="5" name="泪滴形 4"/>
            <p:cNvSpPr/>
            <p:nvPr/>
          </p:nvSpPr>
          <p:spPr>
            <a:xfrm flipV="1">
              <a:off x="8223541" y="4032225"/>
              <a:ext cx="2880320" cy="2880320"/>
            </a:xfrm>
            <a:prstGeom prst="teardrop">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 name="TextBox 58"/>
            <p:cNvSpPr txBox="1"/>
            <p:nvPr/>
          </p:nvSpPr>
          <p:spPr>
            <a:xfrm>
              <a:off x="8907617" y="5149463"/>
              <a:ext cx="1949302" cy="1140734"/>
            </a:xfrm>
            <a:prstGeom prst="rect">
              <a:avLst/>
            </a:prstGeom>
            <a:noFill/>
          </p:spPr>
          <p:txBody>
            <a:bodyPr wrap="square" rtlCol="0">
              <a:spAutoFit/>
            </a:bodyPr>
            <a:lstStyle/>
            <a:p>
              <a:pPr defTabSz="913765">
                <a:defRPr/>
              </a:pPr>
              <a:r>
                <a:rPr lang="en-US" altLang="zh-CN" sz="3115" dirty="0">
                  <a:solidFill>
                    <a:prstClr val="white"/>
                  </a:solidFill>
                  <a:latin typeface="Calibri" panose="020F0502020204030204"/>
                  <a:ea typeface="等线" panose="02010600030101010101" pitchFamily="2" charset="-122"/>
                </a:rPr>
                <a:t>20%</a:t>
              </a:r>
              <a:endParaRPr lang="zh-CN" altLang="en-US" sz="3115" dirty="0">
                <a:solidFill>
                  <a:prstClr val="white"/>
                </a:solidFill>
                <a:latin typeface="Calibri" panose="020F0502020204030204"/>
                <a:ea typeface="等线" panose="02010600030101010101" pitchFamily="2" charset="-122"/>
              </a:endParaRPr>
            </a:p>
          </p:txBody>
        </p:sp>
      </p:grpSp>
      <p:grpSp>
        <p:nvGrpSpPr>
          <p:cNvPr id="7" name="组合 6"/>
          <p:cNvGrpSpPr/>
          <p:nvPr/>
        </p:nvGrpSpPr>
        <p:grpSpPr>
          <a:xfrm>
            <a:off x="6097778" y="2021261"/>
            <a:ext cx="1414169" cy="1443836"/>
            <a:chOff x="12065445" y="4032225"/>
            <a:chExt cx="2880320" cy="2880320"/>
          </a:xfrm>
          <a:solidFill>
            <a:schemeClr val="tx1">
              <a:lumMod val="75000"/>
              <a:lumOff val="25000"/>
            </a:schemeClr>
          </a:solidFill>
          <a:effectLst>
            <a:outerShdw blurRad="419100" dist="419100" dir="5400000" algn="ctr" rotWithShape="0">
              <a:srgbClr val="000000">
                <a:alpha val="43137"/>
              </a:srgbClr>
            </a:outerShdw>
          </a:effectLst>
        </p:grpSpPr>
        <p:sp>
          <p:nvSpPr>
            <p:cNvPr id="8" name="泪滴形 7"/>
            <p:cNvSpPr/>
            <p:nvPr/>
          </p:nvSpPr>
          <p:spPr>
            <a:xfrm flipH="1" flipV="1">
              <a:off x="12065445" y="4032225"/>
              <a:ext cx="2880320" cy="288032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9" name="TextBox 63"/>
            <p:cNvSpPr txBox="1"/>
            <p:nvPr/>
          </p:nvSpPr>
          <p:spPr>
            <a:xfrm>
              <a:off x="12541501" y="4900656"/>
              <a:ext cx="2196244" cy="1140734"/>
            </a:xfrm>
            <a:prstGeom prst="rect">
              <a:avLst/>
            </a:prstGeom>
            <a:noFill/>
          </p:spPr>
          <p:txBody>
            <a:bodyPr wrap="square" rtlCol="0">
              <a:spAutoFit/>
            </a:bodyPr>
            <a:lstStyle/>
            <a:p>
              <a:pPr defTabSz="913765">
                <a:defRPr/>
              </a:pPr>
              <a:r>
                <a:rPr lang="en-US" altLang="zh-CN" sz="3115" dirty="0">
                  <a:solidFill>
                    <a:prstClr val="white"/>
                  </a:solidFill>
                  <a:latin typeface="Calibri" panose="020F0502020204030204"/>
                  <a:ea typeface="等线" panose="02010600030101010101" pitchFamily="2" charset="-122"/>
                </a:rPr>
                <a:t>10%</a:t>
              </a:r>
              <a:endParaRPr lang="zh-CN" altLang="en-US" sz="3115" dirty="0">
                <a:solidFill>
                  <a:prstClr val="white"/>
                </a:solidFill>
                <a:latin typeface="Calibri" panose="020F0502020204030204"/>
                <a:ea typeface="等线" panose="02010600030101010101" pitchFamily="2" charset="-122"/>
              </a:endParaRPr>
            </a:p>
          </p:txBody>
        </p:sp>
      </p:grpSp>
      <p:grpSp>
        <p:nvGrpSpPr>
          <p:cNvPr id="10" name="组合 9"/>
          <p:cNvGrpSpPr/>
          <p:nvPr/>
        </p:nvGrpSpPr>
        <p:grpSpPr>
          <a:xfrm>
            <a:off x="6097778" y="3963139"/>
            <a:ext cx="1414169" cy="1443836"/>
            <a:chOff x="12065445" y="7906092"/>
            <a:chExt cx="2880320" cy="2880320"/>
          </a:xfrm>
          <a:effectLst>
            <a:outerShdw blurRad="419100" dist="419100" dir="5400000" algn="ctr" rotWithShape="0">
              <a:srgbClr val="000000">
                <a:alpha val="43137"/>
              </a:srgbClr>
            </a:outerShdw>
          </a:effectLst>
        </p:grpSpPr>
        <p:sp>
          <p:nvSpPr>
            <p:cNvPr id="11" name="泪滴形 10"/>
            <p:cNvSpPr/>
            <p:nvPr/>
          </p:nvSpPr>
          <p:spPr>
            <a:xfrm flipH="1">
              <a:off x="12065445" y="7906092"/>
              <a:ext cx="2880320" cy="2880320"/>
            </a:xfrm>
            <a:prstGeom prst="teardrop">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2" name="TextBox 64"/>
            <p:cNvSpPr txBox="1"/>
            <p:nvPr/>
          </p:nvSpPr>
          <p:spPr>
            <a:xfrm>
              <a:off x="12663453" y="8799757"/>
              <a:ext cx="1970020" cy="1140735"/>
            </a:xfrm>
            <a:prstGeom prst="rect">
              <a:avLst/>
            </a:prstGeom>
            <a:noFill/>
          </p:spPr>
          <p:txBody>
            <a:bodyPr wrap="square" rtlCol="0">
              <a:spAutoFit/>
            </a:bodyPr>
            <a:lstStyle/>
            <a:p>
              <a:pPr defTabSz="913765">
                <a:defRPr/>
              </a:pPr>
              <a:r>
                <a:rPr lang="en-US" altLang="zh-CN" sz="3115" dirty="0">
                  <a:solidFill>
                    <a:prstClr val="white"/>
                  </a:solidFill>
                  <a:latin typeface="Calibri" panose="020F0502020204030204"/>
                  <a:ea typeface="等线" panose="02010600030101010101" pitchFamily="2" charset="-122"/>
                </a:rPr>
                <a:t>30%</a:t>
              </a:r>
              <a:endParaRPr lang="zh-CN" altLang="en-US" sz="3115" dirty="0">
                <a:solidFill>
                  <a:prstClr val="white"/>
                </a:solidFill>
                <a:latin typeface="Calibri" panose="020F0502020204030204"/>
                <a:ea typeface="等线" panose="02010600030101010101" pitchFamily="2" charset="-122"/>
              </a:endParaRPr>
            </a:p>
          </p:txBody>
        </p:sp>
      </p:grpSp>
      <p:grpSp>
        <p:nvGrpSpPr>
          <p:cNvPr id="13" name="组合 12"/>
          <p:cNvGrpSpPr/>
          <p:nvPr/>
        </p:nvGrpSpPr>
        <p:grpSpPr>
          <a:xfrm>
            <a:off x="4211494" y="3963139"/>
            <a:ext cx="1414169" cy="1443836"/>
            <a:chOff x="8223541" y="7906092"/>
            <a:chExt cx="2880320" cy="2880320"/>
          </a:xfrm>
          <a:solidFill>
            <a:schemeClr val="tx1">
              <a:lumMod val="75000"/>
              <a:lumOff val="25000"/>
            </a:schemeClr>
          </a:solidFill>
          <a:effectLst>
            <a:outerShdw blurRad="419100" dist="419100" dir="5400000" algn="ctr" rotWithShape="0">
              <a:srgbClr val="000000">
                <a:alpha val="43137"/>
              </a:srgbClr>
            </a:outerShdw>
          </a:effectLst>
        </p:grpSpPr>
        <p:sp>
          <p:nvSpPr>
            <p:cNvPr id="14" name="泪滴形 13"/>
            <p:cNvSpPr/>
            <p:nvPr/>
          </p:nvSpPr>
          <p:spPr>
            <a:xfrm>
              <a:off x="8223541" y="7906092"/>
              <a:ext cx="2880320" cy="288032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5" name="TextBox 65"/>
            <p:cNvSpPr txBox="1"/>
            <p:nvPr/>
          </p:nvSpPr>
          <p:spPr>
            <a:xfrm>
              <a:off x="8840695" y="8799757"/>
              <a:ext cx="1930150" cy="1140735"/>
            </a:xfrm>
            <a:prstGeom prst="rect">
              <a:avLst/>
            </a:prstGeom>
            <a:noFill/>
          </p:spPr>
          <p:txBody>
            <a:bodyPr wrap="square" rtlCol="0">
              <a:spAutoFit/>
            </a:bodyPr>
            <a:lstStyle/>
            <a:p>
              <a:pPr defTabSz="913765">
                <a:defRPr/>
              </a:pPr>
              <a:r>
                <a:rPr lang="en-US" altLang="zh-CN" sz="3115" dirty="0">
                  <a:solidFill>
                    <a:prstClr val="white"/>
                  </a:solidFill>
                  <a:latin typeface="Calibri" panose="020F0502020204030204"/>
                  <a:ea typeface="等线" panose="02010600030101010101" pitchFamily="2" charset="-122"/>
                </a:rPr>
                <a:t>40%</a:t>
              </a:r>
              <a:endParaRPr lang="zh-CN" altLang="en-US" sz="3115" dirty="0">
                <a:solidFill>
                  <a:prstClr val="white"/>
                </a:solidFill>
                <a:latin typeface="Calibri" panose="020F0502020204030204"/>
                <a:ea typeface="等线" panose="02010600030101010101" pitchFamily="2" charset="-122"/>
              </a:endParaRPr>
            </a:p>
          </p:txBody>
        </p:sp>
      </p:grpSp>
      <p:sp>
        <p:nvSpPr>
          <p:cNvPr id="16" name="椭圆 15"/>
          <p:cNvSpPr/>
          <p:nvPr/>
        </p:nvSpPr>
        <p:spPr>
          <a:xfrm>
            <a:off x="5536816" y="3385604"/>
            <a:ext cx="616947" cy="629889"/>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nvGrpSpPr>
          <p:cNvPr id="17" name="组合 16"/>
          <p:cNvGrpSpPr/>
          <p:nvPr/>
        </p:nvGrpSpPr>
        <p:grpSpPr>
          <a:xfrm>
            <a:off x="7652226" y="1893204"/>
            <a:ext cx="2856116" cy="3840752"/>
            <a:chOff x="15231483" y="3776764"/>
            <a:chExt cx="5817219" cy="7661946"/>
          </a:xfrm>
        </p:grpSpPr>
        <p:grpSp>
          <p:nvGrpSpPr>
            <p:cNvPr id="18" name="组合 17"/>
            <p:cNvGrpSpPr/>
            <p:nvPr/>
          </p:nvGrpSpPr>
          <p:grpSpPr>
            <a:xfrm>
              <a:off x="15276015" y="3776764"/>
              <a:ext cx="5772685" cy="2940206"/>
              <a:chOff x="15276015" y="3776764"/>
              <a:chExt cx="5772685" cy="2940206"/>
            </a:xfrm>
          </p:grpSpPr>
          <p:sp>
            <p:nvSpPr>
              <p:cNvPr id="22" name="TextBox 69"/>
              <p:cNvSpPr txBox="1"/>
              <p:nvPr/>
            </p:nvSpPr>
            <p:spPr>
              <a:xfrm>
                <a:off x="15276015" y="3776764"/>
                <a:ext cx="3525967" cy="812508"/>
              </a:xfrm>
              <a:prstGeom prst="rect">
                <a:avLst/>
              </a:prstGeom>
              <a:noFill/>
            </p:spPr>
            <p:txBody>
              <a:bodyPr wrap="square" tIns="0" bIns="0" rtlCol="0" anchor="t">
                <a:spAutoFit/>
              </a:bodyPr>
              <a:lstStyle/>
              <a:p>
                <a:pPr defTabSz="913765">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23" name="TextBox 70"/>
              <p:cNvSpPr txBox="1"/>
              <p:nvPr/>
            </p:nvSpPr>
            <p:spPr>
              <a:xfrm>
                <a:off x="15276015" y="4856592"/>
                <a:ext cx="5772685" cy="1860378"/>
              </a:xfrm>
              <a:prstGeom prst="rect">
                <a:avLst/>
              </a:prstGeom>
              <a:noFill/>
            </p:spPr>
            <p:txBody>
              <a:bodyPr wrap="square" rtlCol="0">
                <a:spAutoFit/>
              </a:bodyPr>
              <a:lstStyle/>
              <a:p>
                <a:pPr defTabSz="913765">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19" name="组合 18"/>
            <p:cNvGrpSpPr/>
            <p:nvPr/>
          </p:nvGrpSpPr>
          <p:grpSpPr>
            <a:xfrm>
              <a:off x="15231483" y="8654897"/>
              <a:ext cx="5817219" cy="2783813"/>
              <a:chOff x="15231483" y="8654897"/>
              <a:chExt cx="5817219" cy="2783813"/>
            </a:xfrm>
          </p:grpSpPr>
          <p:sp>
            <p:nvSpPr>
              <p:cNvPr id="20" name="TextBox 71"/>
              <p:cNvSpPr txBox="1"/>
              <p:nvPr/>
            </p:nvSpPr>
            <p:spPr>
              <a:xfrm>
                <a:off x="15231483" y="8654897"/>
                <a:ext cx="3415027" cy="812508"/>
              </a:xfrm>
              <a:prstGeom prst="rect">
                <a:avLst/>
              </a:prstGeom>
              <a:noFill/>
            </p:spPr>
            <p:txBody>
              <a:bodyPr wrap="square" tIns="0" bIns="0" rtlCol="0" anchor="t">
                <a:spAutoFit/>
              </a:bodyPr>
              <a:lstStyle/>
              <a:p>
                <a:pPr defTabSz="913765">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21" name="TextBox 72"/>
              <p:cNvSpPr txBox="1"/>
              <p:nvPr/>
            </p:nvSpPr>
            <p:spPr>
              <a:xfrm>
                <a:off x="15276017" y="9578332"/>
                <a:ext cx="5772685" cy="1860378"/>
              </a:xfrm>
              <a:prstGeom prst="rect">
                <a:avLst/>
              </a:prstGeom>
              <a:noFill/>
            </p:spPr>
            <p:txBody>
              <a:bodyPr wrap="square" rtlCol="0">
                <a:spAutoFit/>
              </a:bodyPr>
              <a:lstStyle/>
              <a:p>
                <a:pPr defTabSz="913765">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grpSp>
        <p:nvGrpSpPr>
          <p:cNvPr id="24" name="组合 23"/>
          <p:cNvGrpSpPr/>
          <p:nvPr/>
        </p:nvGrpSpPr>
        <p:grpSpPr>
          <a:xfrm>
            <a:off x="1074057" y="1972831"/>
            <a:ext cx="2874910" cy="3741119"/>
            <a:chOff x="1833337" y="3935612"/>
            <a:chExt cx="5855498" cy="7463183"/>
          </a:xfrm>
        </p:grpSpPr>
        <p:grpSp>
          <p:nvGrpSpPr>
            <p:cNvPr id="25" name="组合 24"/>
            <p:cNvGrpSpPr/>
            <p:nvPr/>
          </p:nvGrpSpPr>
          <p:grpSpPr>
            <a:xfrm>
              <a:off x="1833337" y="3935612"/>
              <a:ext cx="5855498" cy="2781355"/>
              <a:chOff x="1833337" y="3935612"/>
              <a:chExt cx="5855498" cy="2781355"/>
            </a:xfrm>
          </p:grpSpPr>
          <p:sp>
            <p:nvSpPr>
              <p:cNvPr id="29" name="TextBox 45"/>
              <p:cNvSpPr txBox="1"/>
              <p:nvPr/>
            </p:nvSpPr>
            <p:spPr>
              <a:xfrm>
                <a:off x="4734282" y="3935612"/>
                <a:ext cx="2836378" cy="812508"/>
              </a:xfrm>
              <a:prstGeom prst="rect">
                <a:avLst/>
              </a:prstGeom>
              <a:noFill/>
            </p:spPr>
            <p:txBody>
              <a:bodyPr wrap="square" tIns="0" bIns="0" rtlCol="0" anchor="t">
                <a:spAutoFit/>
              </a:bodyPr>
              <a:lstStyle/>
              <a:p>
                <a:pPr algn="r" defTabSz="913765">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30" name="TextBox 46"/>
              <p:cNvSpPr txBox="1"/>
              <p:nvPr/>
            </p:nvSpPr>
            <p:spPr>
              <a:xfrm>
                <a:off x="1833337" y="4856591"/>
                <a:ext cx="5855498" cy="1860376"/>
              </a:xfrm>
              <a:prstGeom prst="rect">
                <a:avLst/>
              </a:prstGeom>
              <a:noFill/>
            </p:spPr>
            <p:txBody>
              <a:bodyPr wrap="square" rtlCol="0">
                <a:spAutoFit/>
              </a:bodyPr>
              <a:lstStyle/>
              <a:p>
                <a:pPr algn="r" defTabSz="913765">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nvGrpSpPr>
            <p:cNvPr id="26" name="组合 25"/>
            <p:cNvGrpSpPr/>
            <p:nvPr/>
          </p:nvGrpSpPr>
          <p:grpSpPr>
            <a:xfrm>
              <a:off x="1833337" y="8617440"/>
              <a:ext cx="5855498" cy="2781355"/>
              <a:chOff x="1833337" y="8617440"/>
              <a:chExt cx="5855498" cy="2781355"/>
            </a:xfrm>
          </p:grpSpPr>
          <p:sp>
            <p:nvSpPr>
              <p:cNvPr id="27" name="TextBox 73"/>
              <p:cNvSpPr txBox="1"/>
              <p:nvPr/>
            </p:nvSpPr>
            <p:spPr>
              <a:xfrm>
                <a:off x="4734282" y="8617440"/>
                <a:ext cx="2836378" cy="812508"/>
              </a:xfrm>
              <a:prstGeom prst="rect">
                <a:avLst/>
              </a:prstGeom>
              <a:noFill/>
            </p:spPr>
            <p:txBody>
              <a:bodyPr wrap="square" tIns="0" bIns="0" rtlCol="0" anchor="t">
                <a:spAutoFit/>
              </a:bodyPr>
              <a:lstStyle/>
              <a:p>
                <a:pPr algn="r" defTabSz="913765">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28" name="TextBox 74"/>
              <p:cNvSpPr txBox="1"/>
              <p:nvPr/>
            </p:nvSpPr>
            <p:spPr>
              <a:xfrm>
                <a:off x="1833337" y="9538419"/>
                <a:ext cx="5855498" cy="1860376"/>
              </a:xfrm>
              <a:prstGeom prst="rect">
                <a:avLst/>
              </a:prstGeom>
              <a:noFill/>
            </p:spPr>
            <p:txBody>
              <a:bodyPr wrap="square" rtlCol="0">
                <a:spAutoFit/>
              </a:bodyPr>
              <a:lstStyle/>
              <a:p>
                <a:pPr algn="r" defTabSz="913765">
                  <a:lnSpc>
                    <a:spcPct val="13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p>
            </p:txBody>
          </p:sp>
        </p:grpSp>
      </p:grpSp>
      <p:sp>
        <p:nvSpPr>
          <p:cNvPr id="31" name="灯片编号占位符 30"/>
          <p:cNvSpPr>
            <a:spLocks noGrp="1"/>
          </p:cNvSpPr>
          <p:nvPr>
            <p:ph type="sldNum" sz="quarter" idx="12"/>
          </p:nvPr>
        </p:nvSpPr>
        <p:spPr/>
        <p:txBody>
          <a:bodyPr/>
          <a:lstStyle/>
          <a:p>
            <a:fld id="{E0596BC5-39E9-41F1-BBD9-DF4DEBACD03C}" type="slidenum">
              <a:rPr lang="zh-CN" altLang="en-US" smtClean="0"/>
              <a:t>12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9" dur="2000" fill="hold"/>
                                        <p:tgtEl>
                                          <p:spTgt spid="3"/>
                                        </p:tgtEl>
                                        <p:attrNameLst>
                                          <p:attrName>ppt_x</p:attrName>
                                          <p:attrName>ppt_y</p:attrName>
                                        </p:attrNameLst>
                                      </p:cBhvr>
                                    </p:animMotion>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2500"/>
                            </p:stCondLst>
                            <p:childTnLst>
                              <p:par>
                                <p:cTn id="40" presetID="2" presetClass="entr" presetSubtype="2"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0-#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工作完成具体情况</a:t>
            </a:r>
            <a:endParaRPr lang="en-GB" altLang="zh-CN" dirty="0">
              <a:solidFill>
                <a:schemeClr val="tx1">
                  <a:lumMod val="75000"/>
                  <a:lumOff val="25000"/>
                </a:schemeClr>
              </a:solidFill>
            </a:endParaRPr>
          </a:p>
        </p:txBody>
      </p:sp>
      <p:grpSp>
        <p:nvGrpSpPr>
          <p:cNvPr id="3" name="组合 2"/>
          <p:cNvGrpSpPr/>
          <p:nvPr/>
        </p:nvGrpSpPr>
        <p:grpSpPr>
          <a:xfrm>
            <a:off x="1404073" y="2160233"/>
            <a:ext cx="5479716" cy="3900448"/>
            <a:chOff x="2076485" y="4309464"/>
            <a:chExt cx="11160861" cy="7781034"/>
          </a:xfrm>
          <a:effectLst>
            <a:outerShdw blurRad="419100" dist="419100" dir="5400000" algn="ctr" rotWithShape="0">
              <a:srgbClr val="000000">
                <a:alpha val="43137"/>
              </a:srgbClr>
            </a:outerShdw>
          </a:effectLst>
        </p:grpSpPr>
        <p:cxnSp>
          <p:nvCxnSpPr>
            <p:cNvPr id="4" name="直接连接符 3"/>
            <p:cNvCxnSpPr/>
            <p:nvPr/>
          </p:nvCxnSpPr>
          <p:spPr>
            <a:xfrm>
              <a:off x="2076485" y="9010146"/>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076485" y="4309464"/>
              <a:ext cx="11160861" cy="7781034"/>
              <a:chOff x="2076485" y="4309464"/>
              <a:chExt cx="11160861" cy="7781034"/>
            </a:xfrm>
          </p:grpSpPr>
          <p:cxnSp>
            <p:nvCxnSpPr>
              <p:cNvPr id="6" name="直接连接符 5"/>
              <p:cNvCxnSpPr/>
              <p:nvPr/>
            </p:nvCxnSpPr>
            <p:spPr>
              <a:xfrm>
                <a:off x="2076485" y="4309464"/>
                <a:ext cx="0" cy="7781034"/>
              </a:xfrm>
              <a:prstGeom prst="line">
                <a:avLst/>
              </a:prstGeom>
              <a:ln w="44450">
                <a:solidFill>
                  <a:schemeClr val="bg1">
                    <a:lumMod val="50000"/>
                    <a:alpha val="51000"/>
                  </a:schemeClr>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076485" y="12090498"/>
                <a:ext cx="11160861" cy="0"/>
              </a:xfrm>
              <a:prstGeom prst="line">
                <a:avLst/>
              </a:prstGeom>
              <a:ln w="44450">
                <a:solidFill>
                  <a:schemeClr val="bg1">
                    <a:lumMod val="50000"/>
                    <a:alpha val="51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076485" y="553409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76485" y="644253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076485" y="7352468"/>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76485" y="8199981"/>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76485" y="9763045"/>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76485" y="1051336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76485" y="11292283"/>
                <a:ext cx="10705420" cy="0"/>
              </a:xfrm>
              <a:prstGeom prst="line">
                <a:avLst/>
              </a:prstGeom>
              <a:ln>
                <a:solidFill>
                  <a:schemeClr val="bg1">
                    <a:lumMod val="50000"/>
                    <a:alpha val="51000"/>
                  </a:schemeClr>
                </a:solidFill>
              </a:ln>
            </p:spPr>
            <p:style>
              <a:lnRef idx="1">
                <a:schemeClr val="accent1"/>
              </a:lnRef>
              <a:fillRef idx="0">
                <a:schemeClr val="accent1"/>
              </a:fillRef>
              <a:effectRef idx="0">
                <a:schemeClr val="accent1"/>
              </a:effectRef>
              <a:fontRef idx="minor">
                <a:schemeClr val="tx1"/>
              </a:fontRef>
            </p:style>
          </p:cxnSp>
        </p:grpSp>
      </p:grpSp>
      <p:sp>
        <p:nvSpPr>
          <p:cNvPr id="15" name="矩形 14"/>
          <p:cNvSpPr/>
          <p:nvPr/>
        </p:nvSpPr>
        <p:spPr>
          <a:xfrm>
            <a:off x="2928641" y="3684871"/>
            <a:ext cx="860188" cy="2375811"/>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6" name="矩形 15"/>
          <p:cNvSpPr/>
          <p:nvPr/>
        </p:nvSpPr>
        <p:spPr>
          <a:xfrm>
            <a:off x="4194221" y="3229491"/>
            <a:ext cx="860188" cy="2831191"/>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7" name="矩形 16"/>
          <p:cNvSpPr/>
          <p:nvPr/>
        </p:nvSpPr>
        <p:spPr>
          <a:xfrm>
            <a:off x="5459798" y="2774111"/>
            <a:ext cx="860188" cy="3286572"/>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8" name="矩形 17"/>
          <p:cNvSpPr/>
          <p:nvPr/>
        </p:nvSpPr>
        <p:spPr>
          <a:xfrm>
            <a:off x="2928641" y="4302888"/>
            <a:ext cx="860188" cy="175779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19" name="矩形 18"/>
          <p:cNvSpPr/>
          <p:nvPr/>
        </p:nvSpPr>
        <p:spPr>
          <a:xfrm>
            <a:off x="4194221" y="3945089"/>
            <a:ext cx="860188" cy="2115593"/>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0" name="矩形 19"/>
          <p:cNvSpPr/>
          <p:nvPr/>
        </p:nvSpPr>
        <p:spPr>
          <a:xfrm>
            <a:off x="5459798" y="3392127"/>
            <a:ext cx="860188" cy="2668556"/>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1" name="矩形 20"/>
          <p:cNvSpPr/>
          <p:nvPr/>
        </p:nvSpPr>
        <p:spPr>
          <a:xfrm>
            <a:off x="1847667" y="4302888"/>
            <a:ext cx="860188" cy="1757795"/>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2" name="矩形 21"/>
          <p:cNvSpPr/>
          <p:nvPr/>
        </p:nvSpPr>
        <p:spPr>
          <a:xfrm>
            <a:off x="1847667" y="4872777"/>
            <a:ext cx="860188" cy="1187905"/>
          </a:xfrm>
          <a:prstGeom prst="rect">
            <a:avLst/>
          </a:prstGeom>
          <a:solidFill>
            <a:srgbClr val="CB0B0B"/>
          </a:solidFill>
          <a:ln>
            <a:noFill/>
          </a:ln>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spcCol="0"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3" name="TextBox 73"/>
          <p:cNvSpPr txBox="1"/>
          <p:nvPr/>
        </p:nvSpPr>
        <p:spPr>
          <a:xfrm>
            <a:off x="1930545" y="5299897"/>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white"/>
                </a:solidFill>
                <a:latin typeface="思源黑体 CN Medium" panose="020B0600000000000000" pitchFamily="34" charset="-122"/>
                <a:ea typeface="思源黑体 CN Medium" panose="020B0600000000000000" pitchFamily="34" charset="-122"/>
              </a:rPr>
              <a:t>30%</a:t>
            </a:r>
            <a:endParaRPr lang="zh-CN" altLang="en-US" sz="1990" dirty="0">
              <a:solidFill>
                <a:prstClr val="white"/>
              </a:solidFill>
              <a:latin typeface="思源黑体 CN Medium" panose="020B0600000000000000" pitchFamily="34" charset="-122"/>
              <a:ea typeface="思源黑体 CN Medium" panose="020B0600000000000000" pitchFamily="34" charset="-122"/>
            </a:endParaRPr>
          </a:p>
        </p:txBody>
      </p:sp>
      <p:sp>
        <p:nvSpPr>
          <p:cNvPr id="24" name="TextBox 74"/>
          <p:cNvSpPr txBox="1"/>
          <p:nvPr/>
        </p:nvSpPr>
        <p:spPr>
          <a:xfrm>
            <a:off x="2989205" y="4876595"/>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white"/>
                </a:solidFill>
                <a:latin typeface="思源黑体 CN Medium" panose="020B0600000000000000" pitchFamily="34" charset="-122"/>
                <a:ea typeface="思源黑体 CN Medium" panose="020B0600000000000000" pitchFamily="34" charset="-122"/>
              </a:rPr>
              <a:t>60%</a:t>
            </a:r>
            <a:endParaRPr lang="zh-CN" altLang="en-US" sz="1990" dirty="0">
              <a:solidFill>
                <a:prstClr val="white"/>
              </a:solidFill>
              <a:latin typeface="思源黑体 CN Medium" panose="020B0600000000000000" pitchFamily="34" charset="-122"/>
              <a:ea typeface="思源黑体 CN Medium" panose="020B0600000000000000" pitchFamily="34" charset="-122"/>
            </a:endParaRPr>
          </a:p>
        </p:txBody>
      </p:sp>
      <p:sp>
        <p:nvSpPr>
          <p:cNvPr id="25" name="TextBox 75"/>
          <p:cNvSpPr txBox="1"/>
          <p:nvPr/>
        </p:nvSpPr>
        <p:spPr>
          <a:xfrm>
            <a:off x="4249608" y="4302886"/>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white"/>
                </a:solidFill>
                <a:latin typeface="思源黑体 CN Medium" panose="020B0600000000000000" pitchFamily="34" charset="-122"/>
                <a:ea typeface="思源黑体 CN Medium" panose="020B0600000000000000" pitchFamily="34" charset="-122"/>
              </a:rPr>
              <a:t>80%</a:t>
            </a:r>
            <a:endParaRPr lang="zh-CN" altLang="en-US" sz="1990" dirty="0">
              <a:solidFill>
                <a:prstClr val="white"/>
              </a:solidFill>
              <a:latin typeface="思源黑体 CN Medium" panose="020B0600000000000000" pitchFamily="34" charset="-122"/>
              <a:ea typeface="思源黑体 CN Medium" panose="020B0600000000000000" pitchFamily="34" charset="-122"/>
            </a:endParaRPr>
          </a:p>
        </p:txBody>
      </p:sp>
      <p:sp>
        <p:nvSpPr>
          <p:cNvPr id="26" name="TextBox 76"/>
          <p:cNvSpPr txBox="1"/>
          <p:nvPr/>
        </p:nvSpPr>
        <p:spPr>
          <a:xfrm>
            <a:off x="5535956" y="3710537"/>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white"/>
                </a:solidFill>
                <a:latin typeface="思源黑体 CN Medium" panose="020B0600000000000000" pitchFamily="34" charset="-122"/>
                <a:ea typeface="思源黑体 CN Medium" panose="020B0600000000000000" pitchFamily="34" charset="-122"/>
              </a:rPr>
              <a:t>90%</a:t>
            </a:r>
            <a:endParaRPr lang="zh-CN" altLang="en-US" sz="1990" dirty="0">
              <a:solidFill>
                <a:prstClr val="white"/>
              </a:solidFill>
              <a:latin typeface="思源黑体 CN Medium" panose="020B0600000000000000" pitchFamily="34" charset="-122"/>
              <a:ea typeface="思源黑体 CN Medium" panose="020B0600000000000000" pitchFamily="34" charset="-122"/>
            </a:endParaRPr>
          </a:p>
        </p:txBody>
      </p:sp>
      <p:sp>
        <p:nvSpPr>
          <p:cNvPr id="27" name="TextBox 77"/>
          <p:cNvSpPr txBox="1"/>
          <p:nvPr/>
        </p:nvSpPr>
        <p:spPr>
          <a:xfrm>
            <a:off x="1881956" y="3806586"/>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black"/>
                </a:solidFill>
                <a:latin typeface="思源黑体 CN Medium" panose="020B0600000000000000" pitchFamily="34" charset="-122"/>
                <a:ea typeface="思源黑体 CN Medium" panose="020B0600000000000000" pitchFamily="34" charset="-122"/>
              </a:rPr>
              <a:t>300</a:t>
            </a:r>
            <a:r>
              <a:rPr lang="zh-CN" altLang="en-US" sz="1990" dirty="0">
                <a:solidFill>
                  <a:prstClr val="black"/>
                </a:solidFill>
                <a:latin typeface="思源黑体 CN Medium" panose="020B0600000000000000" pitchFamily="34" charset="-122"/>
                <a:ea typeface="思源黑体 CN Medium" panose="020B0600000000000000" pitchFamily="34" charset="-122"/>
              </a:rPr>
              <a:t>万</a:t>
            </a:r>
          </a:p>
        </p:txBody>
      </p:sp>
      <p:sp>
        <p:nvSpPr>
          <p:cNvPr id="28" name="TextBox 78"/>
          <p:cNvSpPr txBox="1"/>
          <p:nvPr/>
        </p:nvSpPr>
        <p:spPr>
          <a:xfrm>
            <a:off x="2988685" y="3225293"/>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black"/>
                </a:solidFill>
                <a:latin typeface="思源黑体 CN Medium" panose="020B0600000000000000" pitchFamily="34" charset="-122"/>
                <a:ea typeface="思源黑体 CN Medium" panose="020B0600000000000000" pitchFamily="34" charset="-122"/>
              </a:rPr>
              <a:t>500</a:t>
            </a:r>
            <a:r>
              <a:rPr lang="zh-CN" altLang="en-US" sz="1990" dirty="0">
                <a:solidFill>
                  <a:prstClr val="black"/>
                </a:solidFill>
                <a:latin typeface="思源黑体 CN Medium" panose="020B0600000000000000" pitchFamily="34" charset="-122"/>
                <a:ea typeface="思源黑体 CN Medium" panose="020B0600000000000000" pitchFamily="34" charset="-122"/>
              </a:rPr>
              <a:t>万</a:t>
            </a:r>
          </a:p>
        </p:txBody>
      </p:sp>
      <p:sp>
        <p:nvSpPr>
          <p:cNvPr id="29" name="TextBox 79"/>
          <p:cNvSpPr txBox="1"/>
          <p:nvPr/>
        </p:nvSpPr>
        <p:spPr>
          <a:xfrm>
            <a:off x="4249608" y="2798242"/>
            <a:ext cx="804800" cy="349756"/>
          </a:xfrm>
          <a:prstGeom prst="rect">
            <a:avLst/>
          </a:prstGeom>
          <a:noFill/>
        </p:spPr>
        <p:txBody>
          <a:bodyPr wrap="square" lIns="42969" tIns="21485" rIns="42969" bIns="21485" rtlCol="0">
            <a:spAutoFit/>
          </a:bodyPr>
          <a:lstStyle/>
          <a:p>
            <a:pPr defTabSz="913765">
              <a:defRPr/>
            </a:pPr>
            <a:r>
              <a:rPr lang="en-US" altLang="zh-CN" sz="1990" dirty="0">
                <a:solidFill>
                  <a:prstClr val="black"/>
                </a:solidFill>
                <a:latin typeface="思源黑体 CN Medium" panose="020B0600000000000000" pitchFamily="34" charset="-122"/>
                <a:ea typeface="思源黑体 CN Medium" panose="020B0600000000000000" pitchFamily="34" charset="-122"/>
              </a:rPr>
              <a:t>800</a:t>
            </a:r>
            <a:r>
              <a:rPr lang="zh-CN" altLang="en-US" sz="1990" dirty="0">
                <a:solidFill>
                  <a:prstClr val="black"/>
                </a:solidFill>
                <a:latin typeface="思源黑体 CN Medium" panose="020B0600000000000000" pitchFamily="34" charset="-122"/>
                <a:ea typeface="思源黑体 CN Medium" panose="020B0600000000000000" pitchFamily="34" charset="-122"/>
              </a:rPr>
              <a:t>万</a:t>
            </a:r>
          </a:p>
        </p:txBody>
      </p:sp>
      <p:sp>
        <p:nvSpPr>
          <p:cNvPr id="30" name="TextBox 80"/>
          <p:cNvSpPr txBox="1"/>
          <p:nvPr/>
        </p:nvSpPr>
        <p:spPr>
          <a:xfrm>
            <a:off x="5391914" y="2277806"/>
            <a:ext cx="1141429" cy="349756"/>
          </a:xfrm>
          <a:prstGeom prst="rect">
            <a:avLst/>
          </a:prstGeom>
          <a:noFill/>
        </p:spPr>
        <p:txBody>
          <a:bodyPr wrap="square" lIns="42969" tIns="21485" rIns="42969" bIns="21485" rtlCol="0">
            <a:spAutoFit/>
          </a:bodyPr>
          <a:lstStyle/>
          <a:p>
            <a:pPr defTabSz="913765">
              <a:defRPr/>
            </a:pPr>
            <a:r>
              <a:rPr lang="en-US" altLang="zh-CN" sz="1990" dirty="0">
                <a:solidFill>
                  <a:prstClr val="black"/>
                </a:solidFill>
                <a:latin typeface="思源黑体 CN Medium" panose="020B0600000000000000" pitchFamily="34" charset="-122"/>
                <a:ea typeface="思源黑体 CN Medium" panose="020B0600000000000000" pitchFamily="34" charset="-122"/>
              </a:rPr>
              <a:t>1000</a:t>
            </a:r>
            <a:r>
              <a:rPr lang="zh-CN" altLang="en-US" sz="1990" dirty="0">
                <a:solidFill>
                  <a:prstClr val="black"/>
                </a:solidFill>
                <a:latin typeface="思源黑体 CN Medium" panose="020B0600000000000000" pitchFamily="34" charset="-122"/>
                <a:ea typeface="思源黑体 CN Medium" panose="020B0600000000000000" pitchFamily="34" charset="-122"/>
              </a:rPr>
              <a:t>万</a:t>
            </a:r>
          </a:p>
        </p:txBody>
      </p:sp>
      <p:grpSp>
        <p:nvGrpSpPr>
          <p:cNvPr id="31" name="组合 30"/>
          <p:cNvGrpSpPr/>
          <p:nvPr/>
        </p:nvGrpSpPr>
        <p:grpSpPr>
          <a:xfrm>
            <a:off x="7256592" y="1474813"/>
            <a:ext cx="3238411" cy="857724"/>
            <a:chOff x="14425666" y="2942113"/>
            <a:chExt cx="6595860" cy="1711082"/>
          </a:xfrm>
          <a:effectLst>
            <a:outerShdw blurRad="419100" dist="419100" dir="5400000" algn="ctr" rotWithShape="0">
              <a:srgbClr val="000000">
                <a:alpha val="43137"/>
              </a:srgbClr>
            </a:outerShdw>
          </a:effectLst>
        </p:grpSpPr>
        <p:sp>
          <p:nvSpPr>
            <p:cNvPr id="32" name="Rounded Rectangle 43"/>
            <p:cNvSpPr/>
            <p:nvPr/>
          </p:nvSpPr>
          <p:spPr>
            <a:xfrm>
              <a:off x="14441266" y="2942113"/>
              <a:ext cx="6580260" cy="922203"/>
            </a:xfrm>
            <a:prstGeom prst="roundRect">
              <a:avLst/>
            </a:prstGeom>
            <a:gradFill>
              <a:gsLst>
                <a:gs pos="5000">
                  <a:srgbClr val="E00E0E"/>
                </a:gs>
                <a:gs pos="100000">
                  <a:srgbClr val="B708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33" name="TextBox 82"/>
            <p:cNvSpPr txBox="1"/>
            <p:nvPr/>
          </p:nvSpPr>
          <p:spPr>
            <a:xfrm>
              <a:off x="14902049" y="2982859"/>
              <a:ext cx="6116542" cy="920980"/>
            </a:xfrm>
            <a:prstGeom prst="rect">
              <a:avLst/>
            </a:prstGeom>
            <a:noFill/>
          </p:spPr>
          <p:txBody>
            <a:bodyPr wrap="square" rtlCol="0">
              <a:spAutoFit/>
            </a:bodyPr>
            <a:lstStyle/>
            <a:p>
              <a:pPr defTabSz="913765">
                <a:defRPr/>
              </a:pPr>
              <a:r>
                <a:rPr lang="zh-CN" altLang="en-US" sz="2400" dirty="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400" dirty="0">
                <a:solidFill>
                  <a:prstClr val="white"/>
                </a:solidFill>
                <a:latin typeface="思源黑体 CN Medium" panose="020B0600000000000000" pitchFamily="34" charset="-122"/>
                <a:ea typeface="思源黑体 CN Medium" panose="020B0600000000000000" pitchFamily="34" charset="-122"/>
              </a:endParaRPr>
            </a:p>
          </p:txBody>
        </p:sp>
        <p:sp>
          <p:nvSpPr>
            <p:cNvPr id="34" name="TextBox 83"/>
            <p:cNvSpPr txBox="1"/>
            <p:nvPr/>
          </p:nvSpPr>
          <p:spPr>
            <a:xfrm>
              <a:off x="14425666" y="4017078"/>
              <a:ext cx="2811555" cy="636117"/>
            </a:xfrm>
            <a:prstGeom prst="rect">
              <a:avLst/>
            </a:prstGeom>
            <a:noFill/>
          </p:spPr>
          <p:txBody>
            <a:bodyPr wrap="square" rtlCol="0">
              <a:spAutoFit/>
            </a:bodyPr>
            <a:lstStyle/>
            <a:p>
              <a:pPr defTabSz="913765">
                <a:defRPr/>
              </a:pPr>
              <a:r>
                <a:rPr lang="en-US" altLang="zh-CN" sz="1470" dirty="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dirty="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grpSp>
      <p:sp>
        <p:nvSpPr>
          <p:cNvPr id="35" name="TextBox 84"/>
          <p:cNvSpPr txBox="1"/>
          <p:nvPr/>
        </p:nvSpPr>
        <p:spPr>
          <a:xfrm>
            <a:off x="7272507" y="2366021"/>
            <a:ext cx="3864197" cy="1082136"/>
          </a:xfrm>
          <a:prstGeom prst="rect">
            <a:avLst/>
          </a:prstGeom>
          <a:noFill/>
        </p:spPr>
        <p:txBody>
          <a:bodyPr wrap="square" lIns="42969" tIns="21485" rIns="42969" bIns="21485" rtlCol="0">
            <a:spAutoFit/>
          </a:bodyPr>
          <a:lstStyle/>
          <a:p>
            <a:pPr defTabSz="913765">
              <a:lnSpc>
                <a:spcPct val="150000"/>
              </a:lnSpc>
              <a:defRPr/>
            </a:pP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您的内容打在这里，或者通过复制您的文本后，在此框中选择粘贴，并选择只保留文字。您的内容打在这里</a:t>
            </a:r>
            <a:endParaRPr lang="en-US" altLang="zh-CN" sz="11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7272507" y="2342896"/>
            <a:ext cx="3686991" cy="0"/>
          </a:xfrm>
          <a:prstGeom prst="line">
            <a:avLst/>
          </a:prstGeom>
          <a:ln>
            <a:solidFill>
              <a:srgbClr val="D60C0C"/>
            </a:solidFill>
          </a:ln>
        </p:spPr>
        <p:style>
          <a:lnRef idx="1">
            <a:schemeClr val="accent1"/>
          </a:lnRef>
          <a:fillRef idx="0">
            <a:schemeClr val="accent1"/>
          </a:fillRef>
          <a:effectRef idx="0">
            <a:schemeClr val="accent1"/>
          </a:effectRef>
          <a:fontRef idx="minor">
            <a:schemeClr val="tx1"/>
          </a:fontRef>
        </p:style>
      </p:cxnSp>
      <p:sp>
        <p:nvSpPr>
          <p:cNvPr id="37" name="TextBox 86"/>
          <p:cNvSpPr txBox="1"/>
          <p:nvPr/>
        </p:nvSpPr>
        <p:spPr>
          <a:xfrm>
            <a:off x="7227335" y="3609482"/>
            <a:ext cx="3267669" cy="869450"/>
          </a:xfrm>
          <a:prstGeom prst="rect">
            <a:avLst/>
          </a:prstGeom>
          <a:noFill/>
          <a:effectLst>
            <a:outerShdw blurRad="419100" dist="419100" dir="5400000" algn="ctr" rotWithShape="0">
              <a:srgbClr val="000000">
                <a:alpha val="43137"/>
              </a:srgbClr>
            </a:outerShdw>
          </a:effectLst>
        </p:spPr>
        <p:txBody>
          <a:bodyPr wrap="square" lIns="42969" tIns="21485" rIns="42969" bIns="21485" rtlCol="0">
            <a:spAutoFit/>
          </a:bodyPr>
          <a:lstStyle/>
          <a:p>
            <a:pPr defTabSz="913765">
              <a:defRPr/>
            </a:pPr>
            <a:r>
              <a:rPr lang="en-US" altLang="zh-CN" sz="5370" dirty="0">
                <a:solidFill>
                  <a:srgbClr val="E61911"/>
                </a:solidFill>
                <a:ea typeface="微软雅黑" panose="020B0503020204020204" pitchFamily="34" charset="-122"/>
              </a:rPr>
              <a:t>123,456,78</a:t>
            </a:r>
            <a:endParaRPr lang="zh-CN" altLang="en-US" sz="5370" dirty="0">
              <a:solidFill>
                <a:srgbClr val="E61911"/>
              </a:solidFill>
              <a:ea typeface="微软雅黑" panose="020B0503020204020204" pitchFamily="34" charset="-122"/>
            </a:endParaRPr>
          </a:p>
        </p:txBody>
      </p:sp>
      <p:grpSp>
        <p:nvGrpSpPr>
          <p:cNvPr id="38" name="组合 37"/>
          <p:cNvGrpSpPr/>
          <p:nvPr/>
        </p:nvGrpSpPr>
        <p:grpSpPr>
          <a:xfrm>
            <a:off x="7364917" y="4620164"/>
            <a:ext cx="2373737" cy="1508148"/>
            <a:chOff x="14646293" y="9216801"/>
            <a:chExt cx="4834732" cy="3008617"/>
          </a:xfrm>
        </p:grpSpPr>
        <p:sp>
          <p:nvSpPr>
            <p:cNvPr id="39" name="Freeform 41"/>
            <p:cNvSpPr>
              <a:spLocks noEditPoints="1"/>
            </p:cNvSpPr>
            <p:nvPr/>
          </p:nvSpPr>
          <p:spPr bwMode="auto">
            <a:xfrm>
              <a:off x="14646293" y="9298653"/>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9163" tIns="39581" rIns="79163" bIns="39581" numCol="1" anchor="t" anchorCtr="0" compatLnSpc="1"/>
            <a:lstStyle/>
            <a:p>
              <a:pPr defTabSz="913765">
                <a:defRPr/>
              </a:pPr>
              <a:endParaRPr lang="zh-CN" altLang="en-US" sz="1170">
                <a:solidFill>
                  <a:schemeClr val="tx1">
                    <a:lumMod val="75000"/>
                    <a:lumOff val="25000"/>
                  </a:schemeClr>
                </a:solidFill>
                <a:latin typeface="Calibri" panose="020F0502020204030204"/>
                <a:ea typeface="等线" panose="02010600030101010101" pitchFamily="2" charset="-122"/>
              </a:endParaRPr>
            </a:p>
          </p:txBody>
        </p:sp>
        <p:sp>
          <p:nvSpPr>
            <p:cNvPr id="40" name="Freeform 41"/>
            <p:cNvSpPr>
              <a:spLocks noEditPoints="1"/>
            </p:cNvSpPr>
            <p:nvPr/>
          </p:nvSpPr>
          <p:spPr bwMode="auto">
            <a:xfrm>
              <a:off x="14646293" y="10976872"/>
              <a:ext cx="511506" cy="1114764"/>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BB0A0B"/>
            </a:solidFill>
            <a:ln>
              <a:noFill/>
            </a:ln>
            <a:extLst>
              <a:ext uri="{91240B29-F687-4F45-9708-019B960494DF}">
                <a14:hiddenLine xmlns:a14="http://schemas.microsoft.com/office/drawing/2010/main" w="9525">
                  <a:solidFill>
                    <a:srgbClr val="000000"/>
                  </a:solidFill>
                  <a:round/>
                </a14:hiddenLine>
              </a:ext>
            </a:extLst>
          </p:spPr>
          <p:txBody>
            <a:bodyPr vert="horz" wrap="square" lIns="79163" tIns="39581" rIns="79163" bIns="39581" numCol="1" anchor="t" anchorCtr="0" compatLnSpc="1"/>
            <a:lstStyle/>
            <a:p>
              <a:pPr defTabSz="913765">
                <a:defRPr/>
              </a:pPr>
              <a:endParaRPr lang="zh-CN" altLang="en-US" sz="1170">
                <a:solidFill>
                  <a:schemeClr val="tx1">
                    <a:lumMod val="75000"/>
                    <a:lumOff val="25000"/>
                  </a:schemeClr>
                </a:solidFill>
                <a:latin typeface="Calibri" panose="020F0502020204030204"/>
                <a:ea typeface="等线" panose="02010600030101010101" pitchFamily="2" charset="-122"/>
              </a:endParaRPr>
            </a:p>
          </p:txBody>
        </p:sp>
        <p:grpSp>
          <p:nvGrpSpPr>
            <p:cNvPr id="41" name="组合 40"/>
            <p:cNvGrpSpPr/>
            <p:nvPr/>
          </p:nvGrpSpPr>
          <p:grpSpPr>
            <a:xfrm>
              <a:off x="15486417" y="9216801"/>
              <a:ext cx="3994608" cy="1248546"/>
              <a:chOff x="969258" y="2005844"/>
              <a:chExt cx="2079175" cy="1735011"/>
            </a:xfrm>
          </p:grpSpPr>
          <p:sp>
            <p:nvSpPr>
              <p:cNvPr id="45" name="Rectangle 4"/>
              <p:cNvSpPr/>
              <p:nvPr/>
            </p:nvSpPr>
            <p:spPr bwMode="auto">
              <a:xfrm>
                <a:off x="974037" y="2443618"/>
                <a:ext cx="2074396" cy="1297237"/>
              </a:xfrm>
              <a:prstGeom prst="rect">
                <a:avLst/>
              </a:prstGeom>
            </p:spPr>
            <p:txBody>
              <a:bodyPr wrap="square">
                <a:spAutoFit/>
              </a:bodyPr>
              <a:lstStyle/>
              <a:p>
                <a:pPr defTabSz="913765">
                  <a:lnSpc>
                    <a:spcPct val="150000"/>
                  </a:lnSpc>
                  <a:defRPr/>
                </a:pPr>
                <a:r>
                  <a:rPr lang="zh-CN" altLang="en-US" sz="865" dirty="0">
                    <a:solidFill>
                      <a:schemeClr val="tx1">
                        <a:lumMod val="75000"/>
                        <a:lumOff val="25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865" dirty="0">
                  <a:solidFill>
                    <a:schemeClr val="tx1">
                      <a:lumMod val="75000"/>
                      <a:lumOff val="25000"/>
                    </a:schemeClr>
                  </a:solidFill>
                  <a:latin typeface="Lato" panose="020F0502020204030203" pitchFamily="34" charset="0"/>
                  <a:ea typeface="等线" panose="02010600030101010101" pitchFamily="2" charset="-122"/>
                </a:endParaRPr>
              </a:p>
            </p:txBody>
          </p:sp>
          <p:sp>
            <p:nvSpPr>
              <p:cNvPr id="46" name="Rectangle 5"/>
              <p:cNvSpPr/>
              <p:nvPr/>
            </p:nvSpPr>
            <p:spPr bwMode="auto">
              <a:xfrm>
                <a:off x="969258" y="2005844"/>
                <a:ext cx="1136219" cy="735894"/>
              </a:xfrm>
              <a:prstGeom prst="rect">
                <a:avLst/>
              </a:prstGeom>
            </p:spPr>
            <p:txBody>
              <a:bodyPr wrap="square">
                <a:spAutoFit/>
              </a:bodyPr>
              <a:lstStyle/>
              <a:p>
                <a:pPr defTabSz="913765">
                  <a:defRPr/>
                </a:pPr>
                <a:r>
                  <a:rPr lang="zh-CN" altLang="en-US" sz="1125" b="1" dirty="0">
                    <a:solidFill>
                      <a:schemeClr val="tx1">
                        <a:lumMod val="75000"/>
                        <a:lumOff val="25000"/>
                      </a:schemeClr>
                    </a:solidFill>
                    <a:latin typeface="Calibri" panose="020F0502020204030204"/>
                    <a:ea typeface="Roboto" pitchFamily="2" charset="0"/>
                    <a:cs typeface="Open Sans" panose="020B0606030504020204" pitchFamily="34" charset="0"/>
                  </a:rPr>
                  <a:t>添加标题</a:t>
                </a:r>
                <a:endParaRPr lang="en-US" sz="1125" b="1" dirty="0">
                  <a:solidFill>
                    <a:schemeClr val="tx1">
                      <a:lumMod val="75000"/>
                      <a:lumOff val="25000"/>
                    </a:schemeClr>
                  </a:solidFill>
                  <a:latin typeface="Calibri" panose="020F0502020204030204"/>
                  <a:ea typeface="Roboto" pitchFamily="2" charset="0"/>
                  <a:cs typeface="Open Sans" panose="020B0606030504020204" pitchFamily="34" charset="0"/>
                </a:endParaRPr>
              </a:p>
            </p:txBody>
          </p:sp>
        </p:grpSp>
        <p:grpSp>
          <p:nvGrpSpPr>
            <p:cNvPr id="42" name="组合 41"/>
            <p:cNvGrpSpPr/>
            <p:nvPr/>
          </p:nvGrpSpPr>
          <p:grpSpPr>
            <a:xfrm>
              <a:off x="15486417" y="10976872"/>
              <a:ext cx="3994608" cy="1248546"/>
              <a:chOff x="969258" y="2005844"/>
              <a:chExt cx="2079175" cy="1735011"/>
            </a:xfrm>
          </p:grpSpPr>
          <p:sp>
            <p:nvSpPr>
              <p:cNvPr id="43" name="Rectangle 4"/>
              <p:cNvSpPr/>
              <p:nvPr/>
            </p:nvSpPr>
            <p:spPr bwMode="auto">
              <a:xfrm>
                <a:off x="974037" y="2443618"/>
                <a:ext cx="2074396" cy="1297237"/>
              </a:xfrm>
              <a:prstGeom prst="rect">
                <a:avLst/>
              </a:prstGeom>
            </p:spPr>
            <p:txBody>
              <a:bodyPr wrap="square">
                <a:spAutoFit/>
              </a:bodyPr>
              <a:lstStyle/>
              <a:p>
                <a:pPr defTabSz="913765">
                  <a:lnSpc>
                    <a:spcPct val="150000"/>
                  </a:lnSpc>
                  <a:defRPr/>
                </a:pPr>
                <a:r>
                  <a:rPr lang="zh-CN" altLang="en-US" sz="865" dirty="0">
                    <a:solidFill>
                      <a:schemeClr val="tx1">
                        <a:lumMod val="75000"/>
                        <a:lumOff val="25000"/>
                      </a:schemeClr>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865" dirty="0">
                  <a:solidFill>
                    <a:schemeClr val="tx1">
                      <a:lumMod val="75000"/>
                      <a:lumOff val="25000"/>
                    </a:schemeClr>
                  </a:solidFill>
                  <a:latin typeface="Lato" panose="020F0502020204030203" pitchFamily="34" charset="0"/>
                  <a:ea typeface="等线" panose="02010600030101010101" pitchFamily="2" charset="-122"/>
                </a:endParaRPr>
              </a:p>
            </p:txBody>
          </p:sp>
          <p:sp>
            <p:nvSpPr>
              <p:cNvPr id="44" name="Rectangle 5"/>
              <p:cNvSpPr/>
              <p:nvPr/>
            </p:nvSpPr>
            <p:spPr bwMode="auto">
              <a:xfrm>
                <a:off x="969258" y="2005844"/>
                <a:ext cx="1136219" cy="735894"/>
              </a:xfrm>
              <a:prstGeom prst="rect">
                <a:avLst/>
              </a:prstGeom>
            </p:spPr>
            <p:txBody>
              <a:bodyPr wrap="square">
                <a:spAutoFit/>
              </a:bodyPr>
              <a:lstStyle/>
              <a:p>
                <a:pPr defTabSz="913765">
                  <a:defRPr/>
                </a:pPr>
                <a:r>
                  <a:rPr lang="zh-CN" altLang="en-US" sz="1125" b="1" dirty="0">
                    <a:solidFill>
                      <a:schemeClr val="tx1">
                        <a:lumMod val="75000"/>
                        <a:lumOff val="25000"/>
                      </a:schemeClr>
                    </a:solidFill>
                    <a:latin typeface="Calibri" panose="020F0502020204030204"/>
                    <a:ea typeface="Roboto" pitchFamily="2" charset="0"/>
                    <a:cs typeface="Open Sans" panose="020B0606030504020204" pitchFamily="34" charset="0"/>
                  </a:rPr>
                  <a:t>添加标题</a:t>
                </a:r>
                <a:endParaRPr lang="en-US" sz="1125" b="1" dirty="0">
                  <a:solidFill>
                    <a:schemeClr val="tx1">
                      <a:lumMod val="75000"/>
                      <a:lumOff val="25000"/>
                    </a:schemeClr>
                  </a:solidFill>
                  <a:latin typeface="Calibri" panose="020F0502020204030204"/>
                  <a:ea typeface="Roboto" pitchFamily="2" charset="0"/>
                  <a:cs typeface="Open Sans" panose="020B0606030504020204" pitchFamily="34" charset="0"/>
                </a:endParaRPr>
              </a:p>
            </p:txBody>
          </p:sp>
        </p:grpSp>
      </p:grpSp>
      <p:sp>
        <p:nvSpPr>
          <p:cNvPr id="47" name="灯片编号占位符 46"/>
          <p:cNvSpPr>
            <a:spLocks noGrp="1"/>
          </p:cNvSpPr>
          <p:nvPr>
            <p:ph type="sldNum" sz="quarter" idx="12"/>
          </p:nvPr>
        </p:nvSpPr>
        <p:spPr/>
        <p:txBody>
          <a:bodyPr/>
          <a:lstStyle/>
          <a:p>
            <a:fld id="{E0596BC5-39E9-41F1-BBD9-DF4DEBACD03C}" type="slidenum">
              <a:rPr lang="zh-CN" altLang="en-US" smtClean="0"/>
              <a:t>13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p:tgtEl>
                                          <p:spTgt spid="22"/>
                                        </p:tgtEl>
                                        <p:attrNameLst>
                                          <p:attrName>ppt_y</p:attrName>
                                        </p:attrNameLst>
                                      </p:cBhvr>
                                      <p:tavLst>
                                        <p:tav tm="0">
                                          <p:val>
                                            <p:strVal val="#ppt_y+#ppt_h*1.125000"/>
                                          </p:val>
                                        </p:tav>
                                        <p:tav tm="100000">
                                          <p:val>
                                            <p:strVal val="#ppt_y"/>
                                          </p:val>
                                        </p:tav>
                                      </p:tavLst>
                                    </p:anim>
                                    <p:animEffect transition="in" filter="wipe(up)">
                                      <p:cBhvr>
                                        <p:cTn id="25" dur="500"/>
                                        <p:tgtEl>
                                          <p:spTgt spid="22"/>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par>
                          <p:cTn id="31" fill="hold">
                            <p:stCondLst>
                              <p:cond delay="2000"/>
                            </p:stCondLst>
                            <p:childTnLst>
                              <p:par>
                                <p:cTn id="32" presetID="12" presetClass="entr" presetSubtype="4"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ppt_y</p:attrName>
                                        </p:attrNameLst>
                                      </p:cBhvr>
                                      <p:tavLst>
                                        <p:tav tm="0">
                                          <p:val>
                                            <p:strVal val="#ppt_y+#ppt_h*1.125000"/>
                                          </p:val>
                                        </p:tav>
                                        <p:tav tm="100000">
                                          <p:val>
                                            <p:strVal val="#ppt_y"/>
                                          </p:val>
                                        </p:tav>
                                      </p:tavLst>
                                    </p:anim>
                                    <p:animEffect transition="in" filter="wipe(up)">
                                      <p:cBhvr>
                                        <p:cTn id="35" dur="500"/>
                                        <p:tgtEl>
                                          <p:spTgt spid="19"/>
                                        </p:tgtEl>
                                      </p:cBhvr>
                                    </p:animEffect>
                                  </p:childTnLst>
                                </p:cTn>
                              </p:par>
                            </p:childTnLst>
                          </p:cTn>
                        </p:par>
                        <p:par>
                          <p:cTn id="36" fill="hold">
                            <p:stCondLst>
                              <p:cond delay="2500"/>
                            </p:stCondLst>
                            <p:childTnLst>
                              <p:par>
                                <p:cTn id="37" presetID="1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p:tgtEl>
                                          <p:spTgt spid="20"/>
                                        </p:tgtEl>
                                        <p:attrNameLst>
                                          <p:attrName>ppt_y</p:attrName>
                                        </p:attrNameLst>
                                      </p:cBhvr>
                                      <p:tavLst>
                                        <p:tav tm="0">
                                          <p:val>
                                            <p:strVal val="#ppt_y+#ppt_h*1.125000"/>
                                          </p:val>
                                        </p:tav>
                                        <p:tav tm="100000">
                                          <p:val>
                                            <p:strVal val="#ppt_y"/>
                                          </p:val>
                                        </p:tav>
                                      </p:tavLst>
                                    </p:anim>
                                    <p:animEffect transition="in" filter="wipe(up)">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500" fill="hold"/>
                                        <p:tgtEl>
                                          <p:spTgt spid="27"/>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anim calcmode="lin" valueType="num">
                                      <p:cBhvr>
                                        <p:cTn id="62" dur="500" fill="hold"/>
                                        <p:tgtEl>
                                          <p:spTgt spid="28"/>
                                        </p:tgtEl>
                                        <p:attrNameLst>
                                          <p:attrName>ppt_x</p:attrName>
                                        </p:attrNameLst>
                                      </p:cBhvr>
                                      <p:tavLst>
                                        <p:tav tm="0">
                                          <p:val>
                                            <p:strVal val="#ppt_x"/>
                                          </p:val>
                                        </p:tav>
                                        <p:tav tm="100000">
                                          <p:val>
                                            <p:strVal val="#ppt_x"/>
                                          </p:val>
                                        </p:tav>
                                      </p:tavLst>
                                    </p:anim>
                                    <p:anim calcmode="lin" valueType="num">
                                      <p:cBhvr>
                                        <p:cTn id="63" dur="5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anim calcmode="lin" valueType="num">
                                      <p:cBhvr>
                                        <p:cTn id="72" dur="500" fill="hold"/>
                                        <p:tgtEl>
                                          <p:spTgt spid="30"/>
                                        </p:tgtEl>
                                        <p:attrNameLst>
                                          <p:attrName>ppt_x</p:attrName>
                                        </p:attrNameLst>
                                      </p:cBhvr>
                                      <p:tavLst>
                                        <p:tav tm="0">
                                          <p:val>
                                            <p:strVal val="#ppt_x"/>
                                          </p:val>
                                        </p:tav>
                                        <p:tav tm="100000">
                                          <p:val>
                                            <p:strVal val="#ppt_x"/>
                                          </p:val>
                                        </p:tav>
                                      </p:tavLst>
                                    </p:anim>
                                    <p:anim calcmode="lin" valueType="num">
                                      <p:cBhvr>
                                        <p:cTn id="73" dur="500" fill="hold"/>
                                        <p:tgtEl>
                                          <p:spTgt spid="30"/>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53" presetClass="entr" presetSubtype="16"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4000"/>
                            </p:stCondLst>
                            <p:childTnLst>
                              <p:par>
                                <p:cTn id="81" presetID="12" presetClass="entr" presetSubtype="8"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p:tgtEl>
                                          <p:spTgt spid="36"/>
                                        </p:tgtEl>
                                        <p:attrNameLst>
                                          <p:attrName>ppt_x</p:attrName>
                                        </p:attrNameLst>
                                      </p:cBhvr>
                                      <p:tavLst>
                                        <p:tav tm="0">
                                          <p:val>
                                            <p:strVal val="#ppt_x-#ppt_w*1.125000"/>
                                          </p:val>
                                        </p:tav>
                                        <p:tav tm="100000">
                                          <p:val>
                                            <p:strVal val="#ppt_x"/>
                                          </p:val>
                                        </p:tav>
                                      </p:tavLst>
                                    </p:anim>
                                    <p:animEffect transition="in" filter="wipe(right)">
                                      <p:cBhvr>
                                        <p:cTn id="84" dur="500"/>
                                        <p:tgtEl>
                                          <p:spTgt spid="36"/>
                                        </p:tgtEl>
                                      </p:cBhvr>
                                    </p:animEffect>
                                  </p:childTnLst>
                                </p:cTn>
                              </p:par>
                            </p:childTnLst>
                          </p:cTn>
                        </p:par>
                        <p:par>
                          <p:cTn id="85" fill="hold">
                            <p:stCondLst>
                              <p:cond delay="450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500"/>
                                        <p:tgtEl>
                                          <p:spTgt spid="35"/>
                                        </p:tgtEl>
                                      </p:cBhvr>
                                    </p:animEffect>
                                  </p:childTnLst>
                                </p:cTn>
                              </p:par>
                            </p:childTnLst>
                          </p:cTn>
                        </p:par>
                        <p:par>
                          <p:cTn id="89" fill="hold">
                            <p:stCondLst>
                              <p:cond delay="5000"/>
                            </p:stCondLst>
                            <p:childTnLst>
                              <p:par>
                                <p:cTn id="90" presetID="12" presetClass="entr" presetSubtype="4" fill="hold" grpId="0" nodeType="afterEffect">
                                  <p:stCondLst>
                                    <p:cond delay="0"/>
                                  </p:stCondLst>
                                  <p:iterate type="lt">
                                    <p:tmPct val="50000"/>
                                  </p:iterate>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200"/>
                                        <p:tgtEl>
                                          <p:spTgt spid="37"/>
                                        </p:tgtEl>
                                        <p:attrNameLst>
                                          <p:attrName>ppt_y</p:attrName>
                                        </p:attrNameLst>
                                      </p:cBhvr>
                                      <p:tavLst>
                                        <p:tav tm="0">
                                          <p:val>
                                            <p:strVal val="#ppt_y+#ppt_h*1.125000"/>
                                          </p:val>
                                        </p:tav>
                                        <p:tav tm="100000">
                                          <p:val>
                                            <p:strVal val="#ppt_y"/>
                                          </p:val>
                                        </p:tav>
                                      </p:tavLst>
                                    </p:anim>
                                    <p:animEffect transition="in" filter="wipe(up)">
                                      <p:cBhvr>
                                        <p:cTn id="93" dur="200"/>
                                        <p:tgtEl>
                                          <p:spTgt spid="37"/>
                                        </p:tgtEl>
                                      </p:cBhvr>
                                    </p:animEffect>
                                  </p:childTnLst>
                                </p:cTn>
                              </p:par>
                            </p:childTnLst>
                          </p:cTn>
                        </p:par>
                        <p:par>
                          <p:cTn id="94" fill="hold">
                            <p:stCondLst>
                              <p:cond delay="6099"/>
                            </p:stCondLst>
                            <p:childTnLst>
                              <p:par>
                                <p:cTn id="95" presetID="14" presetClass="entr" presetSubtype="1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randombar(horizontal)">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工作完成具体情况</a:t>
            </a:r>
            <a:endParaRPr lang="en-GB" altLang="zh-CN" dirty="0">
              <a:solidFill>
                <a:schemeClr val="tx1">
                  <a:lumMod val="75000"/>
                  <a:lumOff val="25000"/>
                </a:schemeClr>
              </a:solidFill>
            </a:endParaRPr>
          </a:p>
        </p:txBody>
      </p:sp>
      <p:sp>
        <p:nvSpPr>
          <p:cNvPr id="3" name="Shape 514"/>
          <p:cNvSpPr/>
          <p:nvPr/>
        </p:nvSpPr>
        <p:spPr>
          <a:xfrm>
            <a:off x="9318466" y="2272704"/>
            <a:ext cx="1691157" cy="2782432"/>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Shape 515"/>
          <p:cNvSpPr/>
          <p:nvPr/>
        </p:nvSpPr>
        <p:spPr>
          <a:xfrm>
            <a:off x="5083491" y="4824560"/>
            <a:ext cx="1613968"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 name="Shape 516"/>
          <p:cNvSpPr/>
          <p:nvPr/>
        </p:nvSpPr>
        <p:spPr>
          <a:xfrm>
            <a:off x="6697459" y="4824560"/>
            <a:ext cx="2627245"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 name="Shape 517"/>
          <p:cNvSpPr/>
          <p:nvPr/>
        </p:nvSpPr>
        <p:spPr>
          <a:xfrm>
            <a:off x="2375157" y="2272704"/>
            <a:ext cx="2084572" cy="1391216"/>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 name="Shape 518"/>
          <p:cNvSpPr/>
          <p:nvPr/>
        </p:nvSpPr>
        <p:spPr>
          <a:xfrm>
            <a:off x="4453496" y="2272704"/>
            <a:ext cx="2428297"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 name="Shape 519"/>
          <p:cNvSpPr/>
          <p:nvPr/>
        </p:nvSpPr>
        <p:spPr>
          <a:xfrm>
            <a:off x="6875554" y="2272704"/>
            <a:ext cx="2449148" cy="230577"/>
          </a:xfrm>
          <a:prstGeom prst="rect">
            <a:avLst/>
          </a:prstGeom>
          <a:solidFill>
            <a:srgbClr val="843C0C"/>
          </a:solidFill>
          <a:ln w="12700">
            <a:miter lim="400000"/>
          </a:ln>
        </p:spPr>
        <p:txBody>
          <a:bodyPr lIns="17904" tIns="17904" rIns="17904" bIns="17904"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95">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 name="Shape 546"/>
          <p:cNvSpPr/>
          <p:nvPr/>
        </p:nvSpPr>
        <p:spPr>
          <a:xfrm>
            <a:off x="2375841" y="3663922"/>
            <a:ext cx="220652" cy="3211588"/>
          </a:xfrm>
          <a:prstGeom prst="rect">
            <a:avLst/>
          </a:prstGeom>
          <a:solidFill>
            <a:srgbClr val="843C0C"/>
          </a:solidFill>
          <a:ln w="12700">
            <a:miter lim="400000"/>
          </a:ln>
        </p:spPr>
        <p:txBody>
          <a:bodyPr lIns="0" tIns="0" rIns="0" bIns="0" anchor="ctr"/>
          <a:lstStyle/>
          <a:p>
            <a:pPr defTabSz="913765">
              <a:defRPr sz="3200"/>
            </a:pPr>
            <a:endParaRPr sz="277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8283142" y="4634599"/>
            <a:ext cx="2020964" cy="1441444"/>
            <a:chOff x="16516498" y="9245600"/>
            <a:chExt cx="4116217" cy="2875548"/>
          </a:xfrm>
          <a:effectLst>
            <a:outerShdw blurRad="419100" dist="419100" dir="5400000" algn="ctr" rotWithShape="0">
              <a:srgbClr val="000000">
                <a:alpha val="43137"/>
              </a:srgbClr>
            </a:outerShdw>
          </a:effectLst>
        </p:grpSpPr>
        <p:sp>
          <p:nvSpPr>
            <p:cNvPr id="11" name="Shape 529"/>
            <p:cNvSpPr/>
            <p:nvPr/>
          </p:nvSpPr>
          <p:spPr>
            <a:xfrm>
              <a:off x="16516498" y="10871687"/>
              <a:ext cx="4116217" cy="1249461"/>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050" kern="100" dirty="0">
                  <a:solidFill>
                    <a:srgbClr val="E7E6E6"/>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050" dirty="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2" name="Group 533"/>
            <p:cNvGrpSpPr/>
            <p:nvPr/>
          </p:nvGrpSpPr>
          <p:grpSpPr>
            <a:xfrm>
              <a:off x="18034263" y="9245600"/>
              <a:ext cx="1252278" cy="1252278"/>
              <a:chOff x="0" y="0"/>
              <a:chExt cx="1252277" cy="1252277"/>
            </a:xfrm>
          </p:grpSpPr>
          <p:sp>
            <p:nvSpPr>
              <p:cNvPr id="13"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14"/>
          <p:cNvGrpSpPr/>
          <p:nvPr/>
        </p:nvGrpSpPr>
        <p:grpSpPr>
          <a:xfrm>
            <a:off x="8283142" y="2062653"/>
            <a:ext cx="2020964" cy="1383497"/>
            <a:chOff x="16516498" y="4114800"/>
            <a:chExt cx="4116217" cy="2759947"/>
          </a:xfrm>
          <a:effectLst>
            <a:outerShdw blurRad="419100" dist="419100" dir="5400000" algn="ctr" rotWithShape="0">
              <a:srgbClr val="000000">
                <a:alpha val="43137"/>
              </a:srgbClr>
            </a:outerShdw>
          </a:effectLst>
        </p:grpSpPr>
        <p:sp>
          <p:nvSpPr>
            <p:cNvPr id="16" name="Shape 526"/>
            <p:cNvSpPr/>
            <p:nvPr/>
          </p:nvSpPr>
          <p:spPr>
            <a:xfrm>
              <a:off x="16516498" y="5625287"/>
              <a:ext cx="4116217" cy="1249460"/>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单击添加内测期工作描述文字内容单击添加内测期工作描述</a:t>
              </a:r>
              <a:r>
                <a:rPr lang="zh-CN" altLang="en-US" sz="1050" kern="100" dirty="0">
                  <a:solidFill>
                    <a:srgbClr val="E7E6E6"/>
                  </a:solidFill>
                  <a:latin typeface="Arial" panose="020B0604020202020204" pitchFamily="34" charset="0"/>
                  <a:ea typeface="微软雅黑" panose="020B0503020204020204" pitchFamily="34" charset="-122"/>
                  <a:sym typeface="Arial" panose="020B0604020202020204" pitchFamily="34" charset="0"/>
                </a:rPr>
                <a:t>文字内容</a:t>
              </a:r>
              <a:endParaRPr lang="zh-CN" altLang="en-US" sz="1050" dirty="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7" name="Group 536"/>
            <p:cNvGrpSpPr/>
            <p:nvPr/>
          </p:nvGrpSpPr>
          <p:grpSpPr>
            <a:xfrm>
              <a:off x="18034263" y="4114800"/>
              <a:ext cx="1252278" cy="1252285"/>
              <a:chOff x="0" y="0"/>
              <a:chExt cx="1252277" cy="1252283"/>
            </a:xfrm>
          </p:grpSpPr>
          <p:sp>
            <p:nvSpPr>
              <p:cNvPr id="18"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组合 19"/>
          <p:cNvGrpSpPr/>
          <p:nvPr/>
        </p:nvGrpSpPr>
        <p:grpSpPr>
          <a:xfrm>
            <a:off x="3444438" y="2062654"/>
            <a:ext cx="2020964" cy="1520689"/>
            <a:chOff x="6661225" y="4114800"/>
            <a:chExt cx="4116217" cy="3033632"/>
          </a:xfrm>
          <a:effectLst>
            <a:outerShdw blurRad="419100" dist="419100" dir="5400000" algn="ctr" rotWithShape="0">
              <a:srgbClr val="000000">
                <a:alpha val="43137"/>
              </a:srgbClr>
            </a:outerShdw>
          </a:effectLst>
        </p:grpSpPr>
        <p:sp>
          <p:nvSpPr>
            <p:cNvPr id="21" name="Shape 525"/>
            <p:cNvSpPr/>
            <p:nvPr/>
          </p:nvSpPr>
          <p:spPr>
            <a:xfrm>
              <a:off x="6661225" y="5544396"/>
              <a:ext cx="4116217" cy="1604036"/>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单击添加方案期工作描述文字内容单击添加方案期工作描述文字内容</a:t>
              </a:r>
              <a:endParaRPr lang="zh-CN" altLang="en-US" sz="1050" dirty="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defTabSz="913765">
                <a:lnSpc>
                  <a:spcPct val="110000"/>
                </a:lnSpc>
                <a:defRPr sz="1800"/>
              </a:pPr>
              <a:endParaRPr lang="zh-CN" altLang="en-US" sz="1050" dirty="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2" name="Group 539"/>
            <p:cNvGrpSpPr/>
            <p:nvPr/>
          </p:nvGrpSpPr>
          <p:grpSpPr>
            <a:xfrm>
              <a:off x="8115563" y="4114800"/>
              <a:ext cx="1252290" cy="1252285"/>
              <a:chOff x="0" y="0"/>
              <a:chExt cx="1252289" cy="1252283"/>
            </a:xfrm>
          </p:grpSpPr>
          <p:sp>
            <p:nvSpPr>
              <p:cNvPr id="23"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5869282" y="4634599"/>
            <a:ext cx="2020964" cy="1441444"/>
            <a:chOff x="11600048" y="9245600"/>
            <a:chExt cx="4116217" cy="2875548"/>
          </a:xfrm>
          <a:effectLst>
            <a:outerShdw blurRad="419100" dist="419100" dir="5400000" algn="ctr" rotWithShape="0">
              <a:srgbClr val="000000">
                <a:alpha val="43137"/>
              </a:srgbClr>
            </a:outerShdw>
          </a:effectLst>
        </p:grpSpPr>
        <p:sp>
          <p:nvSpPr>
            <p:cNvPr id="26" name="Shape 527"/>
            <p:cNvSpPr/>
            <p:nvPr/>
          </p:nvSpPr>
          <p:spPr>
            <a:xfrm>
              <a:off x="11600048" y="10871687"/>
              <a:ext cx="4116217" cy="1249461"/>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单击添加公测期工作描述文字内容单击添加公测期工作描述文字内容</a:t>
              </a:r>
              <a:endParaRPr lang="zh-CN" altLang="en-US" sz="1050" dirty="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7" name="Group 542"/>
            <p:cNvGrpSpPr/>
            <p:nvPr/>
          </p:nvGrpSpPr>
          <p:grpSpPr>
            <a:xfrm>
              <a:off x="13068563" y="9245600"/>
              <a:ext cx="1252278" cy="1252278"/>
              <a:chOff x="0" y="0"/>
              <a:chExt cx="1252277" cy="1252277"/>
            </a:xfrm>
          </p:grpSpPr>
          <p:sp>
            <p:nvSpPr>
              <p:cNvPr id="28"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29"/>
          <p:cNvGrpSpPr/>
          <p:nvPr/>
        </p:nvGrpSpPr>
        <p:grpSpPr>
          <a:xfrm>
            <a:off x="5869283" y="2062653"/>
            <a:ext cx="2020964" cy="1561237"/>
            <a:chOff x="11600049" y="4114800"/>
            <a:chExt cx="4116217" cy="3114523"/>
          </a:xfrm>
          <a:effectLst>
            <a:outerShdw blurRad="419100" dist="419100" dir="5400000" algn="ctr" rotWithShape="0">
              <a:srgbClr val="000000">
                <a:alpha val="43137"/>
              </a:srgbClr>
            </a:outerShdw>
          </a:effectLst>
        </p:grpSpPr>
        <p:sp>
          <p:nvSpPr>
            <p:cNvPr id="31" name="Shape 524"/>
            <p:cNvSpPr/>
            <p:nvPr/>
          </p:nvSpPr>
          <p:spPr>
            <a:xfrm>
              <a:off x="11600049" y="5625286"/>
              <a:ext cx="4116217" cy="1604037"/>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gn="ctr" defTabSz="913765">
                <a:lnSpc>
                  <a:spcPct val="110000"/>
                </a:lnSpc>
                <a:defRPr sz="1800"/>
              </a:pPr>
              <a:r>
                <a:rPr lang="zh-CN" altLang="en-US" sz="1050" kern="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单击添加封测期工作描述文字内容单击添加封测期工作描述文字内容</a:t>
              </a:r>
              <a:endParaRPr lang="zh-CN" altLang="en-US" sz="1050" dirty="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a:p>
              <a:pPr defTabSz="913765">
                <a:lnSpc>
                  <a:spcPct val="110000"/>
                </a:lnSpc>
                <a:defRPr sz="1800"/>
              </a:pPr>
              <a:endParaRPr lang="zh-CN" altLang="en-US" sz="1050" dirty="0">
                <a:solidFill>
                  <a:prstClr val="black">
                    <a:lumMod val="65000"/>
                    <a:lumOff val="3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2" name="Group 545"/>
            <p:cNvGrpSpPr/>
            <p:nvPr/>
          </p:nvGrpSpPr>
          <p:grpSpPr>
            <a:xfrm>
              <a:off x="13068563" y="4114800"/>
              <a:ext cx="1252278" cy="1252285"/>
              <a:chOff x="0" y="0"/>
              <a:chExt cx="1252277" cy="1252283"/>
            </a:xfrm>
          </p:grpSpPr>
          <p:sp>
            <p:nvSpPr>
              <p:cNvPr id="33"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 name="组合 34"/>
          <p:cNvGrpSpPr/>
          <p:nvPr/>
        </p:nvGrpSpPr>
        <p:grpSpPr>
          <a:xfrm>
            <a:off x="941339" y="3574381"/>
            <a:ext cx="1852363" cy="629560"/>
            <a:chOff x="1581848" y="7286171"/>
            <a:chExt cx="3772817" cy="1255913"/>
          </a:xfrm>
          <a:effectLst>
            <a:outerShdw blurRad="419100" dist="419100" dir="5400000" algn="ctr" rotWithShape="0">
              <a:srgbClr val="000000">
                <a:alpha val="43137"/>
              </a:srgbClr>
            </a:outerShdw>
          </a:effectLst>
        </p:grpSpPr>
        <p:sp>
          <p:nvSpPr>
            <p:cNvPr id="36" name="Shape 530"/>
            <p:cNvSpPr/>
            <p:nvPr/>
          </p:nvSpPr>
          <p:spPr>
            <a:xfrm>
              <a:off x="1581848" y="7286171"/>
              <a:ext cx="2251979" cy="1249459"/>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algn="r" defTabSz="913765">
                <a:lnSpc>
                  <a:spcPct val="110000"/>
                </a:lnSpc>
                <a:defRPr sz="1800"/>
              </a:pPr>
              <a:r>
                <a:rPr lang="zh-CN" altLang="en-US" sz="1050" kern="100" dirty="0">
                  <a:solidFill>
                    <a:prstClr val="black">
                      <a:lumMod val="95000"/>
                      <a:lumOff val="5000"/>
                    </a:prstClr>
                  </a:solidFill>
                  <a:latin typeface="Arial" panose="020B0604020202020204" pitchFamily="34" charset="0"/>
                  <a:ea typeface="微软雅黑" panose="020B0503020204020204" pitchFamily="34" charset="-122"/>
                  <a:sym typeface="Arial" panose="020B0604020202020204" pitchFamily="34" charset="0"/>
                </a:rPr>
                <a:t>单击添加筹备期工作描述文字内容</a:t>
              </a:r>
              <a:endParaRPr sz="1050" dirty="0">
                <a:solidFill>
                  <a:prstClr val="black">
                    <a:lumMod val="95000"/>
                    <a:lumOff val="5000"/>
                  </a:prst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7" name="Group 549"/>
            <p:cNvGrpSpPr/>
            <p:nvPr/>
          </p:nvGrpSpPr>
          <p:grpSpPr>
            <a:xfrm>
              <a:off x="4102363" y="7289800"/>
              <a:ext cx="1252302" cy="1252284"/>
              <a:chOff x="0" y="0"/>
              <a:chExt cx="1252301" cy="1252283"/>
            </a:xfrm>
          </p:grpSpPr>
          <p:sp>
            <p:nvSpPr>
              <p:cNvPr id="38"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gradFill>
                <a:gsLst>
                  <a:gs pos="0">
                    <a:srgbClr val="A40022"/>
                  </a:gs>
                  <a:gs pos="100000">
                    <a:srgbClr val="FC0226"/>
                  </a:gs>
                </a:gsLst>
                <a:lin ang="5400000" scaled="0"/>
              </a:gra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9"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2984" tIns="32984" rIns="32984" bIns="3298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 name="组合 39"/>
          <p:cNvGrpSpPr/>
          <p:nvPr/>
        </p:nvGrpSpPr>
        <p:grpSpPr>
          <a:xfrm>
            <a:off x="3646679" y="4274589"/>
            <a:ext cx="2020964" cy="2065027"/>
            <a:chOff x="6645500" y="8544464"/>
            <a:chExt cx="4116217" cy="4119537"/>
          </a:xfrm>
          <a:effectLst>
            <a:outerShdw blurRad="419100" dist="419100" dir="5400000" algn="ctr" rotWithShape="0">
              <a:srgbClr val="000000">
                <a:alpha val="43137"/>
              </a:srgbClr>
            </a:outerShdw>
          </a:effectLst>
        </p:grpSpPr>
        <p:sp>
          <p:nvSpPr>
            <p:cNvPr id="41" name="Shape 528"/>
            <p:cNvSpPr/>
            <p:nvPr/>
          </p:nvSpPr>
          <p:spPr>
            <a:xfrm>
              <a:off x="6645500" y="11414541"/>
              <a:ext cx="4116217" cy="1249460"/>
            </a:xfrm>
            <a:prstGeom prst="rect">
              <a:avLst/>
            </a:prstGeom>
            <a:ln w="12700">
              <a:miter lim="400000"/>
            </a:ln>
          </p:spPr>
          <p:txBody>
            <a:bodyPr lIns="0" tIns="0" rIns="0" bIns="0">
              <a:spAutoFit/>
            </a:bodyPr>
            <a:lstStyle/>
            <a:p>
              <a:pPr algn="ctr" defTabSz="913765">
                <a:lnSpc>
                  <a:spcPct val="110000"/>
                </a:lnSpc>
                <a:defRPr sz="1800"/>
              </a:pPr>
              <a:r>
                <a:rPr lang="zh-CN" altLang="en-US"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600" b="1" dirty="0">
                <a:solidFill>
                  <a:srgbClr val="CB0B0B"/>
                </a:solidFill>
                <a:latin typeface="Arial" panose="020B0604020202020204" pitchFamily="34" charset="0"/>
                <a:ea typeface="微软雅黑" panose="020B0503020204020204" pitchFamily="34" charset="-122"/>
                <a:cs typeface="Roboto Bold"/>
                <a:sym typeface="Arial" panose="020B0604020202020204" pitchFamily="34" charset="0"/>
              </a:endParaRPr>
            </a:p>
            <a:p>
              <a:pPr defTabSz="913765">
                <a:lnSpc>
                  <a:spcPct val="110000"/>
                </a:lnSpc>
                <a:defRPr sz="1800"/>
              </a:pPr>
              <a:r>
                <a:rPr lang="zh-CN" altLang="en-US" sz="1050" kern="1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单击添加公测期工作描述文字内容单击添加公测期工作描述文字</a:t>
              </a:r>
              <a:r>
                <a:rPr lang="zh-CN" altLang="en-US" sz="1050" kern="100" dirty="0">
                  <a:solidFill>
                    <a:srgbClr val="E7E6E6"/>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050" dirty="0">
                <a:solidFill>
                  <a:srgbClr val="E7E6E6"/>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42"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
        <p:nvSpPr>
          <p:cNvPr id="43" name="灯片编号占位符 42"/>
          <p:cNvSpPr>
            <a:spLocks noGrp="1"/>
          </p:cNvSpPr>
          <p:nvPr>
            <p:ph type="sldNum" sz="quarter" idx="12"/>
          </p:nvPr>
        </p:nvSpPr>
        <p:spPr/>
        <p:txBody>
          <a:bodyPr/>
          <a:lstStyle/>
          <a:p>
            <a:fld id="{E0596BC5-39E9-41F1-BBD9-DF4DEBACD03C}" type="slidenum">
              <a:rPr lang="zh-CN" altLang="en-US" smtClean="0"/>
              <a:t>14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par>
                                <p:cTn id="8" presetID="53" presetClass="entr" presetSubtype="16" fill="hold" nodeType="withEffect">
                                  <p:stCondLst>
                                    <p:cond delay="50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par>
                                <p:cTn id="26" presetID="53" presetClass="entr" presetSubtype="16" fill="hold" nodeType="withEffect">
                                  <p:stCondLst>
                                    <p:cond delay="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par>
                                <p:cTn id="35" presetID="53" presetClass="entr" presetSubtype="16"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1000"/>
                                        <p:tgtEl>
                                          <p:spTgt spid="3"/>
                                        </p:tgtEl>
                                      </p:cBhvr>
                                    </p:animEffect>
                                  </p:childTnLst>
                                </p:cTn>
                              </p:par>
                              <p:par>
                                <p:cTn id="44" presetID="53" presetClass="entr" presetSubtype="16" fill="hold" nodeType="withEffect">
                                  <p:stCondLst>
                                    <p:cond delay="5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1000"/>
                                        <p:tgtEl>
                                          <p:spTgt spid="5"/>
                                        </p:tgtEl>
                                      </p:cBhvr>
                                    </p:animEffect>
                                  </p:childTnLst>
                                </p:cTn>
                              </p:par>
                              <p:par>
                                <p:cTn id="53" presetID="53" presetClass="entr" presetSubtype="16" fill="hold" nodeType="withEffect">
                                  <p:stCondLst>
                                    <p:cond delay="50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1000"/>
                                        <p:tgtEl>
                                          <p:spTgt spid="4"/>
                                        </p:tgtEl>
                                      </p:cBhvr>
                                    </p:animEffect>
                                  </p:childTnLst>
                                </p:cTn>
                              </p:par>
                              <p:par>
                                <p:cTn id="62" presetID="53" presetClass="entr" presetSubtype="16"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工作完成具体情况</a:t>
            </a:r>
            <a:endParaRPr lang="en-GB" altLang="zh-CN" dirty="0">
              <a:solidFill>
                <a:schemeClr val="tx1">
                  <a:lumMod val="75000"/>
                  <a:lumOff val="25000"/>
                </a:schemeClr>
              </a:solidFill>
            </a:endParaRPr>
          </a:p>
        </p:txBody>
      </p:sp>
      <p:sp>
        <p:nvSpPr>
          <p:cNvPr id="31" name="TextBox 63"/>
          <p:cNvSpPr txBox="1"/>
          <p:nvPr/>
        </p:nvSpPr>
        <p:spPr>
          <a:xfrm>
            <a:off x="7297327" y="3618503"/>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id-ID" sz="1470" dirty="0">
                <a:solidFill>
                  <a:prstClr val="black"/>
                </a:solidFill>
                <a:latin typeface="方正兰亭纤黑_GBK" panose="02000000000000000000" pitchFamily="2" charset="-122"/>
                <a:ea typeface="方正兰亭纤黑_GBK" panose="02000000000000000000" pitchFamily="2" charset="-122"/>
              </a:rPr>
              <a:t>45%</a:t>
            </a:r>
          </a:p>
        </p:txBody>
      </p:sp>
      <p:sp>
        <p:nvSpPr>
          <p:cNvPr id="32" name="Rectangle 1"/>
          <p:cNvSpPr/>
          <p:nvPr/>
        </p:nvSpPr>
        <p:spPr>
          <a:xfrm>
            <a:off x="7255518" y="3911637"/>
            <a:ext cx="561277" cy="1326903"/>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33" name="组合 32"/>
          <p:cNvGrpSpPr/>
          <p:nvPr/>
        </p:nvGrpSpPr>
        <p:grpSpPr>
          <a:xfrm>
            <a:off x="7126999" y="4952015"/>
            <a:ext cx="761747" cy="929243"/>
            <a:chOff x="14161707" y="9878803"/>
            <a:chExt cx="1551494" cy="1853752"/>
          </a:xfrm>
          <a:effectLst>
            <a:outerShdw blurRad="419100" dist="419100" dir="5400000" algn="ctr" rotWithShape="0">
              <a:srgbClr val="000000">
                <a:alpha val="43137"/>
              </a:srgbClr>
            </a:outerShdw>
          </a:effectLst>
        </p:grpSpPr>
        <p:sp>
          <p:nvSpPr>
            <p:cNvPr id="34" name="TextBox 71"/>
            <p:cNvSpPr txBox="1"/>
            <p:nvPr/>
          </p:nvSpPr>
          <p:spPr>
            <a:xfrm>
              <a:off x="14161707" y="11202993"/>
              <a:ext cx="1551494" cy="529562"/>
            </a:xfrm>
            <a:prstGeom prst="rect">
              <a:avLst/>
            </a:prstGeom>
            <a:noFill/>
          </p:spPr>
          <p:txBody>
            <a:bodyPr wrap="none" rtlCol="0">
              <a:spAutoFit/>
            </a:bodyPr>
            <a:lstStyle/>
            <a:p>
              <a:pPr algn="ctr" defTabSz="913765">
                <a:defRPr/>
              </a:pPr>
              <a:r>
                <a:rPr lang="zh-CN" altLang="en-US" sz="1125" dirty="0">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35" name="组合 34"/>
            <p:cNvGrpSpPr/>
            <p:nvPr/>
          </p:nvGrpSpPr>
          <p:grpSpPr>
            <a:xfrm>
              <a:off x="14421547" y="9878803"/>
              <a:ext cx="1143186" cy="1143185"/>
              <a:chOff x="14421547" y="9878803"/>
              <a:chExt cx="1143186" cy="1143185"/>
            </a:xfrm>
          </p:grpSpPr>
          <p:sp>
            <p:nvSpPr>
              <p:cNvPr id="36" name="Oval 2"/>
              <p:cNvSpPr/>
              <p:nvPr/>
            </p:nvSpPr>
            <p:spPr>
              <a:xfrm>
                <a:off x="14421547"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37" name="TextBox 69"/>
              <p:cNvSpPr txBox="1"/>
              <p:nvPr/>
            </p:nvSpPr>
            <p:spPr>
              <a:xfrm>
                <a:off x="14656491" y="10165659"/>
                <a:ext cx="748321" cy="821846"/>
              </a:xfrm>
              <a:prstGeom prst="rect">
                <a:avLst/>
              </a:prstGeom>
              <a:noFill/>
            </p:spPr>
            <p:txBody>
              <a:bodyPr wrap="none" rtlCol="0">
                <a:spAutoFit/>
              </a:bodyPr>
              <a:lstStyle/>
              <a:p>
                <a:pPr defTabSz="913765">
                  <a:defRPr/>
                </a:pPr>
                <a:r>
                  <a:rPr lang="en-US" sz="2075" b="1" dirty="0">
                    <a:solidFill>
                      <a:prstClr val="white"/>
                    </a:solidFill>
                    <a:latin typeface="思源黑体 CN Medium" panose="020B0600000000000000" pitchFamily="34" charset="-122"/>
                    <a:ea typeface="思源黑体 CN Medium" panose="020B0600000000000000" pitchFamily="34" charset="-122"/>
                  </a:rPr>
                  <a:t>A</a:t>
                </a:r>
                <a:endParaRPr lang="id-ID" sz="2075" b="1" dirty="0">
                  <a:solidFill>
                    <a:prstClr val="white"/>
                  </a:solidFill>
                  <a:latin typeface="思源黑体 CN Medium" panose="020B0600000000000000" pitchFamily="34" charset="-122"/>
                  <a:ea typeface="思源黑体 CN Medium" panose="020B0600000000000000" pitchFamily="34" charset="-122"/>
                </a:endParaRPr>
              </a:p>
            </p:txBody>
          </p:sp>
        </p:grpSp>
      </p:grpSp>
      <p:grpSp>
        <p:nvGrpSpPr>
          <p:cNvPr id="38" name="组合 37"/>
          <p:cNvGrpSpPr/>
          <p:nvPr/>
        </p:nvGrpSpPr>
        <p:grpSpPr>
          <a:xfrm>
            <a:off x="1858618" y="4034689"/>
            <a:ext cx="4347540" cy="1834313"/>
            <a:chOff x="3431297" y="8048830"/>
            <a:chExt cx="8854891" cy="3659284"/>
          </a:xfrm>
          <a:effectLst>
            <a:outerShdw blurRad="419100" dist="419100" dir="5400000" algn="ctr" rotWithShape="0">
              <a:srgbClr val="000000">
                <a:alpha val="43137"/>
              </a:srgbClr>
            </a:outerShdw>
          </a:effectLst>
        </p:grpSpPr>
        <p:sp>
          <p:nvSpPr>
            <p:cNvPr id="39" name="TextBox 26"/>
            <p:cNvSpPr txBox="1"/>
            <p:nvPr/>
          </p:nvSpPr>
          <p:spPr>
            <a:xfrm>
              <a:off x="3431297" y="10890990"/>
              <a:ext cx="1551495" cy="529562"/>
            </a:xfrm>
            <a:prstGeom prst="rect">
              <a:avLst/>
            </a:prstGeom>
            <a:noFill/>
          </p:spPr>
          <p:txBody>
            <a:bodyPr wrap="none" rtlCol="0">
              <a:spAutoFit/>
            </a:bodyPr>
            <a:lstStyle/>
            <a:p>
              <a:pPr defTabSz="913765">
                <a:defRPr/>
              </a:pPr>
              <a:r>
                <a:rPr lang="zh-CN" altLang="en-US" sz="1125" dirty="0">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nvGrpSpPr>
            <p:cNvPr id="40" name="组合 39"/>
            <p:cNvGrpSpPr/>
            <p:nvPr/>
          </p:nvGrpSpPr>
          <p:grpSpPr>
            <a:xfrm>
              <a:off x="5238872" y="8262350"/>
              <a:ext cx="5824782" cy="2884595"/>
              <a:chOff x="5084915" y="8029674"/>
              <a:chExt cx="4462044" cy="2884595"/>
            </a:xfrm>
          </p:grpSpPr>
          <p:cxnSp>
            <p:nvCxnSpPr>
              <p:cNvPr id="77" name="Straight Connector 54"/>
              <p:cNvCxnSpPr/>
              <p:nvPr/>
            </p:nvCxnSpPr>
            <p:spPr>
              <a:xfrm>
                <a:off x="5084917" y="10910699"/>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20"/>
              <p:cNvCxnSpPr/>
              <p:nvPr/>
            </p:nvCxnSpPr>
            <p:spPr>
              <a:xfrm>
                <a:off x="5084915" y="10910699"/>
                <a:ext cx="258491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79" name="Straight Connector 54"/>
              <p:cNvCxnSpPr/>
              <p:nvPr/>
            </p:nvCxnSpPr>
            <p:spPr>
              <a:xfrm>
                <a:off x="5084917" y="9973890"/>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Straight Connector 20"/>
              <p:cNvCxnSpPr/>
              <p:nvPr/>
            </p:nvCxnSpPr>
            <p:spPr>
              <a:xfrm>
                <a:off x="5084915" y="9973890"/>
                <a:ext cx="381446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91" name="Straight Connector 54"/>
              <p:cNvCxnSpPr/>
              <p:nvPr/>
            </p:nvCxnSpPr>
            <p:spPr>
              <a:xfrm>
                <a:off x="5084917" y="910979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20"/>
              <p:cNvCxnSpPr/>
              <p:nvPr/>
            </p:nvCxnSpPr>
            <p:spPr>
              <a:xfrm>
                <a:off x="5084915" y="9109794"/>
                <a:ext cx="258491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cxnSp>
            <p:nvCxnSpPr>
              <p:cNvPr id="93" name="Straight Connector 54"/>
              <p:cNvCxnSpPr/>
              <p:nvPr/>
            </p:nvCxnSpPr>
            <p:spPr>
              <a:xfrm>
                <a:off x="5084917" y="8029674"/>
                <a:ext cx="4462042" cy="3570"/>
              </a:xfrm>
              <a:prstGeom prst="line">
                <a:avLst/>
              </a:prstGeom>
              <a:ln w="254000" cap="rnd">
                <a:solidFill>
                  <a:schemeClr val="bg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Straight Connector 20"/>
              <p:cNvCxnSpPr/>
              <p:nvPr/>
            </p:nvCxnSpPr>
            <p:spPr>
              <a:xfrm>
                <a:off x="5084915" y="8029674"/>
                <a:ext cx="3814463" cy="0"/>
              </a:xfrm>
              <a:prstGeom prst="line">
                <a:avLst/>
              </a:prstGeom>
              <a:ln w="254000" cap="rnd">
                <a:solidFill>
                  <a:srgbClr val="A40022"/>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1320490" y="8072071"/>
              <a:ext cx="965698" cy="768761"/>
              <a:chOff x="10521786" y="8009529"/>
              <a:chExt cx="965698" cy="768761"/>
            </a:xfrm>
          </p:grpSpPr>
          <p:sp>
            <p:nvSpPr>
              <p:cNvPr id="63"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9"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76"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dirty="0">
                    <a:solidFill>
                      <a:prstClr val="white"/>
                    </a:solidFill>
                    <a:latin typeface="Calibri Light" panose="020F0302020204030204"/>
                    <a:ea typeface="Roboto Lt" pitchFamily="2" charset="0"/>
                  </a:rPr>
                  <a:t>95%</a:t>
                </a:r>
              </a:p>
            </p:txBody>
          </p:sp>
        </p:grpSp>
        <p:grpSp>
          <p:nvGrpSpPr>
            <p:cNvPr id="42" name="组合 41"/>
            <p:cNvGrpSpPr/>
            <p:nvPr/>
          </p:nvGrpSpPr>
          <p:grpSpPr>
            <a:xfrm>
              <a:off x="11320490" y="9138448"/>
              <a:ext cx="965698" cy="768761"/>
              <a:chOff x="10521786" y="8009529"/>
              <a:chExt cx="965698" cy="768761"/>
            </a:xfrm>
          </p:grpSpPr>
          <p:sp>
            <p:nvSpPr>
              <p:cNvPr id="60"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1"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62"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dirty="0">
                    <a:solidFill>
                      <a:prstClr val="white"/>
                    </a:solidFill>
                    <a:latin typeface="Calibri Light" panose="020F0302020204030204"/>
                    <a:ea typeface="Roboto Lt" pitchFamily="2" charset="0"/>
                  </a:rPr>
                  <a:t>95%</a:t>
                </a:r>
              </a:p>
            </p:txBody>
          </p:sp>
        </p:grpSp>
        <p:grpSp>
          <p:nvGrpSpPr>
            <p:cNvPr id="43" name="组合 42"/>
            <p:cNvGrpSpPr/>
            <p:nvPr/>
          </p:nvGrpSpPr>
          <p:grpSpPr>
            <a:xfrm>
              <a:off x="11320490" y="9998974"/>
              <a:ext cx="965698" cy="768761"/>
              <a:chOff x="10521786" y="8009529"/>
              <a:chExt cx="965698" cy="768761"/>
            </a:xfrm>
          </p:grpSpPr>
          <p:sp>
            <p:nvSpPr>
              <p:cNvPr id="53"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7"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8"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dirty="0">
                    <a:solidFill>
                      <a:prstClr val="white"/>
                    </a:solidFill>
                    <a:latin typeface="Calibri Light" panose="020F0302020204030204"/>
                    <a:ea typeface="Roboto Lt" pitchFamily="2" charset="0"/>
                  </a:rPr>
                  <a:t>95%</a:t>
                </a:r>
              </a:p>
            </p:txBody>
          </p:sp>
        </p:grpSp>
        <p:grpSp>
          <p:nvGrpSpPr>
            <p:cNvPr id="44" name="组合 43"/>
            <p:cNvGrpSpPr/>
            <p:nvPr/>
          </p:nvGrpSpPr>
          <p:grpSpPr>
            <a:xfrm>
              <a:off x="11320490" y="10939353"/>
              <a:ext cx="965698" cy="768761"/>
              <a:chOff x="10521786" y="8009529"/>
              <a:chExt cx="965698" cy="768761"/>
            </a:xfrm>
          </p:grpSpPr>
          <p:sp>
            <p:nvSpPr>
              <p:cNvPr id="50" name="Isosceles Triangle 45"/>
              <p:cNvSpPr/>
              <p:nvPr/>
            </p:nvSpPr>
            <p:spPr bwMode="auto">
              <a:xfrm rot="16200000">
                <a:off x="10506276" y="8091400"/>
                <a:ext cx="248738" cy="217718"/>
              </a:xfrm>
              <a:prstGeom prst="triangle">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1" name="Rounded Rectangle 47"/>
              <p:cNvSpPr/>
              <p:nvPr/>
            </p:nvSpPr>
            <p:spPr bwMode="auto">
              <a:xfrm>
                <a:off x="10627092" y="8029674"/>
                <a:ext cx="860392" cy="342641"/>
              </a:xfrm>
              <a:prstGeom prst="roundRect">
                <a:avLst/>
              </a:prstGeom>
              <a:gradFill>
                <a:gsLst>
                  <a:gs pos="0">
                    <a:srgbClr val="A40022"/>
                  </a:gs>
                  <a:gs pos="100000">
                    <a:srgbClr val="FC0226"/>
                  </a:gs>
                </a:gsLst>
                <a:lin ang="5400000" scaled="0"/>
              </a:gradFill>
              <a:ln w="76200">
                <a:noFill/>
              </a:ln>
            </p:spPr>
            <p:style>
              <a:lnRef idx="1">
                <a:schemeClr val="accent1"/>
              </a:lnRef>
              <a:fillRef idx="0">
                <a:schemeClr val="accent1"/>
              </a:fillRef>
              <a:effectRef idx="0">
                <a:schemeClr val="accent1"/>
              </a:effectRef>
              <a:fontRef idx="minor">
                <a:schemeClr val="tx1"/>
              </a:fontRef>
            </p:style>
            <p:txBody>
              <a:bodyPr anchor="ctr"/>
              <a:lstStyle/>
              <a:p>
                <a:pPr algn="ctr" defTabSz="913765">
                  <a:defRPr/>
                </a:pPr>
                <a:endParaRPr lang="id-ID" sz="345">
                  <a:solidFill>
                    <a:prstClr val="black"/>
                  </a:solidFill>
                  <a:latin typeface="Roboto" pitchFamily="2" charset="0"/>
                  <a:ea typeface="Roboto" pitchFamily="2" charset="0"/>
                </a:endParaRPr>
              </a:p>
            </p:txBody>
          </p:sp>
          <p:sp>
            <p:nvSpPr>
              <p:cNvPr id="52" name="TextBox 59"/>
              <p:cNvSpPr txBox="1">
                <a:spLocks noChangeArrowheads="1"/>
              </p:cNvSpPr>
              <p:nvPr/>
            </p:nvSpPr>
            <p:spPr bwMode="auto">
              <a:xfrm>
                <a:off x="10664088" y="8009529"/>
                <a:ext cx="786400" cy="768761"/>
              </a:xfrm>
              <a:prstGeom prst="rect">
                <a:avLst/>
              </a:prstGeom>
              <a:noFill/>
              <a:ln w="9525">
                <a:noFill/>
                <a:miter lim="800000"/>
              </a:ln>
            </p:spPr>
            <p:txBody>
              <a:bodyPr wrap="square">
                <a:spAutoFit/>
              </a:bodyPr>
              <a:lstStyle/>
              <a:p>
                <a:pPr algn="ctr" defTabSz="913765">
                  <a:defRPr/>
                </a:pPr>
                <a:r>
                  <a:rPr lang="id-ID" sz="950" dirty="0">
                    <a:solidFill>
                      <a:prstClr val="white"/>
                    </a:solidFill>
                    <a:latin typeface="Calibri Light" panose="020F0302020204030204"/>
                    <a:ea typeface="Roboto Lt" pitchFamily="2" charset="0"/>
                  </a:rPr>
                  <a:t>95%</a:t>
                </a:r>
              </a:p>
            </p:txBody>
          </p:sp>
        </p:grpSp>
        <p:sp>
          <p:nvSpPr>
            <p:cNvPr id="45" name="TextBox 129"/>
            <p:cNvSpPr txBox="1"/>
            <p:nvPr/>
          </p:nvSpPr>
          <p:spPr>
            <a:xfrm>
              <a:off x="3431297" y="9994401"/>
              <a:ext cx="1551495" cy="529562"/>
            </a:xfrm>
            <a:prstGeom prst="rect">
              <a:avLst/>
            </a:prstGeom>
            <a:noFill/>
          </p:spPr>
          <p:txBody>
            <a:bodyPr wrap="none" rtlCol="0">
              <a:spAutoFit/>
            </a:bodyPr>
            <a:lstStyle/>
            <a:p>
              <a:pPr defTabSz="913765">
                <a:defRPr/>
              </a:pPr>
              <a:r>
                <a:rPr lang="zh-CN" altLang="en-US" sz="1125" dirty="0">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8" name="TextBox 130"/>
            <p:cNvSpPr txBox="1"/>
            <p:nvPr/>
          </p:nvSpPr>
          <p:spPr>
            <a:xfrm>
              <a:off x="3431297" y="9158595"/>
              <a:ext cx="1551495" cy="529562"/>
            </a:xfrm>
            <a:prstGeom prst="rect">
              <a:avLst/>
            </a:prstGeom>
            <a:noFill/>
          </p:spPr>
          <p:txBody>
            <a:bodyPr wrap="none" rtlCol="0">
              <a:spAutoFit/>
            </a:bodyPr>
            <a:lstStyle/>
            <a:p>
              <a:pPr defTabSz="913765">
                <a:defRPr/>
              </a:pPr>
              <a:r>
                <a:rPr lang="zh-CN" altLang="en-US" sz="1125" dirty="0">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sp>
          <p:nvSpPr>
            <p:cNvPr id="49" name="TextBox 131"/>
            <p:cNvSpPr txBox="1"/>
            <p:nvPr/>
          </p:nvSpPr>
          <p:spPr>
            <a:xfrm>
              <a:off x="3431297" y="8048830"/>
              <a:ext cx="1551495" cy="529562"/>
            </a:xfrm>
            <a:prstGeom prst="rect">
              <a:avLst/>
            </a:prstGeom>
            <a:noFill/>
          </p:spPr>
          <p:txBody>
            <a:bodyPr wrap="none" rtlCol="0">
              <a:spAutoFit/>
            </a:bodyPr>
            <a:lstStyle/>
            <a:p>
              <a:pPr defTabSz="913765">
                <a:defRPr/>
              </a:pPr>
              <a:r>
                <a:rPr lang="zh-CN" altLang="en-US" sz="1125" dirty="0">
                  <a:solidFill>
                    <a:schemeClr val="tx1">
                      <a:lumMod val="75000"/>
                      <a:lumOff val="25000"/>
                    </a:schemeClr>
                  </a:solidFill>
                  <a:latin typeface="思源黑体 CN Medium" panose="020B0600000000000000" pitchFamily="34" charset="-122"/>
                  <a:ea typeface="思源黑体 CN Medium" panose="020B0600000000000000" pitchFamily="34" charset="-122"/>
                </a:rPr>
                <a:t>添加标题</a:t>
              </a:r>
              <a:endParaRPr lang="id-ID" altLang="zh-CN" sz="1125"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sp>
        <p:nvSpPr>
          <p:cNvPr id="95" name="TextBox 132"/>
          <p:cNvSpPr txBox="1"/>
          <p:nvPr/>
        </p:nvSpPr>
        <p:spPr>
          <a:xfrm>
            <a:off x="8159000" y="2633555"/>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dirty="0">
                <a:solidFill>
                  <a:prstClr val="black"/>
                </a:solidFill>
                <a:latin typeface="方正兰亭纤黑_GBK" panose="02000000000000000000" pitchFamily="2" charset="-122"/>
                <a:ea typeface="方正兰亭纤黑_GBK" panose="02000000000000000000" pitchFamily="2" charset="-122"/>
              </a:rPr>
              <a:t>8</a:t>
            </a:r>
            <a:r>
              <a:rPr lang="id-ID" sz="1470" dirty="0">
                <a:solidFill>
                  <a:prstClr val="black"/>
                </a:solidFill>
                <a:latin typeface="方正兰亭纤黑_GBK" panose="02000000000000000000" pitchFamily="2" charset="-122"/>
                <a:ea typeface="方正兰亭纤黑_GBK" panose="02000000000000000000" pitchFamily="2" charset="-122"/>
              </a:rPr>
              <a:t>5%</a:t>
            </a:r>
          </a:p>
        </p:txBody>
      </p:sp>
      <p:sp>
        <p:nvSpPr>
          <p:cNvPr id="96" name="Rectangle 1"/>
          <p:cNvSpPr/>
          <p:nvPr/>
        </p:nvSpPr>
        <p:spPr>
          <a:xfrm>
            <a:off x="8117190" y="3046695"/>
            <a:ext cx="561277" cy="219184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97" name="组合 96"/>
          <p:cNvGrpSpPr/>
          <p:nvPr/>
        </p:nvGrpSpPr>
        <p:grpSpPr>
          <a:xfrm>
            <a:off x="7988672" y="4952015"/>
            <a:ext cx="761747" cy="929243"/>
            <a:chOff x="15916726" y="9878803"/>
            <a:chExt cx="1551494" cy="1853752"/>
          </a:xfrm>
          <a:effectLst>
            <a:outerShdw blurRad="419100" dist="419100" dir="5400000" algn="ctr" rotWithShape="0">
              <a:srgbClr val="000000">
                <a:alpha val="43137"/>
              </a:srgbClr>
            </a:outerShdw>
          </a:effectLst>
        </p:grpSpPr>
        <p:sp>
          <p:nvSpPr>
            <p:cNvPr id="98" name="TextBox 134"/>
            <p:cNvSpPr txBox="1"/>
            <p:nvPr/>
          </p:nvSpPr>
          <p:spPr>
            <a:xfrm>
              <a:off x="15916726" y="11202993"/>
              <a:ext cx="1551494" cy="529562"/>
            </a:xfrm>
            <a:prstGeom prst="rect">
              <a:avLst/>
            </a:prstGeom>
            <a:noFill/>
          </p:spPr>
          <p:txBody>
            <a:bodyPr wrap="none" rtlCol="0">
              <a:spAutoFit/>
            </a:bodyPr>
            <a:lstStyle/>
            <a:p>
              <a:pPr algn="ctr" defTabSz="913765">
                <a:defRPr/>
              </a:pPr>
              <a:r>
                <a:rPr lang="zh-CN" altLang="en-US" sz="1125" dirty="0">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99" name="组合 98"/>
            <p:cNvGrpSpPr/>
            <p:nvPr/>
          </p:nvGrpSpPr>
          <p:grpSpPr>
            <a:xfrm>
              <a:off x="16176566" y="9878803"/>
              <a:ext cx="1143186" cy="1143185"/>
              <a:chOff x="16176566" y="9878803"/>
              <a:chExt cx="1143186" cy="1143185"/>
            </a:xfrm>
          </p:grpSpPr>
          <p:sp>
            <p:nvSpPr>
              <p:cNvPr id="100" name="Oval 2"/>
              <p:cNvSpPr/>
              <p:nvPr/>
            </p:nvSpPr>
            <p:spPr>
              <a:xfrm>
                <a:off x="161765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01" name="TextBox 136"/>
              <p:cNvSpPr txBox="1"/>
              <p:nvPr/>
            </p:nvSpPr>
            <p:spPr>
              <a:xfrm>
                <a:off x="16411510" y="10165659"/>
                <a:ext cx="718938" cy="821846"/>
              </a:xfrm>
              <a:prstGeom prst="rect">
                <a:avLst/>
              </a:prstGeom>
              <a:noFill/>
            </p:spPr>
            <p:txBody>
              <a:bodyPr wrap="none" rtlCol="0">
                <a:spAutoFit/>
              </a:bodyPr>
              <a:lstStyle/>
              <a:p>
                <a:pPr defTabSz="913765">
                  <a:defRPr/>
                </a:pPr>
                <a:r>
                  <a:rPr lang="en-US" sz="2075" b="1" dirty="0">
                    <a:solidFill>
                      <a:prstClr val="white"/>
                    </a:solidFill>
                    <a:latin typeface="思源黑体 CN Medium" panose="020B0600000000000000" pitchFamily="34" charset="-122"/>
                    <a:ea typeface="思源黑体 CN Medium" panose="020B0600000000000000" pitchFamily="34" charset="-122"/>
                  </a:rPr>
                  <a:t>B</a:t>
                </a:r>
                <a:endParaRPr lang="id-ID" sz="2075" b="1" dirty="0">
                  <a:solidFill>
                    <a:prstClr val="white"/>
                  </a:solidFill>
                  <a:latin typeface="思源黑体 CN Medium" panose="020B0600000000000000" pitchFamily="34" charset="-122"/>
                  <a:ea typeface="思源黑体 CN Medium" panose="020B0600000000000000" pitchFamily="34" charset="-122"/>
                </a:endParaRPr>
              </a:p>
            </p:txBody>
          </p:sp>
        </p:grpSp>
      </p:grpSp>
      <p:sp>
        <p:nvSpPr>
          <p:cNvPr id="102" name="TextBox 137"/>
          <p:cNvSpPr txBox="1"/>
          <p:nvPr/>
        </p:nvSpPr>
        <p:spPr>
          <a:xfrm>
            <a:off x="9042855" y="3030608"/>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dirty="0">
                <a:solidFill>
                  <a:prstClr val="black"/>
                </a:solidFill>
                <a:latin typeface="方正兰亭纤黑_GBK" panose="02000000000000000000" pitchFamily="2" charset="-122"/>
                <a:ea typeface="方正兰亭纤黑_GBK" panose="02000000000000000000" pitchFamily="2" charset="-122"/>
              </a:rPr>
              <a:t>6</a:t>
            </a:r>
            <a:r>
              <a:rPr lang="id-ID" sz="1470" dirty="0">
                <a:solidFill>
                  <a:prstClr val="black"/>
                </a:solidFill>
                <a:latin typeface="方正兰亭纤黑_GBK" panose="02000000000000000000" pitchFamily="2" charset="-122"/>
                <a:ea typeface="方正兰亭纤黑_GBK" panose="02000000000000000000" pitchFamily="2" charset="-122"/>
              </a:rPr>
              <a:t>5%</a:t>
            </a:r>
          </a:p>
        </p:txBody>
      </p:sp>
      <p:sp>
        <p:nvSpPr>
          <p:cNvPr id="103" name="Rectangle 1"/>
          <p:cNvSpPr/>
          <p:nvPr/>
        </p:nvSpPr>
        <p:spPr>
          <a:xfrm>
            <a:off x="9001044" y="3395935"/>
            <a:ext cx="561277" cy="184260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104" name="组合 103"/>
          <p:cNvGrpSpPr/>
          <p:nvPr/>
        </p:nvGrpSpPr>
        <p:grpSpPr>
          <a:xfrm>
            <a:off x="8872528" y="4952015"/>
            <a:ext cx="761747" cy="929243"/>
            <a:chOff x="17716926" y="9878803"/>
            <a:chExt cx="1551494" cy="1853752"/>
          </a:xfrm>
          <a:effectLst>
            <a:outerShdw blurRad="419100" dist="419100" dir="5400000" algn="ctr" rotWithShape="0">
              <a:srgbClr val="000000">
                <a:alpha val="43137"/>
              </a:srgbClr>
            </a:outerShdw>
          </a:effectLst>
        </p:grpSpPr>
        <p:sp>
          <p:nvSpPr>
            <p:cNvPr id="105" name="TextBox 139"/>
            <p:cNvSpPr txBox="1"/>
            <p:nvPr/>
          </p:nvSpPr>
          <p:spPr>
            <a:xfrm>
              <a:off x="17716926" y="11202993"/>
              <a:ext cx="1551494" cy="529562"/>
            </a:xfrm>
            <a:prstGeom prst="rect">
              <a:avLst/>
            </a:prstGeom>
            <a:noFill/>
          </p:spPr>
          <p:txBody>
            <a:bodyPr wrap="none" rtlCol="0">
              <a:spAutoFit/>
            </a:bodyPr>
            <a:lstStyle/>
            <a:p>
              <a:pPr algn="ctr" defTabSz="913765">
                <a:defRPr/>
              </a:pPr>
              <a:r>
                <a:rPr lang="zh-CN" altLang="en-US" sz="1125" dirty="0">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106" name="组合 105"/>
            <p:cNvGrpSpPr/>
            <p:nvPr/>
          </p:nvGrpSpPr>
          <p:grpSpPr>
            <a:xfrm>
              <a:off x="17976766" y="9878803"/>
              <a:ext cx="1143186" cy="1143185"/>
              <a:chOff x="17976766" y="9878803"/>
              <a:chExt cx="1143186" cy="1143185"/>
            </a:xfrm>
          </p:grpSpPr>
          <p:sp>
            <p:nvSpPr>
              <p:cNvPr id="107" name="Oval 2"/>
              <p:cNvSpPr/>
              <p:nvPr/>
            </p:nvSpPr>
            <p:spPr>
              <a:xfrm>
                <a:off x="179767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08" name="TextBox 141"/>
              <p:cNvSpPr txBox="1"/>
              <p:nvPr/>
            </p:nvSpPr>
            <p:spPr>
              <a:xfrm>
                <a:off x="18211710" y="10165659"/>
                <a:ext cx="722201" cy="821846"/>
              </a:xfrm>
              <a:prstGeom prst="rect">
                <a:avLst/>
              </a:prstGeom>
              <a:noFill/>
            </p:spPr>
            <p:txBody>
              <a:bodyPr wrap="none" rtlCol="0">
                <a:spAutoFit/>
              </a:bodyPr>
              <a:lstStyle/>
              <a:p>
                <a:pPr defTabSz="913765">
                  <a:defRPr/>
                </a:pPr>
                <a:r>
                  <a:rPr lang="en-US" sz="2075" b="1" dirty="0">
                    <a:solidFill>
                      <a:prstClr val="white"/>
                    </a:solidFill>
                    <a:latin typeface="思源黑体 CN Medium" panose="020B0600000000000000" pitchFamily="34" charset="-122"/>
                    <a:ea typeface="思源黑体 CN Medium" panose="020B0600000000000000" pitchFamily="34" charset="-122"/>
                  </a:rPr>
                  <a:t>C</a:t>
                </a:r>
                <a:endParaRPr lang="id-ID" sz="2075" b="1" dirty="0">
                  <a:solidFill>
                    <a:prstClr val="white"/>
                  </a:solidFill>
                  <a:latin typeface="思源黑体 CN Medium" panose="020B0600000000000000" pitchFamily="34" charset="-122"/>
                  <a:ea typeface="思源黑体 CN Medium" panose="020B0600000000000000" pitchFamily="34" charset="-122"/>
                </a:endParaRPr>
              </a:p>
            </p:txBody>
          </p:sp>
        </p:grpSp>
      </p:grpSp>
      <p:sp>
        <p:nvSpPr>
          <p:cNvPr id="109" name="TextBox 142"/>
          <p:cNvSpPr txBox="1"/>
          <p:nvPr/>
        </p:nvSpPr>
        <p:spPr>
          <a:xfrm>
            <a:off x="9942091" y="2453073"/>
            <a:ext cx="397760" cy="269927"/>
          </a:xfrm>
          <a:prstGeom prst="rect">
            <a:avLst/>
          </a:prstGeom>
          <a:noFill/>
          <a:effectLst>
            <a:outerShdw blurRad="419100" dist="419100" dir="5400000" algn="ctr" rotWithShape="0">
              <a:srgbClr val="000000">
                <a:alpha val="43137"/>
              </a:srgbClr>
            </a:outerShdw>
          </a:effectLst>
        </p:spPr>
        <p:txBody>
          <a:bodyPr wrap="none" lIns="42969" tIns="21485" rIns="42969" bIns="21485" rtlCol="0">
            <a:spAutoFit/>
          </a:bodyPr>
          <a:lstStyle/>
          <a:p>
            <a:pPr defTabSz="913765">
              <a:defRPr/>
            </a:pPr>
            <a:r>
              <a:rPr lang="en-US" sz="1470" dirty="0">
                <a:solidFill>
                  <a:prstClr val="black"/>
                </a:solidFill>
                <a:latin typeface="方正兰亭纤黑_GBK" panose="02000000000000000000" pitchFamily="2" charset="-122"/>
                <a:ea typeface="方正兰亭纤黑_GBK" panose="02000000000000000000" pitchFamily="2" charset="-122"/>
              </a:rPr>
              <a:t>9</a:t>
            </a:r>
            <a:r>
              <a:rPr lang="id-ID" sz="1470" dirty="0">
                <a:solidFill>
                  <a:prstClr val="black"/>
                </a:solidFill>
                <a:latin typeface="方正兰亭纤黑_GBK" panose="02000000000000000000" pitchFamily="2" charset="-122"/>
                <a:ea typeface="方正兰亭纤黑_GBK" panose="02000000000000000000" pitchFamily="2" charset="-122"/>
              </a:rPr>
              <a:t>5%</a:t>
            </a:r>
          </a:p>
        </p:txBody>
      </p:sp>
      <p:sp>
        <p:nvSpPr>
          <p:cNvPr id="110" name="Rectangle 1"/>
          <p:cNvSpPr/>
          <p:nvPr/>
        </p:nvSpPr>
        <p:spPr>
          <a:xfrm>
            <a:off x="9884900" y="2723699"/>
            <a:ext cx="561277" cy="2514839"/>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id-ID" sz="780">
              <a:solidFill>
                <a:srgbClr val="ED7D31"/>
              </a:solidFill>
              <a:latin typeface="Calibri" panose="020F0502020204030204"/>
            </a:endParaRPr>
          </a:p>
        </p:txBody>
      </p:sp>
      <p:grpSp>
        <p:nvGrpSpPr>
          <p:cNvPr id="111" name="组合 110"/>
          <p:cNvGrpSpPr/>
          <p:nvPr/>
        </p:nvGrpSpPr>
        <p:grpSpPr>
          <a:xfrm>
            <a:off x="9756384" y="4952015"/>
            <a:ext cx="761747" cy="929243"/>
            <a:chOff x="19517126" y="9878803"/>
            <a:chExt cx="1551494" cy="1853752"/>
          </a:xfrm>
          <a:effectLst>
            <a:outerShdw blurRad="419100" dist="419100" dir="5400000" algn="ctr" rotWithShape="0">
              <a:srgbClr val="000000">
                <a:alpha val="43137"/>
              </a:srgbClr>
            </a:outerShdw>
          </a:effectLst>
        </p:grpSpPr>
        <p:sp>
          <p:nvSpPr>
            <p:cNvPr id="112" name="TextBox 144"/>
            <p:cNvSpPr txBox="1"/>
            <p:nvPr/>
          </p:nvSpPr>
          <p:spPr>
            <a:xfrm>
              <a:off x="19517126" y="11202993"/>
              <a:ext cx="1551494" cy="529562"/>
            </a:xfrm>
            <a:prstGeom prst="rect">
              <a:avLst/>
            </a:prstGeom>
            <a:noFill/>
          </p:spPr>
          <p:txBody>
            <a:bodyPr wrap="none" rtlCol="0">
              <a:spAutoFit/>
            </a:bodyPr>
            <a:lstStyle/>
            <a:p>
              <a:pPr algn="ctr" defTabSz="913765">
                <a:defRPr/>
              </a:pPr>
              <a:r>
                <a:rPr lang="zh-CN" altLang="en-US" sz="1125" dirty="0">
                  <a:solidFill>
                    <a:schemeClr val="tx1">
                      <a:lumMod val="75000"/>
                      <a:lumOff val="25000"/>
                    </a:schemeClr>
                  </a:solidFill>
                  <a:latin typeface="方正兰亭纤黑_GBK" panose="02000000000000000000" pitchFamily="2" charset="-122"/>
                  <a:ea typeface="方正兰亭纤黑_GBK" panose="02000000000000000000" pitchFamily="2" charset="-122"/>
                </a:rPr>
                <a:t>添加标题</a:t>
              </a:r>
              <a:endParaRPr lang="id-ID" sz="1125" dirty="0">
                <a:solidFill>
                  <a:schemeClr val="tx1">
                    <a:lumMod val="75000"/>
                    <a:lumOff val="25000"/>
                  </a:schemeClr>
                </a:solidFill>
                <a:latin typeface="方正兰亭纤黑_GBK" panose="02000000000000000000" pitchFamily="2" charset="-122"/>
                <a:ea typeface="方正兰亭纤黑_GBK" panose="02000000000000000000" pitchFamily="2" charset="-122"/>
              </a:endParaRPr>
            </a:p>
          </p:txBody>
        </p:sp>
        <p:grpSp>
          <p:nvGrpSpPr>
            <p:cNvPr id="113" name="组合 112"/>
            <p:cNvGrpSpPr/>
            <p:nvPr/>
          </p:nvGrpSpPr>
          <p:grpSpPr>
            <a:xfrm>
              <a:off x="19776966" y="9878803"/>
              <a:ext cx="1143186" cy="1143185"/>
              <a:chOff x="19776966" y="9878803"/>
              <a:chExt cx="1143186" cy="1143185"/>
            </a:xfrm>
          </p:grpSpPr>
          <p:sp>
            <p:nvSpPr>
              <p:cNvPr id="114" name="Oval 2"/>
              <p:cNvSpPr/>
              <p:nvPr/>
            </p:nvSpPr>
            <p:spPr>
              <a:xfrm>
                <a:off x="19776966" y="9878803"/>
                <a:ext cx="1143186" cy="1143185"/>
              </a:xfrm>
              <a:prstGeom prst="ellipse">
                <a:avLst/>
              </a:prstGeom>
              <a:gradFill>
                <a:gsLst>
                  <a:gs pos="0">
                    <a:srgbClr val="A40022"/>
                  </a:gs>
                  <a:gs pos="100000">
                    <a:srgbClr val="FC0226"/>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780">
                  <a:solidFill>
                    <a:srgbClr val="ED7D31"/>
                  </a:solidFill>
                  <a:latin typeface="Calibri" panose="020F0502020204030204"/>
                </a:endParaRPr>
              </a:p>
            </p:txBody>
          </p:sp>
          <p:sp>
            <p:nvSpPr>
              <p:cNvPr id="115" name="TextBox 146"/>
              <p:cNvSpPr txBox="1"/>
              <p:nvPr/>
            </p:nvSpPr>
            <p:spPr>
              <a:xfrm>
                <a:off x="20011910" y="10165659"/>
                <a:ext cx="774440" cy="821846"/>
              </a:xfrm>
              <a:prstGeom prst="rect">
                <a:avLst/>
              </a:prstGeom>
              <a:noFill/>
            </p:spPr>
            <p:txBody>
              <a:bodyPr wrap="none" rtlCol="0">
                <a:spAutoFit/>
              </a:bodyPr>
              <a:lstStyle/>
              <a:p>
                <a:pPr defTabSz="913765">
                  <a:defRPr/>
                </a:pPr>
                <a:r>
                  <a:rPr lang="en-US" sz="2075" b="1" dirty="0">
                    <a:solidFill>
                      <a:prstClr val="white"/>
                    </a:solidFill>
                    <a:latin typeface="思源黑体 CN Medium" panose="020B0600000000000000" pitchFamily="34" charset="-122"/>
                    <a:ea typeface="思源黑体 CN Medium" panose="020B0600000000000000" pitchFamily="34" charset="-122"/>
                  </a:rPr>
                  <a:t>D</a:t>
                </a:r>
                <a:endParaRPr lang="id-ID" sz="2075" b="1" dirty="0">
                  <a:solidFill>
                    <a:prstClr val="white"/>
                  </a:solidFill>
                  <a:latin typeface="思源黑体 CN Medium" panose="020B0600000000000000" pitchFamily="34" charset="-122"/>
                  <a:ea typeface="思源黑体 CN Medium" panose="020B0600000000000000" pitchFamily="34" charset="-122"/>
                </a:endParaRPr>
              </a:p>
            </p:txBody>
          </p:sp>
        </p:grpSp>
      </p:grpSp>
      <p:grpSp>
        <p:nvGrpSpPr>
          <p:cNvPr id="116" name="组合 115"/>
          <p:cNvGrpSpPr/>
          <p:nvPr/>
        </p:nvGrpSpPr>
        <p:grpSpPr>
          <a:xfrm>
            <a:off x="1807263" y="2166899"/>
            <a:ext cx="4430156" cy="1385909"/>
            <a:chOff x="3326696" y="4322762"/>
            <a:chExt cx="9023161" cy="2764759"/>
          </a:xfrm>
        </p:grpSpPr>
        <p:grpSp>
          <p:nvGrpSpPr>
            <p:cNvPr id="117" name="组合 116"/>
            <p:cNvGrpSpPr/>
            <p:nvPr/>
          </p:nvGrpSpPr>
          <p:grpSpPr>
            <a:xfrm>
              <a:off x="3342296" y="4322762"/>
              <a:ext cx="6624309" cy="893187"/>
              <a:chOff x="3342296" y="4322762"/>
              <a:chExt cx="6624309" cy="893187"/>
            </a:xfrm>
          </p:grpSpPr>
          <p:sp>
            <p:nvSpPr>
              <p:cNvPr id="120" name="Rounded Rectangle 43"/>
              <p:cNvSpPr/>
              <p:nvPr/>
            </p:nvSpPr>
            <p:spPr>
              <a:xfrm>
                <a:off x="3342296" y="4322762"/>
                <a:ext cx="6624309" cy="893187"/>
              </a:xfrm>
              <a:prstGeom prst="round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id-ID" sz="1170">
                  <a:solidFill>
                    <a:prstClr val="white"/>
                  </a:solidFill>
                  <a:latin typeface="Calibri" panose="020F0502020204030204"/>
                </a:endParaRPr>
              </a:p>
            </p:txBody>
          </p:sp>
          <p:sp>
            <p:nvSpPr>
              <p:cNvPr id="121" name="TextBox 153"/>
              <p:cNvSpPr txBox="1"/>
              <p:nvPr/>
            </p:nvSpPr>
            <p:spPr>
              <a:xfrm>
                <a:off x="3765111" y="4414326"/>
                <a:ext cx="5778675" cy="798182"/>
              </a:xfrm>
              <a:prstGeom prst="rect">
                <a:avLst/>
              </a:prstGeom>
              <a:noFill/>
            </p:spPr>
            <p:txBody>
              <a:bodyPr wrap="square" rtlCol="0">
                <a:spAutoFit/>
              </a:bodyPr>
              <a:lstStyle/>
              <a:p>
                <a:pPr defTabSz="913765">
                  <a:defRPr/>
                </a:pPr>
                <a:r>
                  <a:rPr lang="zh-CN" altLang="en-US" sz="2000" dirty="0">
                    <a:solidFill>
                      <a:prstClr val="white"/>
                    </a:solidFill>
                    <a:latin typeface="思源黑体 CN Medium" panose="020B0600000000000000" pitchFamily="34" charset="-122"/>
                    <a:ea typeface="思源黑体 CN Medium" panose="020B0600000000000000" pitchFamily="34" charset="-122"/>
                  </a:rPr>
                  <a:t>点击输入标题内容</a:t>
                </a:r>
                <a:endParaRPr lang="id-ID" sz="2000" dirty="0">
                  <a:solidFill>
                    <a:prstClr val="white"/>
                  </a:solidFill>
                  <a:latin typeface="思源黑体 CN Medium" panose="020B0600000000000000" pitchFamily="34" charset="-122"/>
                  <a:ea typeface="思源黑体 CN Medium" panose="020B0600000000000000" pitchFamily="34" charset="-122"/>
                </a:endParaRPr>
              </a:p>
            </p:txBody>
          </p:sp>
        </p:grpSp>
        <p:sp>
          <p:nvSpPr>
            <p:cNvPr id="118" name="TextBox 154"/>
            <p:cNvSpPr txBox="1"/>
            <p:nvPr/>
          </p:nvSpPr>
          <p:spPr>
            <a:xfrm>
              <a:off x="3326696" y="5327453"/>
              <a:ext cx="2811557" cy="636116"/>
            </a:xfrm>
            <a:prstGeom prst="rect">
              <a:avLst/>
            </a:prstGeom>
            <a:noFill/>
          </p:spPr>
          <p:txBody>
            <a:bodyPr wrap="square" rtlCol="0">
              <a:spAutoFit/>
            </a:bodyPr>
            <a:lstStyle/>
            <a:p>
              <a:pPr defTabSz="913765">
                <a:defRPr/>
              </a:pPr>
              <a:r>
                <a:rPr lang="en-US" altLang="zh-CN" sz="1470" dirty="0">
                  <a:solidFill>
                    <a:prstClr val="black">
                      <a:lumMod val="75000"/>
                      <a:lumOff val="25000"/>
                    </a:prstClr>
                  </a:solidFill>
                  <a:latin typeface="方正兰亭纤黑_GBK" panose="02000000000000000000" pitchFamily="2" charset="-122"/>
                  <a:ea typeface="方正兰亭纤黑_GBK" panose="02000000000000000000" pitchFamily="2" charset="-122"/>
                </a:rPr>
                <a:t>Add Content</a:t>
              </a:r>
              <a:endParaRPr lang="zh-CN" altLang="en-US" sz="1470" dirty="0">
                <a:solidFill>
                  <a:prstClr val="black">
                    <a:lumMod val="75000"/>
                    <a:lumOff val="25000"/>
                  </a:prstClr>
                </a:solidFill>
                <a:latin typeface="方正兰亭纤黑_GBK" panose="02000000000000000000" pitchFamily="2" charset="-122"/>
                <a:ea typeface="方正兰亭纤黑_GBK" panose="02000000000000000000" pitchFamily="2" charset="-122"/>
              </a:endParaRPr>
            </a:p>
          </p:txBody>
        </p:sp>
        <p:sp>
          <p:nvSpPr>
            <p:cNvPr id="119" name="TextBox 155"/>
            <p:cNvSpPr txBox="1"/>
            <p:nvPr/>
          </p:nvSpPr>
          <p:spPr>
            <a:xfrm>
              <a:off x="3359113" y="5928239"/>
              <a:ext cx="8990744" cy="1159282"/>
            </a:xfrm>
            <a:prstGeom prst="rect">
              <a:avLst/>
            </a:prstGeom>
            <a:noFill/>
          </p:spPr>
          <p:txBody>
            <a:bodyPr wrap="square" rtlCol="0">
              <a:spAutoFit/>
            </a:bodyPr>
            <a:lstStyle/>
            <a:p>
              <a:pPr defTabSz="913765">
                <a:lnSpc>
                  <a:spcPct val="150000"/>
                </a:lnSpc>
                <a:defRPr/>
              </a:pP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a:t>
              </a:r>
              <a:endParaRPr lang="en-US" altLang="zh-CN" sz="11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 name="灯片编号占位符 2"/>
          <p:cNvSpPr>
            <a:spLocks noGrp="1"/>
          </p:cNvSpPr>
          <p:nvPr>
            <p:ph type="sldNum" sz="quarter" idx="12"/>
          </p:nvPr>
        </p:nvSpPr>
        <p:spPr/>
        <p:txBody>
          <a:bodyPr/>
          <a:lstStyle/>
          <a:p>
            <a:fld id="{E0596BC5-39E9-41F1-BBD9-DF4DEBACD03C}" type="slidenum">
              <a:rPr lang="zh-CN" altLang="en-US" smtClean="0"/>
              <a:t>15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
                                        <p:tgtEl>
                                          <p:spTgt spid="32"/>
                                        </p:tgtEl>
                                        <p:attrNameLst>
                                          <p:attrName>ppt_y</p:attrName>
                                        </p:attrNameLst>
                                      </p:cBhvr>
                                      <p:tavLst>
                                        <p:tav tm="0">
                                          <p:val>
                                            <p:strVal val="#ppt_y+#ppt_h*1.125000"/>
                                          </p:val>
                                        </p:tav>
                                        <p:tav tm="100000">
                                          <p:val>
                                            <p:strVal val="#ppt_y"/>
                                          </p:val>
                                        </p:tav>
                                      </p:tavLst>
                                    </p:anim>
                                    <p:animEffect transition="in" filter="wipe(up)">
                                      <p:cBhvr>
                                        <p:cTn id="22" dur="300"/>
                                        <p:tgtEl>
                                          <p:spTgt spid="3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3000"/>
                            </p:stCondLst>
                            <p:childTnLst>
                              <p:par>
                                <p:cTn id="32" presetID="12" presetClass="entr" presetSubtype="4"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 calcmode="lin" valueType="num">
                                      <p:cBhvr additive="base">
                                        <p:cTn id="34" dur="300"/>
                                        <p:tgtEl>
                                          <p:spTgt spid="96"/>
                                        </p:tgtEl>
                                        <p:attrNameLst>
                                          <p:attrName>ppt_y</p:attrName>
                                        </p:attrNameLst>
                                      </p:cBhvr>
                                      <p:tavLst>
                                        <p:tav tm="0">
                                          <p:val>
                                            <p:strVal val="#ppt_y+#ppt_h*1.125000"/>
                                          </p:val>
                                        </p:tav>
                                        <p:tav tm="100000">
                                          <p:val>
                                            <p:strVal val="#ppt_y"/>
                                          </p:val>
                                        </p:tav>
                                      </p:tavLst>
                                    </p:anim>
                                    <p:animEffect transition="in" filter="wipe(up)">
                                      <p:cBhvr>
                                        <p:cTn id="35" dur="300"/>
                                        <p:tgtEl>
                                          <p:spTgt spid="9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500"/>
                                        <p:tgtEl>
                                          <p:spTgt spid="95"/>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300"/>
                                        <p:tgtEl>
                                          <p:spTgt spid="103"/>
                                        </p:tgtEl>
                                        <p:attrNameLst>
                                          <p:attrName>ppt_y</p:attrName>
                                        </p:attrNameLst>
                                      </p:cBhvr>
                                      <p:tavLst>
                                        <p:tav tm="0">
                                          <p:val>
                                            <p:strVal val="#ppt_y+#ppt_h*1.125000"/>
                                          </p:val>
                                        </p:tav>
                                        <p:tav tm="100000">
                                          <p:val>
                                            <p:strVal val="#ppt_y"/>
                                          </p:val>
                                        </p:tav>
                                      </p:tavLst>
                                    </p:anim>
                                    <p:animEffect transition="in" filter="wipe(up)">
                                      <p:cBhvr>
                                        <p:cTn id="48" dur="300"/>
                                        <p:tgtEl>
                                          <p:spTgt spid="10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300"/>
                                        <p:tgtEl>
                                          <p:spTgt spid="110"/>
                                        </p:tgtEl>
                                        <p:attrNameLst>
                                          <p:attrName>ppt_y</p:attrName>
                                        </p:attrNameLst>
                                      </p:cBhvr>
                                      <p:tavLst>
                                        <p:tav tm="0">
                                          <p:val>
                                            <p:strVal val="#ppt_y+#ppt_h*1.125000"/>
                                          </p:val>
                                        </p:tav>
                                        <p:tav tm="100000">
                                          <p:val>
                                            <p:strVal val="#ppt_y"/>
                                          </p:val>
                                        </p:tav>
                                      </p:tavLst>
                                    </p:anim>
                                    <p:animEffect transition="in" filter="wipe(up)">
                                      <p:cBhvr>
                                        <p:cTn id="61" dur="300"/>
                                        <p:tgtEl>
                                          <p:spTgt spid="110"/>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95" grpId="0"/>
      <p:bldP spid="96" grpId="0" animBg="1"/>
      <p:bldP spid="102" grpId="0"/>
      <p:bldP spid="103" grpId="0" animBg="1"/>
      <p:bldP spid="109" grpId="0"/>
      <p:bldP spid="1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reeform 566"/>
          <p:cNvSpPr>
            <a:spLocks noEditPoints="1"/>
          </p:cNvSpPr>
          <p:nvPr/>
        </p:nvSpPr>
        <p:spPr bwMode="auto">
          <a:xfrm>
            <a:off x="3784030" y="3211250"/>
            <a:ext cx="440405" cy="504148"/>
          </a:xfrm>
          <a:custGeom>
            <a:avLst/>
            <a:gdLst>
              <a:gd name="T0" fmla="*/ 15 w 98"/>
              <a:gd name="T1" fmla="*/ 55 h 110"/>
              <a:gd name="T2" fmla="*/ 25 w 98"/>
              <a:gd name="T3" fmla="*/ 36 h 110"/>
              <a:gd name="T4" fmla="*/ 11 w 98"/>
              <a:gd name="T5" fmla="*/ 24 h 110"/>
              <a:gd name="T6" fmla="*/ 1 w 98"/>
              <a:gd name="T7" fmla="*/ 38 h 110"/>
              <a:gd name="T8" fmla="*/ 15 w 98"/>
              <a:gd name="T9" fmla="*/ 55 h 110"/>
              <a:gd name="T10" fmla="*/ 27 w 98"/>
              <a:gd name="T11" fmla="*/ 79 h 110"/>
              <a:gd name="T12" fmla="*/ 27 w 98"/>
              <a:gd name="T13" fmla="*/ 84 h 110"/>
              <a:gd name="T14" fmla="*/ 32 w 98"/>
              <a:gd name="T15" fmla="*/ 89 h 110"/>
              <a:gd name="T16" fmla="*/ 38 w 98"/>
              <a:gd name="T17" fmla="*/ 89 h 110"/>
              <a:gd name="T18" fmla="*/ 38 w 98"/>
              <a:gd name="T19" fmla="*/ 75 h 110"/>
              <a:gd name="T20" fmla="*/ 32 w 98"/>
              <a:gd name="T21" fmla="*/ 75 h 110"/>
              <a:gd name="T22" fmla="*/ 27 w 98"/>
              <a:gd name="T23" fmla="*/ 79 h 110"/>
              <a:gd name="T24" fmla="*/ 36 w 98"/>
              <a:gd name="T25" fmla="*/ 33 h 110"/>
              <a:gd name="T26" fmla="*/ 48 w 98"/>
              <a:gd name="T27" fmla="*/ 16 h 110"/>
              <a:gd name="T28" fmla="*/ 36 w 98"/>
              <a:gd name="T29" fmla="*/ 0 h 110"/>
              <a:gd name="T30" fmla="*/ 25 w 98"/>
              <a:gd name="T31" fmla="*/ 16 h 110"/>
              <a:gd name="T32" fmla="*/ 36 w 98"/>
              <a:gd name="T33" fmla="*/ 33 h 110"/>
              <a:gd name="T34" fmla="*/ 63 w 98"/>
              <a:gd name="T35" fmla="*/ 34 h 110"/>
              <a:gd name="T36" fmla="*/ 78 w 98"/>
              <a:gd name="T37" fmla="*/ 19 h 110"/>
              <a:gd name="T38" fmla="*/ 68 w 98"/>
              <a:gd name="T39" fmla="*/ 3 h 110"/>
              <a:gd name="T40" fmla="*/ 54 w 98"/>
              <a:gd name="T41" fmla="*/ 17 h 110"/>
              <a:gd name="T42" fmla="*/ 63 w 98"/>
              <a:gd name="T43" fmla="*/ 34 h 110"/>
              <a:gd name="T44" fmla="*/ 84 w 98"/>
              <a:gd name="T45" fmla="*/ 73 h 110"/>
              <a:gd name="T46" fmla="*/ 63 w 98"/>
              <a:gd name="T47" fmla="*/ 52 h 110"/>
              <a:gd name="T48" fmla="*/ 34 w 98"/>
              <a:gd name="T49" fmla="*/ 51 h 110"/>
              <a:gd name="T50" fmla="*/ 20 w 98"/>
              <a:gd name="T51" fmla="*/ 66 h 110"/>
              <a:gd name="T52" fmla="*/ 8 w 98"/>
              <a:gd name="T53" fmla="*/ 89 h 110"/>
              <a:gd name="T54" fmla="*/ 22 w 98"/>
              <a:gd name="T55" fmla="*/ 103 h 110"/>
              <a:gd name="T56" fmla="*/ 40 w 98"/>
              <a:gd name="T57" fmla="*/ 102 h 110"/>
              <a:gd name="T58" fmla="*/ 58 w 98"/>
              <a:gd name="T59" fmla="*/ 102 h 110"/>
              <a:gd name="T60" fmla="*/ 87 w 98"/>
              <a:gd name="T61" fmla="*/ 95 h 110"/>
              <a:gd name="T62" fmla="*/ 84 w 98"/>
              <a:gd name="T63" fmla="*/ 73 h 110"/>
              <a:gd name="T64" fmla="*/ 45 w 98"/>
              <a:gd name="T65" fmla="*/ 95 h 110"/>
              <a:gd name="T66" fmla="*/ 30 w 98"/>
              <a:gd name="T67" fmla="*/ 95 h 110"/>
              <a:gd name="T68" fmla="*/ 21 w 98"/>
              <a:gd name="T69" fmla="*/ 89 h 110"/>
              <a:gd name="T70" fmla="*/ 20 w 98"/>
              <a:gd name="T71" fmla="*/ 78 h 110"/>
              <a:gd name="T72" fmla="*/ 30 w 98"/>
              <a:gd name="T73" fmla="*/ 69 h 110"/>
              <a:gd name="T74" fmla="*/ 38 w 98"/>
              <a:gd name="T75" fmla="*/ 69 h 110"/>
              <a:gd name="T76" fmla="*/ 38 w 98"/>
              <a:gd name="T77" fmla="*/ 59 h 110"/>
              <a:gd name="T78" fmla="*/ 45 w 98"/>
              <a:gd name="T79" fmla="*/ 59 h 110"/>
              <a:gd name="T80" fmla="*/ 45 w 98"/>
              <a:gd name="T81" fmla="*/ 95 h 110"/>
              <a:gd name="T82" fmla="*/ 72 w 98"/>
              <a:gd name="T83" fmla="*/ 95 h 110"/>
              <a:gd name="T84" fmla="*/ 55 w 98"/>
              <a:gd name="T85" fmla="*/ 95 h 110"/>
              <a:gd name="T86" fmla="*/ 48 w 98"/>
              <a:gd name="T87" fmla="*/ 89 h 110"/>
              <a:gd name="T88" fmla="*/ 48 w 98"/>
              <a:gd name="T89" fmla="*/ 70 h 110"/>
              <a:gd name="T90" fmla="*/ 55 w 98"/>
              <a:gd name="T91" fmla="*/ 70 h 110"/>
              <a:gd name="T92" fmla="*/ 55 w 98"/>
              <a:gd name="T93" fmla="*/ 86 h 110"/>
              <a:gd name="T94" fmla="*/ 58 w 98"/>
              <a:gd name="T95" fmla="*/ 89 h 110"/>
              <a:gd name="T96" fmla="*/ 65 w 98"/>
              <a:gd name="T97" fmla="*/ 89 h 110"/>
              <a:gd name="T98" fmla="*/ 65 w 98"/>
              <a:gd name="T99" fmla="*/ 70 h 110"/>
              <a:gd name="T100" fmla="*/ 72 w 98"/>
              <a:gd name="T101" fmla="*/ 70 h 110"/>
              <a:gd name="T102" fmla="*/ 72 w 98"/>
              <a:gd name="T103" fmla="*/ 95 h 110"/>
              <a:gd name="T104" fmla="*/ 96 w 98"/>
              <a:gd name="T105" fmla="*/ 45 h 110"/>
              <a:gd name="T106" fmla="*/ 84 w 98"/>
              <a:gd name="T107" fmla="*/ 32 h 110"/>
              <a:gd name="T108" fmla="*/ 72 w 98"/>
              <a:gd name="T109" fmla="*/ 48 h 110"/>
              <a:gd name="T110" fmla="*/ 85 w 98"/>
              <a:gd name="T111" fmla="*/ 62 h 110"/>
              <a:gd name="T112" fmla="*/ 96 w 98"/>
              <a:gd name="T113"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bg1"/>
          </a:solidFill>
          <a:ln>
            <a:noFill/>
          </a:ln>
          <a:effectLst>
            <a:outerShdw blurRad="419100" dist="419100" dir="5400000" algn="ctr" rotWithShape="0">
              <a:srgbClr val="000000">
                <a:alpha val="43137"/>
              </a:srgbClr>
            </a:outerShdw>
          </a:effectLst>
        </p:spPr>
        <p:txBody>
          <a:bodyPr vert="horz" wrap="square" lIns="42969" tIns="21485" rIns="42969" bIns="21485" numCol="1" anchor="t" anchorCtr="0" compatLnSpc="1"/>
          <a:lstStyle/>
          <a:p>
            <a:pPr defTabSz="913765">
              <a:defRPr/>
            </a:pPr>
            <a:endParaRPr lang="zh-CN" altLang="en-US" sz="1170">
              <a:solidFill>
                <a:prstClr val="black"/>
              </a:solidFill>
              <a:latin typeface="Calibri" panose="020F0502020204030204"/>
              <a:ea typeface="等线" panose="02010600030101010101" pitchFamily="2" charset="-122"/>
            </a:endParaRPr>
          </a:p>
        </p:txBody>
      </p:sp>
      <p:grpSp>
        <p:nvGrpSpPr>
          <p:cNvPr id="176" name="组合 175"/>
          <p:cNvGrpSpPr/>
          <p:nvPr/>
        </p:nvGrpSpPr>
        <p:grpSpPr>
          <a:xfrm>
            <a:off x="3162303" y="3313070"/>
            <a:ext cx="1684595" cy="918041"/>
            <a:chOff x="2066155" y="1681970"/>
            <a:chExt cx="1450898" cy="774438"/>
          </a:xfrm>
          <a:effectLst>
            <a:outerShdw blurRad="419100" dist="419100" dir="5400000" algn="ctr" rotWithShape="0">
              <a:srgbClr val="000000">
                <a:alpha val="43137"/>
              </a:srgbClr>
            </a:outerShdw>
          </a:effectLst>
        </p:grpSpPr>
        <p:sp>
          <p:nvSpPr>
            <p:cNvPr id="177" name="Chevron 17"/>
            <p:cNvSpPr/>
            <p:nvPr/>
          </p:nvSpPr>
          <p:spPr>
            <a:xfrm>
              <a:off x="2066155" y="1681970"/>
              <a:ext cx="1450898" cy="774438"/>
            </a:xfrm>
            <a:prstGeom prst="chevron">
              <a:avLst/>
            </a:prstGeom>
            <a:solidFill>
              <a:srgbClr val="843C0C"/>
            </a:soli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8" name="Rectangle 5"/>
            <p:cNvSpPr/>
            <p:nvPr/>
          </p:nvSpPr>
          <p:spPr bwMode="auto">
            <a:xfrm>
              <a:off x="2554429" y="1867459"/>
              <a:ext cx="542862" cy="527596"/>
            </a:xfrm>
            <a:prstGeom prst="rect">
              <a:avLst/>
            </a:prstGeom>
          </p:spPr>
          <p:txBody>
            <a:bodyPr wrap="none">
              <a:spAutoFit/>
            </a:bodyPr>
            <a:lstStyle/>
            <a:p>
              <a:pPr algn="ctr" defTabSz="913765">
                <a:defRPr/>
              </a:pPr>
              <a:r>
                <a:rPr lang="zh-CN" altLang="en-US" sz="173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代理</a:t>
              </a:r>
              <a:endParaRPr lang="en-US" altLang="zh-CN" sz="173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73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73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79" name="组合 178"/>
          <p:cNvGrpSpPr/>
          <p:nvPr/>
        </p:nvGrpSpPr>
        <p:grpSpPr>
          <a:xfrm>
            <a:off x="4547905" y="3313071"/>
            <a:ext cx="1684595" cy="918041"/>
            <a:chOff x="3187496" y="1681970"/>
            <a:chExt cx="1450898" cy="774438"/>
          </a:xfrm>
          <a:effectLst>
            <a:outerShdw blurRad="419100" dist="419100" dir="5400000" algn="ctr" rotWithShape="0">
              <a:srgbClr val="000000">
                <a:alpha val="43137"/>
              </a:srgbClr>
            </a:outerShdw>
          </a:effectLst>
        </p:grpSpPr>
        <p:sp>
          <p:nvSpPr>
            <p:cNvPr id="180" name="Chevron 19"/>
            <p:cNvSpPr/>
            <p:nvPr/>
          </p:nvSpPr>
          <p:spPr>
            <a:xfrm>
              <a:off x="3187496" y="1681970"/>
              <a:ext cx="1450898" cy="774438"/>
            </a:xfrm>
            <a:prstGeom prst="chevron">
              <a:avLst/>
            </a:prstGeom>
            <a:gradFill>
              <a:gsLst>
                <a:gs pos="0">
                  <a:srgbClr val="FC0226"/>
                </a:gs>
                <a:gs pos="100000">
                  <a:srgbClr val="A40022"/>
                </a:gs>
              </a:gsLst>
              <a:lin ang="5400000" scaled="0"/>
            </a:gra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1" name="Rectangle 5"/>
            <p:cNvSpPr/>
            <p:nvPr/>
          </p:nvSpPr>
          <p:spPr bwMode="auto">
            <a:xfrm>
              <a:off x="3727505" y="1867459"/>
              <a:ext cx="484876" cy="460092"/>
            </a:xfrm>
            <a:prstGeom prst="rect">
              <a:avLst/>
            </a:prstGeom>
          </p:spPr>
          <p:txBody>
            <a:bodyPr wrap="none">
              <a:spAutoFit/>
            </a:bodyPr>
            <a:lstStyle/>
            <a:p>
              <a:pPr algn="ctr" defTabSz="913765">
                <a:defRPr/>
              </a:pPr>
              <a:r>
                <a:rPr lang="zh-CN" alt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周边</a:t>
              </a:r>
              <a:endParaRPr lang="en-US" altLang="zh-CN"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2" name="组合 181"/>
          <p:cNvGrpSpPr/>
          <p:nvPr/>
        </p:nvGrpSpPr>
        <p:grpSpPr>
          <a:xfrm>
            <a:off x="5955285" y="3313071"/>
            <a:ext cx="1684595" cy="918041"/>
            <a:chOff x="4308837" y="1681970"/>
            <a:chExt cx="1450898" cy="774438"/>
          </a:xfrm>
          <a:solidFill>
            <a:schemeClr val="tx1">
              <a:lumMod val="50000"/>
              <a:lumOff val="50000"/>
            </a:schemeClr>
          </a:solidFill>
          <a:effectLst>
            <a:outerShdw blurRad="419100" dist="419100" dir="5400000" algn="ctr" rotWithShape="0">
              <a:srgbClr val="000000">
                <a:alpha val="43137"/>
              </a:srgbClr>
            </a:outerShdw>
          </a:effectLst>
        </p:grpSpPr>
        <p:sp>
          <p:nvSpPr>
            <p:cNvPr id="183" name="Chevron 20"/>
            <p:cNvSpPr/>
            <p:nvPr/>
          </p:nvSpPr>
          <p:spPr>
            <a:xfrm>
              <a:off x="4308837" y="1681970"/>
              <a:ext cx="1450898" cy="774438"/>
            </a:xfrm>
            <a:prstGeom prst="chevron">
              <a:avLst/>
            </a:prstGeom>
            <a:solidFill>
              <a:srgbClr val="843C0C"/>
            </a:soli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4" name="Rectangle 5"/>
            <p:cNvSpPr/>
            <p:nvPr/>
          </p:nvSpPr>
          <p:spPr bwMode="auto">
            <a:xfrm>
              <a:off x="4827197" y="1864668"/>
              <a:ext cx="484876" cy="460092"/>
            </a:xfrm>
            <a:prstGeom prst="rect">
              <a:avLst/>
            </a:prstGeom>
            <a:noFill/>
          </p:spPr>
          <p:txBody>
            <a:bodyPr wrap="none">
              <a:spAutoFit/>
            </a:bodyPr>
            <a:lstStyle/>
            <a:p>
              <a:pPr algn="ctr" defTabSz="913765">
                <a:defRPr/>
              </a:pPr>
              <a:r>
                <a:rPr lang="zh-CN" alt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本地</a:t>
              </a:r>
              <a:endParaRPr lang="en-US" altLang="zh-CN"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推广</a:t>
              </a:r>
              <a:endParaRPr 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grpSp>
        <p:nvGrpSpPr>
          <p:cNvPr id="185" name="组合 184"/>
          <p:cNvGrpSpPr/>
          <p:nvPr/>
        </p:nvGrpSpPr>
        <p:grpSpPr>
          <a:xfrm>
            <a:off x="7346507" y="3313071"/>
            <a:ext cx="1684595" cy="918041"/>
            <a:chOff x="5437301" y="1681970"/>
            <a:chExt cx="1450898" cy="774438"/>
          </a:xfrm>
          <a:effectLst>
            <a:outerShdw blurRad="419100" dist="419100" dir="5400000" algn="ctr" rotWithShape="0">
              <a:srgbClr val="000000">
                <a:alpha val="43137"/>
              </a:srgbClr>
            </a:outerShdw>
          </a:effectLst>
        </p:grpSpPr>
        <p:sp>
          <p:nvSpPr>
            <p:cNvPr id="186" name="Chevron 20"/>
            <p:cNvSpPr/>
            <p:nvPr/>
          </p:nvSpPr>
          <p:spPr>
            <a:xfrm>
              <a:off x="5437301" y="1681970"/>
              <a:ext cx="1450898" cy="774438"/>
            </a:xfrm>
            <a:prstGeom prst="chevron">
              <a:avLst/>
            </a:prstGeom>
            <a:gradFill>
              <a:gsLst>
                <a:gs pos="0">
                  <a:srgbClr val="FC0226"/>
                </a:gs>
                <a:gs pos="100000">
                  <a:srgbClr val="A40022"/>
                </a:gs>
              </a:gsLst>
              <a:lin ang="5400000" scaled="0"/>
            </a:gradFill>
            <a:ln>
              <a:noFill/>
            </a:ln>
            <a:effectLst/>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7" name="Rectangle 5"/>
            <p:cNvSpPr/>
            <p:nvPr/>
          </p:nvSpPr>
          <p:spPr bwMode="auto">
            <a:xfrm>
              <a:off x="5944710" y="1864668"/>
              <a:ext cx="484876" cy="460092"/>
            </a:xfrm>
            <a:prstGeom prst="rect">
              <a:avLst/>
            </a:prstGeom>
          </p:spPr>
          <p:txBody>
            <a:bodyPr wrap="none">
              <a:spAutoFit/>
            </a:bodyPr>
            <a:lstStyle/>
            <a:p>
              <a:pPr algn="ctr" defTabSz="913765">
                <a:defRPr/>
              </a:pPr>
              <a:r>
                <a:rPr lang="zh-CN" alt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沿海</a:t>
              </a:r>
              <a:endParaRPr lang="en-US" altLang="zh-CN"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地区</a:t>
              </a:r>
              <a:endParaRPr lang="en-US" sz="147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cxnSp>
        <p:nvCxnSpPr>
          <p:cNvPr id="189" name="Straight Connector 35"/>
          <p:cNvCxnSpPr/>
          <p:nvPr/>
        </p:nvCxnSpPr>
        <p:spPr>
          <a:xfrm rot="16200000" flipH="1">
            <a:off x="3163331" y="2384636"/>
            <a:ext cx="878495" cy="774731"/>
          </a:xfrm>
          <a:prstGeom prst="bentConnector3">
            <a:avLst>
              <a:gd name="adj1" fmla="val -1066"/>
            </a:avLst>
          </a:prstGeom>
          <a:ln w="38100">
            <a:solidFill>
              <a:srgbClr val="E61911"/>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3" name="Straight Connector 35"/>
          <p:cNvCxnSpPr/>
          <p:nvPr/>
        </p:nvCxnSpPr>
        <p:spPr>
          <a:xfrm rot="5400000" flipH="1" flipV="1">
            <a:off x="4407649" y="4425328"/>
            <a:ext cx="878495" cy="774731"/>
          </a:xfrm>
          <a:prstGeom prst="bentConnector3">
            <a:avLst>
              <a:gd name="adj1" fmla="val -1066"/>
            </a:avLst>
          </a:prstGeom>
          <a:ln w="38100">
            <a:solidFill>
              <a:schemeClr val="tx1">
                <a:lumMod val="75000"/>
                <a:lumOff val="25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6" name="Straight Connector 35"/>
          <p:cNvCxnSpPr/>
          <p:nvPr/>
        </p:nvCxnSpPr>
        <p:spPr>
          <a:xfrm rot="5400000">
            <a:off x="7884002" y="2384636"/>
            <a:ext cx="878495" cy="774731"/>
          </a:xfrm>
          <a:prstGeom prst="bentConnector3">
            <a:avLst>
              <a:gd name="adj1" fmla="val -1066"/>
            </a:avLst>
          </a:prstGeom>
          <a:ln w="38100">
            <a:solidFill>
              <a:srgbClr val="E61911"/>
            </a:solidFill>
            <a:headEnd type="oval"/>
            <a:tailEnd type="none"/>
          </a:ln>
          <a:effectLst/>
        </p:spPr>
        <p:style>
          <a:lnRef idx="1">
            <a:schemeClr val="accent1"/>
          </a:lnRef>
          <a:fillRef idx="0">
            <a:schemeClr val="accent1"/>
          </a:fillRef>
          <a:effectRef idx="0">
            <a:schemeClr val="accent1"/>
          </a:effectRef>
          <a:fontRef idx="minor">
            <a:schemeClr val="tx1"/>
          </a:fontRef>
        </p:style>
      </p:cxnSp>
      <p:cxnSp>
        <p:nvCxnSpPr>
          <p:cNvPr id="197" name="Straight Connector 35"/>
          <p:cNvCxnSpPr/>
          <p:nvPr/>
        </p:nvCxnSpPr>
        <p:spPr>
          <a:xfrm rot="16200000" flipV="1">
            <a:off x="6703301" y="4425328"/>
            <a:ext cx="878495" cy="774731"/>
          </a:xfrm>
          <a:prstGeom prst="bentConnector3">
            <a:avLst>
              <a:gd name="adj1" fmla="val -1066"/>
            </a:avLst>
          </a:prstGeom>
          <a:ln w="38100">
            <a:solidFill>
              <a:schemeClr val="tx1">
                <a:lumMod val="75000"/>
                <a:lumOff val="25000"/>
              </a:schemeClr>
            </a:solidFill>
            <a:headEnd type="oval"/>
            <a:tailEnd type="none"/>
          </a:ln>
          <a:effectLst/>
        </p:spPr>
        <p:style>
          <a:lnRef idx="1">
            <a:schemeClr val="accent1"/>
          </a:lnRef>
          <a:fillRef idx="0">
            <a:schemeClr val="accent1"/>
          </a:fillRef>
          <a:effectRef idx="0">
            <a:schemeClr val="accent1"/>
          </a:effectRef>
          <a:fontRef idx="minor">
            <a:schemeClr val="tx1"/>
          </a:fontRef>
        </p:style>
      </p:cxnSp>
      <p:grpSp>
        <p:nvGrpSpPr>
          <p:cNvPr id="198" name="组合 197"/>
          <p:cNvGrpSpPr/>
          <p:nvPr/>
        </p:nvGrpSpPr>
        <p:grpSpPr>
          <a:xfrm>
            <a:off x="1583024" y="2075176"/>
            <a:ext cx="1549888" cy="1117704"/>
            <a:chOff x="1075984" y="1712803"/>
            <a:chExt cx="1643072" cy="3098466"/>
          </a:xfrm>
        </p:grpSpPr>
        <p:sp>
          <p:nvSpPr>
            <p:cNvPr id="199" name="Rectangle 4"/>
            <p:cNvSpPr/>
            <p:nvPr/>
          </p:nvSpPr>
          <p:spPr bwMode="auto">
            <a:xfrm>
              <a:off x="1075984" y="2443614"/>
              <a:ext cx="1643072" cy="2367655"/>
            </a:xfrm>
            <a:prstGeom prst="rect">
              <a:avLst/>
            </a:prstGeom>
          </p:spPr>
          <p:txBody>
            <a:bodyPr wrap="square">
              <a:spAutoFit/>
            </a:bodyPr>
            <a:lstStyle/>
            <a:p>
              <a:pPr algn="r" defTabSz="913765">
                <a:lnSpc>
                  <a:spcPct val="150000"/>
                </a:lnSpc>
                <a:defRPr/>
              </a:pPr>
              <a:r>
                <a:rPr lang="zh-CN" altLang="en-US" sz="1100" dirty="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solidFill>
                  <a:prstClr val="black"/>
                </a:solidFill>
                <a:latin typeface="Lato" panose="020F0502020204030203" pitchFamily="34" charset="0"/>
                <a:ea typeface="等线" panose="02010600030101010101" pitchFamily="2" charset="-122"/>
              </a:endParaRPr>
            </a:p>
          </p:txBody>
        </p:sp>
        <p:sp>
          <p:nvSpPr>
            <p:cNvPr id="200" name="Rectangle 5"/>
            <p:cNvSpPr/>
            <p:nvPr/>
          </p:nvSpPr>
          <p:spPr bwMode="auto">
            <a:xfrm>
              <a:off x="1380587" y="1712803"/>
              <a:ext cx="1181411" cy="1023851"/>
            </a:xfrm>
            <a:prstGeom prst="rect">
              <a:avLst/>
            </a:prstGeom>
          </p:spPr>
          <p:txBody>
            <a:bodyPr wrap="none">
              <a:spAutoFit/>
            </a:bodyPr>
            <a:lstStyle/>
            <a:p>
              <a:pPr algn="ctr" defTabSz="913765">
                <a:defRPr/>
              </a:pPr>
              <a:r>
                <a:rPr lang="zh-CN" altLang="en-US" b="1" dirty="0">
                  <a:solidFill>
                    <a:prstClr val="black"/>
                  </a:solidFill>
                  <a:latin typeface="Calibri" panose="020F0502020204030204"/>
                  <a:ea typeface="Roboto" pitchFamily="2" charset="0"/>
                  <a:cs typeface="Open Sans" panose="020B0606030504020204" pitchFamily="34" charset="0"/>
                </a:rPr>
                <a:t>添加标题</a:t>
              </a:r>
              <a:endParaRPr lang="en-US" b="1" dirty="0">
                <a:solidFill>
                  <a:prstClr val="black"/>
                </a:solidFill>
                <a:latin typeface="Calibri" panose="020F0502020204030204"/>
                <a:ea typeface="Roboto" pitchFamily="2" charset="0"/>
                <a:cs typeface="Open Sans" panose="020B0606030504020204" pitchFamily="34" charset="0"/>
              </a:endParaRPr>
            </a:p>
          </p:txBody>
        </p:sp>
      </p:grpSp>
      <p:grpSp>
        <p:nvGrpSpPr>
          <p:cNvPr id="201" name="组合 200"/>
          <p:cNvGrpSpPr/>
          <p:nvPr/>
        </p:nvGrpSpPr>
        <p:grpSpPr>
          <a:xfrm>
            <a:off x="2864704" y="4968327"/>
            <a:ext cx="1549888" cy="1111476"/>
            <a:chOff x="1075984" y="1730069"/>
            <a:chExt cx="1643072" cy="3081200"/>
          </a:xfrm>
        </p:grpSpPr>
        <p:sp>
          <p:nvSpPr>
            <p:cNvPr id="202" name="Rectangle 4"/>
            <p:cNvSpPr/>
            <p:nvPr/>
          </p:nvSpPr>
          <p:spPr bwMode="auto">
            <a:xfrm>
              <a:off x="1075984" y="2443614"/>
              <a:ext cx="1643072" cy="2367655"/>
            </a:xfrm>
            <a:prstGeom prst="rect">
              <a:avLst/>
            </a:prstGeom>
          </p:spPr>
          <p:txBody>
            <a:bodyPr wrap="square">
              <a:spAutoFit/>
            </a:bodyPr>
            <a:lstStyle/>
            <a:p>
              <a:pPr algn="r" defTabSz="913765">
                <a:lnSpc>
                  <a:spcPct val="150000"/>
                </a:lnSpc>
                <a:defRPr/>
              </a:pPr>
              <a:r>
                <a:rPr lang="zh-CN" altLang="en-US" sz="1100" dirty="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solidFill>
                  <a:prstClr val="black"/>
                </a:solidFill>
                <a:latin typeface="Lato" panose="020F0502020204030203" pitchFamily="34" charset="0"/>
                <a:ea typeface="等线" panose="02010600030101010101" pitchFamily="2" charset="-122"/>
              </a:endParaRPr>
            </a:p>
          </p:txBody>
        </p:sp>
        <p:sp>
          <p:nvSpPr>
            <p:cNvPr id="203" name="Rectangle 5"/>
            <p:cNvSpPr/>
            <p:nvPr/>
          </p:nvSpPr>
          <p:spPr bwMode="auto">
            <a:xfrm>
              <a:off x="1344574" y="1730069"/>
              <a:ext cx="1181411" cy="1023851"/>
            </a:xfrm>
            <a:prstGeom prst="rect">
              <a:avLst/>
            </a:prstGeom>
          </p:spPr>
          <p:txBody>
            <a:bodyPr wrap="none">
              <a:spAutoFit/>
            </a:bodyPr>
            <a:lstStyle/>
            <a:p>
              <a:pPr algn="ctr" defTabSz="913765">
                <a:defRPr/>
              </a:pPr>
              <a:r>
                <a:rPr lang="zh-CN" altLang="en-US" b="1" dirty="0">
                  <a:solidFill>
                    <a:prstClr val="black"/>
                  </a:solidFill>
                  <a:latin typeface="Calibri" panose="020F0502020204030204"/>
                  <a:ea typeface="Roboto" pitchFamily="2" charset="0"/>
                  <a:cs typeface="Open Sans" panose="020B0606030504020204" pitchFamily="34" charset="0"/>
                </a:rPr>
                <a:t>添加标题</a:t>
              </a:r>
              <a:endParaRPr lang="en-US" b="1" dirty="0">
                <a:solidFill>
                  <a:prstClr val="black"/>
                </a:solidFill>
                <a:latin typeface="Calibri" panose="020F0502020204030204"/>
                <a:ea typeface="Roboto" pitchFamily="2" charset="0"/>
                <a:cs typeface="Open Sans" panose="020B0606030504020204" pitchFamily="34" charset="0"/>
              </a:endParaRPr>
            </a:p>
          </p:txBody>
        </p:sp>
      </p:grpSp>
      <p:grpSp>
        <p:nvGrpSpPr>
          <p:cNvPr id="204" name="组合 203"/>
          <p:cNvGrpSpPr/>
          <p:nvPr/>
        </p:nvGrpSpPr>
        <p:grpSpPr>
          <a:xfrm>
            <a:off x="7643819" y="4885521"/>
            <a:ext cx="1549889" cy="1182131"/>
            <a:chOff x="1075984" y="1534201"/>
            <a:chExt cx="1643074" cy="3277068"/>
          </a:xfrm>
        </p:grpSpPr>
        <p:sp>
          <p:nvSpPr>
            <p:cNvPr id="205" name="Rectangle 4"/>
            <p:cNvSpPr/>
            <p:nvPr/>
          </p:nvSpPr>
          <p:spPr bwMode="auto">
            <a:xfrm>
              <a:off x="1075984" y="2443614"/>
              <a:ext cx="1643074" cy="2367655"/>
            </a:xfrm>
            <a:prstGeom prst="rect">
              <a:avLst/>
            </a:prstGeom>
          </p:spPr>
          <p:txBody>
            <a:bodyPr wrap="square">
              <a:spAutoFit/>
            </a:bodyPr>
            <a:lstStyle/>
            <a:p>
              <a:pPr algn="r" defTabSz="913765">
                <a:lnSpc>
                  <a:spcPct val="150000"/>
                </a:lnSpc>
                <a:defRPr/>
              </a:pPr>
              <a:r>
                <a:rPr lang="zh-CN" altLang="en-US" sz="1100" dirty="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solidFill>
                  <a:prstClr val="black"/>
                </a:solidFill>
                <a:latin typeface="Lato" panose="020F0502020204030203" pitchFamily="34" charset="0"/>
                <a:ea typeface="等线" panose="02010600030101010101" pitchFamily="2" charset="-122"/>
              </a:endParaRPr>
            </a:p>
          </p:txBody>
        </p:sp>
        <p:sp>
          <p:nvSpPr>
            <p:cNvPr id="206" name="Rectangle 5"/>
            <p:cNvSpPr/>
            <p:nvPr/>
          </p:nvSpPr>
          <p:spPr bwMode="auto">
            <a:xfrm>
              <a:off x="1093060" y="1534201"/>
              <a:ext cx="1181413" cy="1023851"/>
            </a:xfrm>
            <a:prstGeom prst="rect">
              <a:avLst/>
            </a:prstGeom>
          </p:spPr>
          <p:txBody>
            <a:bodyPr wrap="none">
              <a:spAutoFit/>
            </a:bodyPr>
            <a:lstStyle/>
            <a:p>
              <a:pPr algn="ctr" defTabSz="913765">
                <a:defRPr/>
              </a:pPr>
              <a:r>
                <a:rPr lang="zh-CN" altLang="en-US" b="1" dirty="0">
                  <a:solidFill>
                    <a:prstClr val="black"/>
                  </a:solidFill>
                  <a:latin typeface="Calibri" panose="020F0502020204030204"/>
                  <a:ea typeface="Roboto" pitchFamily="2" charset="0"/>
                  <a:cs typeface="Open Sans" panose="020B0606030504020204" pitchFamily="34" charset="0"/>
                </a:rPr>
                <a:t>添加标题</a:t>
              </a:r>
              <a:endParaRPr lang="en-US" b="1" dirty="0">
                <a:solidFill>
                  <a:prstClr val="black"/>
                </a:solidFill>
                <a:latin typeface="Calibri" panose="020F0502020204030204"/>
                <a:ea typeface="Roboto" pitchFamily="2" charset="0"/>
                <a:cs typeface="Open Sans" panose="020B0606030504020204" pitchFamily="34" charset="0"/>
              </a:endParaRPr>
            </a:p>
          </p:txBody>
        </p:sp>
      </p:grpSp>
      <p:grpSp>
        <p:nvGrpSpPr>
          <p:cNvPr id="207" name="组合 206"/>
          <p:cNvGrpSpPr/>
          <p:nvPr/>
        </p:nvGrpSpPr>
        <p:grpSpPr>
          <a:xfrm>
            <a:off x="8762047" y="2075176"/>
            <a:ext cx="1549889" cy="1153051"/>
            <a:chOff x="1075984" y="1614816"/>
            <a:chExt cx="1643074" cy="3196453"/>
          </a:xfrm>
        </p:grpSpPr>
        <p:sp>
          <p:nvSpPr>
            <p:cNvPr id="208" name="Rectangle 4"/>
            <p:cNvSpPr/>
            <p:nvPr/>
          </p:nvSpPr>
          <p:spPr bwMode="auto">
            <a:xfrm>
              <a:off x="1075984" y="2443614"/>
              <a:ext cx="1643074" cy="2367655"/>
            </a:xfrm>
            <a:prstGeom prst="rect">
              <a:avLst/>
            </a:prstGeom>
          </p:spPr>
          <p:txBody>
            <a:bodyPr wrap="square">
              <a:spAutoFit/>
            </a:bodyPr>
            <a:lstStyle/>
            <a:p>
              <a:pPr algn="r" defTabSz="913765">
                <a:lnSpc>
                  <a:spcPct val="150000"/>
                </a:lnSpc>
                <a:defRPr/>
              </a:pPr>
              <a:r>
                <a:rPr lang="zh-CN" altLang="en-US" sz="1100" dirty="0">
                  <a:solidFill>
                    <a:prstClr val="black"/>
                  </a:solidFill>
                  <a:latin typeface="方正兰亭纤黑_GBK" panose="02000000000000000000" pitchFamily="2" charset="-122"/>
                  <a:ea typeface="方正兰亭纤黑_GBK" panose="02000000000000000000" pitchFamily="2" charset="-122"/>
                </a:rPr>
                <a:t>添加你的饿内容文字，添加你的饿内容文字，添加你的饿</a:t>
              </a:r>
              <a:endParaRPr lang="id-ID" altLang="zh-CN" sz="1100" dirty="0">
                <a:solidFill>
                  <a:prstClr val="black"/>
                </a:solidFill>
                <a:latin typeface="Lato" panose="020F0502020204030203" pitchFamily="34" charset="0"/>
                <a:ea typeface="等线" panose="02010600030101010101" pitchFamily="2" charset="-122"/>
              </a:endParaRPr>
            </a:p>
          </p:txBody>
        </p:sp>
        <p:sp>
          <p:nvSpPr>
            <p:cNvPr id="209" name="Rectangle 5"/>
            <p:cNvSpPr/>
            <p:nvPr/>
          </p:nvSpPr>
          <p:spPr bwMode="auto">
            <a:xfrm>
              <a:off x="1075984" y="1614816"/>
              <a:ext cx="1181413" cy="1023851"/>
            </a:xfrm>
            <a:prstGeom prst="rect">
              <a:avLst/>
            </a:prstGeom>
          </p:spPr>
          <p:txBody>
            <a:bodyPr wrap="none">
              <a:spAutoFit/>
            </a:bodyPr>
            <a:lstStyle/>
            <a:p>
              <a:pPr algn="ctr" defTabSz="913765">
                <a:defRPr/>
              </a:pPr>
              <a:r>
                <a:rPr lang="zh-CN" altLang="en-US" b="1" dirty="0">
                  <a:solidFill>
                    <a:prstClr val="black"/>
                  </a:solidFill>
                  <a:latin typeface="Calibri" panose="020F0502020204030204"/>
                  <a:ea typeface="Roboto" pitchFamily="2" charset="0"/>
                  <a:cs typeface="Open Sans" panose="020B0606030504020204" pitchFamily="34" charset="0"/>
                </a:rPr>
                <a:t>添加标题</a:t>
              </a:r>
              <a:endParaRPr lang="en-US" b="1" dirty="0">
                <a:solidFill>
                  <a:prstClr val="black"/>
                </a:solidFill>
                <a:latin typeface="Calibri" panose="020F0502020204030204"/>
                <a:ea typeface="Roboto" pitchFamily="2" charset="0"/>
                <a:cs typeface="Open Sans" panose="020B0606030504020204" pitchFamily="34" charset="0"/>
              </a:endParaRPr>
            </a:p>
          </p:txBody>
        </p:sp>
      </p:grpSp>
      <p:grpSp>
        <p:nvGrpSpPr>
          <p:cNvPr id="3" name="组合 2"/>
          <p:cNvGrpSpPr/>
          <p:nvPr/>
        </p:nvGrpSpPr>
        <p:grpSpPr>
          <a:xfrm>
            <a:off x="5141031" y="1357413"/>
            <a:ext cx="1449993" cy="1480412"/>
            <a:chOff x="10116778" y="2707908"/>
            <a:chExt cx="2953285" cy="2953285"/>
          </a:xfrm>
          <a:effectLst>
            <a:outerShdw blurRad="419100" dist="419100" dir="5400000" algn="ctr" rotWithShape="0">
              <a:srgbClr val="000000">
                <a:alpha val="43137"/>
              </a:srgbClr>
            </a:outerShdw>
          </a:effectLst>
        </p:grpSpPr>
        <p:sp>
          <p:nvSpPr>
            <p:cNvPr id="9" name="椭圆 8"/>
            <p:cNvSpPr/>
            <p:nvPr/>
          </p:nvSpPr>
          <p:spPr>
            <a:xfrm>
              <a:off x="10116778" y="2707908"/>
              <a:ext cx="2953285" cy="2953285"/>
            </a:xfrm>
            <a:prstGeom prst="ellipse">
              <a:avLst/>
            </a:prstGeom>
            <a:gradFill>
              <a:gsLst>
                <a:gs pos="0">
                  <a:srgbClr val="FC0226"/>
                </a:gs>
                <a:gs pos="100000">
                  <a:srgbClr val="A40022"/>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212" name="Rectangle 5"/>
            <p:cNvSpPr/>
            <p:nvPr/>
          </p:nvSpPr>
          <p:spPr bwMode="auto">
            <a:xfrm>
              <a:off x="10709408" y="3312148"/>
              <a:ext cx="1688621" cy="1725812"/>
            </a:xfrm>
            <a:prstGeom prst="rect">
              <a:avLst/>
            </a:prstGeom>
          </p:spPr>
          <p:txBody>
            <a:bodyPr wrap="none">
              <a:spAutoFit/>
            </a:bodyPr>
            <a:lstStyle/>
            <a:p>
              <a:pPr algn="ctr" defTabSz="913765">
                <a:defRPr/>
              </a:pPr>
              <a:r>
                <a:rPr lang="zh-CN" altLang="en-US" sz="251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输入</a:t>
              </a:r>
              <a:endParaRPr lang="en-US" altLang="zh-CN" sz="251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a:p>
              <a:pPr algn="ctr" defTabSz="913765">
                <a:defRPr/>
              </a:pPr>
              <a:r>
                <a:rPr lang="zh-CN" altLang="en-US" sz="251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rPr>
                <a:t>标题</a:t>
              </a:r>
              <a:endParaRPr lang="en-US" altLang="zh-CN" sz="2510" b="1" dirty="0">
                <a:solidFill>
                  <a:prstClr val="white"/>
                </a:solidFill>
                <a:latin typeface="方正兰亭纤黑_GBK" panose="02000000000000000000" pitchFamily="2" charset="-122"/>
                <a:ea typeface="方正兰亭纤黑_GBK" panose="02000000000000000000" pitchFamily="2" charset="-122"/>
                <a:cs typeface="Open Sans" panose="020B0606030504020204" pitchFamily="34" charset="0"/>
              </a:endParaRPr>
            </a:p>
          </p:txBody>
        </p:sp>
      </p:grpSp>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工作完成具体情况</a:t>
            </a:r>
            <a:endParaRPr lang="en-GB" altLang="zh-CN" dirty="0">
              <a:solidFill>
                <a:schemeClr val="tx1">
                  <a:lumMod val="75000"/>
                  <a:lumOff val="25000"/>
                </a:schemeClr>
              </a:solidFill>
            </a:endParaRPr>
          </a:p>
        </p:txBody>
      </p:sp>
      <p:sp>
        <p:nvSpPr>
          <p:cNvPr id="4" name="灯片编号占位符 3"/>
          <p:cNvSpPr>
            <a:spLocks noGrp="1"/>
          </p:cNvSpPr>
          <p:nvPr>
            <p:ph type="sldNum" sz="quarter" idx="12"/>
          </p:nvPr>
        </p:nvSpPr>
        <p:spPr/>
        <p:txBody>
          <a:bodyPr/>
          <a:lstStyle/>
          <a:p>
            <a:fld id="{E0596BC5-39E9-41F1-BBD9-DF4DEBACD03C}" type="slidenum">
              <a:rPr lang="zh-CN" altLang="en-US" smtClean="0"/>
              <a:t>16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3" presetClass="entr" presetSubtype="288" fill="hold" grpId="0" nodeType="withEffect">
                                  <p:stCondLst>
                                    <p:cond delay="400"/>
                                  </p:stCondLst>
                                  <p:childTnLst>
                                    <p:set>
                                      <p:cBhvr>
                                        <p:cTn id="11" dur="1" fill="hold">
                                          <p:stCondLst>
                                            <p:cond delay="0"/>
                                          </p:stCondLst>
                                        </p:cTn>
                                        <p:tgtEl>
                                          <p:spTgt spid="141"/>
                                        </p:tgtEl>
                                        <p:attrNameLst>
                                          <p:attrName>style.visibility</p:attrName>
                                        </p:attrNameLst>
                                      </p:cBhvr>
                                      <p:to>
                                        <p:strVal val="visible"/>
                                      </p:to>
                                    </p:set>
                                    <p:anim calcmode="lin" valueType="num">
                                      <p:cBhvr>
                                        <p:cTn id="12" dur="500" fill="hold"/>
                                        <p:tgtEl>
                                          <p:spTgt spid="141"/>
                                        </p:tgtEl>
                                        <p:attrNameLst>
                                          <p:attrName>ppt_w</p:attrName>
                                        </p:attrNameLst>
                                      </p:cBhvr>
                                      <p:tavLst>
                                        <p:tav tm="0">
                                          <p:val>
                                            <p:strVal val="4/3*#ppt_w"/>
                                          </p:val>
                                        </p:tav>
                                        <p:tav tm="100000">
                                          <p:val>
                                            <p:strVal val="#ppt_w"/>
                                          </p:val>
                                        </p:tav>
                                      </p:tavLst>
                                    </p:anim>
                                    <p:anim calcmode="lin" valueType="num">
                                      <p:cBhvr>
                                        <p:cTn id="13" dur="500" fill="hold"/>
                                        <p:tgtEl>
                                          <p:spTgt spid="141"/>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76"/>
                                        </p:tgtEl>
                                        <p:attrNameLst>
                                          <p:attrName>style.visibility</p:attrName>
                                        </p:attrNameLst>
                                      </p:cBhvr>
                                      <p:to>
                                        <p:strVal val="visible"/>
                                      </p:to>
                                    </p:set>
                                    <p:anim calcmode="lin" valueType="num">
                                      <p:cBhvr additive="base">
                                        <p:cTn id="17" dur="500" fill="hold"/>
                                        <p:tgtEl>
                                          <p:spTgt spid="176"/>
                                        </p:tgtEl>
                                        <p:attrNameLst>
                                          <p:attrName>ppt_x</p:attrName>
                                        </p:attrNameLst>
                                      </p:cBhvr>
                                      <p:tavLst>
                                        <p:tav tm="0">
                                          <p:val>
                                            <p:strVal val="0-#ppt_w/2"/>
                                          </p:val>
                                        </p:tav>
                                        <p:tav tm="100000">
                                          <p:val>
                                            <p:strVal val="#ppt_x"/>
                                          </p:val>
                                        </p:tav>
                                      </p:tavLst>
                                    </p:anim>
                                    <p:anim calcmode="lin" valueType="num">
                                      <p:cBhvr additive="base">
                                        <p:cTn id="18" dur="500" fill="hold"/>
                                        <p:tgtEl>
                                          <p:spTgt spid="17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79"/>
                                        </p:tgtEl>
                                        <p:attrNameLst>
                                          <p:attrName>style.visibility</p:attrName>
                                        </p:attrNameLst>
                                      </p:cBhvr>
                                      <p:to>
                                        <p:strVal val="visible"/>
                                      </p:to>
                                    </p:set>
                                    <p:anim calcmode="lin" valueType="num">
                                      <p:cBhvr additive="base">
                                        <p:cTn id="22" dur="500" fill="hold"/>
                                        <p:tgtEl>
                                          <p:spTgt spid="179"/>
                                        </p:tgtEl>
                                        <p:attrNameLst>
                                          <p:attrName>ppt_x</p:attrName>
                                        </p:attrNameLst>
                                      </p:cBhvr>
                                      <p:tavLst>
                                        <p:tav tm="0">
                                          <p:val>
                                            <p:strVal val="0-#ppt_w/2"/>
                                          </p:val>
                                        </p:tav>
                                        <p:tav tm="100000">
                                          <p:val>
                                            <p:strVal val="#ppt_x"/>
                                          </p:val>
                                        </p:tav>
                                      </p:tavLst>
                                    </p:anim>
                                    <p:anim calcmode="lin" valueType="num">
                                      <p:cBhvr additive="base">
                                        <p:cTn id="23" dur="500" fill="hold"/>
                                        <p:tgtEl>
                                          <p:spTgt spid="17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 calcmode="lin" valueType="num">
                                      <p:cBhvr additive="base">
                                        <p:cTn id="27" dur="500" fill="hold"/>
                                        <p:tgtEl>
                                          <p:spTgt spid="182"/>
                                        </p:tgtEl>
                                        <p:attrNameLst>
                                          <p:attrName>ppt_x</p:attrName>
                                        </p:attrNameLst>
                                      </p:cBhvr>
                                      <p:tavLst>
                                        <p:tav tm="0">
                                          <p:val>
                                            <p:strVal val="0-#ppt_w/2"/>
                                          </p:val>
                                        </p:tav>
                                        <p:tav tm="100000">
                                          <p:val>
                                            <p:strVal val="#ppt_x"/>
                                          </p:val>
                                        </p:tav>
                                      </p:tavLst>
                                    </p:anim>
                                    <p:anim calcmode="lin" valueType="num">
                                      <p:cBhvr additive="base">
                                        <p:cTn id="28" dur="500" fill="hold"/>
                                        <p:tgtEl>
                                          <p:spTgt spid="182"/>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cBhvr additive="base">
                                        <p:cTn id="32" dur="500" fill="hold"/>
                                        <p:tgtEl>
                                          <p:spTgt spid="185"/>
                                        </p:tgtEl>
                                        <p:attrNameLst>
                                          <p:attrName>ppt_x</p:attrName>
                                        </p:attrNameLst>
                                      </p:cBhvr>
                                      <p:tavLst>
                                        <p:tav tm="0">
                                          <p:val>
                                            <p:strVal val="0-#ppt_w/2"/>
                                          </p:val>
                                        </p:tav>
                                        <p:tav tm="100000">
                                          <p:val>
                                            <p:strVal val="#ppt_x"/>
                                          </p:val>
                                        </p:tav>
                                      </p:tavLst>
                                    </p:anim>
                                    <p:anim calcmode="lin" valueType="num">
                                      <p:cBhvr additive="base">
                                        <p:cTn id="33" dur="500" fill="hold"/>
                                        <p:tgtEl>
                                          <p:spTgt spid="185"/>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wipe(down)">
                                      <p:cBhvr>
                                        <p:cTn id="37" dur="500"/>
                                        <p:tgtEl>
                                          <p:spTgt spid="189"/>
                                        </p:tgtEl>
                                      </p:cBhvr>
                                    </p:animEffect>
                                  </p:childTnLst>
                                </p:cTn>
                              </p:par>
                              <p:par>
                                <p:cTn id="38" presetID="22" presetClass="entr" presetSubtype="4"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wipe(down)">
                                      <p:cBhvr>
                                        <p:cTn id="40" dur="500"/>
                                        <p:tgtEl>
                                          <p:spTgt spid="196"/>
                                        </p:tgtEl>
                                      </p:cBhvr>
                                    </p:animEffect>
                                  </p:childTnLst>
                                </p:cTn>
                              </p:par>
                              <p:par>
                                <p:cTn id="41" presetID="22" presetClass="entr" presetSubtype="1" fill="hold" nodeType="withEffect">
                                  <p:stCondLst>
                                    <p:cond delay="0"/>
                                  </p:stCondLst>
                                  <p:childTnLst>
                                    <p:set>
                                      <p:cBhvr>
                                        <p:cTn id="42" dur="1" fill="hold">
                                          <p:stCondLst>
                                            <p:cond delay="0"/>
                                          </p:stCondLst>
                                        </p:cTn>
                                        <p:tgtEl>
                                          <p:spTgt spid="193"/>
                                        </p:tgtEl>
                                        <p:attrNameLst>
                                          <p:attrName>style.visibility</p:attrName>
                                        </p:attrNameLst>
                                      </p:cBhvr>
                                      <p:to>
                                        <p:strVal val="visible"/>
                                      </p:to>
                                    </p:set>
                                    <p:animEffect transition="in" filter="wipe(up)">
                                      <p:cBhvr>
                                        <p:cTn id="43" dur="500"/>
                                        <p:tgtEl>
                                          <p:spTgt spid="193"/>
                                        </p:tgtEl>
                                      </p:cBhvr>
                                    </p:animEffect>
                                  </p:childTnLst>
                                </p:cTn>
                              </p:par>
                              <p:par>
                                <p:cTn id="44" presetID="22" presetClass="entr" presetSubtype="1" fill="hold" nodeType="with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wipe(up)">
                                      <p:cBhvr>
                                        <p:cTn id="46" dur="500"/>
                                        <p:tgtEl>
                                          <p:spTgt spid="197"/>
                                        </p:tgtEl>
                                      </p:cBhvr>
                                    </p:animEffect>
                                  </p:childTnLst>
                                </p:cTn>
                              </p:par>
                            </p:childTnLst>
                          </p:cTn>
                        </p:par>
                        <p:par>
                          <p:cTn id="47" fill="hold">
                            <p:stCondLst>
                              <p:cond delay="3000"/>
                            </p:stCondLst>
                            <p:childTnLst>
                              <p:par>
                                <p:cTn id="48" presetID="14" presetClass="entr" presetSubtype="10" fill="hold" nodeType="after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randombar(horizontal)">
                                      <p:cBhvr>
                                        <p:cTn id="50" dur="500"/>
                                        <p:tgtEl>
                                          <p:spTgt spid="198"/>
                                        </p:tgtEl>
                                      </p:cBhvr>
                                    </p:animEffect>
                                  </p:childTnLst>
                                </p:cTn>
                              </p:par>
                              <p:par>
                                <p:cTn id="51" presetID="14" presetClass="entr" presetSubtype="10" fill="hold" nodeType="withEffect">
                                  <p:stCondLst>
                                    <p:cond delay="0"/>
                                  </p:stCondLst>
                                  <p:childTnLst>
                                    <p:set>
                                      <p:cBhvr>
                                        <p:cTn id="52" dur="1" fill="hold">
                                          <p:stCondLst>
                                            <p:cond delay="0"/>
                                          </p:stCondLst>
                                        </p:cTn>
                                        <p:tgtEl>
                                          <p:spTgt spid="201"/>
                                        </p:tgtEl>
                                        <p:attrNameLst>
                                          <p:attrName>style.visibility</p:attrName>
                                        </p:attrNameLst>
                                      </p:cBhvr>
                                      <p:to>
                                        <p:strVal val="visible"/>
                                      </p:to>
                                    </p:set>
                                    <p:animEffect transition="in" filter="randombar(horizontal)">
                                      <p:cBhvr>
                                        <p:cTn id="53" dur="500"/>
                                        <p:tgtEl>
                                          <p:spTgt spid="201"/>
                                        </p:tgtEl>
                                      </p:cBhvr>
                                    </p:animEffect>
                                  </p:childTnLst>
                                </p:cTn>
                              </p:par>
                              <p:par>
                                <p:cTn id="54" presetID="14" presetClass="entr" presetSubtype="10" fill="hold" nodeType="withEffect">
                                  <p:stCondLst>
                                    <p:cond delay="0"/>
                                  </p:stCondLst>
                                  <p:childTnLst>
                                    <p:set>
                                      <p:cBhvr>
                                        <p:cTn id="55" dur="1" fill="hold">
                                          <p:stCondLst>
                                            <p:cond delay="0"/>
                                          </p:stCondLst>
                                        </p:cTn>
                                        <p:tgtEl>
                                          <p:spTgt spid="204"/>
                                        </p:tgtEl>
                                        <p:attrNameLst>
                                          <p:attrName>style.visibility</p:attrName>
                                        </p:attrNameLst>
                                      </p:cBhvr>
                                      <p:to>
                                        <p:strVal val="visible"/>
                                      </p:to>
                                    </p:set>
                                    <p:animEffect transition="in" filter="randombar(horizontal)">
                                      <p:cBhvr>
                                        <p:cTn id="56" dur="500"/>
                                        <p:tgtEl>
                                          <p:spTgt spid="204"/>
                                        </p:tgtEl>
                                      </p:cBhvr>
                                    </p:animEffect>
                                  </p:childTnLst>
                                </p:cTn>
                              </p:par>
                              <p:par>
                                <p:cTn id="57" presetID="14" presetClass="entr" presetSubtype="10" fill="hold" nodeType="with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randombar(horizontal)">
                                      <p:cBhvr>
                                        <p:cTn id="59"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gradFill>
            <a:gsLst>
              <a:gs pos="0">
                <a:srgbClr val="A40022"/>
              </a:gs>
              <a:gs pos="100000">
                <a:srgbClr val="FC02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72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dirty="0">
                <a:solidFill>
                  <a:schemeClr val="bg1"/>
                </a:solidFill>
                <a:latin typeface="微软雅黑" panose="020B0503020204020204" pitchFamily="34" charset="-122"/>
                <a:ea typeface="微软雅黑" panose="020B0503020204020204" pitchFamily="34" charset="-122"/>
              </a:rPr>
              <a:t>Contents</a:t>
            </a:r>
            <a:endParaRPr lang="en-GB" sz="4800" b="1" dirty="0">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54"/>
                                        </p:tgtEl>
                                        <p:attrNameLst>
                                          <p:attrName>ppt_x</p:attrName>
                                        </p:attrNameLst>
                                      </p:cBhvr>
                                      <p:tavLst>
                                        <p:tav tm="0">
                                          <p:val>
                                            <p:strVal val="ppt_x"/>
                                          </p:val>
                                        </p:tav>
                                        <p:tav tm="100000">
                                          <p:val>
                                            <p:strVal val="ppt_x"/>
                                          </p:val>
                                        </p:tav>
                                      </p:tavLst>
                                    </p:anim>
                                    <p:anim calcmode="lin" valueType="num">
                                      <p:cBhvr additive="base">
                                        <p:cTn id="7" dur="500"/>
                                        <p:tgtEl>
                                          <p:spTgt spid="54"/>
                                        </p:tgtEl>
                                        <p:attrNameLst>
                                          <p:attrName>ppt_y</p:attrName>
                                        </p:attrNameLst>
                                      </p:cBhvr>
                                      <p:tavLst>
                                        <p:tav tm="0">
                                          <p:val>
                                            <p:strVal val="ppt_y"/>
                                          </p:val>
                                        </p:tav>
                                        <p:tav tm="100000">
                                          <p:val>
                                            <p:strVal val="1+ppt_h/2"/>
                                          </p:val>
                                        </p:tav>
                                      </p:tavLst>
                                    </p:anim>
                                    <p:set>
                                      <p:cBhvr>
                                        <p:cTn id="8" dur="1" fill="hold">
                                          <p:stCondLst>
                                            <p:cond delay="499"/>
                                          </p:stCondLst>
                                        </p:cTn>
                                        <p:tgtEl>
                                          <p:spTgt spid="5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7"/>
                                        </p:tgtEl>
                                        <p:attrNameLst>
                                          <p:attrName>ppt_x</p:attrName>
                                        </p:attrNameLst>
                                      </p:cBhvr>
                                      <p:tavLst>
                                        <p:tav tm="0">
                                          <p:val>
                                            <p:strVal val="ppt_x"/>
                                          </p:val>
                                        </p:tav>
                                        <p:tav tm="100000">
                                          <p:val>
                                            <p:strVal val="ppt_x"/>
                                          </p:val>
                                        </p:tav>
                                      </p:tavLst>
                                    </p:anim>
                                    <p:anim calcmode="lin" valueType="num">
                                      <p:cBhvr additive="base">
                                        <p:cTn id="11" dur="500"/>
                                        <p:tgtEl>
                                          <p:spTgt spid="57"/>
                                        </p:tgtEl>
                                        <p:attrNameLst>
                                          <p:attrName>ppt_y</p:attrName>
                                        </p:attrNameLst>
                                      </p:cBhvr>
                                      <p:tavLst>
                                        <p:tav tm="0">
                                          <p:val>
                                            <p:strVal val="ppt_y"/>
                                          </p:val>
                                        </p:tav>
                                        <p:tav tm="100000">
                                          <p:val>
                                            <p:strVal val="1+ppt_h/2"/>
                                          </p:val>
                                        </p:tav>
                                      </p:tavLst>
                                    </p:anim>
                                    <p:set>
                                      <p:cBhvr>
                                        <p:cTn id="12" dur="1" fill="hold">
                                          <p:stCondLst>
                                            <p:cond delay="499"/>
                                          </p:stCondLst>
                                        </p:cTn>
                                        <p:tgtEl>
                                          <p:spTgt spid="5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9"/>
                                        </p:tgtEl>
                                        <p:attrNameLst>
                                          <p:attrName>ppt_x</p:attrName>
                                        </p:attrNameLst>
                                      </p:cBhvr>
                                      <p:tavLst>
                                        <p:tav tm="0">
                                          <p:val>
                                            <p:strVal val="ppt_x"/>
                                          </p:val>
                                        </p:tav>
                                        <p:tav tm="100000">
                                          <p:val>
                                            <p:strVal val="ppt_x"/>
                                          </p:val>
                                        </p:tav>
                                      </p:tavLst>
                                    </p:anim>
                                    <p:anim calcmode="lin" valueType="num">
                                      <p:cBhvr additive="base">
                                        <p:cTn id="15" dur="500"/>
                                        <p:tgtEl>
                                          <p:spTgt spid="69"/>
                                        </p:tgtEl>
                                        <p:attrNameLst>
                                          <p:attrName>ppt_y</p:attrName>
                                        </p:attrNameLst>
                                      </p:cBhvr>
                                      <p:tavLst>
                                        <p:tav tm="0">
                                          <p:val>
                                            <p:strVal val="ppt_y"/>
                                          </p:val>
                                        </p:tav>
                                        <p:tav tm="100000">
                                          <p:val>
                                            <p:strVal val="1+ppt_h/2"/>
                                          </p:val>
                                        </p:tav>
                                      </p:tavLst>
                                    </p:anim>
                                    <p:set>
                                      <p:cBhvr>
                                        <p:cTn id="16" dur="1" fill="hold">
                                          <p:stCondLst>
                                            <p:cond delay="499"/>
                                          </p:stCondLst>
                                        </p:cTn>
                                        <p:tgtEl>
                                          <p:spTgt spid="69"/>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72"/>
                                        </p:tgtEl>
                                        <p:attrNameLst>
                                          <p:attrName>ppt_x</p:attrName>
                                        </p:attrNameLst>
                                      </p:cBhvr>
                                      <p:tavLst>
                                        <p:tav tm="0">
                                          <p:val>
                                            <p:strVal val="ppt_x"/>
                                          </p:val>
                                        </p:tav>
                                        <p:tav tm="100000">
                                          <p:val>
                                            <p:strVal val="ppt_x"/>
                                          </p:val>
                                        </p:tav>
                                      </p:tavLst>
                                    </p:anim>
                                    <p:anim calcmode="lin" valueType="num">
                                      <p:cBhvr additive="base">
                                        <p:cTn id="19" dur="500"/>
                                        <p:tgtEl>
                                          <p:spTgt spid="72"/>
                                        </p:tgtEl>
                                        <p:attrNameLst>
                                          <p:attrName>ppt_y</p:attrName>
                                        </p:attrNameLst>
                                      </p:cBhvr>
                                      <p:tavLst>
                                        <p:tav tm="0">
                                          <p:val>
                                            <p:strVal val="ppt_y"/>
                                          </p:val>
                                        </p:tav>
                                        <p:tav tm="100000">
                                          <p:val>
                                            <p:strVal val="1+ppt_h/2"/>
                                          </p:val>
                                        </p:tav>
                                      </p:tavLst>
                                    </p:anim>
                                    <p:set>
                                      <p:cBhvr>
                                        <p:cTn id="20" dur="1" fill="hold">
                                          <p:stCondLst>
                                            <p:cond delay="499"/>
                                          </p:stCondLst>
                                        </p:cTn>
                                        <p:tgtEl>
                                          <p:spTgt spid="72"/>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5"/>
                                        </p:tgtEl>
                                        <p:attrNameLst>
                                          <p:attrName>ppt_x</p:attrName>
                                        </p:attrNameLst>
                                      </p:cBhvr>
                                      <p:tavLst>
                                        <p:tav tm="0">
                                          <p:val>
                                            <p:strVal val="ppt_x"/>
                                          </p:val>
                                        </p:tav>
                                        <p:tav tm="100000">
                                          <p:val>
                                            <p:strVal val="ppt_x"/>
                                          </p:val>
                                        </p:tav>
                                      </p:tavLst>
                                    </p:anim>
                                    <p:anim calcmode="lin" valueType="num">
                                      <p:cBhvr additive="base">
                                        <p:cTn id="23" dur="500"/>
                                        <p:tgtEl>
                                          <p:spTgt spid="45"/>
                                        </p:tgtEl>
                                        <p:attrNameLst>
                                          <p:attrName>ppt_y</p:attrName>
                                        </p:attrNameLst>
                                      </p:cBhvr>
                                      <p:tavLst>
                                        <p:tav tm="0">
                                          <p:val>
                                            <p:strVal val="ppt_y"/>
                                          </p:val>
                                        </p:tav>
                                        <p:tav tm="100000">
                                          <p:val>
                                            <p:strVal val="1+ppt_h/2"/>
                                          </p:val>
                                        </p:tav>
                                      </p:tavLst>
                                    </p:anim>
                                    <p:set>
                                      <p:cBhvr>
                                        <p:cTn id="24" dur="1" fill="hold">
                                          <p:stCondLst>
                                            <p:cond delay="499"/>
                                          </p:stCondLst>
                                        </p:cTn>
                                        <p:tgtEl>
                                          <p:spTgt spid="45"/>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8"/>
                                        </p:tgtEl>
                                        <p:attrNameLst>
                                          <p:attrName>ppt_x</p:attrName>
                                        </p:attrNameLst>
                                      </p:cBhvr>
                                      <p:tavLst>
                                        <p:tav tm="0">
                                          <p:val>
                                            <p:strVal val="ppt_x"/>
                                          </p:val>
                                        </p:tav>
                                        <p:tav tm="100000">
                                          <p:val>
                                            <p:strVal val="ppt_x"/>
                                          </p:val>
                                        </p:tav>
                                      </p:tavLst>
                                    </p:anim>
                                    <p:anim calcmode="lin" valueType="num">
                                      <p:cBhvr additive="base">
                                        <p:cTn id="27" dur="500"/>
                                        <p:tgtEl>
                                          <p:spTgt spid="48"/>
                                        </p:tgtEl>
                                        <p:attrNameLst>
                                          <p:attrName>ppt_y</p:attrName>
                                        </p:attrNameLst>
                                      </p:cBhvr>
                                      <p:tavLst>
                                        <p:tav tm="0">
                                          <p:val>
                                            <p:strVal val="ppt_y"/>
                                          </p:val>
                                        </p:tav>
                                        <p:tav tm="100000">
                                          <p:val>
                                            <p:strVal val="1+ppt_h/2"/>
                                          </p:val>
                                        </p:tav>
                                      </p:tavLst>
                                    </p:anim>
                                    <p:set>
                                      <p:cBhvr>
                                        <p:cTn id="28" dur="1" fill="hold">
                                          <p:stCondLst>
                                            <p:cond delay="499"/>
                                          </p:stCondLst>
                                        </p:cTn>
                                        <p:tgtEl>
                                          <p:spTgt spid="48"/>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0"/>
                                        </p:tgtEl>
                                        <p:attrNameLst>
                                          <p:attrName>ppt_x</p:attrName>
                                        </p:attrNameLst>
                                      </p:cBhvr>
                                      <p:tavLst>
                                        <p:tav tm="0">
                                          <p:val>
                                            <p:strVal val="ppt_x"/>
                                          </p:val>
                                        </p:tav>
                                        <p:tav tm="100000">
                                          <p:val>
                                            <p:strVal val="ppt_x"/>
                                          </p:val>
                                        </p:tav>
                                      </p:tavLst>
                                    </p:anim>
                                    <p:anim calcmode="lin" valueType="num">
                                      <p:cBhvr additive="base">
                                        <p:cTn id="31" dur="500"/>
                                        <p:tgtEl>
                                          <p:spTgt spid="60"/>
                                        </p:tgtEl>
                                        <p:attrNameLst>
                                          <p:attrName>ppt_y</p:attrName>
                                        </p:attrNameLst>
                                      </p:cBhvr>
                                      <p:tavLst>
                                        <p:tav tm="0">
                                          <p:val>
                                            <p:strVal val="ppt_y"/>
                                          </p:val>
                                        </p:tav>
                                        <p:tav tm="100000">
                                          <p:val>
                                            <p:strVal val="1+ppt_h/2"/>
                                          </p:val>
                                        </p:tav>
                                      </p:tavLst>
                                    </p:anim>
                                    <p:set>
                                      <p:cBhvr>
                                        <p:cTn id="32" dur="1" fill="hold">
                                          <p:stCondLst>
                                            <p:cond delay="499"/>
                                          </p:stCondLst>
                                        </p:cTn>
                                        <p:tgtEl>
                                          <p:spTgt spid="6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3"/>
                                        </p:tgtEl>
                                        <p:attrNameLst>
                                          <p:attrName>ppt_x</p:attrName>
                                        </p:attrNameLst>
                                      </p:cBhvr>
                                      <p:tavLst>
                                        <p:tav tm="0">
                                          <p:val>
                                            <p:strVal val="ppt_x"/>
                                          </p:val>
                                        </p:tav>
                                        <p:tav tm="100000">
                                          <p:val>
                                            <p:strVal val="ppt_x"/>
                                          </p:val>
                                        </p:tav>
                                      </p:tavLst>
                                    </p:anim>
                                    <p:anim calcmode="lin" valueType="num">
                                      <p:cBhvr additive="base">
                                        <p:cTn id="35" dur="500"/>
                                        <p:tgtEl>
                                          <p:spTgt spid="63"/>
                                        </p:tgtEl>
                                        <p:attrNameLst>
                                          <p:attrName>ppt_y</p:attrName>
                                        </p:attrNameLst>
                                      </p:cBhvr>
                                      <p:tavLst>
                                        <p:tav tm="0">
                                          <p:val>
                                            <p:strVal val="ppt_y"/>
                                          </p:val>
                                        </p:tav>
                                        <p:tav tm="100000">
                                          <p:val>
                                            <p:strVal val="1+ppt_h/2"/>
                                          </p:val>
                                        </p:tav>
                                      </p:tavLst>
                                    </p:anim>
                                    <p:set>
                                      <p:cBhvr>
                                        <p:cTn id="36"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03446" y="2000669"/>
            <a:ext cx="2196431" cy="1436124"/>
            <a:chOff x="1" y="0"/>
            <a:chExt cx="4392858" cy="2872248"/>
          </a:xfrm>
          <a:effectLst>
            <a:outerShdw blurRad="419100" dist="419100" dir="5400000" algn="ctr" rotWithShape="0">
              <a:srgbClr val="000000">
                <a:alpha val="43137"/>
              </a:srgbClr>
            </a:outerShdw>
          </a:effectLst>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20" y="1207646"/>
              <a:ext cx="2462210" cy="492442"/>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3016425" y="2000669"/>
            <a:ext cx="2196431" cy="1436124"/>
            <a:chOff x="0" y="0"/>
            <a:chExt cx="4392859" cy="2872248"/>
          </a:xfrm>
          <a:effectLst>
            <a:outerShdw blurRad="419100" dist="419100" dir="5400000" algn="ctr" rotWithShape="0">
              <a:srgbClr val="000000">
                <a:alpha val="43137"/>
              </a:srgbClr>
            </a:outerShdw>
          </a:effectLst>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843C0C"/>
            </a:soli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4976666" y="2000669"/>
            <a:ext cx="2196431" cy="1436124"/>
            <a:chOff x="0" y="0"/>
            <a:chExt cx="4392859" cy="2872248"/>
          </a:xfrm>
          <a:effectLst>
            <a:outerShdw blurRad="419100" dist="419100" dir="5400000" algn="ctr" rotWithShape="0">
              <a:srgbClr val="000000">
                <a:alpha val="43137"/>
              </a:srgbClr>
            </a:outerShdw>
          </a:effectLst>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6920759" y="2000669"/>
            <a:ext cx="2196429" cy="1436124"/>
            <a:chOff x="0" y="0"/>
            <a:chExt cx="4392859" cy="2872248"/>
          </a:xfrm>
          <a:effectLst>
            <a:outerShdw blurRad="419100" dist="419100" dir="5400000" algn="ctr" rotWithShape="0">
              <a:srgbClr val="000000">
                <a:alpha val="43137"/>
              </a:srgbClr>
            </a:outerShdw>
          </a:effectLst>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843C0C"/>
            </a:soli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8892126" y="2000669"/>
            <a:ext cx="2196429" cy="1436124"/>
            <a:chOff x="0" y="0"/>
            <a:chExt cx="4392859" cy="2872248"/>
          </a:xfrm>
          <a:effectLst>
            <a:outerShdw blurRad="419100" dist="419100" dir="5400000" algn="ctr" rotWithShape="0">
              <a:srgbClr val="000000">
                <a:alpha val="43137"/>
              </a:srgbClr>
            </a:outerShdw>
          </a:effectLst>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adFill>
              <a:gsLst>
                <a:gs pos="0">
                  <a:srgbClr val="A40022"/>
                </a:gs>
                <a:gs pos="100000">
                  <a:srgbClr val="FC0226"/>
                </a:gs>
              </a:gsLst>
              <a:lin ang="5400000" scaled="0"/>
            </a:gradFill>
            <a:ln w="12700" cap="flat">
              <a:noFill/>
              <a:miter lim="400000"/>
            </a:ln>
            <a:effectLst/>
          </p:spPr>
          <p:txBody>
            <a:bodyPr wrap="square" lIns="0" tIns="0" rIns="0" bIns="0" numCol="1" anchor="ctr">
              <a:noAutofit/>
            </a:bodyPr>
            <a:lstStyle/>
            <a:p>
              <a:pPr lvl="0">
                <a:defRPr sz="11200"/>
              </a:pPr>
              <a:endParaRPr sz="16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989013" y="3231544"/>
            <a:ext cx="425297" cy="425297"/>
            <a:chOff x="0" y="0"/>
            <a:chExt cx="850594" cy="850594"/>
          </a:xfrm>
          <a:effectLst>
            <a:outerShdw blurRad="419100" dist="419100" dir="5400000" algn="ctr" rotWithShape="0">
              <a:srgbClr val="000000">
                <a:alpha val="43137"/>
              </a:srgbClr>
            </a:outerShdw>
          </a:effectLst>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3906029" y="3231544"/>
            <a:ext cx="425297" cy="425297"/>
            <a:chOff x="0" y="0"/>
            <a:chExt cx="850594" cy="850594"/>
          </a:xfrm>
          <a:effectLst>
            <a:outerShdw blurRad="419100" dist="419100" dir="5400000" algn="ctr" rotWithShape="0">
              <a:srgbClr val="000000">
                <a:alpha val="43137"/>
              </a:srgbClr>
            </a:outerShdw>
          </a:effectLst>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32" name="Shape 362"/>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Arial" panose="020B0604020202020204" pitchFamily="34" charset="0"/>
                  <a:cs typeface="Arial" panose="020B0604020202020204" pitchFamily="34" charset="0"/>
                </a:rPr>
                <a:t>2</a:t>
              </a:r>
            </a:p>
          </p:txBody>
        </p:sp>
      </p:grpSp>
      <p:grpSp>
        <p:nvGrpSpPr>
          <p:cNvPr id="33" name="Group 366"/>
          <p:cNvGrpSpPr/>
          <p:nvPr/>
        </p:nvGrpSpPr>
        <p:grpSpPr>
          <a:xfrm>
            <a:off x="5862233" y="3231544"/>
            <a:ext cx="425297" cy="425297"/>
            <a:chOff x="0" y="0"/>
            <a:chExt cx="850594" cy="850594"/>
          </a:xfrm>
          <a:effectLst>
            <a:outerShdw blurRad="419100" dist="419100" dir="5400000" algn="ctr" rotWithShape="0">
              <a:srgbClr val="000000">
                <a:alpha val="43137"/>
              </a:srgbClr>
            </a:outerShdw>
          </a:effectLst>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7806325" y="3231544"/>
            <a:ext cx="425297" cy="425297"/>
            <a:chOff x="0" y="0"/>
            <a:chExt cx="850594" cy="850594"/>
          </a:xfrm>
          <a:effectLst>
            <a:outerShdw blurRad="419100" dist="419100" dir="5400000" algn="ctr" rotWithShape="0">
              <a:srgbClr val="000000">
                <a:alpha val="43137"/>
              </a:srgbClr>
            </a:outerShdw>
          </a:effectLst>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latin typeface="Arial" panose="020B0604020202020204" pitchFamily="34" charset="0"/>
                <a:cs typeface="Arial" panose="020B0604020202020204" pitchFamily="34" charset="0"/>
              </a:endParaRPr>
            </a:p>
          </p:txBody>
        </p:sp>
        <p:sp>
          <p:nvSpPr>
            <p:cNvPr id="38" name="Shape 368"/>
            <p:cNvSpPr/>
            <p:nvPr/>
          </p:nvSpPr>
          <p:spPr>
            <a:xfrm>
              <a:off x="262588" y="114148"/>
              <a:ext cx="362944" cy="622302"/>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Arial" panose="020B0604020202020204" pitchFamily="34" charset="0"/>
                  <a:cs typeface="Arial" panose="020B0604020202020204" pitchFamily="34" charset="0"/>
                </a:rPr>
                <a:t>4</a:t>
              </a:r>
            </a:p>
          </p:txBody>
        </p:sp>
      </p:grpSp>
      <p:grpSp>
        <p:nvGrpSpPr>
          <p:cNvPr id="39" name="Group 372"/>
          <p:cNvGrpSpPr/>
          <p:nvPr/>
        </p:nvGrpSpPr>
        <p:grpSpPr>
          <a:xfrm>
            <a:off x="9777693" y="3231544"/>
            <a:ext cx="425297" cy="425297"/>
            <a:chOff x="0" y="0"/>
            <a:chExt cx="850594" cy="850594"/>
          </a:xfrm>
          <a:effectLst>
            <a:outerShdw blurRad="419100" dist="419100" dir="5400000" algn="ctr" rotWithShape="0">
              <a:srgbClr val="000000">
                <a:alpha val="43137"/>
              </a:srgbClr>
            </a:outerShdw>
          </a:effectLst>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B0B0B"/>
            </a:solidFill>
            <a:ln w="50800" cap="flat">
              <a:solidFill>
                <a:srgbClr val="FBF9FC"/>
              </a:solidFill>
              <a:prstDash val="solid"/>
              <a:miter lim="400000"/>
            </a:ln>
            <a:effectLst/>
          </p:spPr>
          <p:txBody>
            <a:bodyPr wrap="square" lIns="0" tIns="0" rIns="0" bIns="0" numCol="1" anchor="ctr">
              <a:noAutofit/>
            </a:bodyPr>
            <a:lstStyle/>
            <a:p>
              <a:pPr lvl="0">
                <a:defRPr sz="11200"/>
              </a:pPr>
              <a:endParaRPr sz="14935">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391478" y="4005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3345806"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5266019"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7248128" y="4005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9202457" y="4005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占位符 4"/>
          <p:cNvSpPr>
            <a:spLocks noGrp="1"/>
          </p:cNvSpPr>
          <p:nvPr>
            <p:ph type="body" sz="quarter" idx="10"/>
          </p:nvPr>
        </p:nvSpPr>
        <p:spPr/>
        <p:txBody>
          <a:bodyPr/>
          <a:lstStyle/>
          <a:p>
            <a:r>
              <a:rPr lang="zh-CN" altLang="en-US" dirty="0"/>
              <a:t>成功项目详细展示</a:t>
            </a:r>
            <a:endParaRPr lang="en-GB" altLang="zh-CN" dirty="0"/>
          </a:p>
        </p:txBody>
      </p:sp>
      <p:sp>
        <p:nvSpPr>
          <p:cNvPr id="4" name="灯片编号占位符 3"/>
          <p:cNvSpPr>
            <a:spLocks noGrp="1"/>
          </p:cNvSpPr>
          <p:nvPr>
            <p:ph type="sldNum" sz="quarter" idx="12"/>
          </p:nvPr>
        </p:nvSpPr>
        <p:spPr/>
        <p:txBody>
          <a:bodyPr/>
          <a:lstStyle/>
          <a:p>
            <a:fld id="{E0596BC5-39E9-41F1-BBD9-DF4DEBACD03C}" type="slidenum">
              <a:rPr lang="zh-CN" altLang="en-US" smtClean="0"/>
              <a:t>18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7055425" y="1908447"/>
            <a:ext cx="3561372" cy="1686613"/>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3" name="Shape 2013"/>
          <p:cNvSpPr/>
          <p:nvPr/>
        </p:nvSpPr>
        <p:spPr>
          <a:xfrm>
            <a:off x="7055425" y="3838923"/>
            <a:ext cx="3561372" cy="1684827"/>
          </a:xfrm>
          <a:prstGeom prst="roundRect">
            <a:avLst>
              <a:gd name="adj" fmla="val 6925"/>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4" name="Shape 2014"/>
          <p:cNvSpPr/>
          <p:nvPr/>
        </p:nvSpPr>
        <p:spPr>
          <a:xfrm>
            <a:off x="1581951" y="3838030"/>
            <a:ext cx="3561372" cy="1686612"/>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5" name="Shape 2015"/>
          <p:cNvSpPr/>
          <p:nvPr/>
        </p:nvSpPr>
        <p:spPr>
          <a:xfrm>
            <a:off x="1581951" y="1908447"/>
            <a:ext cx="3561372" cy="1686613"/>
          </a:xfrm>
          <a:prstGeom prst="roundRect">
            <a:avLst>
              <a:gd name="adj" fmla="val 6918"/>
            </a:avLst>
          </a:prstGeom>
          <a:noFill/>
          <a:ln w="12700">
            <a:solidFill>
              <a:schemeClr val="tx1">
                <a:lumMod val="75000"/>
                <a:lumOff val="25000"/>
              </a:schemeClr>
            </a:solidFill>
            <a:miter lim="400000"/>
          </a:ln>
        </p:spPr>
        <p:txBody>
          <a:bodyPr lIns="19051" tIns="19051" rIns="19051" bIns="19051" anchor="ctr"/>
          <a:lstStyle/>
          <a:p>
            <a:pPr lvl="0"/>
            <a:endParaRPr sz="1735">
              <a:solidFill>
                <a:schemeClr val="tx1">
                  <a:lumMod val="75000"/>
                  <a:lumOff val="25000"/>
                </a:schemeClr>
              </a:solidFill>
            </a:endParaRPr>
          </a:p>
        </p:txBody>
      </p:sp>
      <p:sp>
        <p:nvSpPr>
          <p:cNvPr id="6" name="Shape 2016"/>
          <p:cNvSpPr/>
          <p:nvPr/>
        </p:nvSpPr>
        <p:spPr>
          <a:xfrm>
            <a:off x="4651927" y="2276088"/>
            <a:ext cx="2887903" cy="2887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2700">
            <a:miter lim="400000"/>
          </a:ln>
          <a:effectLst>
            <a:outerShdw blurRad="419100" dist="419100" dir="5400000" algn="ctr" rotWithShape="0">
              <a:srgbClr val="000000">
                <a:alpha val="43137"/>
              </a:srgbClr>
            </a:outerShdw>
          </a:effectLst>
        </p:spPr>
        <p:txBody>
          <a:bodyPr lIns="25400" tIns="25400" rIns="25400" bIns="25400" anchor="ctr"/>
          <a:lstStyle/>
          <a:p>
            <a:pPr lvl="0"/>
            <a:endParaRPr sz="1735">
              <a:solidFill>
                <a:schemeClr val="tx1">
                  <a:lumMod val="75000"/>
                  <a:lumOff val="25000"/>
                </a:schemeClr>
              </a:solidFill>
            </a:endParaRPr>
          </a:p>
        </p:txBody>
      </p:sp>
      <p:sp>
        <p:nvSpPr>
          <p:cNvPr id="7" name="Shape 2021"/>
          <p:cNvSpPr/>
          <p:nvPr/>
        </p:nvSpPr>
        <p:spPr>
          <a:xfrm>
            <a:off x="2329994" y="2468894"/>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2322199" y="205048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2329994" y="440546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2322199" y="401501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7539829" y="2468894"/>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7983687" y="205048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7539831" y="4405469"/>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7983687" y="401501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1107307" y="2274011"/>
            <a:ext cx="955485" cy="955485"/>
            <a:chOff x="0" y="0"/>
            <a:chExt cx="1910968" cy="1910968"/>
          </a:xfrm>
          <a:effectLst>
            <a:outerShdw blurRad="419100" dist="419100" dir="5400000" algn="ctr" rotWithShape="0">
              <a:srgbClr val="000000">
                <a:alpha val="43137"/>
              </a:srgbClr>
            </a:outerShdw>
          </a:effectLst>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solidFill>
                  <a:schemeClr val="tx1">
                    <a:lumMod val="75000"/>
                    <a:lumOff val="25000"/>
                  </a:schemeClr>
                </a:solidFill>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tx1">
                    <a:lumMod val="75000"/>
                    <a:lumOff val="25000"/>
                  </a:schemeClr>
                </a:solidFill>
              </a:endParaRPr>
            </a:p>
          </p:txBody>
        </p:sp>
      </p:grpSp>
      <p:grpSp>
        <p:nvGrpSpPr>
          <p:cNvPr id="18" name="Group 2034"/>
          <p:cNvGrpSpPr/>
          <p:nvPr/>
        </p:nvGrpSpPr>
        <p:grpSpPr>
          <a:xfrm>
            <a:off x="1109974" y="4206262"/>
            <a:ext cx="950151" cy="950151"/>
            <a:chOff x="0" y="0"/>
            <a:chExt cx="1900299" cy="1900299"/>
          </a:xfrm>
          <a:effectLst>
            <a:outerShdw blurRad="419100" dist="419100" dir="5400000" algn="ctr" rotWithShape="0">
              <a:srgbClr val="000000">
                <a:alpha val="43137"/>
              </a:srgbClr>
            </a:outerShdw>
          </a:effectLst>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solidFill>
                  <a:schemeClr val="tx1">
                    <a:lumMod val="75000"/>
                    <a:lumOff val="25000"/>
                  </a:schemeClr>
                </a:solidFill>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tx1">
                    <a:lumMod val="75000"/>
                    <a:lumOff val="25000"/>
                  </a:schemeClr>
                </a:solidFill>
              </a:endParaRPr>
            </a:p>
          </p:txBody>
        </p:sp>
      </p:grpSp>
      <p:sp>
        <p:nvSpPr>
          <p:cNvPr id="21" name="Shape 2035"/>
          <p:cNvSpPr/>
          <p:nvPr/>
        </p:nvSpPr>
        <p:spPr>
          <a:xfrm>
            <a:off x="10136941" y="4206260"/>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a:outerShdw blurRad="419100" dist="419100" dir="5400000" algn="ctr" rotWithShape="0">
              <a:srgbClr val="000000">
                <a:alpha val="43137"/>
              </a:srgbClr>
            </a:outerShdw>
          </a:effectLst>
        </p:spPr>
        <p:txBody>
          <a:bodyPr wrap="square" lIns="25400" tIns="25400" rIns="25400" bIns="25400" numCol="1" anchor="ctr">
            <a:noAutofit/>
          </a:bodyPr>
          <a:lstStyle/>
          <a:p>
            <a:pPr lvl="0"/>
            <a:endParaRPr sz="1735"/>
          </a:p>
        </p:txBody>
      </p:sp>
      <p:grpSp>
        <p:nvGrpSpPr>
          <p:cNvPr id="22" name="Group 2040"/>
          <p:cNvGrpSpPr/>
          <p:nvPr/>
        </p:nvGrpSpPr>
        <p:grpSpPr>
          <a:xfrm>
            <a:off x="10131634" y="2274011"/>
            <a:ext cx="955485" cy="955485"/>
            <a:chOff x="0" y="0"/>
            <a:chExt cx="1910968" cy="1910968"/>
          </a:xfrm>
          <a:effectLst>
            <a:outerShdw blurRad="419100" dist="419100" dir="5400000" algn="ctr" rotWithShape="0">
              <a:srgbClr val="000000">
                <a:alpha val="43137"/>
              </a:srgbClr>
            </a:outerShdw>
          </a:effectLst>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cap="flat">
              <a:noFill/>
              <a:miter lim="400000"/>
            </a:ln>
            <a:effectLst/>
          </p:spPr>
          <p:txBody>
            <a:bodyPr wrap="square" lIns="33867" tIns="33867" rIns="33867" bIns="33867" numCol="1" anchor="ctr">
              <a:noAutofit/>
            </a:bodyPr>
            <a:lstStyle/>
            <a:p>
              <a:pPr lvl="0"/>
              <a:endParaRPr sz="1735"/>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p>
          </p:txBody>
        </p:sp>
      </p:grpSp>
      <p:sp>
        <p:nvSpPr>
          <p:cNvPr id="30" name="Shape 2036"/>
          <p:cNvSpPr/>
          <p:nvPr/>
        </p:nvSpPr>
        <p:spPr>
          <a:xfrm>
            <a:off x="10410956" y="4466867"/>
            <a:ext cx="402123" cy="42893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tx1">
                  <a:lumMod val="75000"/>
                  <a:lumOff val="25000"/>
                </a:schemeClr>
              </a:solidFill>
            </a:endParaRPr>
          </a:p>
        </p:txBody>
      </p:sp>
      <p:sp>
        <p:nvSpPr>
          <p:cNvPr id="27" name="文本占位符 26"/>
          <p:cNvSpPr>
            <a:spLocks noGrp="1"/>
          </p:cNvSpPr>
          <p:nvPr>
            <p:ph type="body" sz="quarter" idx="10"/>
          </p:nvPr>
        </p:nvSpPr>
        <p:spPr/>
        <p:txBody>
          <a:bodyPr/>
          <a:lstStyle/>
          <a:p>
            <a:r>
              <a:rPr lang="zh-CN" altLang="en-US" dirty="0"/>
              <a:t>成功项目详细展示</a:t>
            </a:r>
            <a:endParaRPr lang="en-GB" altLang="zh-CN" dirty="0"/>
          </a:p>
        </p:txBody>
      </p:sp>
      <p:sp>
        <p:nvSpPr>
          <p:cNvPr id="25" name="灯片编号占位符 24"/>
          <p:cNvSpPr>
            <a:spLocks noGrp="1"/>
          </p:cNvSpPr>
          <p:nvPr>
            <p:ph type="sldNum" sz="quarter" idx="12"/>
          </p:nvPr>
        </p:nvSpPr>
        <p:spPr/>
        <p:txBody>
          <a:bodyPr/>
          <a:lstStyle/>
          <a:p>
            <a:fld id="{E0596BC5-39E9-41F1-BBD9-DF4DEBACD03C}" type="slidenum">
              <a:rPr lang="zh-CN" altLang="en-US" smtClean="0"/>
              <a:t>19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2075" y="1907649"/>
            <a:ext cx="9639299" cy="3785654"/>
          </a:xfrm>
          <a:prstGeom prst="rect">
            <a:avLst/>
          </a:prstGeom>
          <a:noFill/>
        </p:spPr>
        <p:txBody>
          <a:bodyPr wrap="square" lIns="91445" tIns="45721" rIns="91445" bIns="45721" rtlCol="0">
            <a:spAutoFit/>
          </a:bodyPr>
          <a:lstStyle/>
          <a:p>
            <a:pPr algn="just" eaLnBrk="0" hangingPunct="0">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2019</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sp>
        <p:nvSpPr>
          <p:cNvPr id="6" name="图文框 5"/>
          <p:cNvSpPr/>
          <p:nvPr/>
        </p:nvSpPr>
        <p:spPr>
          <a:xfrm>
            <a:off x="1009650" y="1466851"/>
            <a:ext cx="10344150" cy="4667250"/>
          </a:xfrm>
          <a:prstGeom prst="frame">
            <a:avLst>
              <a:gd name="adj1" fmla="val 4745"/>
            </a:avLst>
          </a:prstGeom>
          <a:gradFill>
            <a:gsLst>
              <a:gs pos="0">
                <a:srgbClr val="FC0226"/>
              </a:gs>
              <a:gs pos="10000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Text Placeholder 4"/>
          <p:cNvSpPr txBox="1"/>
          <p:nvPr/>
        </p:nvSpPr>
        <p:spPr>
          <a:xfrm>
            <a:off x="1009650" y="626653"/>
            <a:ext cx="6336493" cy="706848"/>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6600" b="1" dirty="0">
                <a:solidFill>
                  <a:schemeClr val="accent2">
                    <a:lumMod val="50000"/>
                  </a:schemeClr>
                </a:solidFill>
                <a:latin typeface="微软雅黑" panose="020B0503020204020204" pitchFamily="34" charset="-122"/>
                <a:ea typeface="微软雅黑" panose="020B0503020204020204" pitchFamily="34" charset="-122"/>
              </a:rPr>
              <a:t>前言</a:t>
            </a:r>
            <a:r>
              <a:rPr lang="en-US" altLang="zh-CN" sz="6600" b="1" dirty="0">
                <a:solidFill>
                  <a:schemeClr val="accent2">
                    <a:lumMod val="50000"/>
                  </a:schemeClr>
                </a:solidFill>
                <a:latin typeface="微软雅黑" panose="020B0503020204020204" pitchFamily="34" charset="-122"/>
                <a:ea typeface="微软雅黑" panose="020B0503020204020204" pitchFamily="34" charset="-122"/>
              </a:rPr>
              <a:t>/</a:t>
            </a:r>
            <a:r>
              <a:rPr lang="en-US" altLang="zh-CN" sz="4400" b="1" dirty="0">
                <a:solidFill>
                  <a:schemeClr val="accent2">
                    <a:lumMod val="50000"/>
                  </a:schemeClr>
                </a:solidFill>
                <a:latin typeface="微软雅黑" panose="020B0503020204020204" pitchFamily="34" charset="-122"/>
                <a:ea typeface="微软雅黑" panose="020B0503020204020204" pitchFamily="34" charset="-122"/>
              </a:rPr>
              <a:t>PREFACE</a:t>
            </a:r>
            <a:endParaRPr lang="en-GB" sz="4400" b="1" dirty="0">
              <a:solidFill>
                <a:schemeClr val="accent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2500"/>
                            </p:stCondLst>
                            <p:childTnLst>
                              <p:par>
                                <p:cTn id="13" presetID="22" presetClass="entr" presetSubtype="8" fill="hold" grpId="0" nodeType="afterEffect">
                                  <p:stCondLst>
                                    <p:cond delay="0"/>
                                  </p:stCondLst>
                                  <p:iterate type="lt">
                                    <p:tmPct val="30000"/>
                                  </p:iterate>
                                  <p:childTnLst>
                                    <p:set>
                                      <p:cBhvr>
                                        <p:cTn id="14" dur="1" fill="hold">
                                          <p:stCondLst>
                                            <p:cond delay="0"/>
                                          </p:stCondLst>
                                        </p:cTn>
                                        <p:tgtEl>
                                          <p:spTgt spid="5"/>
                                        </p:tgtEl>
                                        <p:attrNameLst>
                                          <p:attrName>style.visibility</p:attrName>
                                        </p:attrNameLst>
                                      </p:cBhvr>
                                      <p:to>
                                        <p:strVal val="visible"/>
                                      </p:to>
                                    </p:set>
                                    <p:animEffect transition="in" filter="wipe(left)">
                                      <p:cBhvr>
                                        <p:cTn id="15" dur="100"/>
                                        <p:tgtEl>
                                          <p:spTgt spid="5"/>
                                        </p:tgtEl>
                                      </p:cBhvr>
                                    </p:animEffect>
                                  </p:childTnLst>
                                </p:cTn>
                              </p:par>
                              <p:par>
                                <p:cTn id="16" presetID="36" presetClass="emph" presetSubtype="0" fill="hold" grpId="1" nodeType="withEffect">
                                  <p:stCondLst>
                                    <p:cond delay="0"/>
                                  </p:stCondLst>
                                  <p:iterate type="lt">
                                    <p:tmPct val="30000"/>
                                  </p:iterate>
                                  <p:childTnLst>
                                    <p:animScale>
                                      <p:cBhvr>
                                        <p:cTn id="17" dur="50" autoRev="1" fill="hold">
                                          <p:stCondLst>
                                            <p:cond delay="0"/>
                                          </p:stCondLst>
                                        </p:cTn>
                                        <p:tgtEl>
                                          <p:spTgt spid="5"/>
                                        </p:tgtEl>
                                      </p:cBhvr>
                                      <p:to x="80000" y="100000"/>
                                    </p:animScale>
                                    <p:anim by="(#ppt_w*0.10)" calcmode="lin" valueType="num">
                                      <p:cBhvr>
                                        <p:cTn id="18" dur="50" autoRev="1" fill="hold">
                                          <p:stCondLst>
                                            <p:cond delay="0"/>
                                          </p:stCondLst>
                                        </p:cTn>
                                        <p:tgtEl>
                                          <p:spTgt spid="5"/>
                                        </p:tgtEl>
                                        <p:attrNameLst>
                                          <p:attrName>ppt_x</p:attrName>
                                        </p:attrNameLst>
                                      </p:cBhvr>
                                    </p:anim>
                                    <p:anim by="(-#ppt_w*0.10)" calcmode="lin" valueType="num">
                                      <p:cBhvr>
                                        <p:cTn id="19" dur="50" autoRev="1" fill="hold">
                                          <p:stCondLst>
                                            <p:cond delay="0"/>
                                          </p:stCondLst>
                                        </p:cTn>
                                        <p:tgtEl>
                                          <p:spTgt spid="5"/>
                                        </p:tgtEl>
                                        <p:attrNameLst>
                                          <p:attrName>ppt_y</p:attrName>
                                        </p:attrNameLst>
                                      </p:cBhvr>
                                    </p:anim>
                                    <p:animRot by="-480000">
                                      <p:cBhvr>
                                        <p:cTn id="20"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noChangeArrowheads="1"/>
          </p:cNvSpPr>
          <p:nvPr/>
        </p:nvSpPr>
        <p:spPr bwMode="auto">
          <a:xfrm>
            <a:off x="5287434" y="1881917"/>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charset="0"/>
              <a:sym typeface="宋体" panose="02010600030101010101" pitchFamily="2" charset="-122"/>
            </a:endParaRPr>
          </a:p>
        </p:txBody>
      </p:sp>
      <p:sp>
        <p:nvSpPr>
          <p:cNvPr id="33" name="Freeform 8"/>
          <p:cNvSpPr>
            <a:spLocks noChangeArrowheads="1"/>
          </p:cNvSpPr>
          <p:nvPr/>
        </p:nvSpPr>
        <p:spPr bwMode="auto">
          <a:xfrm>
            <a:off x="3915833" y="3103232"/>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charset="0"/>
              <a:sym typeface="宋体" panose="02010600030101010101" pitchFamily="2" charset="-122"/>
            </a:endParaRPr>
          </a:p>
        </p:txBody>
      </p:sp>
      <p:sp>
        <p:nvSpPr>
          <p:cNvPr id="34" name="Freeform 9"/>
          <p:cNvSpPr>
            <a:spLocks noChangeArrowheads="1"/>
          </p:cNvSpPr>
          <p:nvPr/>
        </p:nvSpPr>
        <p:spPr bwMode="auto">
          <a:xfrm>
            <a:off x="4703234" y="4424033"/>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charset="0"/>
              <a:sym typeface="宋体" panose="02010600030101010101" pitchFamily="2" charset="-122"/>
            </a:endParaRPr>
          </a:p>
        </p:txBody>
      </p:sp>
      <p:sp>
        <p:nvSpPr>
          <p:cNvPr id="35" name="Freeform 10"/>
          <p:cNvSpPr>
            <a:spLocks noChangeArrowheads="1"/>
          </p:cNvSpPr>
          <p:nvPr/>
        </p:nvSpPr>
        <p:spPr bwMode="auto">
          <a:xfrm>
            <a:off x="5977467" y="4424033"/>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charset="0"/>
              <a:sym typeface="宋体" panose="02010600030101010101" pitchFamily="2" charset="-122"/>
            </a:endParaRPr>
          </a:p>
        </p:txBody>
      </p:sp>
      <p:sp>
        <p:nvSpPr>
          <p:cNvPr id="36" name="Freeform 11"/>
          <p:cNvSpPr>
            <a:spLocks noChangeArrowheads="1"/>
          </p:cNvSpPr>
          <p:nvPr/>
        </p:nvSpPr>
        <p:spPr bwMode="auto">
          <a:xfrm>
            <a:off x="6671733" y="3103232"/>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lstStyle/>
          <a:p>
            <a:endParaRPr lang="zh-CN" altLang="zh-CN" sz="1600">
              <a:solidFill>
                <a:schemeClr val="bg1"/>
              </a:solidFill>
              <a:latin typeface="Calibri" panose="020F0502020204030204" charset="0"/>
              <a:sym typeface="宋体" panose="02010600030101010101" pitchFamily="2" charset="-122"/>
            </a:endParaRPr>
          </a:p>
        </p:txBody>
      </p:sp>
      <p:sp>
        <p:nvSpPr>
          <p:cNvPr id="37" name="矩形 7"/>
          <p:cNvSpPr>
            <a:spLocks noChangeArrowheads="1"/>
          </p:cNvSpPr>
          <p:nvPr/>
        </p:nvSpPr>
        <p:spPr bwMode="auto">
          <a:xfrm>
            <a:off x="5738285" y="2440716"/>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7018867" y="3352999"/>
            <a:ext cx="476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6540500" y="4872765"/>
            <a:ext cx="4762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4861985" y="4891816"/>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4464052" y="3365699"/>
            <a:ext cx="4762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6506633" y="1680833"/>
            <a:ext cx="3429000"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8185152" y="3312783"/>
            <a:ext cx="2813049"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7497233" y="5241066"/>
            <a:ext cx="2813051"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515534" y="4838899"/>
            <a:ext cx="2810933"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515534" y="2508450"/>
            <a:ext cx="2810933"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6506634" y="1412178"/>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8185151" y="3014495"/>
            <a:ext cx="1682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7497234" y="4944895"/>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515533" y="4538495"/>
            <a:ext cx="160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515533" y="2199578"/>
            <a:ext cx="1441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5327915" y="3650443"/>
            <a:ext cx="13218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rgbClr val="E61911"/>
                </a:solidFill>
                <a:latin typeface="微软雅黑" panose="020B0503020204020204" pitchFamily="34" charset="-122"/>
                <a:ea typeface="微软雅黑" panose="020B0503020204020204" pitchFamily="34" charset="-122"/>
              </a:rPr>
              <a:t>点击添加标题内容</a:t>
            </a:r>
          </a:p>
        </p:txBody>
      </p:sp>
      <p:sp>
        <p:nvSpPr>
          <p:cNvPr id="3" name="文本占位符 2"/>
          <p:cNvSpPr>
            <a:spLocks noGrp="1"/>
          </p:cNvSpPr>
          <p:nvPr>
            <p:ph type="body" sz="quarter" idx="10"/>
          </p:nvPr>
        </p:nvSpPr>
        <p:spPr/>
        <p:txBody>
          <a:bodyPr/>
          <a:lstStyle/>
          <a:p>
            <a:r>
              <a:rPr lang="zh-CN" altLang="en-US" dirty="0"/>
              <a:t>成功项目详细展示</a:t>
            </a:r>
            <a:endParaRPr lang="en-GB" altLang="zh-CN" dirty="0"/>
          </a:p>
        </p:txBody>
      </p:sp>
      <p:sp>
        <p:nvSpPr>
          <p:cNvPr id="2" name="灯片编号占位符 1"/>
          <p:cNvSpPr>
            <a:spLocks noGrp="1"/>
          </p:cNvSpPr>
          <p:nvPr>
            <p:ph type="sldNum" sz="quarter" idx="12"/>
          </p:nvPr>
        </p:nvSpPr>
        <p:spPr/>
        <p:txBody>
          <a:bodyPr/>
          <a:lstStyle/>
          <a:p>
            <a:fld id="{E0596BC5-39E9-41F1-BBD9-DF4DEBACD03C}" type="slidenum">
              <a:rPr lang="zh-CN" altLang="en-US" smtClean="0"/>
              <a:t>20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p:cBhvr>
                                        <p:cTn id="70" dur="500"/>
                                        <p:tgtEl>
                                          <p:spTgt spid="5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p:cBhvr>
                                        <p:cTn id="74" dur="500"/>
                                        <p:tgtEl>
                                          <p:spTgt spid="47"/>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p:cBhvr>
                                        <p:cTn id="84" dur="500"/>
                                        <p:tgtEl>
                                          <p:spTgt spid="48"/>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p:cBhvr>
                                        <p:cTn id="94" dur="500"/>
                                        <p:tgtEl>
                                          <p:spTgt spid="49"/>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p:cBhvr>
                                        <p:cTn id="104" dur="500"/>
                                        <p:tgtEl>
                                          <p:spTgt spid="50"/>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p:cBhvr>
                                        <p:cTn id="114" dur="500"/>
                                        <p:tgtEl>
                                          <p:spTgt spid="51"/>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078951" y="2034395"/>
            <a:ext cx="876191" cy="1133812"/>
            <a:chOff x="6078950" y="2211813"/>
            <a:chExt cx="876190" cy="1133812"/>
          </a:xfrm>
          <a:effectLst>
            <a:outerShdw blurRad="419100" dist="419100" dir="5400000" algn="ctr" rotWithShape="0">
              <a:srgbClr val="000000">
                <a:alpha val="43137"/>
              </a:srgbClr>
            </a:outerShdw>
          </a:effectLst>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6564543" y="2777648"/>
            <a:ext cx="1182095" cy="876195"/>
            <a:chOff x="6564542" y="2955067"/>
            <a:chExt cx="1182094" cy="876194"/>
          </a:xfrm>
          <a:effectLst>
            <a:outerShdw blurRad="419100" dist="419100" dir="5400000" algn="ctr" rotWithShape="0">
              <a:srgbClr val="000000">
                <a:alpha val="43137"/>
              </a:srgbClr>
            </a:outerShdw>
          </a:effectLst>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6564545" y="3649733"/>
            <a:ext cx="1151156" cy="876195"/>
            <a:chOff x="6564542" y="3827152"/>
            <a:chExt cx="1151156" cy="876194"/>
          </a:xfrm>
          <a:effectLst>
            <a:outerShdw blurRad="419100" dist="419100" dir="5400000" algn="ctr" rotWithShape="0">
              <a:srgbClr val="000000">
                <a:alpha val="43137"/>
              </a:srgbClr>
            </a:outerShdw>
          </a:effectLst>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6078951" y="4135326"/>
            <a:ext cx="876191" cy="1182095"/>
            <a:chOff x="6078950" y="4312744"/>
            <a:chExt cx="876190" cy="1182094"/>
          </a:xfrm>
          <a:effectLst>
            <a:outerShdw blurRad="419100" dist="419100" dir="5400000" algn="ctr" rotWithShape="0">
              <a:srgbClr val="000000">
                <a:alpha val="43137"/>
              </a:srgbClr>
            </a:outerShdw>
          </a:effectLst>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5206867" y="4135326"/>
            <a:ext cx="876195" cy="1182095"/>
            <a:chOff x="5206865" y="4312744"/>
            <a:chExt cx="876194" cy="1182094"/>
          </a:xfrm>
          <a:effectLst>
            <a:outerShdw blurRad="419100" dist="419100" dir="5400000" algn="ctr" rotWithShape="0">
              <a:srgbClr val="000000">
                <a:alpha val="43137"/>
              </a:srgbClr>
            </a:outerShdw>
          </a:effectLst>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4443794" y="3649733"/>
            <a:ext cx="1153633" cy="876195"/>
            <a:chOff x="4443791" y="3827152"/>
            <a:chExt cx="1153633" cy="876194"/>
          </a:xfrm>
          <a:effectLst>
            <a:outerShdw blurRad="419100" dist="419100" dir="5400000" algn="ctr" rotWithShape="0">
              <a:srgbClr val="000000">
                <a:alpha val="43137"/>
              </a:srgbClr>
            </a:outerShdw>
          </a:effectLst>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4404154" y="2777648"/>
            <a:ext cx="1193263" cy="876195"/>
            <a:chOff x="4404151" y="2955067"/>
            <a:chExt cx="1193263" cy="876194"/>
          </a:xfrm>
          <a:effectLst>
            <a:outerShdw blurRad="419100" dist="419100" dir="5400000" algn="ctr" rotWithShape="0">
              <a:srgbClr val="000000">
                <a:alpha val="43137"/>
              </a:srgbClr>
            </a:outerShdw>
          </a:effectLst>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5206865" y="2034396"/>
            <a:ext cx="876195" cy="1133809"/>
            <a:chOff x="5206865" y="2211813"/>
            <a:chExt cx="876194" cy="1133810"/>
          </a:xfrm>
          <a:effectLst>
            <a:outerShdw blurRad="419100" dist="419100" dir="5400000" algn="ctr" rotWithShape="0">
              <a:srgbClr val="000000">
                <a:alpha val="43137"/>
              </a:srgbClr>
            </a:outerShdw>
          </a:effectLst>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rgbClr val="CB0B0B"/>
            </a:solidFill>
            <a:ln w="12700">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rgbClr val="CB0B0B"/>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5825988" y="3301796"/>
            <a:ext cx="498816" cy="748224"/>
            <a:chOff x="5825986" y="3479214"/>
            <a:chExt cx="498816" cy="748224"/>
          </a:xfrm>
          <a:effectLst>
            <a:outerShdw blurRad="419100" dist="419100" dir="5400000" algn="ctr" rotWithShape="0">
              <a:srgbClr val="000000">
                <a:alpha val="43137"/>
              </a:srgbClr>
            </a:outerShdw>
          </a:effectLst>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rgbClr val="CB0B0B"/>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rgbClr val="CB0B0B"/>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73441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82199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8112225" y="3909054"/>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7152118" y="4985438"/>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21153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12365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347219" y="3911054"/>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2147378" y="4985438"/>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6205948" y="2651774"/>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6745272" y="3139172"/>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6726222" y="3910235"/>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6181444" y="4416811"/>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5457929" y="4408628"/>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4933302" y="3884839"/>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4921778" y="3151418"/>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5455318" y="2647846"/>
            <a:ext cx="485889" cy="267765"/>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7" name="文本占位符 46"/>
          <p:cNvSpPr>
            <a:spLocks noGrp="1"/>
          </p:cNvSpPr>
          <p:nvPr>
            <p:ph type="body" sz="quarter" idx="10"/>
          </p:nvPr>
        </p:nvSpPr>
        <p:spPr/>
        <p:txBody>
          <a:bodyPr/>
          <a:lstStyle/>
          <a:p>
            <a:r>
              <a:rPr lang="zh-CN" altLang="en-US" dirty="0"/>
              <a:t>成功项目详细展示</a:t>
            </a:r>
            <a:endParaRPr lang="en-GB" altLang="zh-CN" dirty="0"/>
          </a:p>
        </p:txBody>
      </p:sp>
      <p:sp>
        <p:nvSpPr>
          <p:cNvPr id="45" name="灯片编号占位符 44"/>
          <p:cNvSpPr>
            <a:spLocks noGrp="1"/>
          </p:cNvSpPr>
          <p:nvPr>
            <p:ph type="sldNum" sz="quarter" idx="12"/>
          </p:nvPr>
        </p:nvSpPr>
        <p:spPr/>
        <p:txBody>
          <a:bodyPr/>
          <a:lstStyle/>
          <a:p>
            <a:fld id="{E0596BC5-39E9-41F1-BBD9-DF4DEBACD03C}" type="slidenum">
              <a:rPr lang="zh-CN" altLang="en-US" smtClean="0"/>
              <a:t>21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xEl>
                                              <p:pRg st="1" end="1"/>
                                            </p:txEl>
                                          </p:spTgt>
                                        </p:tgtEl>
                                        <p:attrNameLst>
                                          <p:attrName>style.visibility</p:attrName>
                                        </p:attrNameLst>
                                      </p:cBhvr>
                                      <p:to>
                                        <p:strVal val="visible"/>
                                      </p:to>
                                    </p:set>
                                    <p:animEffect transition="in" filter="fade">
                                      <p:cBhvr>
                                        <p:cTn id="97" dur="500"/>
                                        <p:tgtEl>
                                          <p:spTgt spid="35">
                                            <p:txEl>
                                              <p:pRg st="1" end="1"/>
                                            </p:txEl>
                                          </p:spTgt>
                                        </p:tgtEl>
                                      </p:cBhvr>
                                    </p:animEffect>
                                  </p:childTnLst>
                                </p:cTn>
                              </p:par>
                            </p:childTnLst>
                          </p:cTn>
                        </p:par>
                        <p:par>
                          <p:cTn id="98" fill="hold">
                            <p:stCondLst>
                              <p:cond delay="9500"/>
                            </p:stCondLst>
                            <p:childTnLst>
                              <p:par>
                                <p:cTn id="99" presetID="9"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500"/>
                                        <p:tgtEl>
                                          <p:spTgt spid="43">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0" end="0"/>
                                            </p:txEl>
                                          </p:spTgt>
                                        </p:tgtEl>
                                        <p:attrNameLst>
                                          <p:attrName>style.visibility</p:attrName>
                                        </p:attrNameLst>
                                      </p:cBhvr>
                                      <p:to>
                                        <p:strVal val="visible"/>
                                      </p:to>
                                    </p:set>
                                    <p:animEffect transition="in" filter="fade">
                                      <p:cBhvr>
                                        <p:cTn id="108" dur="500"/>
                                        <p:tgtEl>
                                          <p:spTgt spid="34">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4">
                                            <p:txEl>
                                              <p:pRg st="1" end="1"/>
                                            </p:txEl>
                                          </p:spTgt>
                                        </p:tgtEl>
                                        <p:attrNameLst>
                                          <p:attrName>style.visibility</p:attrName>
                                        </p:attrNameLst>
                                      </p:cBhvr>
                                      <p:to>
                                        <p:strVal val="visible"/>
                                      </p:to>
                                    </p:set>
                                    <p:animEffect transition="in" filter="fade">
                                      <p:cBhvr>
                                        <p:cTn id="112" dur="500"/>
                                        <p:tgtEl>
                                          <p:spTgt spid="34">
                                            <p:txEl>
                                              <p:pRg st="1" end="1"/>
                                            </p:txEl>
                                          </p:spTgt>
                                        </p:tgtEl>
                                      </p:cBhvr>
                                    </p:animEffect>
                                  </p:childTnLst>
                                </p:cTn>
                              </p:par>
                            </p:childTnLst>
                          </p:cTn>
                        </p:par>
                        <p:par>
                          <p:cTn id="113" fill="hold">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dissolv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xEl>
                                              <p:pRg st="0" end="0"/>
                                            </p:txEl>
                                          </p:spTgt>
                                        </p:tgtEl>
                                        <p:attrNameLst>
                                          <p:attrName>style.visibility</p:attrName>
                                        </p:attrNameLst>
                                      </p:cBhvr>
                                      <p:to>
                                        <p:strVal val="visible"/>
                                      </p:to>
                                    </p:set>
                                    <p:animEffect transition="in" filter="fade">
                                      <p:cBhvr>
                                        <p:cTn id="119" dur="500"/>
                                        <p:tgtEl>
                                          <p:spTgt spid="44">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fade">
                                      <p:cBhvr>
                                        <p:cTn id="123" dur="500"/>
                                        <p:tgtEl>
                                          <p:spTgt spid="33">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3">
                                            <p:txEl>
                                              <p:pRg st="1" end="1"/>
                                            </p:txEl>
                                          </p:spTgt>
                                        </p:tgtEl>
                                        <p:attrNameLst>
                                          <p:attrName>style.visibility</p:attrName>
                                        </p:attrNameLst>
                                      </p:cBhvr>
                                      <p:to>
                                        <p:strVal val="visible"/>
                                      </p:to>
                                    </p:set>
                                    <p:animEffect transition="in" filter="fade">
                                      <p:cBhvr>
                                        <p:cTn id="12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2"/>
          <p:cNvGrpSpPr/>
          <p:nvPr/>
        </p:nvGrpSpPr>
        <p:grpSpPr bwMode="auto">
          <a:xfrm>
            <a:off x="-144692" y="3341588"/>
            <a:ext cx="3956811" cy="675216"/>
            <a:chOff x="-1032447" y="0"/>
            <a:chExt cx="2967616" cy="50662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813984" y="1588988"/>
            <a:ext cx="1413933" cy="1413933"/>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3657601" y="3441072"/>
            <a:ext cx="2580217" cy="675217"/>
            <a:chOff x="0" y="0"/>
            <a:chExt cx="1935168" cy="506624"/>
          </a:xfrm>
          <a:solidFill>
            <a:schemeClr val="accent2">
              <a:lumMod val="50000"/>
            </a:schemeClr>
          </a:solidFill>
          <a:effectLst>
            <a:outerShdw blurRad="419100" dist="419100" dir="5400000" algn="ctr" rotWithShape="0">
              <a:srgbClr val="000000">
                <a:alpha val="43137"/>
              </a:srgbClr>
            </a:outerShdw>
          </a:effectLst>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4326467" y="4347004"/>
            <a:ext cx="1413933" cy="1413933"/>
          </a:xfrm>
          <a:prstGeom prst="ellipse">
            <a:avLst/>
          </a:prstGeom>
          <a:solidFill>
            <a:srgbClr val="843C0C"/>
          </a:solidFill>
          <a:ln>
            <a:noFill/>
          </a:ln>
          <a:effectLst>
            <a:outerShdw blurRad="419100" dist="419100" dir="5400000" algn="ctr" rotWithShape="0">
              <a:srgbClr val="000000">
                <a:alpha val="43137"/>
              </a:srgb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6087534" y="3341588"/>
            <a:ext cx="2582333" cy="675216"/>
            <a:chOff x="0" y="0"/>
            <a:chExt cx="1935168" cy="50662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6671734" y="1588988"/>
            <a:ext cx="1413933" cy="1413933"/>
          </a:xfrm>
          <a:prstGeom prst="ellipse">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9097434" y="4347004"/>
            <a:ext cx="1413933" cy="1413933"/>
          </a:xfrm>
          <a:prstGeom prst="ellipse">
            <a:avLst/>
          </a:prstGeom>
          <a:solidFill>
            <a:srgbClr val="843C0C"/>
          </a:solidFill>
          <a:ln>
            <a:noFill/>
          </a:ln>
          <a:effectLst>
            <a:outerShdw blurRad="419100" dist="419100" dir="5400000" algn="ctr" rotWithShape="0">
              <a:srgbClr val="000000">
                <a:alpha val="43137"/>
              </a:srgb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589617" y="4808438"/>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725085" y="44189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7250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41507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6688667" y="3606171"/>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8513233" y="3441069"/>
            <a:ext cx="3823460" cy="675219"/>
            <a:chOff x="-1" y="0"/>
            <a:chExt cx="2865253" cy="506625"/>
          </a:xfrm>
          <a:solidFill>
            <a:schemeClr val="accent2">
              <a:lumMod val="50000"/>
            </a:schemeClr>
          </a:solidFill>
          <a:effectLst>
            <a:outerShdw blurRad="419100" dist="419100" dir="5400000" algn="ctr" rotWithShape="0">
              <a:srgbClr val="000000">
                <a:alpha val="43137"/>
              </a:srgbClr>
            </a:outerShdw>
          </a:effectLst>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8919633" y="3606171"/>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4102100" y="1842989"/>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4237567" y="1451405"/>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6447367" y="4825371"/>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6580718" y="4433789"/>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8786284" y="1842989"/>
            <a:ext cx="1862667"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8919633" y="1451405"/>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2146301" y="1967871"/>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7004051" y="1967871"/>
            <a:ext cx="747183"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4658785"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9429751"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6" name="文本占位符 35"/>
          <p:cNvSpPr>
            <a:spLocks noGrp="1"/>
          </p:cNvSpPr>
          <p:nvPr>
            <p:ph type="body" sz="quarter" idx="10"/>
          </p:nvPr>
        </p:nvSpPr>
        <p:spPr/>
        <p:txBody>
          <a:bodyPr/>
          <a:lstStyle/>
          <a:p>
            <a:r>
              <a:rPr lang="zh-CN" altLang="en-US" dirty="0"/>
              <a:t>成功项目详细展示</a:t>
            </a:r>
            <a:endParaRPr lang="en-GB" altLang="zh-CN" dirty="0"/>
          </a:p>
        </p:txBody>
      </p:sp>
      <p:sp>
        <p:nvSpPr>
          <p:cNvPr id="2" name="灯片编号占位符 1"/>
          <p:cNvSpPr>
            <a:spLocks noGrp="1"/>
          </p:cNvSpPr>
          <p:nvPr>
            <p:ph type="sldNum" sz="quarter" idx="12"/>
          </p:nvPr>
        </p:nvSpPr>
        <p:spPr/>
        <p:txBody>
          <a:bodyPr/>
          <a:lstStyle/>
          <a:p>
            <a:fld id="{E0596BC5-39E9-41F1-BBD9-DF4DEBACD03C}" type="slidenum">
              <a:rPr lang="zh-CN" altLang="en-US" smtClean="0"/>
              <a:t>22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p:cBhvr>
                                        <p:cTn id="33" dur="600"/>
                                        <p:tgtEl>
                                          <p:spTgt spid="32"/>
                                        </p:tgtEl>
                                      </p:cBhvr>
                                    </p:animEffect>
                                    <p:anim calcmode="lin" valueType="num">
                                      <p:cBhvr>
                                        <p:cTn id="34" dur="600" fill="hold"/>
                                        <p:tgtEl>
                                          <p:spTgt spid="32"/>
                                        </p:tgtEl>
                                        <p:attrNameLst>
                                          <p:attrName>ppt_x</p:attrName>
                                        </p:attrNameLst>
                                      </p:cBhvr>
                                      <p:tavLst>
                                        <p:tav tm="0">
                                          <p:val>
                                            <p:strVal val="#ppt_x"/>
                                          </p:val>
                                        </p:tav>
                                        <p:tav tm="100000">
                                          <p:val>
                                            <p:strVal val="#ppt_x"/>
                                          </p:val>
                                        </p:tav>
                                      </p:tavLst>
                                    </p:anim>
                                    <p:anim calcmode="lin" valueType="num">
                                      <p:cBhvr>
                                        <p:cTn id="35" dur="6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p:cBhvr>
                                        <p:cTn id="46" dur="300"/>
                                        <p:tgtEl>
                                          <p:spTgt spid="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p:cBhvr>
                                        <p:cTn id="50" dur="600"/>
                                        <p:tgtEl>
                                          <p:spTgt spid="27"/>
                                        </p:tgtEl>
                                      </p:cBhvr>
                                    </p:animEffect>
                                    <p:anim calcmode="lin" valueType="num">
                                      <p:cBhvr>
                                        <p:cTn id="51" dur="600" fill="hold"/>
                                        <p:tgtEl>
                                          <p:spTgt spid="27"/>
                                        </p:tgtEl>
                                        <p:attrNameLst>
                                          <p:attrName>ppt_x</p:attrName>
                                        </p:attrNameLst>
                                      </p:cBhvr>
                                      <p:tavLst>
                                        <p:tav tm="0">
                                          <p:val>
                                            <p:strVal val="#ppt_x"/>
                                          </p:val>
                                        </p:tav>
                                        <p:tav tm="100000">
                                          <p:val>
                                            <p:strVal val="#ppt_x"/>
                                          </p:val>
                                        </p:tav>
                                      </p:tavLst>
                                    </p:anim>
                                    <p:anim calcmode="lin" valueType="num">
                                      <p:cBhvr>
                                        <p:cTn id="52" dur="6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p:cBhvr>
                                        <p:cTn id="55" dur="600"/>
                                        <p:tgtEl>
                                          <p:spTgt spid="26"/>
                                        </p:tgtEl>
                                      </p:cBhvr>
                                    </p:animEffect>
                                    <p:anim calcmode="lin" valueType="num">
                                      <p:cBhvr>
                                        <p:cTn id="56" dur="600" fill="hold"/>
                                        <p:tgtEl>
                                          <p:spTgt spid="26"/>
                                        </p:tgtEl>
                                        <p:attrNameLst>
                                          <p:attrName>ppt_x</p:attrName>
                                        </p:attrNameLst>
                                      </p:cBhvr>
                                      <p:tavLst>
                                        <p:tav tm="0">
                                          <p:val>
                                            <p:strVal val="#ppt_x"/>
                                          </p:val>
                                        </p:tav>
                                        <p:tav tm="100000">
                                          <p:val>
                                            <p:strVal val="#ppt_x"/>
                                          </p:val>
                                        </p:tav>
                                      </p:tavLst>
                                    </p:anim>
                                    <p:anim calcmode="lin" valueType="num">
                                      <p:cBhvr>
                                        <p:cTn id="57" dur="6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p:cBhvr>
                                        <p:cTn id="65" dur="600"/>
                                        <p:tgtEl>
                                          <p:spTgt spid="34"/>
                                        </p:tgtEl>
                                      </p:cBhvr>
                                    </p:animEffect>
                                    <p:anim calcmode="lin" valueType="num">
                                      <p:cBhvr>
                                        <p:cTn id="66" dur="600" fill="hold"/>
                                        <p:tgtEl>
                                          <p:spTgt spid="34"/>
                                        </p:tgtEl>
                                        <p:attrNameLst>
                                          <p:attrName>ppt_x</p:attrName>
                                        </p:attrNameLst>
                                      </p:cBhvr>
                                      <p:tavLst>
                                        <p:tav tm="0">
                                          <p:val>
                                            <p:strVal val="#ppt_x"/>
                                          </p:val>
                                        </p:tav>
                                        <p:tav tm="100000">
                                          <p:val>
                                            <p:strVal val="#ppt_x"/>
                                          </p:val>
                                        </p:tav>
                                      </p:tavLst>
                                    </p:anim>
                                    <p:anim calcmode="lin" valueType="num">
                                      <p:cBhvr>
                                        <p:cTn id="67" dur="6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p:cBhvr>
                                        <p:cTn id="78" dur="300"/>
                                        <p:tgtEl>
                                          <p:spTgt spid="12"/>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p:cBhvr>
                                        <p:cTn id="82" dur="600"/>
                                        <p:tgtEl>
                                          <p:spTgt spid="29"/>
                                        </p:tgtEl>
                                      </p:cBhvr>
                                    </p:animEffect>
                                    <p:anim calcmode="lin" valueType="num">
                                      <p:cBhvr>
                                        <p:cTn id="83" dur="600" fill="hold"/>
                                        <p:tgtEl>
                                          <p:spTgt spid="29"/>
                                        </p:tgtEl>
                                        <p:attrNameLst>
                                          <p:attrName>ppt_x</p:attrName>
                                        </p:attrNameLst>
                                      </p:cBhvr>
                                      <p:tavLst>
                                        <p:tav tm="0">
                                          <p:val>
                                            <p:strVal val="#ppt_x"/>
                                          </p:val>
                                        </p:tav>
                                        <p:tav tm="100000">
                                          <p:val>
                                            <p:strVal val="#ppt_x"/>
                                          </p:val>
                                        </p:tav>
                                      </p:tavLst>
                                    </p:anim>
                                    <p:anim calcmode="lin" valueType="num">
                                      <p:cBhvr>
                                        <p:cTn id="84" dur="6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p:cBhvr>
                                        <p:cTn id="87" dur="600"/>
                                        <p:tgtEl>
                                          <p:spTgt spid="28"/>
                                        </p:tgtEl>
                                      </p:cBhvr>
                                    </p:animEffect>
                                    <p:anim calcmode="lin" valueType="num">
                                      <p:cBhvr>
                                        <p:cTn id="88" dur="600" fill="hold"/>
                                        <p:tgtEl>
                                          <p:spTgt spid="28"/>
                                        </p:tgtEl>
                                        <p:attrNameLst>
                                          <p:attrName>ppt_x</p:attrName>
                                        </p:attrNameLst>
                                      </p:cBhvr>
                                      <p:tavLst>
                                        <p:tav tm="0">
                                          <p:val>
                                            <p:strVal val="#ppt_x"/>
                                          </p:val>
                                        </p:tav>
                                        <p:tav tm="100000">
                                          <p:val>
                                            <p:strVal val="#ppt_x"/>
                                          </p:val>
                                        </p:tav>
                                      </p:tavLst>
                                    </p:anim>
                                    <p:anim calcmode="lin" valueType="num">
                                      <p:cBhvr>
                                        <p:cTn id="89" dur="600" fill="hold"/>
                                        <p:tgtEl>
                                          <p:spTgt spid="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p:cBhvr>
                                        <p:cTn id="97" dur="600"/>
                                        <p:tgtEl>
                                          <p:spTgt spid="33"/>
                                        </p:tgtEl>
                                      </p:cBhvr>
                                    </p:animEffect>
                                    <p:anim calcmode="lin" valueType="num">
                                      <p:cBhvr>
                                        <p:cTn id="98" dur="600" fill="hold"/>
                                        <p:tgtEl>
                                          <p:spTgt spid="33"/>
                                        </p:tgtEl>
                                        <p:attrNameLst>
                                          <p:attrName>ppt_x</p:attrName>
                                        </p:attrNameLst>
                                      </p:cBhvr>
                                      <p:tavLst>
                                        <p:tav tm="0">
                                          <p:val>
                                            <p:strVal val="#ppt_x"/>
                                          </p:val>
                                        </p:tav>
                                        <p:tav tm="100000">
                                          <p:val>
                                            <p:strVal val="#ppt_x"/>
                                          </p:val>
                                        </p:tav>
                                      </p:tavLst>
                                    </p:anim>
                                    <p:anim calcmode="lin" valueType="num">
                                      <p:cBhvr>
                                        <p:cTn id="99" dur="60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 fill="hold"/>
                                        <p:tgtEl>
                                          <p:spTgt spid="25"/>
                                        </p:tgtEl>
                                        <p:attrNameLst>
                                          <p:attrName>ppt_w</p:attrName>
                                        </p:attrNameLst>
                                      </p:cBhvr>
                                      <p:tavLst>
                                        <p:tav tm="0">
                                          <p:val>
                                            <p:fltVal val="0"/>
                                          </p:val>
                                        </p:tav>
                                        <p:tav tm="100000">
                                          <p:val>
                                            <p:strVal val="#ppt_w"/>
                                          </p:val>
                                        </p:tav>
                                      </p:tavLst>
                                    </p:anim>
                                    <p:anim calcmode="lin" valueType="num">
                                      <p:cBhvr>
                                        <p:cTn id="104" dur="300" fill="hold"/>
                                        <p:tgtEl>
                                          <p:spTgt spid="25"/>
                                        </p:tgtEl>
                                        <p:attrNameLst>
                                          <p:attrName>ppt_h</p:attrName>
                                        </p:attrNameLst>
                                      </p:cBhvr>
                                      <p:tavLst>
                                        <p:tav tm="0">
                                          <p:val>
                                            <p:fltVal val="0"/>
                                          </p:val>
                                        </p:tav>
                                        <p:tav tm="100000">
                                          <p:val>
                                            <p:strVal val="#ppt_h"/>
                                          </p:val>
                                        </p:tav>
                                      </p:tavLst>
                                    </p:anim>
                                    <p:animEffect>
                                      <p:cBhvr>
                                        <p:cTn id="105" dur="3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p:cBhvr>
                                        <p:cTn id="110" dur="300"/>
                                        <p:tgtEl>
                                          <p:spTgt spid="22"/>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p:cBhvr>
                                        <p:cTn id="114" dur="600"/>
                                        <p:tgtEl>
                                          <p:spTgt spid="31"/>
                                        </p:tgtEl>
                                      </p:cBhvr>
                                    </p:animEffect>
                                    <p:anim calcmode="lin" valueType="num">
                                      <p:cBhvr>
                                        <p:cTn id="115" dur="600" fill="hold"/>
                                        <p:tgtEl>
                                          <p:spTgt spid="31"/>
                                        </p:tgtEl>
                                        <p:attrNameLst>
                                          <p:attrName>ppt_x</p:attrName>
                                        </p:attrNameLst>
                                      </p:cBhvr>
                                      <p:tavLst>
                                        <p:tav tm="0">
                                          <p:val>
                                            <p:strVal val="#ppt_x"/>
                                          </p:val>
                                        </p:tav>
                                        <p:tav tm="100000">
                                          <p:val>
                                            <p:strVal val="#ppt_x"/>
                                          </p:val>
                                        </p:tav>
                                      </p:tavLst>
                                    </p:anim>
                                    <p:anim calcmode="lin" valueType="num">
                                      <p:cBhvr>
                                        <p:cTn id="116" dur="600" fill="hold"/>
                                        <p:tgtEl>
                                          <p:spTgt spid="3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p:cBhvr>
                                        <p:cTn id="119" dur="600"/>
                                        <p:tgtEl>
                                          <p:spTgt spid="30"/>
                                        </p:tgtEl>
                                      </p:cBhvr>
                                    </p:animEffect>
                                    <p:anim calcmode="lin" valueType="num">
                                      <p:cBhvr>
                                        <p:cTn id="120" dur="600" fill="hold"/>
                                        <p:tgtEl>
                                          <p:spTgt spid="30"/>
                                        </p:tgtEl>
                                        <p:attrNameLst>
                                          <p:attrName>ppt_x</p:attrName>
                                        </p:attrNameLst>
                                      </p:cBhvr>
                                      <p:tavLst>
                                        <p:tav tm="0">
                                          <p:val>
                                            <p:strVal val="#ppt_x"/>
                                          </p:val>
                                        </p:tav>
                                        <p:tav tm="100000">
                                          <p:val>
                                            <p:strVal val="#ppt_x"/>
                                          </p:val>
                                        </p:tav>
                                      </p:tavLst>
                                    </p:anim>
                                    <p:anim calcmode="lin" valueType="num">
                                      <p:cBhvr>
                                        <p:cTn id="121" dur="6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p:cBhvr>
                                        <p:cTn id="129" dur="600"/>
                                        <p:tgtEl>
                                          <p:spTgt spid="35"/>
                                        </p:tgtEl>
                                      </p:cBhvr>
                                    </p:animEffect>
                                    <p:anim calcmode="lin" valueType="num">
                                      <p:cBhvr>
                                        <p:cTn id="130" dur="600" fill="hold"/>
                                        <p:tgtEl>
                                          <p:spTgt spid="35"/>
                                        </p:tgtEl>
                                        <p:attrNameLst>
                                          <p:attrName>ppt_x</p:attrName>
                                        </p:attrNameLst>
                                      </p:cBhvr>
                                      <p:tavLst>
                                        <p:tav tm="0">
                                          <p:val>
                                            <p:strVal val="#ppt_x"/>
                                          </p:val>
                                        </p:tav>
                                        <p:tav tm="100000">
                                          <p:val>
                                            <p:strVal val="#ppt_x"/>
                                          </p:val>
                                        </p:tav>
                                      </p:tavLst>
                                    </p:anim>
                                    <p:anim calcmode="lin" valueType="num">
                                      <p:cBhvr>
                                        <p:cTn id="131"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848480" y="1732276"/>
            <a:ext cx="4190400" cy="4190400"/>
            <a:chOff x="5136360" y="1299207"/>
            <a:chExt cx="3142800" cy="314280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 name="Oval 18"/>
            <p:cNvSpPr/>
            <p:nvPr/>
          </p:nvSpPr>
          <p:spPr>
            <a:xfrm>
              <a:off x="5136360" y="1299207"/>
              <a:ext cx="3142800" cy="314280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solidFill>
                  <a:schemeClr val="bg1"/>
                </a:solidFill>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542"/>
            </a:xfrm>
            <a:prstGeom prst="rect">
              <a:avLst/>
            </a:prstGeom>
            <a:grpFill/>
          </p:spPr>
          <p:txBody>
            <a:bodyPr wrap="square" lIns="0" tIns="0" rIns="0" bIns="0" rtlCol="0">
              <a:spAutoFit/>
            </a:bodyPr>
            <a:lstStyle/>
            <a:p>
              <a:pPr algn="ctr">
                <a:lnSpc>
                  <a:spcPct val="120000"/>
                </a:lnSpc>
              </a:pPr>
              <a:r>
                <a:rPr lang="zh-CN" altLang="en-US" sz="1465"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grpFill/>
          </p:spPr>
          <p:txBody>
            <a:bodyPr wrap="none" lIns="0" tIns="0" rIns="0" bIns="0" rtlCol="0">
              <a:spAutoFit/>
            </a:bodyPr>
            <a:lstStyle/>
            <a:p>
              <a:pPr algn="ctr"/>
              <a:r>
                <a:rPr lang="en-US" sz="6400" dirty="0">
                  <a:solidFill>
                    <a:schemeClr val="bg1"/>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4" cy="276999"/>
            </a:xfrm>
            <a:prstGeom prst="rect">
              <a:avLst/>
            </a:prstGeom>
            <a:grpFill/>
          </p:spPr>
          <p:txBody>
            <a:bodyPr wrap="non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1212356" y="1655045"/>
            <a:ext cx="3342640" cy="3342640"/>
            <a:chOff x="909267" y="1241284"/>
            <a:chExt cx="2506980" cy="250698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3" name="Oval 16"/>
            <p:cNvSpPr/>
            <p:nvPr/>
          </p:nvSpPr>
          <p:spPr>
            <a:xfrm>
              <a:off x="909267" y="1241284"/>
              <a:ext cx="2506980" cy="250698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169277"/>
            </a:xfrm>
            <a:prstGeom prst="rect">
              <a:avLst/>
            </a:prstGeom>
            <a:grpFill/>
          </p:spPr>
          <p:txBody>
            <a:bodyPr wrap="square" lIns="0" tIns="0" rIns="0" bIns="0" rtlCol="0">
              <a:spAutoFit/>
            </a:bodyPr>
            <a:lstStyle/>
            <a:p>
              <a:pPr algn="ctr">
                <a:lnSpc>
                  <a:spcPct val="120000"/>
                </a:lnSpc>
              </a:pPr>
              <a:r>
                <a:rPr lang="zh-CN" altLang="en-US" sz="1335" dirty="0">
                  <a:solidFill>
                    <a:schemeClr val="bg1"/>
                  </a:solidFill>
                  <a:latin typeface="微软雅黑" panose="020B0503020204020204" pitchFamily="34" charset="-122"/>
                  <a:ea typeface="微软雅黑" panose="020B0503020204020204" pitchFamily="34" charset="-122"/>
                </a:rPr>
                <a:t>。</a:t>
              </a:r>
              <a:endParaRPr lang="en-US" altLang="zh-CN" sz="1335"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grpFill/>
          </p:spPr>
          <p:txBody>
            <a:bodyPr wrap="none" lIns="0" tIns="0" rIns="0" bIns="0" rtlCol="0">
              <a:spAutoFit/>
            </a:bodyPr>
            <a:lstStyle/>
            <a:p>
              <a:pPr algn="ctr"/>
              <a:r>
                <a:rPr lang="en-US" sz="64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4" cy="276999"/>
            </a:xfrm>
            <a:prstGeom prst="rect">
              <a:avLst/>
            </a:prstGeom>
            <a:grpFill/>
          </p:spPr>
          <p:txBody>
            <a:bodyPr wrap="none" lIns="0" tIns="0" rIns="0" bIns="0"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20" name="组合 19"/>
          <p:cNvGrpSpPr/>
          <p:nvPr/>
        </p:nvGrpSpPr>
        <p:grpSpPr>
          <a:xfrm>
            <a:off x="3898584" y="3500589"/>
            <a:ext cx="2712720" cy="2712720"/>
            <a:chOff x="2923938" y="2625442"/>
            <a:chExt cx="2034540" cy="2034540"/>
          </a:xfrm>
          <a:solidFill>
            <a:schemeClr val="accent2">
              <a:lumMod val="50000"/>
            </a:schemeClr>
          </a:solidFill>
          <a:effectLst>
            <a:outerShdw blurRad="419100" dist="419100" dir="5400000" algn="ctr" rotWithShape="0">
              <a:srgbClr val="000000">
                <a:alpha val="43137"/>
              </a:srgbClr>
            </a:outerShdw>
          </a:effectLst>
        </p:grpSpPr>
        <p:sp>
          <p:nvSpPr>
            <p:cNvPr id="2" name="Oval 14"/>
            <p:cNvSpPr/>
            <p:nvPr/>
          </p:nvSpPr>
          <p:spPr>
            <a:xfrm>
              <a:off x="2923938" y="2625442"/>
              <a:ext cx="2034540" cy="2034540"/>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solidFill>
                  <a:schemeClr val="bg1"/>
                </a:solidFill>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343"/>
            </a:xfrm>
            <a:prstGeom prst="rect">
              <a:avLst/>
            </a:prstGeom>
            <a:grpFill/>
          </p:spPr>
          <p:txBody>
            <a:bodyPr wrap="square" lIns="0" tIns="0" rIns="0" bIns="0" rtlCol="0">
              <a:spAutoFit/>
            </a:bodyPr>
            <a:lstStyle/>
            <a:p>
              <a:pPr algn="ctr">
                <a:lnSpc>
                  <a:spcPct val="120000"/>
                </a:lnSpc>
              </a:pPr>
              <a:r>
                <a:rPr lang="zh-CN" altLang="en-US" sz="1065"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5" y="2957625"/>
              <a:ext cx="846386" cy="492491"/>
            </a:xfrm>
            <a:prstGeom prst="rect">
              <a:avLst/>
            </a:prstGeom>
            <a:grpFill/>
          </p:spPr>
          <p:txBody>
            <a:bodyPr wrap="none" lIns="0" tIns="0" rIns="0" bIns="0" rtlCol="0">
              <a:spAutoFit/>
            </a:bodyPr>
            <a:lstStyle/>
            <a:p>
              <a:pPr algn="ctr"/>
              <a:r>
                <a:rPr lang="en-US" sz="4265" dirty="0">
                  <a:solidFill>
                    <a:schemeClr val="bg1"/>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2685" y="3499899"/>
              <a:ext cx="771846" cy="153841"/>
            </a:xfrm>
            <a:prstGeom prst="rect">
              <a:avLst/>
            </a:prstGeom>
            <a:grpFill/>
          </p:spPr>
          <p:txBody>
            <a:bodyPr wrap="none" lIns="0" tIns="0" rIns="0" bIns="0" rtlCol="0">
              <a:spAutoFit/>
            </a:bodyPr>
            <a:lstStyle/>
            <a:p>
              <a:pPr algn="ctr"/>
              <a:r>
                <a:rPr lang="zh-CN" altLang="en-US" sz="1335" b="1" dirty="0">
                  <a:solidFill>
                    <a:schemeClr val="bg1"/>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4990766" y="1535417"/>
            <a:ext cx="2218109" cy="2218109"/>
            <a:chOff x="3743074" y="1151562"/>
            <a:chExt cx="1663582" cy="1663582"/>
          </a:xfrm>
          <a:solidFill>
            <a:schemeClr val="accent2">
              <a:lumMod val="50000"/>
            </a:schemeClr>
          </a:solidFill>
          <a:effectLst>
            <a:outerShdw blurRad="419100" dist="419100" dir="5400000" algn="ctr" rotWithShape="0">
              <a:srgbClr val="000000">
                <a:alpha val="43137"/>
              </a:srgbClr>
            </a:outerShdw>
          </a:effectLst>
        </p:grpSpPr>
        <p:sp>
          <p:nvSpPr>
            <p:cNvPr id="4" name="Oval 17"/>
            <p:cNvSpPr/>
            <p:nvPr/>
          </p:nvSpPr>
          <p:spPr>
            <a:xfrm>
              <a:off x="3743074" y="1151562"/>
              <a:ext cx="1663582" cy="1663582"/>
            </a:xfrm>
            <a:prstGeom prst="ellipse">
              <a:avLst/>
            </a:prstGeom>
            <a:grpFill/>
            <a:ln w="76200" cmpd="sng">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2400">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343"/>
            </a:xfrm>
            <a:prstGeom prst="rect">
              <a:avLst/>
            </a:prstGeom>
            <a:grpFill/>
          </p:spPr>
          <p:txBody>
            <a:bodyPr wrap="square" lIns="0" tIns="0" rIns="0" bIns="0" rtlCol="0">
              <a:spAutoFit/>
            </a:bodyPr>
            <a:lstStyle/>
            <a:p>
              <a:pPr algn="ctr">
                <a:lnSpc>
                  <a:spcPct val="120000"/>
                </a:lnSpc>
              </a:pPr>
              <a:r>
                <a:rPr lang="zh-CN" altLang="en-US" sz="1065"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65"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91"/>
            </a:xfrm>
            <a:prstGeom prst="rect">
              <a:avLst/>
            </a:prstGeom>
            <a:grpFill/>
          </p:spPr>
          <p:txBody>
            <a:bodyPr wrap="none" lIns="0" tIns="0" rIns="0" bIns="0" rtlCol="0">
              <a:spAutoFit/>
            </a:bodyPr>
            <a:lstStyle/>
            <a:p>
              <a:pPr algn="ctr"/>
              <a:r>
                <a:rPr lang="en-US" sz="4265"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2153" y="1802519"/>
              <a:ext cx="771846" cy="153841"/>
            </a:xfrm>
            <a:prstGeom prst="rect">
              <a:avLst/>
            </a:prstGeom>
            <a:grpFill/>
          </p:spPr>
          <p:txBody>
            <a:bodyPr wrap="none" lIns="0" tIns="0" rIns="0" bIns="0" rtlCol="0">
              <a:spAutoFit/>
            </a:bodyPr>
            <a:lstStyle/>
            <a:p>
              <a:pPr algn="ctr"/>
              <a:r>
                <a:rPr lang="zh-CN" altLang="en-US" sz="1335"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24" name="文本占位符 23"/>
          <p:cNvSpPr>
            <a:spLocks noGrp="1"/>
          </p:cNvSpPr>
          <p:nvPr>
            <p:ph type="body" sz="quarter" idx="10"/>
          </p:nvPr>
        </p:nvSpPr>
        <p:spPr/>
        <p:txBody>
          <a:bodyPr/>
          <a:lstStyle/>
          <a:p>
            <a:r>
              <a:rPr lang="zh-CN" altLang="en-US" dirty="0"/>
              <a:t>成功项目详细展示</a:t>
            </a:r>
            <a:endParaRPr lang="en-GB" altLang="zh-CN" dirty="0"/>
          </a:p>
        </p:txBody>
      </p:sp>
      <p:sp>
        <p:nvSpPr>
          <p:cNvPr id="19" name="灯片编号占位符 18"/>
          <p:cNvSpPr>
            <a:spLocks noGrp="1"/>
          </p:cNvSpPr>
          <p:nvPr>
            <p:ph type="sldNum" sz="quarter" idx="12"/>
          </p:nvPr>
        </p:nvSpPr>
        <p:spPr/>
        <p:txBody>
          <a:bodyPr/>
          <a:lstStyle/>
          <a:p>
            <a:fld id="{E0596BC5-39E9-41F1-BBD9-DF4DEBACD03C}" type="slidenum">
              <a:rPr lang="zh-CN" altLang="en-US" smtClean="0"/>
              <a:t>23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72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dirty="0">
                <a:solidFill>
                  <a:schemeClr val="bg1"/>
                </a:solidFill>
                <a:latin typeface="微软雅黑" panose="020B0503020204020204" pitchFamily="34" charset="-122"/>
                <a:ea typeface="微软雅黑" panose="020B0503020204020204" pitchFamily="34" charset="-122"/>
              </a:rPr>
              <a:t>Contents</a:t>
            </a:r>
            <a:endParaRPr lang="en-GB" sz="4800" b="1" dirty="0">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1+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8"/>
                                        </p:tgtEl>
                                        <p:attrNameLst>
                                          <p:attrName>ppt_x</p:attrName>
                                        </p:attrNameLst>
                                      </p:cBhvr>
                                      <p:tavLst>
                                        <p:tav tm="0">
                                          <p:val>
                                            <p:strVal val="ppt_x"/>
                                          </p:val>
                                        </p:tav>
                                        <p:tav tm="100000">
                                          <p:val>
                                            <p:strVal val="ppt_x"/>
                                          </p:val>
                                        </p:tav>
                                      </p:tavLst>
                                    </p:anim>
                                    <p:anim calcmode="lin" valueType="num">
                                      <p:cBhvr additive="base">
                                        <p:cTn id="11" dur="500"/>
                                        <p:tgtEl>
                                          <p:spTgt spid="48"/>
                                        </p:tgtEl>
                                        <p:attrNameLst>
                                          <p:attrName>ppt_y</p:attrName>
                                        </p:attrNameLst>
                                      </p:cBhvr>
                                      <p:tavLst>
                                        <p:tav tm="0">
                                          <p:val>
                                            <p:strVal val="ppt_y"/>
                                          </p:val>
                                        </p:tav>
                                        <p:tav tm="100000">
                                          <p:val>
                                            <p:strVal val="1+ppt_h/2"/>
                                          </p:val>
                                        </p:tav>
                                      </p:tavLst>
                                    </p:anim>
                                    <p:set>
                                      <p:cBhvr>
                                        <p:cTn id="12" dur="1" fill="hold">
                                          <p:stCondLst>
                                            <p:cond delay="499"/>
                                          </p:stCondLst>
                                        </p:cTn>
                                        <p:tgtEl>
                                          <p:spTgt spid="4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1"/>
                                        </p:tgtEl>
                                        <p:attrNameLst>
                                          <p:attrName>ppt_x</p:attrName>
                                        </p:attrNameLst>
                                      </p:cBhvr>
                                      <p:tavLst>
                                        <p:tav tm="0">
                                          <p:val>
                                            <p:strVal val="ppt_x"/>
                                          </p:val>
                                        </p:tav>
                                        <p:tav tm="100000">
                                          <p:val>
                                            <p:strVal val="ppt_x"/>
                                          </p:val>
                                        </p:tav>
                                      </p:tavLst>
                                    </p:anim>
                                    <p:anim calcmode="lin" valueType="num">
                                      <p:cBhvr additive="base">
                                        <p:cTn id="15" dur="500"/>
                                        <p:tgtEl>
                                          <p:spTgt spid="51"/>
                                        </p:tgtEl>
                                        <p:attrNameLst>
                                          <p:attrName>ppt_y</p:attrName>
                                        </p:attrNameLst>
                                      </p:cBhvr>
                                      <p:tavLst>
                                        <p:tav tm="0">
                                          <p:val>
                                            <p:strVal val="ppt_y"/>
                                          </p:val>
                                        </p:tav>
                                        <p:tav tm="100000">
                                          <p:val>
                                            <p:strVal val="1+ppt_h/2"/>
                                          </p:val>
                                        </p:tav>
                                      </p:tavLst>
                                    </p:anim>
                                    <p:set>
                                      <p:cBhvr>
                                        <p:cTn id="16" dur="1" fill="hold">
                                          <p:stCondLst>
                                            <p:cond delay="499"/>
                                          </p:stCondLst>
                                        </p:cTn>
                                        <p:tgtEl>
                                          <p:spTgt spid="5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0"/>
                                        </p:tgtEl>
                                        <p:attrNameLst>
                                          <p:attrName>ppt_x</p:attrName>
                                        </p:attrNameLst>
                                      </p:cBhvr>
                                      <p:tavLst>
                                        <p:tav tm="0">
                                          <p:val>
                                            <p:strVal val="ppt_x"/>
                                          </p:val>
                                        </p:tav>
                                        <p:tav tm="100000">
                                          <p:val>
                                            <p:strVal val="ppt_x"/>
                                          </p:val>
                                        </p:tav>
                                      </p:tavLst>
                                    </p:anim>
                                    <p:anim calcmode="lin" valueType="num">
                                      <p:cBhvr additive="base">
                                        <p:cTn id="19" dur="500"/>
                                        <p:tgtEl>
                                          <p:spTgt spid="60"/>
                                        </p:tgtEl>
                                        <p:attrNameLst>
                                          <p:attrName>ppt_y</p:attrName>
                                        </p:attrNameLst>
                                      </p:cBhvr>
                                      <p:tavLst>
                                        <p:tav tm="0">
                                          <p:val>
                                            <p:strVal val="ppt_y"/>
                                          </p:val>
                                        </p:tav>
                                        <p:tav tm="100000">
                                          <p:val>
                                            <p:strVal val="1+ppt_h/2"/>
                                          </p:val>
                                        </p:tav>
                                      </p:tavLst>
                                    </p:anim>
                                    <p:set>
                                      <p:cBhvr>
                                        <p:cTn id="20" dur="1" fill="hold">
                                          <p:stCondLst>
                                            <p:cond delay="499"/>
                                          </p:stCondLst>
                                        </p:cTn>
                                        <p:tgtEl>
                                          <p:spTgt spid="60"/>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3"/>
                                        </p:tgtEl>
                                        <p:attrNameLst>
                                          <p:attrName>ppt_x</p:attrName>
                                        </p:attrNameLst>
                                      </p:cBhvr>
                                      <p:tavLst>
                                        <p:tav tm="0">
                                          <p:val>
                                            <p:strVal val="ppt_x"/>
                                          </p:val>
                                        </p:tav>
                                        <p:tav tm="100000">
                                          <p:val>
                                            <p:strVal val="ppt_x"/>
                                          </p:val>
                                        </p:tav>
                                      </p:tavLst>
                                    </p:anim>
                                    <p:anim calcmode="lin" valueType="num">
                                      <p:cBhvr additive="base">
                                        <p:cTn id="23" dur="500"/>
                                        <p:tgtEl>
                                          <p:spTgt spid="63"/>
                                        </p:tgtEl>
                                        <p:attrNameLst>
                                          <p:attrName>ppt_y</p:attrName>
                                        </p:attrNameLst>
                                      </p:cBhvr>
                                      <p:tavLst>
                                        <p:tav tm="0">
                                          <p:val>
                                            <p:strVal val="ppt_y"/>
                                          </p:val>
                                        </p:tav>
                                        <p:tav tm="100000">
                                          <p:val>
                                            <p:strVal val="1+ppt_h/2"/>
                                          </p:val>
                                        </p:tav>
                                      </p:tavLst>
                                    </p:anim>
                                    <p:set>
                                      <p:cBhvr>
                                        <p:cTn id="24" dur="1" fill="hold">
                                          <p:stCondLst>
                                            <p:cond delay="499"/>
                                          </p:stCondLst>
                                        </p:cTn>
                                        <p:tgtEl>
                                          <p:spTgt spid="63"/>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66"/>
                                        </p:tgtEl>
                                        <p:attrNameLst>
                                          <p:attrName>ppt_x</p:attrName>
                                        </p:attrNameLst>
                                      </p:cBhvr>
                                      <p:tavLst>
                                        <p:tav tm="0">
                                          <p:val>
                                            <p:strVal val="ppt_x"/>
                                          </p:val>
                                        </p:tav>
                                        <p:tav tm="100000">
                                          <p:val>
                                            <p:strVal val="ppt_x"/>
                                          </p:val>
                                        </p:tav>
                                      </p:tavLst>
                                    </p:anim>
                                    <p:anim calcmode="lin" valueType="num">
                                      <p:cBhvr additive="base">
                                        <p:cTn id="27" dur="500"/>
                                        <p:tgtEl>
                                          <p:spTgt spid="66"/>
                                        </p:tgtEl>
                                        <p:attrNameLst>
                                          <p:attrName>ppt_y</p:attrName>
                                        </p:attrNameLst>
                                      </p:cBhvr>
                                      <p:tavLst>
                                        <p:tav tm="0">
                                          <p:val>
                                            <p:strVal val="ppt_y"/>
                                          </p:val>
                                        </p:tav>
                                        <p:tav tm="100000">
                                          <p:val>
                                            <p:strVal val="1+ppt_h/2"/>
                                          </p:val>
                                        </p:tav>
                                      </p:tavLst>
                                    </p:anim>
                                    <p:set>
                                      <p:cBhvr>
                                        <p:cTn id="28" dur="1" fill="hold">
                                          <p:stCondLst>
                                            <p:cond delay="499"/>
                                          </p:stCondLst>
                                        </p:cTn>
                                        <p:tgtEl>
                                          <p:spTgt spid="66"/>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7"/>
                                        </p:tgtEl>
                                        <p:attrNameLst>
                                          <p:attrName>ppt_x</p:attrName>
                                        </p:attrNameLst>
                                      </p:cBhvr>
                                      <p:tavLst>
                                        <p:tav tm="0">
                                          <p:val>
                                            <p:strVal val="ppt_x"/>
                                          </p:val>
                                        </p:tav>
                                        <p:tav tm="100000">
                                          <p:val>
                                            <p:strVal val="ppt_x"/>
                                          </p:val>
                                        </p:tav>
                                      </p:tavLst>
                                    </p:anim>
                                    <p:anim calcmode="lin" valueType="num">
                                      <p:cBhvr additive="base">
                                        <p:cTn id="31" dur="500"/>
                                        <p:tgtEl>
                                          <p:spTgt spid="57"/>
                                        </p:tgtEl>
                                        <p:attrNameLst>
                                          <p:attrName>ppt_y</p:attrName>
                                        </p:attrNameLst>
                                      </p:cBhvr>
                                      <p:tavLst>
                                        <p:tav tm="0">
                                          <p:val>
                                            <p:strVal val="ppt_y"/>
                                          </p:val>
                                        </p:tav>
                                        <p:tav tm="100000">
                                          <p:val>
                                            <p:strVal val="1+ppt_h/2"/>
                                          </p:val>
                                        </p:tav>
                                      </p:tavLst>
                                    </p:anim>
                                    <p:set>
                                      <p:cBhvr>
                                        <p:cTn id="32" dur="1" fill="hold">
                                          <p:stCondLst>
                                            <p:cond delay="499"/>
                                          </p:stCondLst>
                                        </p:cTn>
                                        <p:tgtEl>
                                          <p:spTgt spid="5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72"/>
                                        </p:tgtEl>
                                        <p:attrNameLst>
                                          <p:attrName>ppt_x</p:attrName>
                                        </p:attrNameLst>
                                      </p:cBhvr>
                                      <p:tavLst>
                                        <p:tav tm="0">
                                          <p:val>
                                            <p:strVal val="ppt_x"/>
                                          </p:val>
                                        </p:tav>
                                        <p:tav tm="100000">
                                          <p:val>
                                            <p:strVal val="ppt_x"/>
                                          </p:val>
                                        </p:tav>
                                      </p:tavLst>
                                    </p:anim>
                                    <p:anim calcmode="lin" valueType="num">
                                      <p:cBhvr additive="base">
                                        <p:cTn id="35" dur="500"/>
                                        <p:tgtEl>
                                          <p:spTgt spid="72"/>
                                        </p:tgtEl>
                                        <p:attrNameLst>
                                          <p:attrName>ppt_y</p:attrName>
                                        </p:attrNameLst>
                                      </p:cBhvr>
                                      <p:tavLst>
                                        <p:tav tm="0">
                                          <p:val>
                                            <p:strVal val="ppt_y"/>
                                          </p:val>
                                        </p:tav>
                                        <p:tav tm="100000">
                                          <p:val>
                                            <p:strVal val="1+ppt_h/2"/>
                                          </p:val>
                                        </p:tav>
                                      </p:tavLst>
                                    </p:anim>
                                    <p:set>
                                      <p:cBhvr>
                                        <p:cTn id="36"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5379143" y="3062299"/>
            <a:ext cx="1414667" cy="1619124"/>
            <a:chOff x="5379142" y="2991066"/>
            <a:chExt cx="1414667" cy="1619124"/>
          </a:xfrm>
          <a:gradFill>
            <a:gsLst>
              <a:gs pos="0">
                <a:srgbClr val="A40022"/>
              </a:gs>
              <a:gs pos="100000">
                <a:srgbClr val="FF002A"/>
              </a:gs>
            </a:gsLst>
            <a:lin ang="5400000" scaled="0"/>
          </a:gradFill>
        </p:grpSpPr>
        <p:sp>
          <p:nvSpPr>
            <p:cNvPr id="3" name="Shape 1723"/>
            <p:cNvSpPr/>
            <p:nvPr/>
          </p:nvSpPr>
          <p:spPr>
            <a:xfrm rot="18900000">
              <a:off x="5379143"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3563871" y="3270642"/>
            <a:ext cx="1414667" cy="1619124"/>
            <a:chOff x="3563871" y="3199409"/>
            <a:chExt cx="1414666" cy="1619124"/>
          </a:xfrm>
          <a:gradFill>
            <a:gsLst>
              <a:gs pos="0">
                <a:srgbClr val="A40022"/>
              </a:gs>
              <a:gs pos="100000">
                <a:srgbClr val="FF002A"/>
              </a:gs>
            </a:gsLst>
            <a:lin ang="5400000" scaled="0"/>
          </a:gradFill>
        </p:grpSpPr>
        <p:sp>
          <p:nvSpPr>
            <p:cNvPr id="6" name="Shape 1722"/>
            <p:cNvSpPr/>
            <p:nvPr/>
          </p:nvSpPr>
          <p:spPr>
            <a:xfrm rot="8100000">
              <a:off x="3563871" y="3403867"/>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743076" y="3062299"/>
            <a:ext cx="1414667" cy="1619124"/>
            <a:chOff x="1743076" y="2991066"/>
            <a:chExt cx="1414666" cy="1619124"/>
          </a:xfrm>
          <a:gradFill>
            <a:gsLst>
              <a:gs pos="0">
                <a:srgbClr val="A40022"/>
              </a:gs>
              <a:gs pos="100000">
                <a:srgbClr val="FF002A"/>
              </a:gs>
            </a:gsLst>
            <a:lin ang="5400000" scaled="0"/>
          </a:gradFill>
        </p:grpSpPr>
        <p:sp>
          <p:nvSpPr>
            <p:cNvPr id="9" name="Shape 1721"/>
            <p:cNvSpPr/>
            <p:nvPr/>
          </p:nvSpPr>
          <p:spPr>
            <a:xfrm rot="18900000">
              <a:off x="1743076"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7199937" y="3270642"/>
            <a:ext cx="1414667" cy="1619125"/>
            <a:chOff x="7199937" y="3199409"/>
            <a:chExt cx="1414666" cy="1619125"/>
          </a:xfrm>
          <a:gradFill>
            <a:gsLst>
              <a:gs pos="0">
                <a:srgbClr val="A40022"/>
              </a:gs>
              <a:gs pos="100000">
                <a:srgbClr val="FF002A"/>
              </a:gs>
            </a:gsLst>
            <a:lin ang="5400000" scaled="0"/>
          </a:gradFill>
        </p:grpSpPr>
        <p:sp>
          <p:nvSpPr>
            <p:cNvPr id="12" name="Shape 1724"/>
            <p:cNvSpPr/>
            <p:nvPr/>
          </p:nvSpPr>
          <p:spPr>
            <a:xfrm rot="8100000">
              <a:off x="7199937" y="3403868"/>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9015209" y="3062299"/>
            <a:ext cx="1414667" cy="1619124"/>
            <a:chOff x="9015209" y="2991066"/>
            <a:chExt cx="1414666" cy="1619124"/>
          </a:xfrm>
          <a:gradFill>
            <a:gsLst>
              <a:gs pos="0">
                <a:srgbClr val="A40022"/>
              </a:gs>
              <a:gs pos="100000">
                <a:srgbClr val="FF002A"/>
              </a:gs>
            </a:gsLst>
            <a:lin ang="5400000" scaled="0"/>
          </a:gradFill>
        </p:grpSpPr>
        <p:sp>
          <p:nvSpPr>
            <p:cNvPr id="15" name="Shape 1725"/>
            <p:cNvSpPr/>
            <p:nvPr/>
          </p:nvSpPr>
          <p:spPr>
            <a:xfrm rot="18900000">
              <a:off x="9015209" y="2991066"/>
              <a:ext cx="1414666" cy="1414666"/>
            </a:xfrm>
            <a:prstGeom prst="roundRect">
              <a:avLst>
                <a:gd name="adj" fmla="val 15000"/>
              </a:avLst>
            </a:prstGeom>
            <a:solidFill>
              <a:schemeClr val="accent2">
                <a:lumMod val="50000"/>
              </a:schemeClr>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grpFill/>
            <a:ln w="12700" cap="flat">
              <a:noFill/>
              <a:miter lim="400000"/>
            </a:ln>
            <a:effectLst>
              <a:outerShdw blurRad="419100" dist="419100" dir="5400000" algn="ctr" rotWithShape="0">
                <a:srgbClr val="000000">
                  <a:alpha val="43137"/>
                </a:srgb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845000"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295468" y="1747261"/>
            <a:ext cx="2328369" cy="923138"/>
          </a:xfrm>
          <a:prstGeom prst="rect">
            <a:avLst/>
          </a:prstGeom>
          <a:noFill/>
        </p:spPr>
        <p:txBody>
          <a:bodyPr wrap="square" lIns="0" tIns="0" rIns="0" bIns="0" rtlCol="0">
            <a:spAutoFit/>
          </a:body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119670" y="5228424"/>
            <a:ext cx="2328369" cy="923138"/>
          </a:xfrm>
          <a:prstGeom prst="rect">
            <a:avLst/>
          </a:prstGeom>
          <a:noFill/>
        </p:spPr>
        <p:txBody>
          <a:bodyPr wrap="square" lIns="0" tIns="0" rIns="0" bIns="0" rtlCol="0">
            <a:spAutoFit/>
          </a:body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936088" y="1747261"/>
            <a:ext cx="2328369" cy="923138"/>
          </a:xfrm>
          <a:prstGeom prst="rect">
            <a:avLst/>
          </a:prstGeom>
          <a:noFill/>
        </p:spPr>
        <p:txBody>
          <a:bodyPr wrap="square" lIns="0" tIns="0" rIns="0" bIns="0" rtlCol="0">
            <a:spAutoFit/>
          </a:body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753874" y="5228424"/>
            <a:ext cx="2328369" cy="923138"/>
          </a:xfrm>
          <a:prstGeom prst="rect">
            <a:avLst/>
          </a:prstGeom>
          <a:noFill/>
        </p:spPr>
        <p:txBody>
          <a:bodyPr wrap="square" lIns="0" tIns="0" rIns="0" bIns="0" rtlCol="0">
            <a:spAutoFit/>
          </a:body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552757" y="1747261"/>
            <a:ext cx="2328369" cy="923138"/>
          </a:xfrm>
          <a:prstGeom prst="rect">
            <a:avLst/>
          </a:prstGeom>
          <a:noFill/>
        </p:spPr>
        <p:txBody>
          <a:bodyPr wrap="square" lIns="0" tIns="0" rIns="0" bIns="0" rtlCol="0">
            <a:spAutoFit/>
          </a:bodyPr>
          <a:lstStyle/>
          <a:p>
            <a:pPr algn="just">
              <a:lnSpc>
                <a:spcPct val="15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占位符 26"/>
          <p:cNvSpPr>
            <a:spLocks noGrp="1"/>
          </p:cNvSpPr>
          <p:nvPr>
            <p:ph type="body" sz="quarter" idx="10"/>
          </p:nvPr>
        </p:nvSpPr>
        <p:spPr/>
        <p:txBody>
          <a:bodyPr/>
          <a:lstStyle/>
          <a:p>
            <a:r>
              <a:rPr lang="zh-CN" altLang="en-US" dirty="0"/>
              <a:t>工作存在不足之处</a:t>
            </a:r>
            <a:endParaRPr lang="en-GB" altLang="zh-CN" dirty="0"/>
          </a:p>
        </p:txBody>
      </p:sp>
      <p:sp>
        <p:nvSpPr>
          <p:cNvPr id="28" name="灯片编号占位符 27"/>
          <p:cNvSpPr>
            <a:spLocks noGrp="1"/>
          </p:cNvSpPr>
          <p:nvPr>
            <p:ph type="sldNum" sz="quarter" idx="12"/>
          </p:nvPr>
        </p:nvSpPr>
        <p:spPr/>
        <p:txBody>
          <a:bodyPr/>
          <a:lstStyle/>
          <a:p>
            <a:fld id="{E0596BC5-39E9-41F1-BBD9-DF4DEBACD03C}" type="slidenum">
              <a:rPr lang="zh-CN" altLang="en-US" smtClean="0"/>
              <a:t>25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124438" y="5315374"/>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65835" y="5315374"/>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6295140" y="4144677"/>
            <a:ext cx="2341393"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5467326" y="4487565"/>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7122947" y="4487565"/>
            <a:ext cx="2341397" cy="0"/>
          </a:xfrm>
          <a:prstGeom prst="line">
            <a:avLst/>
          </a:prstGeom>
          <a:ln w="12700">
            <a:solidFill>
              <a:schemeClr val="bg1">
                <a:lumMod val="65000"/>
              </a:schemeClr>
            </a:solidFill>
            <a:prstDash val="dash"/>
            <a:headEnd type="none" w="lg" len="lg"/>
            <a:tailEnd type="triangle"/>
          </a:ln>
          <a:effectLst>
            <a:outerShdw blurRad="419100" dist="419100" dir="5400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521295" y="4585327"/>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17" name="TextBox 16"/>
          <p:cNvSpPr txBox="1"/>
          <p:nvPr/>
        </p:nvSpPr>
        <p:spPr>
          <a:xfrm>
            <a:off x="3614822" y="4859821"/>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5965924" y="3569941"/>
            <a:ext cx="2983616" cy="3931052"/>
            <a:chOff x="3815003" y="3087488"/>
            <a:chExt cx="2237712" cy="2948289"/>
          </a:xfrm>
          <a:effectLst>
            <a:outerShdw blurRad="419100" dist="419100" dir="5400000" algn="ctr" rotWithShape="0">
              <a:srgbClr val="000000">
                <a:alpha val="43137"/>
              </a:srgbClr>
            </a:outerShdw>
          </a:effectLst>
        </p:grpSpPr>
        <p:sp>
          <p:nvSpPr>
            <p:cNvPr id="19" name="椭圆 18"/>
            <p:cNvSpPr/>
            <p:nvPr/>
          </p:nvSpPr>
          <p:spPr>
            <a:xfrm>
              <a:off x="3993415" y="3271064"/>
              <a:ext cx="1872208" cy="1872208"/>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圆角矩形 21"/>
              <p:cNvSpPr/>
              <p:nvPr/>
            </p:nvSpPr>
            <p:spPr>
              <a:xfrm>
                <a:off x="4710544" y="5261738"/>
                <a:ext cx="437950" cy="886436"/>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24" name="椭圆 23"/>
          <p:cNvSpPr/>
          <p:nvPr/>
        </p:nvSpPr>
        <p:spPr>
          <a:xfrm>
            <a:off x="4402276" y="229592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25" name="椭圆 24"/>
          <p:cNvSpPr/>
          <p:nvPr/>
        </p:nvSpPr>
        <p:spPr>
          <a:xfrm>
            <a:off x="6767044" y="142628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5" name="椭圆 34"/>
          <p:cNvSpPr/>
          <p:nvPr/>
        </p:nvSpPr>
        <p:spPr>
          <a:xfrm>
            <a:off x="8897892" y="2295922"/>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6" name="椭圆 35"/>
          <p:cNvSpPr/>
          <p:nvPr/>
        </p:nvSpPr>
        <p:spPr>
          <a:xfrm>
            <a:off x="9970895" y="4585327"/>
            <a:ext cx="1423275" cy="1445704"/>
          </a:xfrm>
          <a:prstGeom prst="ellipse">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7" name="TextBox 36"/>
          <p:cNvSpPr txBox="1"/>
          <p:nvPr/>
        </p:nvSpPr>
        <p:spPr>
          <a:xfrm>
            <a:off x="4541615" y="2583354"/>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6871874" y="1719858"/>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8993903" y="2607327"/>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10093348" y="4860919"/>
            <a:ext cx="1187925" cy="807620"/>
          </a:xfrm>
          <a:prstGeom prst="rect">
            <a:avLst/>
          </a:prstGeom>
          <a:noFill/>
          <a:effectLst>
            <a:outerShdw blurRad="419100" dist="419100" dir="5400000" algn="ctr" rotWithShape="0">
              <a:srgbClr val="000000">
                <a:alpha val="43137"/>
              </a:srgbClr>
            </a:outerShdw>
          </a:effectLst>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483020" y="1658485"/>
            <a:ext cx="3211684" cy="1246495"/>
            <a:chOff x="539552" y="1182027"/>
            <a:chExt cx="2913592" cy="934872"/>
          </a:xfrm>
        </p:grpSpPr>
        <p:sp>
          <p:nvSpPr>
            <p:cNvPr id="41" name="TextBox 40"/>
            <p:cNvSpPr txBox="1"/>
            <p:nvPr/>
          </p:nvSpPr>
          <p:spPr>
            <a:xfrm>
              <a:off x="728900" y="1182027"/>
              <a:ext cx="2724244" cy="93487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dirty="0">
                  <a:solidFill>
                    <a:schemeClr val="tx1">
                      <a:lumMod val="75000"/>
                      <a:lumOff val="25000"/>
                    </a:schemeClr>
                  </a:solidFill>
                </a:rPr>
                <a:t>详写内容</a:t>
              </a:r>
              <a:r>
                <a:rPr lang="en-US" altLang="zh-CN" sz="1800" dirty="0">
                  <a:solidFill>
                    <a:schemeClr val="tx1">
                      <a:lumMod val="75000"/>
                      <a:lumOff val="25000"/>
                    </a:schemeClr>
                  </a:solidFill>
                </a:rPr>
                <a:t>……</a:t>
              </a:r>
              <a:r>
                <a:rPr lang="zh-CN" altLang="en-US" sz="1800" dirty="0">
                  <a:solidFill>
                    <a:schemeClr val="tx1">
                      <a:lumMod val="75000"/>
                      <a:lumOff val="25000"/>
                    </a:schemeClr>
                  </a:solidFill>
                </a:rPr>
                <a:t>点击输入本页需要详写的文字内容，简明扼要，此为概念图解，根据您的具体内容酌情修改。</a:t>
              </a:r>
              <a:endParaRPr lang="en-US" altLang="zh-CN" sz="1800" dirty="0">
                <a:solidFill>
                  <a:schemeClr val="tx1">
                    <a:lumMod val="75000"/>
                    <a:lumOff val="25000"/>
                  </a:schemeClr>
                </a:solidFill>
              </a:endParaRPr>
            </a:p>
          </p:txBody>
        </p:sp>
        <p:sp>
          <p:nvSpPr>
            <p:cNvPr id="42" name="矩形 41"/>
            <p:cNvSpPr/>
            <p:nvPr/>
          </p:nvSpPr>
          <p:spPr>
            <a:xfrm>
              <a:off x="539552" y="1203485"/>
              <a:ext cx="120566" cy="120566"/>
            </a:xfrm>
            <a:prstGeom prst="rect">
              <a:avLst/>
            </a:prstGeom>
            <a:solidFill>
              <a:srgbClr val="E61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600">
                <a:solidFill>
                  <a:schemeClr val="tx1">
                    <a:lumMod val="75000"/>
                    <a:lumOff val="25000"/>
                  </a:schemeClr>
                </a:solidFill>
              </a:endParaRPr>
            </a:p>
          </p:txBody>
        </p:sp>
      </p:grpSp>
      <p:sp>
        <p:nvSpPr>
          <p:cNvPr id="3" name="文本占位符 2"/>
          <p:cNvSpPr>
            <a:spLocks noGrp="1"/>
          </p:cNvSpPr>
          <p:nvPr>
            <p:ph type="body" sz="quarter" idx="10"/>
          </p:nvPr>
        </p:nvSpPr>
        <p:spPr/>
        <p:txBody>
          <a:bodyPr/>
          <a:lstStyle/>
          <a:p>
            <a:r>
              <a:rPr lang="zh-CN" altLang="en-US" dirty="0"/>
              <a:t>工作存在不足之处</a:t>
            </a:r>
            <a:endParaRPr lang="en-GB" altLang="zh-CN" dirty="0"/>
          </a:p>
        </p:txBody>
      </p:sp>
      <p:sp>
        <p:nvSpPr>
          <p:cNvPr id="4" name="灯片编号占位符 3"/>
          <p:cNvSpPr>
            <a:spLocks noGrp="1"/>
          </p:cNvSpPr>
          <p:nvPr>
            <p:ph type="sldNum" sz="quarter" idx="12"/>
          </p:nvPr>
        </p:nvSpPr>
        <p:spPr/>
        <p:txBody>
          <a:bodyPr/>
          <a:lstStyle/>
          <a:p>
            <a:fld id="{E0596BC5-39E9-41F1-BBD9-DF4DEBACD03C}" type="slidenum">
              <a:rPr lang="zh-CN" altLang="en-US" smtClean="0"/>
              <a:t>26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300" fill="hold"/>
                                        <p:tgtEl>
                                          <p:spTgt spid="16"/>
                                        </p:tgtEl>
                                        <p:attrNameLst>
                                          <p:attrName>ppt_w</p:attrName>
                                        </p:attrNameLst>
                                      </p:cBhvr>
                                      <p:tavLst>
                                        <p:tav tm="0">
                                          <p:val>
                                            <p:fltVal val="0"/>
                                          </p:val>
                                        </p:tav>
                                        <p:tav tm="100000">
                                          <p:val>
                                            <p:strVal val="#ppt_w"/>
                                          </p:val>
                                        </p:tav>
                                      </p:tavLst>
                                    </p:anim>
                                    <p:anim calcmode="lin" valueType="num">
                                      <p:cBhvr>
                                        <p:cTn id="39" dur="300" fill="hold"/>
                                        <p:tgtEl>
                                          <p:spTgt spid="16"/>
                                        </p:tgtEl>
                                        <p:attrNameLst>
                                          <p:attrName>ppt_h</p:attrName>
                                        </p:attrNameLst>
                                      </p:cBhvr>
                                      <p:tavLst>
                                        <p:tav tm="0">
                                          <p:val>
                                            <p:fltVal val="0"/>
                                          </p:val>
                                        </p:tav>
                                        <p:tav tm="100000">
                                          <p:val>
                                            <p:strVal val="#ppt_h"/>
                                          </p:val>
                                        </p:tav>
                                      </p:tavLst>
                                    </p:anim>
                                    <p:animEffect transition="in" filter="fade">
                                      <p:cBhvr>
                                        <p:cTn id="40" dur="3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300" fill="hold"/>
                                        <p:tgtEl>
                                          <p:spTgt spid="24"/>
                                        </p:tgtEl>
                                        <p:attrNameLst>
                                          <p:attrName>ppt_w</p:attrName>
                                        </p:attrNameLst>
                                      </p:cBhvr>
                                      <p:tavLst>
                                        <p:tav tm="0">
                                          <p:val>
                                            <p:fltVal val="0"/>
                                          </p:val>
                                        </p:tav>
                                        <p:tav tm="100000">
                                          <p:val>
                                            <p:strVal val="#ppt_w"/>
                                          </p:val>
                                        </p:tav>
                                      </p:tavLst>
                                    </p:anim>
                                    <p:anim calcmode="lin" valueType="num">
                                      <p:cBhvr>
                                        <p:cTn id="50" dur="300" fill="hold"/>
                                        <p:tgtEl>
                                          <p:spTgt spid="24"/>
                                        </p:tgtEl>
                                        <p:attrNameLst>
                                          <p:attrName>ppt_h</p:attrName>
                                        </p:attrNameLst>
                                      </p:cBhvr>
                                      <p:tavLst>
                                        <p:tav tm="0">
                                          <p:val>
                                            <p:fltVal val="0"/>
                                          </p:val>
                                        </p:tav>
                                        <p:tav tm="100000">
                                          <p:val>
                                            <p:strVal val="#ppt_h"/>
                                          </p:val>
                                        </p:tav>
                                      </p:tavLst>
                                    </p:anim>
                                    <p:animEffect transition="in" filter="fade">
                                      <p:cBhvr>
                                        <p:cTn id="51" dur="3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300" fill="hold"/>
                                        <p:tgtEl>
                                          <p:spTgt spid="25"/>
                                        </p:tgtEl>
                                        <p:attrNameLst>
                                          <p:attrName>ppt_w</p:attrName>
                                        </p:attrNameLst>
                                      </p:cBhvr>
                                      <p:tavLst>
                                        <p:tav tm="0">
                                          <p:val>
                                            <p:fltVal val="0"/>
                                          </p:val>
                                        </p:tav>
                                        <p:tav tm="100000">
                                          <p:val>
                                            <p:strVal val="#ppt_w"/>
                                          </p:val>
                                        </p:tav>
                                      </p:tavLst>
                                    </p:anim>
                                    <p:anim calcmode="lin" valueType="num">
                                      <p:cBhvr>
                                        <p:cTn id="61" dur="300" fill="hold"/>
                                        <p:tgtEl>
                                          <p:spTgt spid="25"/>
                                        </p:tgtEl>
                                        <p:attrNameLst>
                                          <p:attrName>ppt_h</p:attrName>
                                        </p:attrNameLst>
                                      </p:cBhvr>
                                      <p:tavLst>
                                        <p:tav tm="0">
                                          <p:val>
                                            <p:fltVal val="0"/>
                                          </p:val>
                                        </p:tav>
                                        <p:tav tm="100000">
                                          <p:val>
                                            <p:strVal val="#ppt_h"/>
                                          </p:val>
                                        </p:tav>
                                      </p:tavLst>
                                    </p:anim>
                                    <p:animEffect transition="in" filter="fade">
                                      <p:cBhvr>
                                        <p:cTn id="62" dur="300"/>
                                        <p:tgtEl>
                                          <p:spTgt spid="2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Effect transition="in" filter="fade">
                                      <p:cBhvr>
                                        <p:cTn id="67" dur="500"/>
                                        <p:tgtEl>
                                          <p:spTgt spid="38"/>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300" fill="hold"/>
                                        <p:tgtEl>
                                          <p:spTgt spid="35"/>
                                        </p:tgtEl>
                                        <p:attrNameLst>
                                          <p:attrName>ppt_w</p:attrName>
                                        </p:attrNameLst>
                                      </p:cBhvr>
                                      <p:tavLst>
                                        <p:tav tm="0">
                                          <p:val>
                                            <p:fltVal val="0"/>
                                          </p:val>
                                        </p:tav>
                                        <p:tav tm="100000">
                                          <p:val>
                                            <p:strVal val="#ppt_w"/>
                                          </p:val>
                                        </p:tav>
                                      </p:tavLst>
                                    </p:anim>
                                    <p:anim calcmode="lin" valueType="num">
                                      <p:cBhvr>
                                        <p:cTn id="72" dur="300" fill="hold"/>
                                        <p:tgtEl>
                                          <p:spTgt spid="35"/>
                                        </p:tgtEl>
                                        <p:attrNameLst>
                                          <p:attrName>ppt_h</p:attrName>
                                        </p:attrNameLst>
                                      </p:cBhvr>
                                      <p:tavLst>
                                        <p:tav tm="0">
                                          <p:val>
                                            <p:fltVal val="0"/>
                                          </p:val>
                                        </p:tav>
                                        <p:tav tm="100000">
                                          <p:val>
                                            <p:strVal val="#ppt_h"/>
                                          </p:val>
                                        </p:tav>
                                      </p:tavLst>
                                    </p:anim>
                                    <p:animEffect transition="in" filter="fade">
                                      <p:cBhvr>
                                        <p:cTn id="73" dur="300"/>
                                        <p:tgtEl>
                                          <p:spTgt spid="3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300" fill="hold"/>
                                        <p:tgtEl>
                                          <p:spTgt spid="36"/>
                                        </p:tgtEl>
                                        <p:attrNameLst>
                                          <p:attrName>ppt_w</p:attrName>
                                        </p:attrNameLst>
                                      </p:cBhvr>
                                      <p:tavLst>
                                        <p:tav tm="0">
                                          <p:val>
                                            <p:fltVal val="0"/>
                                          </p:val>
                                        </p:tav>
                                        <p:tav tm="100000">
                                          <p:val>
                                            <p:strVal val="#ppt_w"/>
                                          </p:val>
                                        </p:tav>
                                      </p:tavLst>
                                    </p:anim>
                                    <p:anim calcmode="lin" valueType="num">
                                      <p:cBhvr>
                                        <p:cTn id="83" dur="300" fill="hold"/>
                                        <p:tgtEl>
                                          <p:spTgt spid="36"/>
                                        </p:tgtEl>
                                        <p:attrNameLst>
                                          <p:attrName>ppt_h</p:attrName>
                                        </p:attrNameLst>
                                      </p:cBhvr>
                                      <p:tavLst>
                                        <p:tav tm="0">
                                          <p:val>
                                            <p:fltVal val="0"/>
                                          </p:val>
                                        </p:tav>
                                        <p:tav tm="100000">
                                          <p:val>
                                            <p:strVal val="#ppt_h"/>
                                          </p:val>
                                        </p:tav>
                                      </p:tavLst>
                                    </p:anim>
                                    <p:animEffect transition="in" filter="fade">
                                      <p:cBhvr>
                                        <p:cTn id="84" dur="300"/>
                                        <p:tgtEl>
                                          <p:spTgt spid="3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p:stCondLst>
                              <p:cond delay="3500"/>
                            </p:stCondLst>
                            <p:childTnLst>
                              <p:par>
                                <p:cTn id="91" presetID="22" presetClass="entr" presetSubtype="8" fill="hold" nodeType="after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wipe(left)">
                                      <p:cBhvr>
                                        <p:cTn id="9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5" grpId="0" animBg="1"/>
      <p:bldP spid="35" grpId="0" animBg="1"/>
      <p:bldP spid="36" grpId="0" animBg="1"/>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791744" y="1700809"/>
            <a:ext cx="7392821" cy="1933624"/>
          </a:xfrm>
          <a:prstGeom prst="rect">
            <a:avLst/>
          </a:pr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等腰三角形 5"/>
          <p:cNvSpPr/>
          <p:nvPr/>
        </p:nvSpPr>
        <p:spPr>
          <a:xfrm rot="5400000">
            <a:off x="1473045" y="1427220"/>
            <a:ext cx="1933624" cy="2480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TextBox 28"/>
          <p:cNvSpPr txBox="1"/>
          <p:nvPr/>
        </p:nvSpPr>
        <p:spPr>
          <a:xfrm>
            <a:off x="4340966" y="2005900"/>
            <a:ext cx="6642799" cy="1384995"/>
          </a:xfrm>
          <a:prstGeom prst="rect">
            <a:avLst/>
          </a:prstGeom>
          <a:noFill/>
        </p:spPr>
        <p:txBody>
          <a:bodyPr wrap="square" lIns="0" tIns="0" rIns="0" bIns="0"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详写内容</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点击输入本栏的具体文字，请根据您的具体内容酌情修改。详写内容</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a:p>
            <a:pPr algn="just"/>
            <a:r>
              <a:rPr lang="zh-CN" altLang="en-US"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768116" y="2190620"/>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t>添加标题</a:t>
            </a:r>
          </a:p>
        </p:txBody>
      </p:sp>
      <p:sp>
        <p:nvSpPr>
          <p:cNvPr id="31" name="矩形 30"/>
          <p:cNvSpPr/>
          <p:nvPr/>
        </p:nvSpPr>
        <p:spPr>
          <a:xfrm>
            <a:off x="1199456" y="4066539"/>
            <a:ext cx="7392821" cy="1933624"/>
          </a:xfrm>
          <a:prstGeom prst="rect">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2" name="等腰三角形 30"/>
          <p:cNvSpPr/>
          <p:nvPr/>
        </p:nvSpPr>
        <p:spPr>
          <a:xfrm rot="16200000" flipH="1">
            <a:off x="8977352" y="3792948"/>
            <a:ext cx="1933624" cy="2480803"/>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3" name="TextBox 32"/>
          <p:cNvSpPr txBox="1"/>
          <p:nvPr/>
        </p:nvSpPr>
        <p:spPr>
          <a:xfrm>
            <a:off x="9448969" y="4556349"/>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t>添加标题</a:t>
            </a:r>
          </a:p>
        </p:txBody>
      </p:sp>
      <p:sp>
        <p:nvSpPr>
          <p:cNvPr id="34" name="TextBox 33"/>
          <p:cNvSpPr txBox="1"/>
          <p:nvPr/>
        </p:nvSpPr>
        <p:spPr>
          <a:xfrm>
            <a:off x="1647533" y="4310073"/>
            <a:ext cx="6944744" cy="1384995"/>
          </a:xfrm>
          <a:prstGeom prst="rect">
            <a:avLst/>
          </a:prstGeom>
          <a:noFill/>
        </p:spPr>
        <p:txBody>
          <a:bodyPr wrap="square" lIns="0" tIns="0" rIns="0" bIns="0"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详写内容</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点击输入本栏的具体文字，请根据您的具体内容酌情修改。详写内容</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a:p>
            <a:pPr algn="just"/>
            <a:r>
              <a:rPr lang="zh-CN" altLang="en-US"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p:txBody>
          <a:bodyPr/>
          <a:lstStyle/>
          <a:p>
            <a:r>
              <a:rPr lang="zh-CN" altLang="en-US" dirty="0"/>
              <a:t>工作存在不足之处</a:t>
            </a:r>
            <a:endParaRPr lang="en-GB" altLang="zh-CN" dirty="0"/>
          </a:p>
        </p:txBody>
      </p:sp>
      <p:sp>
        <p:nvSpPr>
          <p:cNvPr id="3" name="灯片编号占位符 2"/>
          <p:cNvSpPr>
            <a:spLocks noGrp="1"/>
          </p:cNvSpPr>
          <p:nvPr>
            <p:ph type="sldNum" sz="quarter" idx="12"/>
          </p:nvPr>
        </p:nvSpPr>
        <p:spPr/>
        <p:txBody>
          <a:bodyPr/>
          <a:lstStyle/>
          <a:p>
            <a:fld id="{E0596BC5-39E9-41F1-BBD9-DF4DEBACD03C}" type="slidenum">
              <a:rPr lang="zh-CN" altLang="en-US" smtClean="0"/>
              <a:t>27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animBg="1"/>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38822" y="2887523"/>
            <a:ext cx="2292817"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 name="Shape 1454"/>
          <p:cNvSpPr/>
          <p:nvPr/>
        </p:nvSpPr>
        <p:spPr>
          <a:xfrm>
            <a:off x="368615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4" name="Shape 1456"/>
          <p:cNvSpPr/>
          <p:nvPr/>
        </p:nvSpPr>
        <p:spPr>
          <a:xfrm>
            <a:off x="6213032"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5" name="Shape 1458"/>
          <p:cNvSpPr/>
          <p:nvPr/>
        </p:nvSpPr>
        <p:spPr>
          <a:xfrm>
            <a:off x="8760361" y="2887523"/>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6" name="Shape 1460"/>
          <p:cNvSpPr/>
          <p:nvPr/>
        </p:nvSpPr>
        <p:spPr>
          <a:xfrm>
            <a:off x="1441325" y="2048502"/>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7" name="Group 20"/>
          <p:cNvGrpSpPr/>
          <p:nvPr/>
        </p:nvGrpSpPr>
        <p:grpSpPr>
          <a:xfrm>
            <a:off x="1369089" y="2088734"/>
            <a:ext cx="474017" cy="474017"/>
            <a:chOff x="1369087" y="2088729"/>
            <a:chExt cx="474017" cy="474016"/>
          </a:xfrm>
          <a:effectLst>
            <a:outerShdw blurRad="419100" dist="419100" dir="5400000" algn="ctr" rotWithShape="0">
              <a:srgbClr val="000000">
                <a:alpha val="43137"/>
              </a:srgbClr>
            </a:outerShdw>
          </a:effectLst>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10" name="Shape 1465"/>
          <p:cNvSpPr/>
          <p:nvPr/>
        </p:nvSpPr>
        <p:spPr>
          <a:xfrm>
            <a:off x="3988655" y="2048502"/>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1" name="Shape 1468"/>
          <p:cNvSpPr/>
          <p:nvPr/>
        </p:nvSpPr>
        <p:spPr>
          <a:xfrm>
            <a:off x="6533405" y="2048639"/>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2" name="Shape 1471"/>
          <p:cNvSpPr/>
          <p:nvPr/>
        </p:nvSpPr>
        <p:spPr>
          <a:xfrm>
            <a:off x="9085044" y="2050229"/>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cap="flat">
            <a:noFill/>
            <a:miter lim="400000"/>
          </a:ln>
          <a:effectLst>
            <a:outerShdw blurRad="419100" dist="419100" dir="5400000" algn="ctr" rotWithShape="0">
              <a:srgbClr val="000000">
                <a:alpha val="43137"/>
              </a:srgbClr>
            </a:outerShdw>
          </a:effectLst>
        </p:spPr>
        <p:txBody>
          <a:bodyPr wrap="square" lIns="19051" tIns="19051" rIns="19051" bIns="19051" numCol="1" anchor="ctr">
            <a:noAutofit/>
          </a:bodyPr>
          <a:lstStyle/>
          <a:p>
            <a:pPr lvl="0"/>
            <a:endParaRPr sz="1735">
              <a:latin typeface="微软雅黑" panose="020B0503020204020204" pitchFamily="34" charset="-122"/>
              <a:ea typeface="微软雅黑" panose="020B0503020204020204" pitchFamily="34" charset="-122"/>
            </a:endParaRPr>
          </a:p>
        </p:txBody>
      </p:sp>
      <p:grpSp>
        <p:nvGrpSpPr>
          <p:cNvPr id="13" name="Group 32"/>
          <p:cNvGrpSpPr/>
          <p:nvPr/>
        </p:nvGrpSpPr>
        <p:grpSpPr>
          <a:xfrm>
            <a:off x="3906592" y="2088733"/>
            <a:ext cx="474017" cy="474017"/>
            <a:chOff x="3906591" y="2088732"/>
            <a:chExt cx="474017" cy="474017"/>
          </a:xfrm>
          <a:effectLst>
            <a:outerShdw blurRad="419100" dist="419100" dir="5400000" algn="ctr" rotWithShape="0">
              <a:srgbClr val="000000">
                <a:alpha val="43137"/>
              </a:srgbClr>
            </a:outerShdw>
          </a:effectLst>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wrap="square" lIns="0" tIns="0" rIns="0" bIns="0" numCol="1" anchor="ctr">
                <a:noAutofit/>
              </a:bodyPr>
              <a:lstStyle/>
              <a:p>
                <a:pPr lvl="0"/>
                <a:endParaRPr sz="1735">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8994966" y="2088733"/>
            <a:ext cx="474017" cy="474017"/>
            <a:chOff x="8994965" y="2088732"/>
            <a:chExt cx="474017" cy="474017"/>
          </a:xfrm>
          <a:effectLst>
            <a:outerShdw blurRad="419100" dist="419100" dir="5400000" algn="ctr" rotWithShape="0">
              <a:srgbClr val="000000">
                <a:alpha val="43137"/>
              </a:srgbClr>
            </a:outerShdw>
          </a:effectLst>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43C0C"/>
            </a:solidFill>
            <a:ln w="12700">
              <a:solidFill>
                <a:schemeClr val="bg1"/>
              </a:solidFill>
              <a:miter lim="400000"/>
            </a:ln>
          </p:spPr>
          <p:txBody>
            <a:bodyPr lIns="25400" tIns="25400" rIns="25400" bIns="25400" anchor="ctr"/>
            <a:lstStyle/>
            <a:p>
              <a:pPr lvl="0"/>
              <a:endParaRPr sz="1735">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03729" y="2603466"/>
            <a:ext cx="1698820" cy="577887"/>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323105" y="3876838"/>
            <a:ext cx="2054032" cy="113419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442"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171102"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3990384"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528429"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85044" y="3876838"/>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86" y="2603466"/>
            <a:ext cx="1579981" cy="577887"/>
          </a:xfrm>
          <a:prstGeom prst="rect">
            <a:avLst/>
          </a:prstGeom>
          <a:effectLst>
            <a:outerShdw blurRad="419100" dist="419100" dir="5400000" algn="ctr" rotWithShape="0">
              <a:srgbClr val="000000">
                <a:alpha val="43137"/>
              </a:srgbClr>
            </a:outerShdw>
          </a:effectLst>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6450780"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61911"/>
          </a:solidFill>
          <a:ln w="12700">
            <a:solidFill>
              <a:schemeClr val="bg1"/>
            </a:solidFill>
            <a:miter lim="400000"/>
          </a:ln>
          <a:effectLst>
            <a:outerShdw blurRad="419100" dist="419100" dir="5400000" algn="ctr" rotWithShape="0">
              <a:srgbClr val="000000">
                <a:alpha val="43137"/>
              </a:srgbClr>
            </a:outerShdw>
          </a:effectLst>
        </p:spPr>
        <p:txBody>
          <a:bodyPr lIns="19051" tIns="19051" rIns="19051" bIns="19051" anchor="ctr"/>
          <a:lstStyle/>
          <a:p>
            <a:pPr lvl="0"/>
            <a:endParaRPr sz="1735">
              <a:latin typeface="微软雅黑" panose="020B0503020204020204" pitchFamily="34" charset="-122"/>
              <a:ea typeface="微软雅黑" panose="020B0503020204020204" pitchFamily="34" charset="-122"/>
            </a:endParaRPr>
          </a:p>
        </p:txBody>
      </p:sp>
      <p:sp>
        <p:nvSpPr>
          <p:cNvPr id="32" name="Shape 1480"/>
          <p:cNvSpPr/>
          <p:nvPr/>
        </p:nvSpPr>
        <p:spPr>
          <a:xfrm>
            <a:off x="6594292" y="2211791"/>
            <a:ext cx="186347" cy="186335"/>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a:effectLst>
            <a:outerShdw blurRad="419100" dist="419100" dir="5400000" algn="ctr" rotWithShape="0">
              <a:srgbClr val="000000">
                <a:alpha val="43137"/>
              </a:srgbClr>
            </a:outerShdw>
          </a:effectLst>
        </p:spPr>
        <p:txBody>
          <a:bodyPr lIns="0" tIns="0" rIns="0" bIns="0" anchor="ctr"/>
          <a:lstStyle/>
          <a:p>
            <a:pPr lvl="0"/>
            <a:endParaRPr sz="1735">
              <a:latin typeface="微软雅黑" panose="020B0503020204020204" pitchFamily="34" charset="-122"/>
              <a:ea typeface="微软雅黑" panose="020B0503020204020204" pitchFamily="34" charset="-122"/>
            </a:endParaRPr>
          </a:p>
        </p:txBody>
      </p:sp>
      <p:sp>
        <p:nvSpPr>
          <p:cNvPr id="28" name="文本占位符 27"/>
          <p:cNvSpPr>
            <a:spLocks noGrp="1"/>
          </p:cNvSpPr>
          <p:nvPr>
            <p:ph type="body" sz="quarter" idx="10"/>
          </p:nvPr>
        </p:nvSpPr>
        <p:spPr/>
        <p:txBody>
          <a:bodyPr/>
          <a:lstStyle/>
          <a:p>
            <a:r>
              <a:rPr lang="zh-CN" altLang="en-US" dirty="0"/>
              <a:t>工作存在不足之处</a:t>
            </a:r>
            <a:endParaRPr lang="en-GB" altLang="zh-CN" dirty="0"/>
          </a:p>
        </p:txBody>
      </p:sp>
      <p:sp>
        <p:nvSpPr>
          <p:cNvPr id="31" name="灯片编号占位符 30"/>
          <p:cNvSpPr>
            <a:spLocks noGrp="1"/>
          </p:cNvSpPr>
          <p:nvPr>
            <p:ph type="sldNum" sz="quarter" idx="12"/>
          </p:nvPr>
        </p:nvSpPr>
        <p:spPr/>
        <p:txBody>
          <a:bodyPr/>
          <a:lstStyle/>
          <a:p>
            <a:fld id="{E0596BC5-39E9-41F1-BBD9-DF4DEBACD03C}" type="slidenum">
              <a:rPr lang="zh-CN" altLang="en-US" smtClean="0"/>
              <a:t>28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p:cNvSpPr/>
          <p:nvPr/>
        </p:nvSpPr>
        <p:spPr>
          <a:xfrm flipV="1">
            <a:off x="1301" y="3646056"/>
            <a:ext cx="4229088" cy="252849"/>
          </a:xfrm>
          <a:custGeom>
            <a:avLst/>
            <a:gdLst/>
            <a:ahLst/>
            <a:cxnLst/>
            <a:rect l="l" t="t" r="r" b="b"/>
            <a:pathLst>
              <a:path w="4571707" h="242218">
                <a:moveTo>
                  <a:pt x="0" y="242218"/>
                </a:moveTo>
                <a:lnTo>
                  <a:pt x="4571707" y="242218"/>
                </a:lnTo>
                <a:lnTo>
                  <a:pt x="4571707" y="0"/>
                </a:lnTo>
                <a:lnTo>
                  <a:pt x="0" y="0"/>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5">
              <a:shade val="50000"/>
            </a:schemeClr>
          </a:lnRef>
          <a:fillRef idx="1">
            <a:schemeClr val="accent5"/>
          </a:fillRef>
          <a:effectRef idx="0">
            <a:schemeClr val="accent5"/>
          </a:effectRef>
          <a:fontRef idx="minor">
            <a:schemeClr val="lt1"/>
          </a:fontRef>
        </p:style>
        <p:txBody>
          <a:bodyPr lIns="94085" tIns="47043" rIns="94085" bIns="47043" rtlCol="0" anchor="ctr"/>
          <a:lstStyle/>
          <a:p>
            <a:pPr algn="ctr"/>
            <a:endParaRPr lang="en-US" sz="2400"/>
          </a:p>
        </p:txBody>
      </p:sp>
      <p:grpSp>
        <p:nvGrpSpPr>
          <p:cNvPr id="5" name="组合 4"/>
          <p:cNvGrpSpPr/>
          <p:nvPr/>
        </p:nvGrpSpPr>
        <p:grpSpPr>
          <a:xfrm>
            <a:off x="3320333" y="3647524"/>
            <a:ext cx="1786019" cy="1784651"/>
            <a:chOff x="3225639" y="4543565"/>
            <a:chExt cx="1735762" cy="1734334"/>
          </a:xfrm>
          <a:effectLst>
            <a:outerShdw blurRad="419100" dist="419100" dir="5400000" algn="ctr" rotWithShape="0">
              <a:srgbClr val="000000">
                <a:alpha val="43137"/>
              </a:srgbClr>
            </a:outerShdw>
          </a:effectLst>
        </p:grpSpPr>
        <p:sp>
          <p:nvSpPr>
            <p:cNvPr id="6" name="椭圆 5"/>
            <p:cNvSpPr/>
            <p:nvPr/>
          </p:nvSpPr>
          <p:spPr>
            <a:xfrm flipV="1">
              <a:off x="3225639" y="4543565"/>
              <a:ext cx="1735762" cy="1734334"/>
            </a:xfrm>
            <a:prstGeom prst="ellipse">
              <a:avLst/>
            </a:prstGeom>
            <a:solidFill>
              <a:srgbClr val="E6191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48000" anchor="ctr" anchorCtr="1"/>
            <a:lstStyle/>
            <a:p>
              <a:pPr lvl="0" algn="ctr">
                <a:defRPr/>
              </a:pPr>
              <a:r>
                <a:rPr lang="en-US" altLang="zh-CN" sz="4135" b="1" kern="0" dirty="0">
                  <a:solidFill>
                    <a:srgbClr val="E61911"/>
                  </a:solidFill>
                  <a:latin typeface="微软雅黑" panose="020B0503020204020204" pitchFamily="34" charset="-122"/>
                  <a:ea typeface="微软雅黑" panose="020B0503020204020204" pitchFamily="34" charset="-122"/>
                </a:rPr>
                <a:t>02</a:t>
              </a:r>
              <a:endParaRPr lang="zh-CN" altLang="en-US" sz="4135" b="1" kern="0" dirty="0">
                <a:solidFill>
                  <a:srgbClr val="E6191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1301" y="3102368"/>
            <a:ext cx="7201539" cy="252849"/>
          </a:xfrm>
          <a:custGeom>
            <a:avLst/>
            <a:gdLst/>
            <a:ahLst/>
            <a:cxnLst/>
            <a:rect l="l" t="t" r="r" b="b"/>
            <a:pathLst>
              <a:path w="4571707" h="242218">
                <a:moveTo>
                  <a:pt x="0" y="0"/>
                </a:moveTo>
                <a:lnTo>
                  <a:pt x="4571707" y="0"/>
                </a:lnTo>
                <a:lnTo>
                  <a:pt x="4571707" y="242218"/>
                </a:lnTo>
                <a:lnTo>
                  <a:pt x="0" y="242218"/>
                </a:lnTo>
                <a:close/>
              </a:path>
            </a:pathLst>
          </a:custGeom>
          <a:solidFill>
            <a:srgbClr val="E61911"/>
          </a:solidFill>
          <a:ln>
            <a:noFill/>
          </a:ln>
          <a:effectLst>
            <a:outerShdw blurRad="419100" dist="419100" dir="5400000" algn="ctr" rotWithShape="0">
              <a:srgbClr val="000000">
                <a:alpha val="43137"/>
              </a:srgbClr>
            </a:outerShdw>
          </a:effectLst>
        </p:spPr>
        <p:style>
          <a:lnRef idx="2">
            <a:schemeClr val="accent6">
              <a:shade val="50000"/>
            </a:schemeClr>
          </a:lnRef>
          <a:fillRef idx="1">
            <a:schemeClr val="accent6"/>
          </a:fillRef>
          <a:effectRef idx="0">
            <a:schemeClr val="accent6"/>
          </a:effectRef>
          <a:fontRef idx="minor">
            <a:schemeClr val="lt1"/>
          </a:fontRef>
        </p:style>
        <p:txBody>
          <a:bodyPr lIns="94085" tIns="47043" rIns="94085" bIns="47043" rtlCol="0" anchor="ctr"/>
          <a:lstStyle/>
          <a:p>
            <a:pPr algn="ctr"/>
            <a:endParaRPr lang="en-US" sz="2400"/>
          </a:p>
        </p:txBody>
      </p:sp>
      <p:grpSp>
        <p:nvGrpSpPr>
          <p:cNvPr id="9" name="组合 8"/>
          <p:cNvGrpSpPr/>
          <p:nvPr/>
        </p:nvGrpSpPr>
        <p:grpSpPr>
          <a:xfrm>
            <a:off x="6309831" y="1573361"/>
            <a:ext cx="1786019" cy="1786121"/>
            <a:chOff x="6131016" y="674750"/>
            <a:chExt cx="1735762" cy="1735763"/>
          </a:xfrm>
          <a:effectLst>
            <a:outerShdw blurRad="419100" dist="419100" dir="5400000" algn="ctr" rotWithShape="0">
              <a:srgbClr val="000000">
                <a:alpha val="43137"/>
              </a:srgbClr>
            </a:outerShdw>
          </a:effectLst>
        </p:grpSpPr>
        <p:sp>
          <p:nvSpPr>
            <p:cNvPr id="10" name="椭圆 9"/>
            <p:cNvSpPr/>
            <p:nvPr/>
          </p:nvSpPr>
          <p:spPr>
            <a:xfrm>
              <a:off x="6131016" y="674750"/>
              <a:ext cx="1735762" cy="1735763"/>
            </a:xfrm>
            <a:prstGeom prst="ellipse">
              <a:avLst/>
            </a:prstGeom>
            <a:solidFill>
              <a:srgbClr val="E6191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a:solidFill>
                    <a:srgbClr val="E61911"/>
                  </a:solidFill>
                  <a:latin typeface="微软雅黑" panose="020B0503020204020204" pitchFamily="34" charset="-122"/>
                  <a:ea typeface="微软雅黑" panose="020B0503020204020204" pitchFamily="34" charset="-122"/>
                </a:rPr>
                <a:t>01</a:t>
              </a:r>
              <a:endParaRPr lang="zh-CN" altLang="en-US" sz="4135" b="1" kern="0">
                <a:solidFill>
                  <a:srgbClr val="E6191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6272986" y="3646054"/>
            <a:ext cx="5919015" cy="252849"/>
          </a:xfrm>
          <a:custGeom>
            <a:avLst/>
            <a:gdLst/>
            <a:ahLst/>
            <a:cxnLst/>
            <a:rect l="l" t="t" r="r" b="b"/>
            <a:pathLst>
              <a:path w="4571707" h="242218">
                <a:moveTo>
                  <a:pt x="0" y="242218"/>
                </a:moveTo>
                <a:lnTo>
                  <a:pt x="4571707" y="242218"/>
                </a:lnTo>
                <a:lnTo>
                  <a:pt x="4571707" y="0"/>
                </a:lnTo>
                <a:lnTo>
                  <a:pt x="0" y="0"/>
                </a:lnTo>
                <a:close/>
              </a:path>
            </a:pathLst>
          </a:custGeom>
          <a:solidFill>
            <a:srgbClr val="843C0C"/>
          </a:solidFill>
          <a:ln>
            <a:noFill/>
          </a:ln>
          <a:effectLst>
            <a:outerShdw blurRad="419100" dist="419100" dir="54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lIns="94085" tIns="47043" rIns="94085" bIns="47043" rtlCol="0" anchor="ctr"/>
          <a:lstStyle/>
          <a:p>
            <a:pPr algn="ctr"/>
            <a:endParaRPr lang="en-US" sz="2400"/>
          </a:p>
        </p:txBody>
      </p:sp>
      <p:grpSp>
        <p:nvGrpSpPr>
          <p:cNvPr id="13" name="组合 12"/>
          <p:cNvGrpSpPr/>
          <p:nvPr/>
        </p:nvGrpSpPr>
        <p:grpSpPr>
          <a:xfrm>
            <a:off x="5416821" y="3647524"/>
            <a:ext cx="1786019" cy="1784651"/>
            <a:chOff x="5227325" y="4543565"/>
            <a:chExt cx="1735762" cy="1734334"/>
          </a:xfrm>
          <a:effectLst>
            <a:outerShdw blurRad="419100" dist="419100" dir="5400000" algn="ctr" rotWithShape="0">
              <a:srgbClr val="000000">
                <a:alpha val="43137"/>
              </a:srgbClr>
            </a:outerShdw>
          </a:effectLst>
        </p:grpSpPr>
        <p:sp>
          <p:nvSpPr>
            <p:cNvPr id="14" name="椭圆 13"/>
            <p:cNvSpPr/>
            <p:nvPr/>
          </p:nvSpPr>
          <p:spPr>
            <a:xfrm flipV="1">
              <a:off x="5227325" y="4543565"/>
              <a:ext cx="1735762" cy="1734334"/>
            </a:xfrm>
            <a:prstGeom prst="ellipse">
              <a:avLst/>
            </a:prstGeom>
            <a:solidFill>
              <a:srgbClr val="843C0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48000" anchor="ctr"/>
            <a:lstStyle/>
            <a:p>
              <a:pPr lvl="0" algn="ctr">
                <a:defRPr/>
              </a:pPr>
              <a:r>
                <a:rPr lang="en-US" altLang="zh-CN" sz="4135" b="1" kern="0" dirty="0">
                  <a:solidFill>
                    <a:schemeClr val="accent2">
                      <a:lumMod val="50000"/>
                    </a:schemeClr>
                  </a:solidFill>
                  <a:latin typeface="微软雅黑" panose="020B0503020204020204" pitchFamily="34" charset="-122"/>
                  <a:ea typeface="微软雅黑" panose="020B0503020204020204" pitchFamily="34" charset="-122"/>
                </a:rPr>
                <a:t>03</a:t>
              </a:r>
              <a:endParaRPr lang="zh-CN" altLang="en-US" sz="4135" b="1" kern="0"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967914" y="2097744"/>
            <a:ext cx="3472636" cy="1064501"/>
          </a:xfrm>
          <a:prstGeom prst="rect">
            <a:avLst/>
          </a:prstGeom>
          <a:noFill/>
        </p:spPr>
        <p:txBody>
          <a:bodyPr wrap="square" lIns="94085" tIns="47043" rIns="94085" bIns="47043"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1967915" y="1587242"/>
            <a:ext cx="2036667" cy="510503"/>
          </a:xfrm>
          <a:prstGeom prst="rect">
            <a:avLst/>
          </a:prstGeom>
          <a:noFill/>
        </p:spPr>
        <p:txBody>
          <a:bodyPr wrap="none" lIns="94085" tIns="47043" rIns="94085" bIns="47043"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18" name="TextBox 17"/>
          <p:cNvSpPr txBox="1"/>
          <p:nvPr/>
        </p:nvSpPr>
        <p:spPr>
          <a:xfrm>
            <a:off x="1337411" y="5680836"/>
            <a:ext cx="3527731" cy="1064501"/>
          </a:xfrm>
          <a:prstGeom prst="rect">
            <a:avLst/>
          </a:prstGeom>
          <a:noFill/>
        </p:spPr>
        <p:txBody>
          <a:bodyPr wrap="square" lIns="94085" tIns="47043" rIns="94085" bIns="47043"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1337411" y="5170333"/>
            <a:ext cx="2036667" cy="510503"/>
          </a:xfrm>
          <a:prstGeom prst="rect">
            <a:avLst/>
          </a:prstGeom>
          <a:noFill/>
        </p:spPr>
        <p:txBody>
          <a:bodyPr wrap="none" lIns="94085" tIns="47043" rIns="94085" bIns="47043"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0" name="TextBox 19"/>
          <p:cNvSpPr txBox="1"/>
          <p:nvPr/>
        </p:nvSpPr>
        <p:spPr>
          <a:xfrm>
            <a:off x="7423898" y="4995204"/>
            <a:ext cx="3472636" cy="1064501"/>
          </a:xfrm>
          <a:prstGeom prst="rect">
            <a:avLst/>
          </a:prstGeom>
          <a:noFill/>
        </p:spPr>
        <p:txBody>
          <a:bodyPr wrap="square" lIns="94085" tIns="47043" rIns="94085" bIns="47043"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7423899" y="4484702"/>
            <a:ext cx="2036667" cy="510503"/>
          </a:xfrm>
          <a:prstGeom prst="rect">
            <a:avLst/>
          </a:prstGeom>
          <a:noFill/>
        </p:spPr>
        <p:txBody>
          <a:bodyPr wrap="none" lIns="94085" tIns="47043" rIns="94085" bIns="47043" rtlCol="0">
            <a:spAutoFit/>
          </a:bodyPr>
          <a:lstStyle/>
          <a:p>
            <a:pPr>
              <a:lnSpc>
                <a:spcPct val="15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 name="文本占位符 1"/>
          <p:cNvSpPr>
            <a:spLocks noGrp="1"/>
          </p:cNvSpPr>
          <p:nvPr>
            <p:ph type="body" sz="quarter" idx="10"/>
          </p:nvPr>
        </p:nvSpPr>
        <p:spPr/>
        <p:txBody>
          <a:bodyPr/>
          <a:lstStyle/>
          <a:p>
            <a:r>
              <a:rPr lang="zh-CN" altLang="en-US" dirty="0"/>
              <a:t>工作存在不足之处</a:t>
            </a:r>
            <a:endParaRPr lang="en-GB" altLang="zh-CN" dirty="0"/>
          </a:p>
        </p:txBody>
      </p:sp>
      <p:sp>
        <p:nvSpPr>
          <p:cNvPr id="3" name="灯片编号占位符 2"/>
          <p:cNvSpPr>
            <a:spLocks noGrp="1"/>
          </p:cNvSpPr>
          <p:nvPr>
            <p:ph type="sldNum" sz="quarter" idx="12"/>
          </p:nvPr>
        </p:nvSpPr>
        <p:spPr/>
        <p:txBody>
          <a:bodyPr/>
          <a:lstStyle/>
          <a:p>
            <a:fld id="{E0596BC5-39E9-41F1-BBD9-DF4DEBACD03C}" type="slidenum">
              <a:rPr lang="zh-CN" altLang="en-US" smtClean="0"/>
              <a:t>29</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9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4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34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p:stCondLst>
                              <p:cond delay="44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9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54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9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p:stCondLst>
                              <p:cond delay="6849"/>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72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dirty="0">
                <a:solidFill>
                  <a:schemeClr val="bg1"/>
                </a:solidFill>
                <a:latin typeface="微软雅黑" panose="020B0503020204020204" pitchFamily="34" charset="-122"/>
                <a:ea typeface="微软雅黑" panose="020B0503020204020204" pitchFamily="34" charset="-122"/>
              </a:rPr>
              <a:t>Contents</a:t>
            </a:r>
            <a:endParaRPr lang="en-GB" sz="4800" b="1" dirty="0">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dissolve">
                                      <p:cBhvr>
                                        <p:cTn id="18" dur="500"/>
                                        <p:tgtEl>
                                          <p:spTgt spid="15">
                                            <p:txEl>
                                              <p:pRg st="0" end="0"/>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dissolve">
                                      <p:cBhvr>
                                        <p:cTn id="22" dur="500"/>
                                        <p:tgtEl>
                                          <p:spTgt spid="15">
                                            <p:txEl>
                                              <p:pRg st="1" end="1"/>
                                            </p:txEl>
                                          </p:spTgt>
                                        </p:tgtEl>
                                      </p:cBhvr>
                                    </p:animEffect>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0-#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500" fill="hold"/>
                                        <p:tgtEl>
                                          <p:spTgt spid="60"/>
                                        </p:tgtEl>
                                        <p:attrNameLst>
                                          <p:attrName>ppt_x</p:attrName>
                                        </p:attrNameLst>
                                      </p:cBhvr>
                                      <p:tavLst>
                                        <p:tav tm="0">
                                          <p:val>
                                            <p:strVal val="1+#ppt_w/2"/>
                                          </p:val>
                                        </p:tav>
                                        <p:tav tm="100000">
                                          <p:val>
                                            <p:strVal val="#ppt_x"/>
                                          </p:val>
                                        </p:tav>
                                      </p:tavLst>
                                    </p:anim>
                                    <p:anim calcmode="lin" valueType="num">
                                      <p:cBhvr additive="base">
                                        <p:cTn id="31" dur="500" fill="hold"/>
                                        <p:tgtEl>
                                          <p:spTgt spid="6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1+#ppt_w/2"/>
                                          </p:val>
                                        </p:tav>
                                        <p:tav tm="100000">
                                          <p:val>
                                            <p:strVal val="#ppt_x"/>
                                          </p:val>
                                        </p:tav>
                                      </p:tavLst>
                                    </p:anim>
                                    <p:anim calcmode="lin" valueType="num">
                                      <p:cBhvr additive="base">
                                        <p:cTn id="49" dur="500" fill="hold"/>
                                        <p:tgtEl>
                                          <p:spTgt spid="66"/>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0-#ppt_w/2"/>
                                          </p:val>
                                        </p:tav>
                                        <p:tav tm="100000">
                                          <p:val>
                                            <p:strVal val="#ppt_x"/>
                                          </p:val>
                                        </p:tav>
                                      </p:tavLst>
                                    </p:anim>
                                    <p:anim calcmode="lin" valueType="num">
                                      <p:cBhvr additive="base">
                                        <p:cTn id="54" dur="500" fill="hold"/>
                                        <p:tgtEl>
                                          <p:spTgt spid="5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0-#ppt_w/2"/>
                                          </p:val>
                                        </p:tav>
                                        <p:tav tm="100000">
                                          <p:val>
                                            <p:strVal val="#ppt_x"/>
                                          </p:val>
                                        </p:tav>
                                      </p:tavLst>
                                    </p:anim>
                                    <p:anim calcmode="lin" valueType="num">
                                      <p:cBhvr additive="base">
                                        <p:cTn id="63" dur="500" fill="hold"/>
                                        <p:tgtEl>
                                          <p:spTgt spid="57"/>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1+#ppt_w/2"/>
                                          </p:val>
                                        </p:tav>
                                        <p:tav tm="100000">
                                          <p:val>
                                            <p:strVal val="#ppt_x"/>
                                          </p:val>
                                        </p:tav>
                                      </p:tavLst>
                                    </p:anim>
                                    <p:anim calcmode="lin" valueType="num">
                                      <p:cBhvr additive="base">
                                        <p:cTn id="67"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8"/>
                                        </p:tgtEl>
                                        <p:attrNameLst>
                                          <p:attrName>ppt_x</p:attrName>
                                        </p:attrNameLst>
                                      </p:cBhvr>
                                      <p:tavLst>
                                        <p:tav tm="0">
                                          <p:val>
                                            <p:strVal val="ppt_x"/>
                                          </p:val>
                                        </p:tav>
                                        <p:tav tm="100000">
                                          <p:val>
                                            <p:strVal val="ppt_x"/>
                                          </p:val>
                                        </p:tav>
                                      </p:tavLst>
                                    </p:anim>
                                    <p:anim calcmode="lin" valueType="num">
                                      <p:cBhvr additive="base">
                                        <p:cTn id="72" dur="500"/>
                                        <p:tgtEl>
                                          <p:spTgt spid="48"/>
                                        </p:tgtEl>
                                        <p:attrNameLst>
                                          <p:attrName>ppt_y</p:attrName>
                                        </p:attrNameLst>
                                      </p:cBhvr>
                                      <p:tavLst>
                                        <p:tav tm="0">
                                          <p:val>
                                            <p:strVal val="ppt_y"/>
                                          </p:val>
                                        </p:tav>
                                        <p:tav tm="100000">
                                          <p:val>
                                            <p:strVal val="1+ppt_h/2"/>
                                          </p:val>
                                        </p:tav>
                                      </p:tavLst>
                                    </p:anim>
                                    <p:set>
                                      <p:cBhvr>
                                        <p:cTn id="73" dur="1" fill="hold">
                                          <p:stCondLst>
                                            <p:cond delay="499"/>
                                          </p:stCondLst>
                                        </p:cTn>
                                        <p:tgtEl>
                                          <p:spTgt spid="48"/>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63"/>
                                        </p:tgtEl>
                                        <p:attrNameLst>
                                          <p:attrName>ppt_x</p:attrName>
                                        </p:attrNameLst>
                                      </p:cBhvr>
                                      <p:tavLst>
                                        <p:tav tm="0">
                                          <p:val>
                                            <p:strVal val="ppt_x"/>
                                          </p:val>
                                        </p:tav>
                                        <p:tav tm="100000">
                                          <p:val>
                                            <p:strVal val="ppt_x"/>
                                          </p:val>
                                        </p:tav>
                                      </p:tavLst>
                                    </p:anim>
                                    <p:anim calcmode="lin" valueType="num">
                                      <p:cBhvr additive="base">
                                        <p:cTn id="76" dur="500"/>
                                        <p:tgtEl>
                                          <p:spTgt spid="63"/>
                                        </p:tgtEl>
                                        <p:attrNameLst>
                                          <p:attrName>ppt_y</p:attrName>
                                        </p:attrNameLst>
                                      </p:cBhvr>
                                      <p:tavLst>
                                        <p:tav tm="0">
                                          <p:val>
                                            <p:strVal val="ppt_y"/>
                                          </p:val>
                                        </p:tav>
                                        <p:tav tm="100000">
                                          <p:val>
                                            <p:strVal val="1+ppt_h/2"/>
                                          </p:val>
                                        </p:tav>
                                      </p:tavLst>
                                    </p:anim>
                                    <p:set>
                                      <p:cBhvr>
                                        <p:cTn id="77" dur="1" fill="hold">
                                          <p:stCondLst>
                                            <p:cond delay="499"/>
                                          </p:stCondLst>
                                        </p:cTn>
                                        <p:tgtEl>
                                          <p:spTgt spid="63"/>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51"/>
                                        </p:tgtEl>
                                        <p:attrNameLst>
                                          <p:attrName>ppt_x</p:attrName>
                                        </p:attrNameLst>
                                      </p:cBhvr>
                                      <p:tavLst>
                                        <p:tav tm="0">
                                          <p:val>
                                            <p:strVal val="ppt_x"/>
                                          </p:val>
                                        </p:tav>
                                        <p:tav tm="100000">
                                          <p:val>
                                            <p:strVal val="ppt_x"/>
                                          </p:val>
                                        </p:tav>
                                      </p:tavLst>
                                    </p:anim>
                                    <p:anim calcmode="lin" valueType="num">
                                      <p:cBhvr additive="base">
                                        <p:cTn id="80" dur="500"/>
                                        <p:tgtEl>
                                          <p:spTgt spid="51"/>
                                        </p:tgtEl>
                                        <p:attrNameLst>
                                          <p:attrName>ppt_y</p:attrName>
                                        </p:attrNameLst>
                                      </p:cBhvr>
                                      <p:tavLst>
                                        <p:tav tm="0">
                                          <p:val>
                                            <p:strVal val="ppt_y"/>
                                          </p:val>
                                        </p:tav>
                                        <p:tav tm="100000">
                                          <p:val>
                                            <p:strVal val="1+ppt_h/2"/>
                                          </p:val>
                                        </p:tav>
                                      </p:tavLst>
                                    </p:anim>
                                    <p:set>
                                      <p:cBhvr>
                                        <p:cTn id="81" dur="1" fill="hold">
                                          <p:stCondLst>
                                            <p:cond delay="499"/>
                                          </p:stCondLst>
                                        </p:cTn>
                                        <p:tgtEl>
                                          <p:spTgt spid="51"/>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66"/>
                                        </p:tgtEl>
                                        <p:attrNameLst>
                                          <p:attrName>ppt_x</p:attrName>
                                        </p:attrNameLst>
                                      </p:cBhvr>
                                      <p:tavLst>
                                        <p:tav tm="0">
                                          <p:val>
                                            <p:strVal val="ppt_x"/>
                                          </p:val>
                                        </p:tav>
                                        <p:tav tm="100000">
                                          <p:val>
                                            <p:strVal val="ppt_x"/>
                                          </p:val>
                                        </p:tav>
                                      </p:tavLst>
                                    </p:anim>
                                    <p:anim calcmode="lin" valueType="num">
                                      <p:cBhvr additive="base">
                                        <p:cTn id="84" dur="500"/>
                                        <p:tgtEl>
                                          <p:spTgt spid="66"/>
                                        </p:tgtEl>
                                        <p:attrNameLst>
                                          <p:attrName>ppt_y</p:attrName>
                                        </p:attrNameLst>
                                      </p:cBhvr>
                                      <p:tavLst>
                                        <p:tav tm="0">
                                          <p:val>
                                            <p:strVal val="ppt_y"/>
                                          </p:val>
                                        </p:tav>
                                        <p:tav tm="100000">
                                          <p:val>
                                            <p:strVal val="1+ppt_h/2"/>
                                          </p:val>
                                        </p:tav>
                                      </p:tavLst>
                                    </p:anim>
                                    <p:set>
                                      <p:cBhvr>
                                        <p:cTn id="85" dur="1" fill="hold">
                                          <p:stCondLst>
                                            <p:cond delay="499"/>
                                          </p:stCondLst>
                                        </p:cTn>
                                        <p:tgtEl>
                                          <p:spTgt spid="66"/>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54"/>
                                        </p:tgtEl>
                                        <p:attrNameLst>
                                          <p:attrName>ppt_x</p:attrName>
                                        </p:attrNameLst>
                                      </p:cBhvr>
                                      <p:tavLst>
                                        <p:tav tm="0">
                                          <p:val>
                                            <p:strVal val="ppt_x"/>
                                          </p:val>
                                        </p:tav>
                                        <p:tav tm="100000">
                                          <p:val>
                                            <p:strVal val="ppt_x"/>
                                          </p:val>
                                        </p:tav>
                                      </p:tavLst>
                                    </p:anim>
                                    <p:anim calcmode="lin" valueType="num">
                                      <p:cBhvr additive="base">
                                        <p:cTn id="88" dur="500"/>
                                        <p:tgtEl>
                                          <p:spTgt spid="54"/>
                                        </p:tgtEl>
                                        <p:attrNameLst>
                                          <p:attrName>ppt_y</p:attrName>
                                        </p:attrNameLst>
                                      </p:cBhvr>
                                      <p:tavLst>
                                        <p:tav tm="0">
                                          <p:val>
                                            <p:strVal val="ppt_y"/>
                                          </p:val>
                                        </p:tav>
                                        <p:tav tm="100000">
                                          <p:val>
                                            <p:strVal val="1+ppt_h/2"/>
                                          </p:val>
                                        </p:tav>
                                      </p:tavLst>
                                    </p:anim>
                                    <p:set>
                                      <p:cBhvr>
                                        <p:cTn id="89" dur="1" fill="hold">
                                          <p:stCondLst>
                                            <p:cond delay="499"/>
                                          </p:stCondLst>
                                        </p:cTn>
                                        <p:tgtEl>
                                          <p:spTgt spid="54"/>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69"/>
                                        </p:tgtEl>
                                        <p:attrNameLst>
                                          <p:attrName>ppt_x</p:attrName>
                                        </p:attrNameLst>
                                      </p:cBhvr>
                                      <p:tavLst>
                                        <p:tav tm="0">
                                          <p:val>
                                            <p:strVal val="ppt_x"/>
                                          </p:val>
                                        </p:tav>
                                        <p:tav tm="100000">
                                          <p:val>
                                            <p:strVal val="ppt_x"/>
                                          </p:val>
                                        </p:tav>
                                      </p:tavLst>
                                    </p:anim>
                                    <p:anim calcmode="lin" valueType="num">
                                      <p:cBhvr additive="base">
                                        <p:cTn id="92" dur="500"/>
                                        <p:tgtEl>
                                          <p:spTgt spid="69"/>
                                        </p:tgtEl>
                                        <p:attrNameLst>
                                          <p:attrName>ppt_y</p:attrName>
                                        </p:attrNameLst>
                                      </p:cBhvr>
                                      <p:tavLst>
                                        <p:tav tm="0">
                                          <p:val>
                                            <p:strVal val="ppt_y"/>
                                          </p:val>
                                        </p:tav>
                                        <p:tav tm="100000">
                                          <p:val>
                                            <p:strVal val="1+ppt_h/2"/>
                                          </p:val>
                                        </p:tav>
                                      </p:tavLst>
                                    </p:anim>
                                    <p:set>
                                      <p:cBhvr>
                                        <p:cTn id="93" dur="1" fill="hold">
                                          <p:stCondLst>
                                            <p:cond delay="499"/>
                                          </p:stCondLst>
                                        </p:cTn>
                                        <p:tgtEl>
                                          <p:spTgt spid="69"/>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57"/>
                                        </p:tgtEl>
                                        <p:attrNameLst>
                                          <p:attrName>ppt_x</p:attrName>
                                        </p:attrNameLst>
                                      </p:cBhvr>
                                      <p:tavLst>
                                        <p:tav tm="0">
                                          <p:val>
                                            <p:strVal val="ppt_x"/>
                                          </p:val>
                                        </p:tav>
                                        <p:tav tm="100000">
                                          <p:val>
                                            <p:strVal val="ppt_x"/>
                                          </p:val>
                                        </p:tav>
                                      </p:tavLst>
                                    </p:anim>
                                    <p:anim calcmode="lin" valueType="num">
                                      <p:cBhvr additive="base">
                                        <p:cTn id="96" dur="500"/>
                                        <p:tgtEl>
                                          <p:spTgt spid="57"/>
                                        </p:tgtEl>
                                        <p:attrNameLst>
                                          <p:attrName>ppt_y</p:attrName>
                                        </p:attrNameLst>
                                      </p:cBhvr>
                                      <p:tavLst>
                                        <p:tav tm="0">
                                          <p:val>
                                            <p:strVal val="ppt_y"/>
                                          </p:val>
                                        </p:tav>
                                        <p:tav tm="100000">
                                          <p:val>
                                            <p:strVal val="1+ppt_h/2"/>
                                          </p:val>
                                        </p:tav>
                                      </p:tavLst>
                                    </p:anim>
                                    <p:set>
                                      <p:cBhvr>
                                        <p:cTn id="97" dur="1" fill="hold">
                                          <p:stCondLst>
                                            <p:cond delay="499"/>
                                          </p:stCondLst>
                                        </p:cTn>
                                        <p:tgtEl>
                                          <p:spTgt spid="57"/>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72"/>
                                        </p:tgtEl>
                                        <p:attrNameLst>
                                          <p:attrName>ppt_x</p:attrName>
                                        </p:attrNameLst>
                                      </p:cBhvr>
                                      <p:tavLst>
                                        <p:tav tm="0">
                                          <p:val>
                                            <p:strVal val="ppt_x"/>
                                          </p:val>
                                        </p:tav>
                                        <p:tav tm="100000">
                                          <p:val>
                                            <p:strVal val="ppt_x"/>
                                          </p:val>
                                        </p:tav>
                                      </p:tavLst>
                                    </p:anim>
                                    <p:anim calcmode="lin" valueType="num">
                                      <p:cBhvr additive="base">
                                        <p:cTn id="100" dur="500"/>
                                        <p:tgtEl>
                                          <p:spTgt spid="72"/>
                                        </p:tgtEl>
                                        <p:attrNameLst>
                                          <p:attrName>ppt_y</p:attrName>
                                        </p:attrNameLst>
                                      </p:cBhvr>
                                      <p:tavLst>
                                        <p:tav tm="0">
                                          <p:val>
                                            <p:strVal val="ppt_y"/>
                                          </p:val>
                                        </p:tav>
                                        <p:tav tm="100000">
                                          <p:val>
                                            <p:strVal val="1+ppt_h/2"/>
                                          </p:val>
                                        </p:tav>
                                      </p:tavLst>
                                    </p:anim>
                                    <p:set>
                                      <p:cBhvr>
                                        <p:cTn id="101"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163728" y="4167465"/>
            <a:ext cx="1261481" cy="83505"/>
            <a:chOff x="2503408" y="2393265"/>
            <a:chExt cx="1415970" cy="91806"/>
          </a:xfrm>
          <a:solidFill>
            <a:srgbClr val="0070C0"/>
          </a:solidFill>
        </p:grpSpPr>
        <p:cxnSp>
          <p:nvCxnSpPr>
            <p:cNvPr id="35" name="直接连接符 3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40" name="组合 21"/>
          <p:cNvGrpSpPr/>
          <p:nvPr/>
        </p:nvGrpSpPr>
        <p:grpSpPr bwMode="auto">
          <a:xfrm>
            <a:off x="5130577" y="2224845"/>
            <a:ext cx="2370432" cy="1636681"/>
            <a:chOff x="0" y="0"/>
            <a:chExt cx="2093189" cy="1416774"/>
          </a:xfrm>
          <a:solidFill>
            <a:srgbClr val="00CC66"/>
          </a:solidFill>
          <a:effectLst>
            <a:outerShdw blurRad="419100" dist="419100" dir="5400000" algn="ctr" rotWithShape="0">
              <a:srgbClr val="000000">
                <a:alpha val="43137"/>
              </a:srgbClr>
            </a:outerShdw>
          </a:effectLst>
        </p:grpSpPr>
        <p:sp>
          <p:nvSpPr>
            <p:cNvPr id="41" name="等腰三角形 22">
              <a:hlinkClick r:id="rId3"/>
            </p:cNvPr>
            <p:cNvSpPr>
              <a:spLocks noChangeArrowheads="1"/>
            </p:cNvSpPr>
            <p:nvPr/>
          </p:nvSpPr>
          <p:spPr bwMode="auto">
            <a:xfrm>
              <a:off x="0" y="0"/>
              <a:ext cx="2093189" cy="1416774"/>
            </a:xfrm>
            <a:prstGeom prst="triangle">
              <a:avLst>
                <a:gd name="adj" fmla="val 50000"/>
              </a:avLst>
            </a:prstGeom>
            <a:solidFill>
              <a:srgbClr val="843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2" name="文本框 23"/>
            <p:cNvSpPr>
              <a:spLocks noChangeArrowheads="1"/>
            </p:cNvSpPr>
            <p:nvPr/>
          </p:nvSpPr>
          <p:spPr bwMode="auto">
            <a:xfrm>
              <a:off x="717346" y="579708"/>
              <a:ext cx="658499"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dirty="0">
                  <a:solidFill>
                    <a:prstClr val="white"/>
                  </a:solidFill>
                  <a:latin typeface="微软雅黑" panose="020B0503020204020204" pitchFamily="34" charset="-122"/>
                  <a:ea typeface="微软雅黑" panose="020B0503020204020204" pitchFamily="34" charset="-122"/>
                </a:rPr>
                <a:t>02</a:t>
              </a:r>
              <a:endParaRPr lang="zh-CN" altLang="en-US" sz="3725" dirty="0">
                <a:solidFill>
                  <a:prstClr val="white"/>
                </a:solidFill>
                <a:latin typeface="微软雅黑" panose="020B0503020204020204" pitchFamily="34" charset="-122"/>
                <a:ea typeface="微软雅黑" panose="020B0503020204020204" pitchFamily="34" charset="-122"/>
              </a:endParaRPr>
            </a:p>
          </p:txBody>
        </p:sp>
      </p:grpSp>
      <p:grpSp>
        <p:nvGrpSpPr>
          <p:cNvPr id="43" name="组合 24"/>
          <p:cNvGrpSpPr/>
          <p:nvPr/>
        </p:nvGrpSpPr>
        <p:grpSpPr bwMode="auto">
          <a:xfrm>
            <a:off x="5130577" y="3911068"/>
            <a:ext cx="2370432" cy="1636681"/>
            <a:chOff x="0" y="0"/>
            <a:chExt cx="2093189" cy="1416774"/>
          </a:xfrm>
          <a:solidFill>
            <a:srgbClr val="007FDE"/>
          </a:solidFill>
          <a:effectLst>
            <a:outerShdw blurRad="419100" dist="419100" dir="5400000" algn="ctr" rotWithShape="0">
              <a:srgbClr val="000000">
                <a:alpha val="43137"/>
              </a:srgbClr>
            </a:outerShdw>
          </a:effectLst>
        </p:grpSpPr>
        <p:sp>
          <p:nvSpPr>
            <p:cNvPr id="44" name="等腰三角形 25">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5" name="文本框 26"/>
            <p:cNvSpPr>
              <a:spLocks noChangeArrowheads="1"/>
            </p:cNvSpPr>
            <p:nvPr/>
          </p:nvSpPr>
          <p:spPr bwMode="auto">
            <a:xfrm>
              <a:off x="717346" y="180213"/>
              <a:ext cx="658499"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dirty="0">
                  <a:solidFill>
                    <a:prstClr val="white"/>
                  </a:solidFill>
                  <a:latin typeface="微软雅黑" panose="020B0503020204020204" pitchFamily="34" charset="-122"/>
                  <a:ea typeface="微软雅黑" panose="020B0503020204020204" pitchFamily="34" charset="-122"/>
                </a:rPr>
                <a:t>03</a:t>
              </a:r>
              <a:endParaRPr lang="zh-CN" altLang="en-US" sz="3725" dirty="0">
                <a:solidFill>
                  <a:prstClr val="white"/>
                </a:solidFill>
                <a:latin typeface="微软雅黑" panose="020B0503020204020204" pitchFamily="34" charset="-122"/>
                <a:ea typeface="微软雅黑" panose="020B0503020204020204" pitchFamily="34" charset="-122"/>
              </a:endParaRPr>
            </a:p>
          </p:txBody>
        </p:sp>
      </p:grpSp>
      <p:grpSp>
        <p:nvGrpSpPr>
          <p:cNvPr id="46" name="组合 27"/>
          <p:cNvGrpSpPr/>
          <p:nvPr/>
        </p:nvGrpSpPr>
        <p:grpSpPr bwMode="auto">
          <a:xfrm>
            <a:off x="6365216" y="3911068"/>
            <a:ext cx="2368635" cy="1636681"/>
            <a:chOff x="0" y="0"/>
            <a:chExt cx="2093189" cy="1416774"/>
          </a:xfrm>
          <a:solidFill>
            <a:srgbClr val="00CC66"/>
          </a:solidFill>
          <a:effectLst>
            <a:outerShdw blurRad="419100" dist="419100" dir="5400000" algn="ctr" rotWithShape="0">
              <a:srgbClr val="000000">
                <a:alpha val="43137"/>
              </a:srgbClr>
            </a:outerShdw>
          </a:effectLst>
        </p:grpSpPr>
        <p:sp>
          <p:nvSpPr>
            <p:cNvPr id="47" name="等腰三角形 28">
              <a:hlinkClick r:id="rId3"/>
            </p:cNvPr>
            <p:cNvSpPr>
              <a:spLocks noChangeArrowheads="1"/>
            </p:cNvSpPr>
            <p:nvPr/>
          </p:nvSpPr>
          <p:spPr bwMode="auto">
            <a:xfrm>
              <a:off x="0" y="0"/>
              <a:ext cx="2093189" cy="1416774"/>
            </a:xfrm>
            <a:prstGeom prst="triangle">
              <a:avLst>
                <a:gd name="adj" fmla="val 50000"/>
              </a:avLst>
            </a:prstGeom>
            <a:solidFill>
              <a:srgbClr val="843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48" name="文本框 29"/>
            <p:cNvSpPr>
              <a:spLocks noChangeArrowheads="1"/>
            </p:cNvSpPr>
            <p:nvPr/>
          </p:nvSpPr>
          <p:spPr bwMode="auto">
            <a:xfrm>
              <a:off x="741177" y="520297"/>
              <a:ext cx="610834" cy="5296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375" dirty="0">
                  <a:solidFill>
                    <a:prstClr val="white"/>
                  </a:solidFill>
                  <a:latin typeface="微软雅黑" panose="020B0503020204020204" pitchFamily="34" charset="-122"/>
                  <a:ea typeface="微软雅黑" panose="020B0503020204020204" pitchFamily="34" charset="-122"/>
                </a:rPr>
                <a:t>04</a:t>
              </a:r>
              <a:endParaRPr lang="zh-CN" altLang="en-US" sz="3375" dirty="0">
                <a:solidFill>
                  <a:prstClr val="white"/>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2023391" y="2201741"/>
            <a:ext cx="1862328" cy="1315895"/>
            <a:chOff x="3766900" y="4392265"/>
            <a:chExt cx="3793114" cy="2625085"/>
          </a:xfrm>
        </p:grpSpPr>
        <p:sp>
          <p:nvSpPr>
            <p:cNvPr id="49" name="TextBox 48"/>
            <p:cNvSpPr txBox="1"/>
            <p:nvPr/>
          </p:nvSpPr>
          <p:spPr>
            <a:xfrm>
              <a:off x="3766900" y="5510974"/>
              <a:ext cx="3793114" cy="1506376"/>
            </a:xfrm>
            <a:prstGeom prst="rect">
              <a:avLst/>
            </a:prstGeom>
            <a:noFill/>
          </p:spPr>
          <p:txBody>
            <a:bodyPr wrap="square" lIns="79155" tIns="39577" rIns="79155" bIns="39577" rtlCol="0">
              <a:spAutoFit/>
            </a:bodyPr>
            <a:lstStyle/>
            <a:p>
              <a:pPr defTabSz="913765">
                <a:lnSpc>
                  <a:spcPct val="130000"/>
                </a:lnSpc>
                <a:defRPr/>
              </a:pP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grpSp>
          <p:nvGrpSpPr>
            <p:cNvPr id="53" name="组合 52"/>
            <p:cNvGrpSpPr/>
            <p:nvPr/>
          </p:nvGrpSpPr>
          <p:grpSpPr>
            <a:xfrm>
              <a:off x="3783314" y="4392265"/>
              <a:ext cx="2199762" cy="983612"/>
              <a:chOff x="1354515" y="2174815"/>
              <a:chExt cx="1212299" cy="542073"/>
            </a:xfrm>
          </p:grpSpPr>
          <p:sp>
            <p:nvSpPr>
              <p:cNvPr id="54" name="圆角矩形 53"/>
              <p:cNvSpPr/>
              <p:nvPr/>
            </p:nvSpPr>
            <p:spPr>
              <a:xfrm>
                <a:off x="1354515" y="2193726"/>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55" name="TextBox 54"/>
              <p:cNvSpPr txBox="1"/>
              <p:nvPr/>
            </p:nvSpPr>
            <p:spPr>
              <a:xfrm>
                <a:off x="1386761" y="2174815"/>
                <a:ext cx="1180053" cy="527152"/>
              </a:xfrm>
              <a:prstGeom prst="rect">
                <a:avLst/>
              </a:prstGeom>
              <a:noFill/>
            </p:spPr>
            <p:txBody>
              <a:bodyPr wrap="square" lIns="79155" tIns="0" rIns="79155" bIns="0" rtlCol="0" anchor="t">
                <a:spAutoFit/>
              </a:bodyPr>
              <a:lstStyle/>
              <a:p>
                <a:pPr defTabSz="913765">
                  <a:lnSpc>
                    <a:spcPct val="150000"/>
                  </a:lnSpc>
                  <a:defRPr/>
                </a:pPr>
                <a:r>
                  <a:rPr lang="zh-CN" altLang="en-US" sz="2075" dirty="0">
                    <a:solidFill>
                      <a:prstClr val="white"/>
                    </a:solidFill>
                    <a:latin typeface="方正黑体_GBK" pitchFamily="65" charset="-122"/>
                    <a:ea typeface="方正黑体_GBK" pitchFamily="65" charset="-122"/>
                    <a:cs typeface="华文黑体" pitchFamily="2" charset="-122"/>
                  </a:rPr>
                  <a:t>方案一</a:t>
                </a:r>
              </a:p>
            </p:txBody>
          </p:sp>
        </p:grpSp>
      </p:grpSp>
      <p:grpSp>
        <p:nvGrpSpPr>
          <p:cNvPr id="5" name="组合 4"/>
          <p:cNvGrpSpPr/>
          <p:nvPr/>
        </p:nvGrpSpPr>
        <p:grpSpPr>
          <a:xfrm>
            <a:off x="7589649" y="2211040"/>
            <a:ext cx="2368288" cy="1094214"/>
            <a:chOff x="15104026" y="4410819"/>
            <a:chExt cx="4823631" cy="2182854"/>
          </a:xfrm>
        </p:grpSpPr>
        <p:sp>
          <p:nvSpPr>
            <p:cNvPr id="50" name="TextBox 49"/>
            <p:cNvSpPr txBox="1"/>
            <p:nvPr/>
          </p:nvSpPr>
          <p:spPr>
            <a:xfrm>
              <a:off x="15104026" y="5536273"/>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grpSp>
          <p:nvGrpSpPr>
            <p:cNvPr id="56" name="组合 55"/>
            <p:cNvGrpSpPr/>
            <p:nvPr/>
          </p:nvGrpSpPr>
          <p:grpSpPr>
            <a:xfrm>
              <a:off x="15344539" y="4410819"/>
              <a:ext cx="2216549" cy="965058"/>
              <a:chOff x="7725958" y="2185040"/>
              <a:chExt cx="1221550" cy="531848"/>
            </a:xfrm>
          </p:grpSpPr>
          <p:sp>
            <p:nvSpPr>
              <p:cNvPr id="57" name="圆角矩形 56"/>
              <p:cNvSpPr/>
              <p:nvPr/>
            </p:nvSpPr>
            <p:spPr>
              <a:xfrm>
                <a:off x="7725958" y="2193726"/>
                <a:ext cx="1100328" cy="523162"/>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58" name="TextBox 57"/>
              <p:cNvSpPr txBox="1"/>
              <p:nvPr/>
            </p:nvSpPr>
            <p:spPr>
              <a:xfrm>
                <a:off x="7767454" y="2185040"/>
                <a:ext cx="1180054" cy="483236"/>
              </a:xfrm>
              <a:prstGeom prst="rect">
                <a:avLst/>
              </a:prstGeom>
              <a:noFill/>
            </p:spPr>
            <p:txBody>
              <a:bodyPr wrap="square" lIns="79155" tIns="0" rIns="79155" bIns="0" rtlCol="0" anchor="t">
                <a:spAutoFit/>
              </a:bodyPr>
              <a:lstStyle/>
              <a:p>
                <a:pPr defTabSz="913765">
                  <a:lnSpc>
                    <a:spcPct val="150000"/>
                  </a:lnSpc>
                  <a:defRPr/>
                </a:pPr>
                <a:r>
                  <a:rPr lang="zh-CN" altLang="en-US" sz="1905" dirty="0">
                    <a:solidFill>
                      <a:prstClr val="white"/>
                    </a:solidFill>
                    <a:latin typeface="方正黑体_GBK" pitchFamily="65" charset="-122"/>
                    <a:ea typeface="方正黑体_GBK" pitchFamily="65" charset="-122"/>
                    <a:cs typeface="华文黑体" pitchFamily="2" charset="-122"/>
                  </a:rPr>
                  <a:t>方案二</a:t>
                </a:r>
              </a:p>
            </p:txBody>
          </p:sp>
        </p:grpSp>
      </p:grpSp>
      <p:grpSp>
        <p:nvGrpSpPr>
          <p:cNvPr id="4" name="组合 3"/>
          <p:cNvGrpSpPr/>
          <p:nvPr/>
        </p:nvGrpSpPr>
        <p:grpSpPr>
          <a:xfrm>
            <a:off x="8748011" y="3941186"/>
            <a:ext cx="2368288" cy="1026904"/>
            <a:chOff x="17463330" y="7862298"/>
            <a:chExt cx="4823631" cy="2048578"/>
          </a:xfrm>
        </p:grpSpPr>
        <p:sp>
          <p:nvSpPr>
            <p:cNvPr id="52" name="TextBox 51"/>
            <p:cNvSpPr txBox="1"/>
            <p:nvPr/>
          </p:nvSpPr>
          <p:spPr>
            <a:xfrm>
              <a:off x="17463330" y="8853476"/>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grpSp>
          <p:nvGrpSpPr>
            <p:cNvPr id="59" name="组合 58"/>
            <p:cNvGrpSpPr/>
            <p:nvPr/>
          </p:nvGrpSpPr>
          <p:grpSpPr>
            <a:xfrm>
              <a:off x="17713534" y="7862298"/>
              <a:ext cx="2295980" cy="976684"/>
              <a:chOff x="9031522" y="4087166"/>
              <a:chExt cx="1265325" cy="538255"/>
            </a:xfrm>
          </p:grpSpPr>
          <p:sp>
            <p:nvSpPr>
              <p:cNvPr id="60" name="圆角矩形 59"/>
              <p:cNvSpPr/>
              <p:nvPr/>
            </p:nvSpPr>
            <p:spPr>
              <a:xfrm>
                <a:off x="9031522" y="4102259"/>
                <a:ext cx="1100328" cy="523162"/>
              </a:xfrm>
              <a:prstGeom prst="round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1" name="TextBox 60"/>
              <p:cNvSpPr txBox="1"/>
              <p:nvPr/>
            </p:nvSpPr>
            <p:spPr>
              <a:xfrm>
                <a:off x="9116794" y="4087166"/>
                <a:ext cx="1180053" cy="483236"/>
              </a:xfrm>
              <a:prstGeom prst="rect">
                <a:avLst/>
              </a:prstGeom>
              <a:noFill/>
            </p:spPr>
            <p:txBody>
              <a:bodyPr wrap="square" lIns="79155" tIns="0" rIns="79155" bIns="0" rtlCol="0" anchor="t">
                <a:spAutoFit/>
              </a:bodyPr>
              <a:lstStyle/>
              <a:p>
                <a:pPr defTabSz="913765">
                  <a:lnSpc>
                    <a:spcPct val="150000"/>
                  </a:lnSpc>
                  <a:defRPr/>
                </a:pPr>
                <a:r>
                  <a:rPr lang="zh-CN" altLang="en-US" sz="1905" dirty="0">
                    <a:solidFill>
                      <a:prstClr val="white"/>
                    </a:solidFill>
                    <a:latin typeface="方正黑体_GBK" pitchFamily="65" charset="-122"/>
                    <a:ea typeface="方正黑体_GBK" pitchFamily="65" charset="-122"/>
                    <a:cs typeface="华文黑体" pitchFamily="2" charset="-122"/>
                  </a:rPr>
                  <a:t>方案四</a:t>
                </a:r>
              </a:p>
            </p:txBody>
          </p:sp>
        </p:grpSp>
      </p:grpSp>
      <p:grpSp>
        <p:nvGrpSpPr>
          <p:cNvPr id="3" name="组合 2"/>
          <p:cNvGrpSpPr/>
          <p:nvPr/>
        </p:nvGrpSpPr>
        <p:grpSpPr>
          <a:xfrm>
            <a:off x="2954555" y="3985631"/>
            <a:ext cx="2368288" cy="1099871"/>
            <a:chOff x="5663457" y="7950956"/>
            <a:chExt cx="4823631" cy="2194139"/>
          </a:xfrm>
        </p:grpSpPr>
        <p:sp>
          <p:nvSpPr>
            <p:cNvPr id="51" name="TextBox 50"/>
            <p:cNvSpPr txBox="1"/>
            <p:nvPr/>
          </p:nvSpPr>
          <p:spPr>
            <a:xfrm>
              <a:off x="5663457" y="9087695"/>
              <a:ext cx="4823631" cy="1057400"/>
            </a:xfrm>
            <a:prstGeom prst="rect">
              <a:avLst/>
            </a:prstGeom>
            <a:noFill/>
          </p:spPr>
          <p:txBody>
            <a:bodyPr wrap="square" lIns="79155" tIns="39577" rIns="79155" bIns="39577" rtlCol="0">
              <a:spAutoFit/>
            </a:bodyPr>
            <a:lstStyle/>
            <a:p>
              <a:pPr defTabSz="913765">
                <a:lnSpc>
                  <a:spcPct val="130000"/>
                </a:lnSpc>
                <a:defRPr/>
              </a:pP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125"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125"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grpSp>
          <p:nvGrpSpPr>
            <p:cNvPr id="62" name="组合 61"/>
            <p:cNvGrpSpPr/>
            <p:nvPr/>
          </p:nvGrpSpPr>
          <p:grpSpPr>
            <a:xfrm>
              <a:off x="5803741" y="7950956"/>
              <a:ext cx="2300678" cy="983547"/>
              <a:chOff x="2518192" y="4136026"/>
              <a:chExt cx="1267914" cy="542037"/>
            </a:xfrm>
          </p:grpSpPr>
          <p:sp>
            <p:nvSpPr>
              <p:cNvPr id="63" name="圆角矩形 62"/>
              <p:cNvSpPr/>
              <p:nvPr/>
            </p:nvSpPr>
            <p:spPr>
              <a:xfrm>
                <a:off x="2518192" y="4154901"/>
                <a:ext cx="1100328" cy="523162"/>
              </a:xfrm>
              <a:prstGeom prst="roundRect">
                <a:avLst/>
              </a:prstGeom>
              <a:solidFill>
                <a:srgbClr val="D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sp>
            <p:nvSpPr>
              <p:cNvPr id="64" name="TextBox 63"/>
              <p:cNvSpPr txBox="1"/>
              <p:nvPr/>
            </p:nvSpPr>
            <p:spPr>
              <a:xfrm>
                <a:off x="2606053" y="4136026"/>
                <a:ext cx="1180053" cy="483235"/>
              </a:xfrm>
              <a:prstGeom prst="rect">
                <a:avLst/>
              </a:prstGeom>
              <a:noFill/>
            </p:spPr>
            <p:txBody>
              <a:bodyPr wrap="square" lIns="79155" tIns="0" rIns="79155" bIns="0" rtlCol="0" anchor="t">
                <a:spAutoFit/>
              </a:bodyPr>
              <a:lstStyle/>
              <a:p>
                <a:pPr defTabSz="913765">
                  <a:lnSpc>
                    <a:spcPct val="150000"/>
                  </a:lnSpc>
                  <a:defRPr/>
                </a:pPr>
                <a:r>
                  <a:rPr lang="zh-CN" altLang="en-US" sz="1905" dirty="0">
                    <a:solidFill>
                      <a:prstClr val="white"/>
                    </a:solidFill>
                    <a:latin typeface="方正黑体_GBK" pitchFamily="65" charset="-122"/>
                    <a:ea typeface="方正黑体_GBK" pitchFamily="65" charset="-122"/>
                    <a:cs typeface="华文黑体" pitchFamily="2" charset="-122"/>
                  </a:rPr>
                  <a:t>方案三</a:t>
                </a:r>
              </a:p>
            </p:txBody>
          </p:sp>
        </p:grpSp>
      </p:grpSp>
      <p:grpSp>
        <p:nvGrpSpPr>
          <p:cNvPr id="69" name="组合 68"/>
          <p:cNvGrpSpPr/>
          <p:nvPr/>
        </p:nvGrpSpPr>
        <p:grpSpPr>
          <a:xfrm>
            <a:off x="7423635" y="4125713"/>
            <a:ext cx="1308231" cy="83505"/>
            <a:chOff x="2539779" y="2393265"/>
            <a:chExt cx="1468446" cy="91806"/>
          </a:xfrm>
          <a:solidFill>
            <a:srgbClr val="0070C0"/>
          </a:solidFill>
        </p:grpSpPr>
        <p:cxnSp>
          <p:nvCxnSpPr>
            <p:cNvPr id="70" name="直接连接符 69"/>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72" name="组合 71"/>
          <p:cNvGrpSpPr/>
          <p:nvPr/>
        </p:nvGrpSpPr>
        <p:grpSpPr>
          <a:xfrm>
            <a:off x="6266370" y="2377329"/>
            <a:ext cx="1308231" cy="83505"/>
            <a:chOff x="2539779" y="2393265"/>
            <a:chExt cx="1468446" cy="91806"/>
          </a:xfrm>
          <a:solidFill>
            <a:srgbClr val="0070C0"/>
          </a:solidFill>
        </p:grpSpPr>
        <p:cxnSp>
          <p:nvCxnSpPr>
            <p:cNvPr id="73" name="直接连接符 72"/>
            <p:cNvCxnSpPr/>
            <p:nvPr/>
          </p:nvCxnSpPr>
          <p:spPr>
            <a:xfrm>
              <a:off x="2539779" y="2439167"/>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3916416"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75" name="组合 74"/>
          <p:cNvGrpSpPr/>
          <p:nvPr/>
        </p:nvGrpSpPr>
        <p:grpSpPr>
          <a:xfrm>
            <a:off x="3111481" y="2432538"/>
            <a:ext cx="1261481" cy="83505"/>
            <a:chOff x="2503408" y="2393265"/>
            <a:chExt cx="1415970" cy="91806"/>
          </a:xfrm>
          <a:solidFill>
            <a:srgbClr val="0070C0"/>
          </a:solidFill>
        </p:grpSpPr>
        <p:cxnSp>
          <p:nvCxnSpPr>
            <p:cNvPr id="76" name="直接连接符 7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2503408" y="2393265"/>
              <a:ext cx="91809" cy="918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1170">
                <a:solidFill>
                  <a:prstClr val="white"/>
                </a:solidFill>
                <a:latin typeface="Calibri" panose="020F0502020204030204"/>
                <a:ea typeface="等线" panose="02010600030101010101" pitchFamily="2" charset="-122"/>
              </a:endParaRPr>
            </a:p>
          </p:txBody>
        </p:sp>
      </p:grpSp>
      <p:grpSp>
        <p:nvGrpSpPr>
          <p:cNvPr id="37" name="组合 18"/>
          <p:cNvGrpSpPr/>
          <p:nvPr/>
        </p:nvGrpSpPr>
        <p:grpSpPr bwMode="auto">
          <a:xfrm>
            <a:off x="3897736" y="2224845"/>
            <a:ext cx="2368635" cy="1636681"/>
            <a:chOff x="0" y="0"/>
            <a:chExt cx="2093189" cy="1416774"/>
          </a:xfrm>
          <a:solidFill>
            <a:srgbClr val="007FDE"/>
          </a:solidFill>
          <a:effectLst>
            <a:outerShdw blurRad="419100" dist="419100" dir="5400000" algn="ctr" rotWithShape="0">
              <a:srgbClr val="000000">
                <a:alpha val="43137"/>
              </a:srgbClr>
            </a:outerShdw>
          </a:effectLst>
        </p:grpSpPr>
        <p:sp>
          <p:nvSpPr>
            <p:cNvPr id="38" name="等腰三角形 19">
              <a:hlinkClick r:id="rId3"/>
            </p:cNvPr>
            <p:cNvSpPr>
              <a:spLocks noChangeArrowheads="1"/>
            </p:cNvSpPr>
            <p:nvPr/>
          </p:nvSpPr>
          <p:spPr bwMode="auto">
            <a:xfrm flipH="1" flipV="1">
              <a:off x="0" y="0"/>
              <a:ext cx="2093189" cy="1416774"/>
            </a:xfrm>
            <a:prstGeom prst="triangle">
              <a:avLst>
                <a:gd name="adj" fmla="val 50000"/>
              </a:avLst>
            </a:prstGeom>
            <a:solidFill>
              <a:srgbClr val="D60C0C"/>
            </a:solidFill>
            <a:ln w="12700" cap="flat" cmpd="sng">
              <a:solidFill>
                <a:schemeClr val="bg1"/>
              </a:solidFill>
              <a:bevel/>
            </a:ln>
          </p:spPr>
          <p:txBody>
            <a:bodyPr anchor="ctr"/>
            <a:lstStyle/>
            <a:p>
              <a:pPr algn="ctr" defTabSz="913765">
                <a:defRPr/>
              </a:pPr>
              <a:endParaRPr lang="zh-CN" altLang="zh-CN" sz="1170">
                <a:solidFill>
                  <a:prstClr val="white"/>
                </a:solidFill>
                <a:latin typeface="宋体" panose="02010600030101010101" pitchFamily="2" charset="-122"/>
                <a:ea typeface="等线" panose="02010600030101010101" pitchFamily="2" charset="-122"/>
                <a:sym typeface="宋体" panose="02010600030101010101" pitchFamily="2" charset="-122"/>
              </a:endParaRPr>
            </a:p>
          </p:txBody>
        </p:sp>
        <p:sp>
          <p:nvSpPr>
            <p:cNvPr id="39" name="文本框 20"/>
            <p:cNvSpPr>
              <a:spLocks noChangeArrowheads="1"/>
            </p:cNvSpPr>
            <p:nvPr/>
          </p:nvSpPr>
          <p:spPr bwMode="auto">
            <a:xfrm>
              <a:off x="714625" y="122472"/>
              <a:ext cx="658998" cy="575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a:defRPr/>
              </a:pPr>
              <a:r>
                <a:rPr lang="en-US" sz="3725" dirty="0">
                  <a:solidFill>
                    <a:prstClr val="white"/>
                  </a:solidFill>
                  <a:latin typeface="微软雅黑" panose="020B0503020204020204" pitchFamily="34" charset="-122"/>
                  <a:ea typeface="微软雅黑" panose="020B0503020204020204" pitchFamily="34" charset="-122"/>
                </a:rPr>
                <a:t>01</a:t>
              </a:r>
              <a:endParaRPr lang="zh-CN" altLang="en-US" sz="3725" dirty="0">
                <a:solidFill>
                  <a:prstClr val="white"/>
                </a:solidFill>
                <a:latin typeface="微软雅黑" panose="020B0503020204020204" pitchFamily="34" charset="-122"/>
                <a:ea typeface="微软雅黑" panose="020B0503020204020204" pitchFamily="34" charset="-122"/>
              </a:endParaRPr>
            </a:p>
          </p:txBody>
        </p:sp>
      </p:grpSp>
      <p:sp>
        <p:nvSpPr>
          <p:cNvPr id="6" name="文本占位符 5"/>
          <p:cNvSpPr>
            <a:spLocks noGrp="1"/>
          </p:cNvSpPr>
          <p:nvPr>
            <p:ph type="body" sz="quarter" idx="10"/>
          </p:nvPr>
        </p:nvSpPr>
        <p:spPr/>
        <p:txBody>
          <a:bodyPr/>
          <a:lstStyle/>
          <a:p>
            <a:r>
              <a:rPr lang="zh-CN" altLang="en-US" dirty="0"/>
              <a:t>工作存在不足之处</a:t>
            </a:r>
            <a:endParaRPr lang="en-GB" altLang="zh-CN" dirty="0"/>
          </a:p>
        </p:txBody>
      </p:sp>
      <p:sp>
        <p:nvSpPr>
          <p:cNvPr id="7" name="灯片编号占位符 6"/>
          <p:cNvSpPr>
            <a:spLocks noGrp="1"/>
          </p:cNvSpPr>
          <p:nvPr>
            <p:ph type="sldNum" sz="quarter" idx="12"/>
          </p:nvPr>
        </p:nvSpPr>
        <p:spPr/>
        <p:txBody>
          <a:bodyPr/>
          <a:lstStyle/>
          <a:p>
            <a:fld id="{E0596BC5-39E9-41F1-BBD9-DF4DEBACD03C}" type="slidenum">
              <a:rPr lang="zh-CN" altLang="en-US" smtClean="0"/>
              <a:t>30</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ppt_x"/>
                                          </p:val>
                                        </p:tav>
                                        <p:tav tm="100000">
                                          <p:val>
                                            <p:strVal val="#ppt_x"/>
                                          </p:val>
                                        </p:tav>
                                      </p:tavLst>
                                    </p:anim>
                                    <p:anim calcmode="lin" valueType="num">
                                      <p:cBhvr additive="base">
                                        <p:cTn id="13" dur="500" fill="hold"/>
                                        <p:tgtEl>
                                          <p:spTgt spid="4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wipe(right)">
                                      <p:cBhvr>
                                        <p:cTn id="27" dur="500"/>
                                        <p:tgtEl>
                                          <p:spTgt spid="75"/>
                                        </p:tgtEl>
                                      </p:cBhvr>
                                    </p:animEffect>
                                  </p:childTnLst>
                                </p:cTn>
                              </p:par>
                              <p:par>
                                <p:cTn id="28" presetID="22" presetClass="entr" presetSubtype="2"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right)">
                                      <p:cBhvr>
                                        <p:cTn id="30" dur="500"/>
                                        <p:tgtEl>
                                          <p:spTgt spid="34"/>
                                        </p:tgtEl>
                                      </p:cBhvr>
                                    </p:animEffect>
                                  </p:childTnLst>
                                </p:cTn>
                              </p:par>
                              <p:par>
                                <p:cTn id="31" presetID="22" presetClass="entr" presetSubtype="8"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par>
                                <p:cTn id="34" presetID="22" presetClass="entr" presetSubtype="8"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childTnLst>
                          </p:cTn>
                        </p:par>
                        <p:par>
                          <p:cTn id="37" fill="hold">
                            <p:stCondLst>
                              <p:cond delay="2500"/>
                            </p:stCondLst>
                            <p:childTnLst>
                              <p:par>
                                <p:cTn id="38" presetID="1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p:tgtEl>
                                          <p:spTgt spid="2"/>
                                        </p:tgtEl>
                                        <p:attrNameLst>
                                          <p:attrName>ppt_x</p:attrName>
                                        </p:attrNameLst>
                                      </p:cBhvr>
                                      <p:tavLst>
                                        <p:tav tm="0">
                                          <p:val>
                                            <p:strVal val="#ppt_x-#ppt_w*1.125000"/>
                                          </p:val>
                                        </p:tav>
                                        <p:tav tm="100000">
                                          <p:val>
                                            <p:strVal val="#ppt_x"/>
                                          </p:val>
                                        </p:tav>
                                      </p:tavLst>
                                    </p:anim>
                                    <p:animEffect transition="in" filter="wipe(right)">
                                      <p:cBhvr>
                                        <p:cTn id="41" dur="500"/>
                                        <p:tgtEl>
                                          <p:spTgt spid="2"/>
                                        </p:tgtEl>
                                      </p:cBhvr>
                                    </p:animEffect>
                                  </p:childTnLst>
                                </p:cTn>
                              </p:par>
                              <p:par>
                                <p:cTn id="42" presetID="1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ppt_x</p:attrName>
                                        </p:attrNameLst>
                                      </p:cBhvr>
                                      <p:tavLst>
                                        <p:tav tm="0">
                                          <p:val>
                                            <p:strVal val="#ppt_x-#ppt_w*1.125000"/>
                                          </p:val>
                                        </p:tav>
                                        <p:tav tm="100000">
                                          <p:val>
                                            <p:strVal val="#ppt_x"/>
                                          </p:val>
                                        </p:tav>
                                      </p:tavLst>
                                    </p:anim>
                                    <p:animEffect transition="in" filter="wipe(right)">
                                      <p:cBhvr>
                                        <p:cTn id="45" dur="500"/>
                                        <p:tgtEl>
                                          <p:spTgt spid="3"/>
                                        </p:tgtEl>
                                      </p:cBhvr>
                                    </p:animEffect>
                                  </p:childTnLst>
                                </p:cTn>
                              </p:par>
                              <p:par>
                                <p:cTn id="46" presetID="1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p:tgtEl>
                                          <p:spTgt spid="5"/>
                                        </p:tgtEl>
                                        <p:attrNameLst>
                                          <p:attrName>ppt_x</p:attrName>
                                        </p:attrNameLst>
                                      </p:cBhvr>
                                      <p:tavLst>
                                        <p:tav tm="0">
                                          <p:val>
                                            <p:strVal val="#ppt_x+#ppt_w*1.125000"/>
                                          </p:val>
                                        </p:tav>
                                        <p:tav tm="100000">
                                          <p:val>
                                            <p:strVal val="#ppt_x"/>
                                          </p:val>
                                        </p:tav>
                                      </p:tavLst>
                                    </p:anim>
                                    <p:animEffect transition="in" filter="wipe(left)">
                                      <p:cBhvr>
                                        <p:cTn id="49" dur="500"/>
                                        <p:tgtEl>
                                          <p:spTgt spid="5"/>
                                        </p:tgtEl>
                                      </p:cBhvr>
                                    </p:animEffect>
                                  </p:childTnLst>
                                </p:cTn>
                              </p:par>
                              <p:par>
                                <p:cTn id="50" presetID="12" presetClass="entr" presetSubtype="2"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ppt_x</p:attrName>
                                        </p:attrNameLst>
                                      </p:cBhvr>
                                      <p:tavLst>
                                        <p:tav tm="0">
                                          <p:val>
                                            <p:strVal val="#ppt_x+#ppt_w*1.125000"/>
                                          </p:val>
                                        </p:tav>
                                        <p:tav tm="100000">
                                          <p:val>
                                            <p:strVal val="#ppt_x"/>
                                          </p:val>
                                        </p:tav>
                                      </p:tavLst>
                                    </p:anim>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998272" y="1615838"/>
            <a:ext cx="1061395" cy="720000"/>
            <a:chOff x="2351847" y="903748"/>
            <a:chExt cx="1108027" cy="990018"/>
          </a:xfrm>
          <a:effectLst>
            <a:outerShdw blurRad="419100" dist="419100" dir="5400000" algn="ctr" rotWithShape="0">
              <a:srgbClr val="000000">
                <a:alpha val="43137"/>
              </a:srgbClr>
            </a:outerShdw>
          </a:effectLst>
        </p:grpSpPr>
        <p:sp>
          <p:nvSpPr>
            <p:cNvPr id="46" name="椭圆 45"/>
            <p:cNvSpPr/>
            <p:nvPr/>
          </p:nvSpPr>
          <p:spPr>
            <a:xfrm>
              <a:off x="2351847" y="903748"/>
              <a:ext cx="751633" cy="9900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01</a:t>
              </a:r>
              <a:endParaRPr lang="zh-CN" altLang="en-US" sz="3735" dirty="0">
                <a:solidFill>
                  <a:schemeClr val="bg1"/>
                </a:solidFill>
                <a:latin typeface="Impact" panose="020B0806030902050204" pitchFamily="34" charset="0"/>
              </a:endParaRPr>
            </a:p>
          </p:txBody>
        </p:sp>
      </p:grpSp>
      <p:grpSp>
        <p:nvGrpSpPr>
          <p:cNvPr id="48" name="组合 47"/>
          <p:cNvGrpSpPr/>
          <p:nvPr/>
        </p:nvGrpSpPr>
        <p:grpSpPr>
          <a:xfrm>
            <a:off x="4998272" y="2546915"/>
            <a:ext cx="1034934" cy="721359"/>
            <a:chOff x="2379471" y="1978505"/>
            <a:chExt cx="1080403" cy="991889"/>
          </a:xfrm>
          <a:effectLst>
            <a:outerShdw blurRad="419100" dist="419100" dir="5400000" algn="ctr" rotWithShape="0">
              <a:srgbClr val="000000">
                <a:alpha val="43137"/>
              </a:srgbClr>
            </a:outerShdw>
          </a:effectLst>
        </p:grpSpPr>
        <p:sp>
          <p:nvSpPr>
            <p:cNvPr id="49" name="椭圆 48"/>
            <p:cNvSpPr/>
            <p:nvPr/>
          </p:nvSpPr>
          <p:spPr>
            <a:xfrm>
              <a:off x="2379471" y="1980374"/>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78505"/>
              <a:ext cx="1066799" cy="916849"/>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02</a:t>
              </a:r>
              <a:endParaRPr lang="zh-CN" altLang="en-US" sz="3735" dirty="0">
                <a:solidFill>
                  <a:schemeClr val="bg1"/>
                </a:solidFill>
                <a:latin typeface="Impact" panose="020B0806030902050204" pitchFamily="34" charset="0"/>
              </a:endParaRPr>
            </a:p>
          </p:txBody>
        </p:sp>
      </p:grpSp>
      <p:grpSp>
        <p:nvGrpSpPr>
          <p:cNvPr id="51" name="组合 50"/>
          <p:cNvGrpSpPr/>
          <p:nvPr/>
        </p:nvGrpSpPr>
        <p:grpSpPr>
          <a:xfrm>
            <a:off x="4998272" y="3460303"/>
            <a:ext cx="1042346" cy="720001"/>
            <a:chOff x="2351846" y="3006475"/>
            <a:chExt cx="1088141" cy="990019"/>
          </a:xfrm>
          <a:effectLst>
            <a:outerShdw blurRad="419100" dist="419100" dir="5400000" algn="ctr" rotWithShape="0">
              <a:srgbClr val="000000">
                <a:alpha val="43137"/>
              </a:srgbClr>
            </a:outerShdw>
          </a:effectLst>
        </p:grpSpPr>
        <p:sp>
          <p:nvSpPr>
            <p:cNvPr id="52" name="椭圆 51"/>
            <p:cNvSpPr/>
            <p:nvPr/>
          </p:nvSpPr>
          <p:spPr>
            <a:xfrm>
              <a:off x="2351846" y="3006475"/>
              <a:ext cx="751633" cy="99001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73188" y="3044328"/>
              <a:ext cx="1066799" cy="916848"/>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03</a:t>
              </a:r>
              <a:endParaRPr lang="zh-CN" altLang="en-US" sz="3735" dirty="0">
                <a:solidFill>
                  <a:schemeClr val="bg1"/>
                </a:solidFill>
                <a:latin typeface="Impact" panose="020B0806030902050204" pitchFamily="34" charset="0"/>
              </a:endParaRPr>
            </a:p>
          </p:txBody>
        </p:sp>
      </p:grpSp>
      <p:grpSp>
        <p:nvGrpSpPr>
          <p:cNvPr id="54" name="组合 53"/>
          <p:cNvGrpSpPr/>
          <p:nvPr/>
        </p:nvGrpSpPr>
        <p:grpSpPr>
          <a:xfrm>
            <a:off x="4998272" y="4379463"/>
            <a:ext cx="1056574" cy="720000"/>
            <a:chOff x="2317106" y="4056842"/>
            <a:chExt cx="1102994" cy="990020"/>
          </a:xfrm>
          <a:effectLst>
            <a:outerShdw blurRad="419100" dist="419100" dir="5400000" algn="ctr" rotWithShape="0">
              <a:srgbClr val="000000">
                <a:alpha val="43137"/>
              </a:srgbClr>
            </a:outerShdw>
          </a:effectLst>
        </p:grpSpPr>
        <p:sp>
          <p:nvSpPr>
            <p:cNvPr id="55" name="椭圆 54"/>
            <p:cNvSpPr/>
            <p:nvPr/>
          </p:nvSpPr>
          <p:spPr>
            <a:xfrm>
              <a:off x="2317106" y="4056842"/>
              <a:ext cx="751633" cy="9900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6" name="文本框 12"/>
            <p:cNvSpPr txBox="1"/>
            <p:nvPr/>
          </p:nvSpPr>
          <p:spPr>
            <a:xfrm>
              <a:off x="2353301" y="4073232"/>
              <a:ext cx="1066799" cy="916851"/>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04</a:t>
              </a:r>
              <a:endParaRPr lang="zh-CN" altLang="en-US" sz="3735" dirty="0">
                <a:solidFill>
                  <a:schemeClr val="bg1"/>
                </a:solidFill>
                <a:latin typeface="Impact" panose="020B0806030902050204" pitchFamily="34" charset="0"/>
              </a:endParaRPr>
            </a:p>
          </p:txBody>
        </p:sp>
      </p:grpSp>
      <p:grpSp>
        <p:nvGrpSpPr>
          <p:cNvPr id="57" name="组合 56"/>
          <p:cNvGrpSpPr/>
          <p:nvPr/>
        </p:nvGrpSpPr>
        <p:grpSpPr>
          <a:xfrm>
            <a:off x="4998272" y="5291490"/>
            <a:ext cx="1027719" cy="720000"/>
            <a:chOff x="2373400" y="5071353"/>
            <a:chExt cx="1072872" cy="990023"/>
          </a:xfrm>
          <a:effectLst>
            <a:outerShdw blurRad="419100" dist="419100" dir="5400000" algn="ctr" rotWithShape="0">
              <a:srgbClr val="000000">
                <a:alpha val="43137"/>
              </a:srgbClr>
            </a:outerShdw>
          </a:effectLst>
        </p:grpSpPr>
        <p:sp>
          <p:nvSpPr>
            <p:cNvPr id="58" name="椭圆 57"/>
            <p:cNvSpPr/>
            <p:nvPr/>
          </p:nvSpPr>
          <p:spPr>
            <a:xfrm>
              <a:off x="2373400" y="5071353"/>
              <a:ext cx="751633" cy="9900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latin typeface="Impact" panose="020B0806030902050204" pitchFamily="34" charset="0"/>
                </a:rPr>
                <a:t>05</a:t>
              </a:r>
              <a:endParaRPr lang="zh-CN" altLang="en-US" sz="3735" dirty="0">
                <a:solidFill>
                  <a:schemeClr val="bg1"/>
                </a:solidFill>
                <a:latin typeface="Impact" panose="020B0806030902050204" pitchFamily="34" charset="0"/>
              </a:endParaRPr>
            </a:p>
          </p:txBody>
        </p:sp>
      </p:grpSp>
      <p:grpSp>
        <p:nvGrpSpPr>
          <p:cNvPr id="60" name="组合 59"/>
          <p:cNvGrpSpPr/>
          <p:nvPr/>
        </p:nvGrpSpPr>
        <p:grpSpPr>
          <a:xfrm>
            <a:off x="5806270" y="1651189"/>
            <a:ext cx="5143000" cy="612920"/>
            <a:chOff x="4315150" y="953426"/>
            <a:chExt cx="3857250" cy="540057"/>
          </a:xfrm>
          <a:effectLst>
            <a:outerShdw blurRad="419100" dist="419100" dir="5400000" algn="ctr" rotWithShape="0">
              <a:srgbClr val="000000">
                <a:alpha val="43137"/>
              </a:srgbClr>
            </a:outerShdw>
          </a:effectLst>
        </p:grpSpPr>
        <p:sp>
          <p:nvSpPr>
            <p:cNvPr id="61" name="矩形 60"/>
            <p:cNvSpPr/>
            <p:nvPr/>
          </p:nvSpPr>
          <p:spPr>
            <a:xfrm>
              <a:off x="4841196" y="1036090"/>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3" name="组合 62"/>
          <p:cNvGrpSpPr/>
          <p:nvPr/>
        </p:nvGrpSpPr>
        <p:grpSpPr>
          <a:xfrm>
            <a:off x="5806270" y="2576727"/>
            <a:ext cx="5143000" cy="612920"/>
            <a:chOff x="4315150" y="1647579"/>
            <a:chExt cx="3857250" cy="540057"/>
          </a:xfrm>
          <a:effectLst>
            <a:outerShdw blurRad="419100" dist="419100" dir="5400000" algn="ctr" rotWithShape="0">
              <a:srgbClr val="000000">
                <a:alpha val="43137"/>
              </a:srgbClr>
            </a:outerShdw>
          </a:effectLst>
        </p:grpSpPr>
        <p:sp>
          <p:nvSpPr>
            <p:cNvPr id="64" name="矩形 63"/>
            <p:cNvSpPr/>
            <p:nvPr/>
          </p:nvSpPr>
          <p:spPr>
            <a:xfrm>
              <a:off x="4841196" y="1730243"/>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6" name="组合 65"/>
          <p:cNvGrpSpPr/>
          <p:nvPr/>
        </p:nvGrpSpPr>
        <p:grpSpPr>
          <a:xfrm>
            <a:off x="5806270" y="3502264"/>
            <a:ext cx="5143000" cy="612920"/>
            <a:chOff x="4315150" y="2341731"/>
            <a:chExt cx="3857250" cy="540057"/>
          </a:xfrm>
          <a:effectLst>
            <a:outerShdw blurRad="419100" dist="419100" dir="5400000" algn="ctr" rotWithShape="0">
              <a:srgbClr val="000000">
                <a:alpha val="43137"/>
              </a:srgbClr>
            </a:outerShdw>
          </a:effectLst>
        </p:grpSpPr>
        <p:sp>
          <p:nvSpPr>
            <p:cNvPr id="67" name="矩形 66"/>
            <p:cNvSpPr/>
            <p:nvPr/>
          </p:nvSpPr>
          <p:spPr>
            <a:xfrm>
              <a:off x="4841197" y="2424395"/>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69" name="组合 68"/>
          <p:cNvGrpSpPr/>
          <p:nvPr/>
        </p:nvGrpSpPr>
        <p:grpSpPr>
          <a:xfrm>
            <a:off x="5806270" y="4427802"/>
            <a:ext cx="5143000" cy="612920"/>
            <a:chOff x="4315150" y="3035884"/>
            <a:chExt cx="3857250" cy="540057"/>
          </a:xfrm>
          <a:effectLst>
            <a:outerShdw blurRad="419100" dist="419100" dir="5400000" algn="ctr" rotWithShape="0">
              <a:srgbClr val="000000">
                <a:alpha val="43137"/>
              </a:srgbClr>
            </a:outerShdw>
          </a:effectLst>
        </p:grpSpPr>
        <p:sp>
          <p:nvSpPr>
            <p:cNvPr id="70" name="矩形 69"/>
            <p:cNvSpPr/>
            <p:nvPr/>
          </p:nvSpPr>
          <p:spPr>
            <a:xfrm>
              <a:off x="4841196" y="3118548"/>
              <a:ext cx="2827147"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grpSp>
        <p:nvGrpSpPr>
          <p:cNvPr id="72" name="组合 71"/>
          <p:cNvGrpSpPr/>
          <p:nvPr/>
        </p:nvGrpSpPr>
        <p:grpSpPr>
          <a:xfrm>
            <a:off x="5806270" y="5353341"/>
            <a:ext cx="5143000" cy="612920"/>
            <a:chOff x="4315150" y="3730038"/>
            <a:chExt cx="3857250" cy="540057"/>
          </a:xfrm>
          <a:effectLst>
            <a:outerShdw blurRad="419100" dist="419100" dir="5400000" algn="ctr" rotWithShape="0">
              <a:srgbClr val="000000">
                <a:alpha val="43137"/>
              </a:srgbClr>
            </a:outerShdw>
          </a:effectLst>
        </p:grpSpPr>
        <p:sp>
          <p:nvSpPr>
            <p:cNvPr id="73" name="矩形 72"/>
            <p:cNvSpPr/>
            <p:nvPr/>
          </p:nvSpPr>
          <p:spPr>
            <a:xfrm>
              <a:off x="4841197" y="3812702"/>
              <a:ext cx="2827146" cy="450057"/>
            </a:xfrm>
            <a:prstGeom prst="roundRect">
              <a:avLst/>
            </a:prstGeom>
            <a:ln w="15875">
              <a:noFill/>
            </a:ln>
          </p:spPr>
          <p:txBody>
            <a:bodyPr wrap="square" lIns="91440" tIns="45720" rIns="91440" bIns="4572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round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tx1">
                    <a:lumMod val="75000"/>
                    <a:lumOff val="25000"/>
                  </a:schemeClr>
                </a:solidFill>
              </a:endParaRPr>
            </a:p>
          </p:txBody>
        </p:sp>
      </p:grpSp>
      <p:sp>
        <p:nvSpPr>
          <p:cNvPr id="2" name="矩形 1"/>
          <p:cNvSpPr/>
          <p:nvPr/>
        </p:nvSpPr>
        <p:spPr>
          <a:xfrm>
            <a:off x="0" y="0"/>
            <a:ext cx="4269859"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 Placeholder 4"/>
          <p:cNvSpPr txBox="1"/>
          <p:nvPr/>
        </p:nvSpPr>
        <p:spPr>
          <a:xfrm>
            <a:off x="630739" y="3097810"/>
            <a:ext cx="3008380" cy="662379"/>
          </a:xfrm>
          <a:prstGeom prst="rect">
            <a:avLst/>
          </a:prstGeom>
          <a:effectLst>
            <a:outerShdw blurRad="419100" dist="419100" dir="5400000" algn="ctr" rotWithShape="0">
              <a:srgbClr val="000000">
                <a:alpha val="43137"/>
              </a:srgbClr>
            </a:outerShdw>
          </a:effectLst>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7200" b="1" dirty="0">
                <a:solidFill>
                  <a:schemeClr val="bg1"/>
                </a:solidFill>
                <a:latin typeface="微软雅黑" panose="020B0503020204020204" pitchFamily="34" charset="-122"/>
                <a:ea typeface="微软雅黑" panose="020B0503020204020204" pitchFamily="34" charset="-122"/>
              </a:rPr>
              <a:t>目录</a:t>
            </a:r>
            <a:endParaRPr lang="en-US" altLang="zh-CN" sz="7200" b="1" dirty="0">
              <a:solidFill>
                <a:schemeClr val="bg1"/>
              </a:solidFill>
              <a:latin typeface="微软雅黑" panose="020B0503020204020204" pitchFamily="34" charset="-122"/>
              <a:ea typeface="微软雅黑" panose="020B0503020204020204" pitchFamily="34" charset="-122"/>
            </a:endParaRPr>
          </a:p>
          <a:p>
            <a:pPr marL="0" indent="0" algn="ctr">
              <a:buNone/>
            </a:pPr>
            <a:r>
              <a:rPr lang="en-US" altLang="zh-CN" sz="4800" b="1" dirty="0">
                <a:solidFill>
                  <a:schemeClr val="bg1"/>
                </a:solidFill>
                <a:latin typeface="微软雅黑" panose="020B0503020204020204" pitchFamily="34" charset="-122"/>
                <a:ea typeface="微软雅黑" panose="020B0503020204020204" pitchFamily="34" charset="-122"/>
              </a:rPr>
              <a:t>Contents</a:t>
            </a:r>
            <a:endParaRPr lang="en-GB" sz="4800" b="1" dirty="0">
              <a:solidFill>
                <a:schemeClr val="bg1"/>
              </a:solidFill>
              <a:latin typeface="微软雅黑" panose="020B0503020204020204" pitchFamily="34" charset="-122"/>
              <a:ea typeface="微软雅黑" panose="020B0503020204020204" pitchFamily="34" charset="-122"/>
            </a:endParaRPr>
          </a:p>
        </p:txBody>
      </p:sp>
      <p:sp>
        <p:nvSpPr>
          <p:cNvPr id="4" name="同心圆 3"/>
          <p:cNvSpPr/>
          <p:nvPr/>
        </p:nvSpPr>
        <p:spPr>
          <a:xfrm>
            <a:off x="-38642" y="1448229"/>
            <a:ext cx="4267164" cy="4266000"/>
          </a:xfrm>
          <a:prstGeom prst="donut">
            <a:avLst>
              <a:gd name="adj" fmla="val 13126"/>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0"/>
                                  </p:stCondLst>
                                  <p:childTnLst>
                                    <p:anim calcmode="lin" valueType="num">
                                      <p:cBhvr additive="base">
                                        <p:cTn id="6" dur="500"/>
                                        <p:tgtEl>
                                          <p:spTgt spid="45"/>
                                        </p:tgtEl>
                                        <p:attrNameLst>
                                          <p:attrName>ppt_x</p:attrName>
                                        </p:attrNameLst>
                                      </p:cBhvr>
                                      <p:tavLst>
                                        <p:tav tm="0">
                                          <p:val>
                                            <p:strVal val="ppt_x"/>
                                          </p:val>
                                        </p:tav>
                                        <p:tav tm="100000">
                                          <p:val>
                                            <p:strVal val="ppt_x"/>
                                          </p:val>
                                        </p:tav>
                                      </p:tavLst>
                                    </p:anim>
                                    <p:anim calcmode="lin" valueType="num">
                                      <p:cBhvr additive="base">
                                        <p:cTn id="7" dur="500"/>
                                        <p:tgtEl>
                                          <p:spTgt spid="45"/>
                                        </p:tgtEl>
                                        <p:attrNameLst>
                                          <p:attrName>ppt_y</p:attrName>
                                        </p:attrNameLst>
                                      </p:cBhvr>
                                      <p:tavLst>
                                        <p:tav tm="0">
                                          <p:val>
                                            <p:strVal val="ppt_y"/>
                                          </p:val>
                                        </p:tav>
                                        <p:tav tm="100000">
                                          <p:val>
                                            <p:strVal val="1+ppt_h/2"/>
                                          </p:val>
                                        </p:tav>
                                      </p:tavLst>
                                    </p:anim>
                                    <p:set>
                                      <p:cBhvr>
                                        <p:cTn id="8" dur="1" fill="hold">
                                          <p:stCondLst>
                                            <p:cond delay="499"/>
                                          </p:stCondLst>
                                        </p:cTn>
                                        <p:tgtEl>
                                          <p:spTgt spid="4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8"/>
                                        </p:tgtEl>
                                        <p:attrNameLst>
                                          <p:attrName>ppt_x</p:attrName>
                                        </p:attrNameLst>
                                      </p:cBhvr>
                                      <p:tavLst>
                                        <p:tav tm="0">
                                          <p:val>
                                            <p:strVal val="ppt_x"/>
                                          </p:val>
                                        </p:tav>
                                        <p:tav tm="100000">
                                          <p:val>
                                            <p:strVal val="ppt_x"/>
                                          </p:val>
                                        </p:tav>
                                      </p:tavLst>
                                    </p:anim>
                                    <p:anim calcmode="lin" valueType="num">
                                      <p:cBhvr additive="base">
                                        <p:cTn id="11" dur="500"/>
                                        <p:tgtEl>
                                          <p:spTgt spid="48"/>
                                        </p:tgtEl>
                                        <p:attrNameLst>
                                          <p:attrName>ppt_y</p:attrName>
                                        </p:attrNameLst>
                                      </p:cBhvr>
                                      <p:tavLst>
                                        <p:tav tm="0">
                                          <p:val>
                                            <p:strVal val="ppt_y"/>
                                          </p:val>
                                        </p:tav>
                                        <p:tav tm="100000">
                                          <p:val>
                                            <p:strVal val="1+ppt_h/2"/>
                                          </p:val>
                                        </p:tav>
                                      </p:tavLst>
                                    </p:anim>
                                    <p:set>
                                      <p:cBhvr>
                                        <p:cTn id="12" dur="1" fill="hold">
                                          <p:stCondLst>
                                            <p:cond delay="499"/>
                                          </p:stCondLst>
                                        </p:cTn>
                                        <p:tgtEl>
                                          <p:spTgt spid="48"/>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1"/>
                                        </p:tgtEl>
                                        <p:attrNameLst>
                                          <p:attrName>ppt_x</p:attrName>
                                        </p:attrNameLst>
                                      </p:cBhvr>
                                      <p:tavLst>
                                        <p:tav tm="0">
                                          <p:val>
                                            <p:strVal val="ppt_x"/>
                                          </p:val>
                                        </p:tav>
                                        <p:tav tm="100000">
                                          <p:val>
                                            <p:strVal val="ppt_x"/>
                                          </p:val>
                                        </p:tav>
                                      </p:tavLst>
                                    </p:anim>
                                    <p:anim calcmode="lin" valueType="num">
                                      <p:cBhvr additive="base">
                                        <p:cTn id="15" dur="500"/>
                                        <p:tgtEl>
                                          <p:spTgt spid="51"/>
                                        </p:tgtEl>
                                        <p:attrNameLst>
                                          <p:attrName>ppt_y</p:attrName>
                                        </p:attrNameLst>
                                      </p:cBhvr>
                                      <p:tavLst>
                                        <p:tav tm="0">
                                          <p:val>
                                            <p:strVal val="ppt_y"/>
                                          </p:val>
                                        </p:tav>
                                        <p:tav tm="100000">
                                          <p:val>
                                            <p:strVal val="1+ppt_h/2"/>
                                          </p:val>
                                        </p:tav>
                                      </p:tavLst>
                                    </p:anim>
                                    <p:set>
                                      <p:cBhvr>
                                        <p:cTn id="16" dur="1" fill="hold">
                                          <p:stCondLst>
                                            <p:cond delay="499"/>
                                          </p:stCondLst>
                                        </p:cTn>
                                        <p:tgtEl>
                                          <p:spTgt spid="5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4"/>
                                        </p:tgtEl>
                                        <p:attrNameLst>
                                          <p:attrName>ppt_x</p:attrName>
                                        </p:attrNameLst>
                                      </p:cBhvr>
                                      <p:tavLst>
                                        <p:tav tm="0">
                                          <p:val>
                                            <p:strVal val="ppt_x"/>
                                          </p:val>
                                        </p:tav>
                                        <p:tav tm="100000">
                                          <p:val>
                                            <p:strVal val="ppt_x"/>
                                          </p:val>
                                        </p:tav>
                                      </p:tavLst>
                                    </p:anim>
                                    <p:anim calcmode="lin" valueType="num">
                                      <p:cBhvr additive="base">
                                        <p:cTn id="19" dur="500"/>
                                        <p:tgtEl>
                                          <p:spTgt spid="54"/>
                                        </p:tgtEl>
                                        <p:attrNameLst>
                                          <p:attrName>ppt_y</p:attrName>
                                        </p:attrNameLst>
                                      </p:cBhvr>
                                      <p:tavLst>
                                        <p:tav tm="0">
                                          <p:val>
                                            <p:strVal val="ppt_y"/>
                                          </p:val>
                                        </p:tav>
                                        <p:tav tm="100000">
                                          <p:val>
                                            <p:strVal val="1+ppt_h/2"/>
                                          </p:val>
                                        </p:tav>
                                      </p:tavLst>
                                    </p:anim>
                                    <p:set>
                                      <p:cBhvr>
                                        <p:cTn id="20" dur="1" fill="hold">
                                          <p:stCondLst>
                                            <p:cond delay="499"/>
                                          </p:stCondLst>
                                        </p:cTn>
                                        <p:tgtEl>
                                          <p:spTgt spid="5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0"/>
                                        </p:tgtEl>
                                        <p:attrNameLst>
                                          <p:attrName>ppt_x</p:attrName>
                                        </p:attrNameLst>
                                      </p:cBhvr>
                                      <p:tavLst>
                                        <p:tav tm="0">
                                          <p:val>
                                            <p:strVal val="ppt_x"/>
                                          </p:val>
                                        </p:tav>
                                        <p:tav tm="100000">
                                          <p:val>
                                            <p:strVal val="ppt_x"/>
                                          </p:val>
                                        </p:tav>
                                      </p:tavLst>
                                    </p:anim>
                                    <p:anim calcmode="lin" valueType="num">
                                      <p:cBhvr additive="base">
                                        <p:cTn id="23" dur="500"/>
                                        <p:tgtEl>
                                          <p:spTgt spid="60"/>
                                        </p:tgtEl>
                                        <p:attrNameLst>
                                          <p:attrName>ppt_y</p:attrName>
                                        </p:attrNameLst>
                                      </p:cBhvr>
                                      <p:tavLst>
                                        <p:tav tm="0">
                                          <p:val>
                                            <p:strVal val="ppt_y"/>
                                          </p:val>
                                        </p:tav>
                                        <p:tav tm="100000">
                                          <p:val>
                                            <p:strVal val="1+ppt_h/2"/>
                                          </p:val>
                                        </p:tav>
                                      </p:tavLst>
                                    </p:anim>
                                    <p:set>
                                      <p:cBhvr>
                                        <p:cTn id="24" dur="1" fill="hold">
                                          <p:stCondLst>
                                            <p:cond delay="499"/>
                                          </p:stCondLst>
                                        </p:cTn>
                                        <p:tgtEl>
                                          <p:spTgt spid="60"/>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63"/>
                                        </p:tgtEl>
                                        <p:attrNameLst>
                                          <p:attrName>ppt_x</p:attrName>
                                        </p:attrNameLst>
                                      </p:cBhvr>
                                      <p:tavLst>
                                        <p:tav tm="0">
                                          <p:val>
                                            <p:strVal val="ppt_x"/>
                                          </p:val>
                                        </p:tav>
                                        <p:tav tm="100000">
                                          <p:val>
                                            <p:strVal val="ppt_x"/>
                                          </p:val>
                                        </p:tav>
                                      </p:tavLst>
                                    </p:anim>
                                    <p:anim calcmode="lin" valueType="num">
                                      <p:cBhvr additive="base">
                                        <p:cTn id="27" dur="500"/>
                                        <p:tgtEl>
                                          <p:spTgt spid="63"/>
                                        </p:tgtEl>
                                        <p:attrNameLst>
                                          <p:attrName>ppt_y</p:attrName>
                                        </p:attrNameLst>
                                      </p:cBhvr>
                                      <p:tavLst>
                                        <p:tav tm="0">
                                          <p:val>
                                            <p:strVal val="ppt_y"/>
                                          </p:val>
                                        </p:tav>
                                        <p:tav tm="100000">
                                          <p:val>
                                            <p:strVal val="1+ppt_h/2"/>
                                          </p:val>
                                        </p:tav>
                                      </p:tavLst>
                                    </p:anim>
                                    <p:set>
                                      <p:cBhvr>
                                        <p:cTn id="28" dur="1" fill="hold">
                                          <p:stCondLst>
                                            <p:cond delay="499"/>
                                          </p:stCondLst>
                                        </p:cTn>
                                        <p:tgtEl>
                                          <p:spTgt spid="63"/>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6"/>
                                        </p:tgtEl>
                                        <p:attrNameLst>
                                          <p:attrName>ppt_x</p:attrName>
                                        </p:attrNameLst>
                                      </p:cBhvr>
                                      <p:tavLst>
                                        <p:tav tm="0">
                                          <p:val>
                                            <p:strVal val="ppt_x"/>
                                          </p:val>
                                        </p:tav>
                                        <p:tav tm="100000">
                                          <p:val>
                                            <p:strVal val="ppt_x"/>
                                          </p:val>
                                        </p:tav>
                                      </p:tavLst>
                                    </p:anim>
                                    <p:anim calcmode="lin" valueType="num">
                                      <p:cBhvr additive="base">
                                        <p:cTn id="31" dur="500"/>
                                        <p:tgtEl>
                                          <p:spTgt spid="66"/>
                                        </p:tgtEl>
                                        <p:attrNameLst>
                                          <p:attrName>ppt_y</p:attrName>
                                        </p:attrNameLst>
                                      </p:cBhvr>
                                      <p:tavLst>
                                        <p:tav tm="0">
                                          <p:val>
                                            <p:strVal val="ppt_y"/>
                                          </p:val>
                                        </p:tav>
                                        <p:tav tm="100000">
                                          <p:val>
                                            <p:strVal val="1+ppt_h/2"/>
                                          </p:val>
                                        </p:tav>
                                      </p:tavLst>
                                    </p:anim>
                                    <p:set>
                                      <p:cBhvr>
                                        <p:cTn id="32" dur="1" fill="hold">
                                          <p:stCondLst>
                                            <p:cond delay="499"/>
                                          </p:stCondLst>
                                        </p:cTn>
                                        <p:tgtEl>
                                          <p:spTgt spid="66"/>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69"/>
                                        </p:tgtEl>
                                        <p:attrNameLst>
                                          <p:attrName>ppt_x</p:attrName>
                                        </p:attrNameLst>
                                      </p:cBhvr>
                                      <p:tavLst>
                                        <p:tav tm="0">
                                          <p:val>
                                            <p:strVal val="ppt_x"/>
                                          </p:val>
                                        </p:tav>
                                        <p:tav tm="100000">
                                          <p:val>
                                            <p:strVal val="ppt_x"/>
                                          </p:val>
                                        </p:tav>
                                      </p:tavLst>
                                    </p:anim>
                                    <p:anim calcmode="lin" valueType="num">
                                      <p:cBhvr additive="base">
                                        <p:cTn id="35" dur="500"/>
                                        <p:tgtEl>
                                          <p:spTgt spid="69"/>
                                        </p:tgtEl>
                                        <p:attrNameLst>
                                          <p:attrName>ppt_y</p:attrName>
                                        </p:attrNameLst>
                                      </p:cBhvr>
                                      <p:tavLst>
                                        <p:tav tm="0">
                                          <p:val>
                                            <p:strVal val="ppt_y"/>
                                          </p:val>
                                        </p:tav>
                                        <p:tav tm="100000">
                                          <p:val>
                                            <p:strVal val="1+ppt_h/2"/>
                                          </p:val>
                                        </p:tav>
                                      </p:tavLst>
                                    </p:anim>
                                    <p:set>
                                      <p:cBhvr>
                                        <p:cTn id="36"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Bent Arrow 44"/>
          <p:cNvSpPr/>
          <p:nvPr/>
        </p:nvSpPr>
        <p:spPr>
          <a:xfrm rot="10800000">
            <a:off x="333" y="2666628"/>
            <a:ext cx="5445907"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49" name="Bent Arrow 48"/>
          <p:cNvSpPr/>
          <p:nvPr/>
        </p:nvSpPr>
        <p:spPr>
          <a:xfrm rot="10800000">
            <a:off x="331" y="3442249"/>
            <a:ext cx="4425545"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53" name="Bent Arrow 52"/>
          <p:cNvSpPr/>
          <p:nvPr/>
        </p:nvSpPr>
        <p:spPr>
          <a:xfrm rot="10800000">
            <a:off x="329" y="4161400"/>
            <a:ext cx="3224527" cy="1523917"/>
          </a:xfrm>
          <a:prstGeom prst="bentArrow">
            <a:avLst>
              <a:gd name="adj1" fmla="val 25000"/>
              <a:gd name="adj2" fmla="val 3719"/>
              <a:gd name="adj3" fmla="val 0"/>
              <a:gd name="adj4" fmla="val 30020"/>
            </a:avLst>
          </a:prstGeom>
          <a:gradFill>
            <a:gsLst>
              <a:gs pos="100000">
                <a:srgbClr val="FF002A"/>
              </a:gs>
              <a:gs pos="0">
                <a:srgbClr val="A40022"/>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grpSp>
        <p:nvGrpSpPr>
          <p:cNvPr id="65" name="Group 64"/>
          <p:cNvGrpSpPr/>
          <p:nvPr/>
        </p:nvGrpSpPr>
        <p:grpSpPr>
          <a:xfrm>
            <a:off x="4802879" y="1940021"/>
            <a:ext cx="1177898" cy="1178882"/>
            <a:chOff x="3621156" y="1140216"/>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47" name="Oval 46"/>
            <p:cNvSpPr>
              <a:spLocks noChangeAspect="1"/>
            </p:cNvSpPr>
            <p:nvPr/>
          </p:nvSpPr>
          <p:spPr>
            <a:xfrm>
              <a:off x="3621156" y="1140216"/>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61" name="Freeform 5"/>
            <p:cNvSpPr>
              <a:spLocks noEditPoints="1"/>
            </p:cNvSpPr>
            <p:nvPr/>
          </p:nvSpPr>
          <p:spPr bwMode="auto">
            <a:xfrm>
              <a:off x="3898696" y="1397136"/>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67" name="Group 66"/>
          <p:cNvGrpSpPr/>
          <p:nvPr/>
        </p:nvGrpSpPr>
        <p:grpSpPr>
          <a:xfrm>
            <a:off x="2568624" y="3477295"/>
            <a:ext cx="1177898" cy="1178882"/>
            <a:chOff x="1926323" y="2293234"/>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5" name="Oval 54"/>
            <p:cNvSpPr>
              <a:spLocks noChangeAspect="1"/>
            </p:cNvSpPr>
            <p:nvPr/>
          </p:nvSpPr>
          <p:spPr>
            <a:xfrm>
              <a:off x="1926323" y="2293234"/>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63" name="Freeform 216"/>
            <p:cNvSpPr>
              <a:spLocks noEditPoints="1"/>
            </p:cNvSpPr>
            <p:nvPr/>
          </p:nvSpPr>
          <p:spPr bwMode="auto">
            <a:xfrm>
              <a:off x="2198512" y="2564639"/>
              <a:ext cx="339094" cy="3414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66" name="Group 65"/>
          <p:cNvGrpSpPr/>
          <p:nvPr/>
        </p:nvGrpSpPr>
        <p:grpSpPr>
          <a:xfrm>
            <a:off x="3756946" y="2703353"/>
            <a:ext cx="1177898" cy="1178882"/>
            <a:chOff x="2827138" y="1712746"/>
            <a:chExt cx="883472" cy="884210"/>
          </a:xfrm>
          <a:gradFill>
            <a:gsLst>
              <a:gs pos="100000">
                <a:srgbClr val="FF002A"/>
              </a:gs>
              <a:gs pos="0">
                <a:srgbClr val="A40022"/>
              </a:gs>
            </a:gsLst>
            <a:lin ang="5400000" scaled="0"/>
          </a:gradFill>
          <a:effectLst>
            <a:outerShdw blurRad="419100" dist="419100" dir="5400000" algn="ctr" rotWithShape="0">
              <a:srgbClr val="000000">
                <a:alpha val="43137"/>
              </a:srgbClr>
            </a:outerShdw>
          </a:effectLst>
        </p:grpSpPr>
        <p:sp>
          <p:nvSpPr>
            <p:cNvPr id="51" name="Oval 50"/>
            <p:cNvSpPr>
              <a:spLocks noChangeAspect="1"/>
            </p:cNvSpPr>
            <p:nvPr/>
          </p:nvSpPr>
          <p:spPr>
            <a:xfrm>
              <a:off x="2827138" y="1712746"/>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64" name="Freeform 135"/>
            <p:cNvSpPr>
              <a:spLocks noEditPoints="1"/>
            </p:cNvSpPr>
            <p:nvPr/>
          </p:nvSpPr>
          <p:spPr bwMode="auto">
            <a:xfrm>
              <a:off x="3117194" y="2012771"/>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sp>
        <p:nvSpPr>
          <p:cNvPr id="105" name="Bent Arrow 104"/>
          <p:cNvSpPr/>
          <p:nvPr/>
        </p:nvSpPr>
        <p:spPr>
          <a:xfrm rot="10800000" flipH="1">
            <a:off x="6745755" y="2666628"/>
            <a:ext cx="5445907"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108" name="Bent Arrow 107"/>
          <p:cNvSpPr/>
          <p:nvPr/>
        </p:nvSpPr>
        <p:spPr>
          <a:xfrm rot="10800000" flipH="1">
            <a:off x="7766120" y="3442249"/>
            <a:ext cx="4425545"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sp>
        <p:nvSpPr>
          <p:cNvPr id="109" name="Bent Arrow 108"/>
          <p:cNvSpPr/>
          <p:nvPr/>
        </p:nvSpPr>
        <p:spPr>
          <a:xfrm rot="10800000" flipH="1">
            <a:off x="8967138" y="4161400"/>
            <a:ext cx="3224527" cy="1523917"/>
          </a:xfrm>
          <a:prstGeom prst="bentArrow">
            <a:avLst>
              <a:gd name="adj1" fmla="val 25000"/>
              <a:gd name="adj2" fmla="val 3719"/>
              <a:gd name="adj3" fmla="val 0"/>
              <a:gd name="adj4" fmla="val 30020"/>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a:solidFill>
                <a:schemeClr val="tx1"/>
              </a:solidFill>
            </a:endParaRPr>
          </a:p>
        </p:txBody>
      </p:sp>
      <p:grpSp>
        <p:nvGrpSpPr>
          <p:cNvPr id="141" name="Group 140"/>
          <p:cNvGrpSpPr/>
          <p:nvPr/>
        </p:nvGrpSpPr>
        <p:grpSpPr>
          <a:xfrm>
            <a:off x="8445472" y="3477295"/>
            <a:ext cx="1177898" cy="1178882"/>
            <a:chOff x="6334201" y="2293234"/>
            <a:chExt cx="883472" cy="884210"/>
          </a:xfrm>
          <a:effectLst>
            <a:outerShdw blurRad="419100" dist="419100" dir="5400000" algn="ctr" rotWithShape="0">
              <a:srgbClr val="000000">
                <a:alpha val="43137"/>
              </a:srgbClr>
            </a:outerShdw>
          </a:effectLst>
        </p:grpSpPr>
        <p:sp>
          <p:nvSpPr>
            <p:cNvPr id="121" name="Oval 120"/>
            <p:cNvSpPr>
              <a:spLocks noChangeAspect="1"/>
            </p:cNvSpPr>
            <p:nvPr/>
          </p:nvSpPr>
          <p:spPr>
            <a:xfrm flipH="1">
              <a:off x="6334201" y="2293234"/>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135" name="Freeform 56"/>
            <p:cNvSpPr>
              <a:spLocks noEditPoints="1"/>
            </p:cNvSpPr>
            <p:nvPr/>
          </p:nvSpPr>
          <p:spPr bwMode="auto">
            <a:xfrm>
              <a:off x="6585437" y="2544839"/>
              <a:ext cx="381000" cy="381000"/>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43" name="Group 142"/>
          <p:cNvGrpSpPr/>
          <p:nvPr/>
        </p:nvGrpSpPr>
        <p:grpSpPr>
          <a:xfrm>
            <a:off x="6223917" y="1940021"/>
            <a:ext cx="1177898" cy="1178882"/>
            <a:chOff x="4639368" y="1140216"/>
            <a:chExt cx="883472" cy="884210"/>
          </a:xfrm>
          <a:effectLst>
            <a:outerShdw blurRad="419100" dist="419100" dir="5400000" algn="ctr" rotWithShape="0">
              <a:srgbClr val="000000">
                <a:alpha val="43137"/>
              </a:srgbClr>
            </a:outerShdw>
          </a:effectLst>
        </p:grpSpPr>
        <p:sp>
          <p:nvSpPr>
            <p:cNvPr id="133" name="Oval 132"/>
            <p:cNvSpPr>
              <a:spLocks noChangeAspect="1"/>
            </p:cNvSpPr>
            <p:nvPr/>
          </p:nvSpPr>
          <p:spPr>
            <a:xfrm flipH="1">
              <a:off x="4639368" y="1140216"/>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138" name="Freeform 152"/>
            <p:cNvSpPr>
              <a:spLocks noEditPoints="1"/>
            </p:cNvSpPr>
            <p:nvPr/>
          </p:nvSpPr>
          <p:spPr bwMode="auto">
            <a:xfrm>
              <a:off x="4880717" y="1397136"/>
              <a:ext cx="400775" cy="37037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42" name="Group 141"/>
          <p:cNvGrpSpPr/>
          <p:nvPr/>
        </p:nvGrpSpPr>
        <p:grpSpPr>
          <a:xfrm>
            <a:off x="7244452" y="2703353"/>
            <a:ext cx="1177898" cy="1178882"/>
            <a:chOff x="5433386" y="1712746"/>
            <a:chExt cx="883472" cy="884210"/>
          </a:xfrm>
          <a:effectLst>
            <a:outerShdw blurRad="419100" dist="419100" dir="5400000" algn="ctr" rotWithShape="0">
              <a:srgbClr val="000000">
                <a:alpha val="43137"/>
              </a:srgbClr>
            </a:outerShdw>
          </a:effectLst>
        </p:grpSpPr>
        <p:sp>
          <p:nvSpPr>
            <p:cNvPr id="118" name="Oval 117"/>
            <p:cNvSpPr>
              <a:spLocks noChangeAspect="1"/>
            </p:cNvSpPr>
            <p:nvPr/>
          </p:nvSpPr>
          <p:spPr>
            <a:xfrm flipH="1">
              <a:off x="5433386" y="1712746"/>
              <a:ext cx="883472" cy="884210"/>
            </a:xfrm>
            <a:prstGeom prst="ellipse">
              <a:avLst/>
            </a:prstGeom>
            <a:solidFill>
              <a:srgbClr val="843C0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b="1" dirty="0">
                <a:latin typeface="+mj-lt"/>
              </a:endParaRPr>
            </a:p>
          </p:txBody>
        </p:sp>
        <p:sp>
          <p:nvSpPr>
            <p:cNvPr id="139" name="Freeform 66"/>
            <p:cNvSpPr>
              <a:spLocks noEditPoints="1"/>
            </p:cNvSpPr>
            <p:nvPr/>
          </p:nvSpPr>
          <p:spPr bwMode="auto">
            <a:xfrm>
              <a:off x="5641291" y="1973482"/>
              <a:ext cx="467662" cy="362739"/>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sp>
        <p:nvSpPr>
          <p:cNvPr id="144" name="TextBox 143"/>
          <p:cNvSpPr txBox="1"/>
          <p:nvPr/>
        </p:nvSpPr>
        <p:spPr>
          <a:xfrm>
            <a:off x="2420058" y="1674046"/>
            <a:ext cx="2336858" cy="683072"/>
          </a:xfrm>
          <a:prstGeom prst="rect">
            <a:avLst/>
          </a:prstGeom>
          <a:noFill/>
        </p:spPr>
        <p:txBody>
          <a:bodyPr wrap="square" rtlCol="0">
            <a:spAutoFit/>
          </a:bodyPr>
          <a:lstStyle/>
          <a:p>
            <a:pPr algn="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5" name="TextBox 144"/>
          <p:cNvSpPr txBox="1"/>
          <p:nvPr/>
        </p:nvSpPr>
        <p:spPr>
          <a:xfrm>
            <a:off x="1269110" y="2621558"/>
            <a:ext cx="2384550" cy="683072"/>
          </a:xfrm>
          <a:prstGeom prst="rect">
            <a:avLst/>
          </a:prstGeom>
          <a:noFill/>
        </p:spPr>
        <p:txBody>
          <a:bodyPr wrap="square" rtlCol="0">
            <a:spAutoFit/>
          </a:bodyPr>
          <a:lstStyle/>
          <a:p>
            <a:pPr algn="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6" name="TextBox 145"/>
          <p:cNvSpPr txBox="1"/>
          <p:nvPr/>
        </p:nvSpPr>
        <p:spPr>
          <a:xfrm>
            <a:off x="7814772" y="1599740"/>
            <a:ext cx="2336858"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7" name="TextBox 146"/>
          <p:cNvSpPr txBox="1"/>
          <p:nvPr/>
        </p:nvSpPr>
        <p:spPr>
          <a:xfrm>
            <a:off x="8737268" y="2554402"/>
            <a:ext cx="2336858"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8" name="TextBox 147"/>
          <p:cNvSpPr txBox="1"/>
          <p:nvPr/>
        </p:nvSpPr>
        <p:spPr>
          <a:xfrm>
            <a:off x="3604165" y="4966166"/>
            <a:ext cx="2336858" cy="683072"/>
          </a:xfrm>
          <a:prstGeom prst="rect">
            <a:avLst/>
          </a:prstGeom>
          <a:noFill/>
        </p:spPr>
        <p:txBody>
          <a:bodyPr wrap="square" rtlCol="0">
            <a:spAutoFit/>
          </a:bodyPr>
          <a:lstStyle/>
          <a:p>
            <a:pPr algn="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49" name="TextBox 148"/>
          <p:cNvSpPr txBox="1"/>
          <p:nvPr/>
        </p:nvSpPr>
        <p:spPr>
          <a:xfrm>
            <a:off x="6537872" y="5046574"/>
            <a:ext cx="2336858"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 name="文本占位符 2"/>
          <p:cNvSpPr>
            <a:spLocks noGrp="1"/>
          </p:cNvSpPr>
          <p:nvPr>
            <p:ph type="body" sz="quarter" idx="10"/>
          </p:nvPr>
        </p:nvSpPr>
        <p:spPr/>
        <p:txBody>
          <a:bodyPr/>
          <a:lstStyle/>
          <a:p>
            <a:r>
              <a:rPr lang="zh-CN" altLang="en-US" dirty="0"/>
              <a:t>工作存在不足之处</a:t>
            </a:r>
            <a:endParaRPr lang="en-GB" altLang="zh-CN" dirty="0"/>
          </a:p>
        </p:txBody>
      </p:sp>
      <p:sp>
        <p:nvSpPr>
          <p:cNvPr id="4" name="灯片编号占位符 3"/>
          <p:cNvSpPr>
            <a:spLocks noGrp="1"/>
          </p:cNvSpPr>
          <p:nvPr>
            <p:ph type="sldNum" sz="quarter" idx="12"/>
          </p:nvPr>
        </p:nvSpPr>
        <p:spPr/>
        <p:txBody>
          <a:bodyPr/>
          <a:lstStyle/>
          <a:p>
            <a:fld id="{E0596BC5-39E9-41F1-BBD9-DF4DEBACD03C}" type="slidenum">
              <a:rPr lang="zh-CN" altLang="en-US" smtClean="0"/>
              <a:t>32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upRight)">
                                      <p:cBhvr>
                                        <p:cTn id="7" dur="500"/>
                                        <p:tgtEl>
                                          <p:spTgt spid="4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wipe(right)">
                                      <p:cBhvr>
                                        <p:cTn id="17" dur="500"/>
                                        <p:tgtEl>
                                          <p:spTgt spid="144"/>
                                        </p:tgtEl>
                                      </p:cBhvr>
                                    </p:animEffect>
                                  </p:childTnLst>
                                </p:cTn>
                              </p:par>
                            </p:childTnLst>
                          </p:cTn>
                        </p:par>
                        <p:par>
                          <p:cTn id="18" fill="hold">
                            <p:stCondLst>
                              <p:cond delay="1500"/>
                            </p:stCondLst>
                            <p:childTnLst>
                              <p:par>
                                <p:cTn id="19" presetID="18" presetClass="entr" presetSubtype="3"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strips(upRight)">
                                      <p:cBhvr>
                                        <p:cTn id="21" dur="500"/>
                                        <p:tgtEl>
                                          <p:spTgt spid="4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right)">
                                      <p:cBhvr>
                                        <p:cTn id="31" dur="500"/>
                                        <p:tgtEl>
                                          <p:spTgt spid="145"/>
                                        </p:tgtEl>
                                      </p:cBhvr>
                                    </p:animEffect>
                                  </p:childTnLst>
                                </p:cTn>
                              </p:par>
                            </p:childTnLst>
                          </p:cTn>
                        </p:par>
                        <p:par>
                          <p:cTn id="32" fill="hold">
                            <p:stCondLst>
                              <p:cond delay="3000"/>
                            </p:stCondLst>
                            <p:childTnLst>
                              <p:par>
                                <p:cTn id="33" presetID="18" presetClass="entr" presetSubtype="3"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strips(upRight)">
                                      <p:cBhvr>
                                        <p:cTn id="35" dur="500"/>
                                        <p:tgtEl>
                                          <p:spTgt spid="53"/>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48"/>
                                        </p:tgtEl>
                                        <p:attrNameLst>
                                          <p:attrName>style.visibility</p:attrName>
                                        </p:attrNameLst>
                                      </p:cBhvr>
                                      <p:to>
                                        <p:strVal val="visible"/>
                                      </p:to>
                                    </p:set>
                                    <p:animEffect transition="in" filter="wipe(left)">
                                      <p:cBhvr>
                                        <p:cTn id="45" dur="500"/>
                                        <p:tgtEl>
                                          <p:spTgt spid="148"/>
                                        </p:tgtEl>
                                      </p:cBhvr>
                                    </p:animEffect>
                                  </p:childTnLst>
                                </p:cTn>
                              </p:par>
                            </p:childTnLst>
                          </p:cTn>
                        </p:par>
                        <p:par>
                          <p:cTn id="46" fill="hold">
                            <p:stCondLst>
                              <p:cond delay="4500"/>
                            </p:stCondLst>
                            <p:childTnLst>
                              <p:par>
                                <p:cTn id="47" presetID="18" presetClass="entr" presetSubtype="9" fill="hold" grpId="0"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strips(upLeft)">
                                      <p:cBhvr>
                                        <p:cTn id="49" dur="500"/>
                                        <p:tgtEl>
                                          <p:spTgt spid="105"/>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143"/>
                                        </p:tgtEl>
                                        <p:attrNameLst>
                                          <p:attrName>style.visibility</p:attrName>
                                        </p:attrNameLst>
                                      </p:cBhvr>
                                      <p:to>
                                        <p:strVal val="visible"/>
                                      </p:to>
                                    </p:set>
                                    <p:anim calcmode="lin" valueType="num">
                                      <p:cBhvr>
                                        <p:cTn id="53" dur="500" fill="hold"/>
                                        <p:tgtEl>
                                          <p:spTgt spid="143"/>
                                        </p:tgtEl>
                                        <p:attrNameLst>
                                          <p:attrName>ppt_w</p:attrName>
                                        </p:attrNameLst>
                                      </p:cBhvr>
                                      <p:tavLst>
                                        <p:tav tm="0">
                                          <p:val>
                                            <p:fltVal val="0"/>
                                          </p:val>
                                        </p:tav>
                                        <p:tav tm="100000">
                                          <p:val>
                                            <p:strVal val="#ppt_w"/>
                                          </p:val>
                                        </p:tav>
                                      </p:tavLst>
                                    </p:anim>
                                    <p:anim calcmode="lin" valueType="num">
                                      <p:cBhvr>
                                        <p:cTn id="54" dur="500" fill="hold"/>
                                        <p:tgtEl>
                                          <p:spTgt spid="143"/>
                                        </p:tgtEl>
                                        <p:attrNameLst>
                                          <p:attrName>ppt_h</p:attrName>
                                        </p:attrNameLst>
                                      </p:cBhvr>
                                      <p:tavLst>
                                        <p:tav tm="0">
                                          <p:val>
                                            <p:fltVal val="0"/>
                                          </p:val>
                                        </p:tav>
                                        <p:tav tm="100000">
                                          <p:val>
                                            <p:strVal val="#ppt_h"/>
                                          </p:val>
                                        </p:tav>
                                      </p:tavLst>
                                    </p:anim>
                                    <p:animEffect transition="in" filter="fade">
                                      <p:cBhvr>
                                        <p:cTn id="55" dur="500"/>
                                        <p:tgtEl>
                                          <p:spTgt spid="143"/>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46"/>
                                        </p:tgtEl>
                                        <p:attrNameLst>
                                          <p:attrName>style.visibility</p:attrName>
                                        </p:attrNameLst>
                                      </p:cBhvr>
                                      <p:to>
                                        <p:strVal val="visible"/>
                                      </p:to>
                                    </p:set>
                                    <p:animEffect transition="in" filter="wipe(left)">
                                      <p:cBhvr>
                                        <p:cTn id="59" dur="500"/>
                                        <p:tgtEl>
                                          <p:spTgt spid="146"/>
                                        </p:tgtEl>
                                      </p:cBhvr>
                                    </p:animEffect>
                                  </p:childTnLst>
                                </p:cTn>
                              </p:par>
                            </p:childTnLst>
                          </p:cTn>
                        </p:par>
                        <p:par>
                          <p:cTn id="60" fill="hold">
                            <p:stCondLst>
                              <p:cond delay="6000"/>
                            </p:stCondLst>
                            <p:childTnLst>
                              <p:par>
                                <p:cTn id="61" presetID="18" presetClass="entr" presetSubtype="9" fill="hold" grpId="0" nodeType="after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strips(upLeft)">
                                      <p:cBhvr>
                                        <p:cTn id="63" dur="500"/>
                                        <p:tgtEl>
                                          <p:spTgt spid="10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42"/>
                                        </p:tgtEl>
                                        <p:attrNameLst>
                                          <p:attrName>style.visibility</p:attrName>
                                        </p:attrNameLst>
                                      </p:cBhvr>
                                      <p:to>
                                        <p:strVal val="visible"/>
                                      </p:to>
                                    </p:set>
                                    <p:anim calcmode="lin" valueType="num">
                                      <p:cBhvr>
                                        <p:cTn id="67" dur="500" fill="hold"/>
                                        <p:tgtEl>
                                          <p:spTgt spid="142"/>
                                        </p:tgtEl>
                                        <p:attrNameLst>
                                          <p:attrName>ppt_w</p:attrName>
                                        </p:attrNameLst>
                                      </p:cBhvr>
                                      <p:tavLst>
                                        <p:tav tm="0">
                                          <p:val>
                                            <p:fltVal val="0"/>
                                          </p:val>
                                        </p:tav>
                                        <p:tav tm="100000">
                                          <p:val>
                                            <p:strVal val="#ppt_w"/>
                                          </p:val>
                                        </p:tav>
                                      </p:tavLst>
                                    </p:anim>
                                    <p:anim calcmode="lin" valueType="num">
                                      <p:cBhvr>
                                        <p:cTn id="68" dur="500" fill="hold"/>
                                        <p:tgtEl>
                                          <p:spTgt spid="142"/>
                                        </p:tgtEl>
                                        <p:attrNameLst>
                                          <p:attrName>ppt_h</p:attrName>
                                        </p:attrNameLst>
                                      </p:cBhvr>
                                      <p:tavLst>
                                        <p:tav tm="0">
                                          <p:val>
                                            <p:fltVal val="0"/>
                                          </p:val>
                                        </p:tav>
                                        <p:tav tm="100000">
                                          <p:val>
                                            <p:strVal val="#ppt_h"/>
                                          </p:val>
                                        </p:tav>
                                      </p:tavLst>
                                    </p:anim>
                                    <p:animEffect transition="in" filter="fade">
                                      <p:cBhvr>
                                        <p:cTn id="69" dur="500"/>
                                        <p:tgtEl>
                                          <p:spTgt spid="14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147"/>
                                        </p:tgtEl>
                                        <p:attrNameLst>
                                          <p:attrName>style.visibility</p:attrName>
                                        </p:attrNameLst>
                                      </p:cBhvr>
                                      <p:to>
                                        <p:strVal val="visible"/>
                                      </p:to>
                                    </p:set>
                                    <p:animEffect transition="in" filter="wipe(left)">
                                      <p:cBhvr>
                                        <p:cTn id="73" dur="500"/>
                                        <p:tgtEl>
                                          <p:spTgt spid="147"/>
                                        </p:tgtEl>
                                      </p:cBhvr>
                                    </p:animEffect>
                                  </p:childTnLst>
                                </p:cTn>
                              </p:par>
                            </p:childTnLst>
                          </p:cTn>
                        </p:par>
                        <p:par>
                          <p:cTn id="74" fill="hold">
                            <p:stCondLst>
                              <p:cond delay="7500"/>
                            </p:stCondLst>
                            <p:childTnLst>
                              <p:par>
                                <p:cTn id="75" presetID="18" presetClass="entr" presetSubtype="9" fill="hold" grpId="0" nodeType="afterEffect">
                                  <p:stCondLst>
                                    <p:cond delay="0"/>
                                  </p:stCondLst>
                                  <p:childTnLst>
                                    <p:set>
                                      <p:cBhvr>
                                        <p:cTn id="76" dur="1" fill="hold">
                                          <p:stCondLst>
                                            <p:cond delay="0"/>
                                          </p:stCondLst>
                                        </p:cTn>
                                        <p:tgtEl>
                                          <p:spTgt spid="109"/>
                                        </p:tgtEl>
                                        <p:attrNameLst>
                                          <p:attrName>style.visibility</p:attrName>
                                        </p:attrNameLst>
                                      </p:cBhvr>
                                      <p:to>
                                        <p:strVal val="visible"/>
                                      </p:to>
                                    </p:set>
                                    <p:animEffect transition="in" filter="strips(upLeft)">
                                      <p:cBhvr>
                                        <p:cTn id="77" dur="500"/>
                                        <p:tgtEl>
                                          <p:spTgt spid="109"/>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41"/>
                                        </p:tgtEl>
                                        <p:attrNameLst>
                                          <p:attrName>style.visibility</p:attrName>
                                        </p:attrNameLst>
                                      </p:cBhvr>
                                      <p:to>
                                        <p:strVal val="visible"/>
                                      </p:to>
                                    </p:set>
                                    <p:anim calcmode="lin" valueType="num">
                                      <p:cBhvr>
                                        <p:cTn id="81" dur="500" fill="hold"/>
                                        <p:tgtEl>
                                          <p:spTgt spid="141"/>
                                        </p:tgtEl>
                                        <p:attrNameLst>
                                          <p:attrName>ppt_w</p:attrName>
                                        </p:attrNameLst>
                                      </p:cBhvr>
                                      <p:tavLst>
                                        <p:tav tm="0">
                                          <p:val>
                                            <p:fltVal val="0"/>
                                          </p:val>
                                        </p:tav>
                                        <p:tav tm="100000">
                                          <p:val>
                                            <p:strVal val="#ppt_w"/>
                                          </p:val>
                                        </p:tav>
                                      </p:tavLst>
                                    </p:anim>
                                    <p:anim calcmode="lin" valueType="num">
                                      <p:cBhvr>
                                        <p:cTn id="82" dur="500" fill="hold"/>
                                        <p:tgtEl>
                                          <p:spTgt spid="141"/>
                                        </p:tgtEl>
                                        <p:attrNameLst>
                                          <p:attrName>ppt_h</p:attrName>
                                        </p:attrNameLst>
                                      </p:cBhvr>
                                      <p:tavLst>
                                        <p:tav tm="0">
                                          <p:val>
                                            <p:fltVal val="0"/>
                                          </p:val>
                                        </p:tav>
                                        <p:tav tm="100000">
                                          <p:val>
                                            <p:strVal val="#ppt_h"/>
                                          </p:val>
                                        </p:tav>
                                      </p:tavLst>
                                    </p:anim>
                                    <p:animEffect transition="in" filter="fade">
                                      <p:cBhvr>
                                        <p:cTn id="83" dur="500"/>
                                        <p:tgtEl>
                                          <p:spTgt spid="141"/>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wipe(right)">
                                      <p:cBhvr>
                                        <p:cTn id="8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53" grpId="0" animBg="1"/>
      <p:bldP spid="105" grpId="0" animBg="1"/>
      <p:bldP spid="108" grpId="0" animBg="1"/>
      <p:bldP spid="109" grpId="0" animBg="1"/>
      <p:bldP spid="144" grpId="0"/>
      <p:bldP spid="145" grpId="0"/>
      <p:bldP spid="146" grpId="0"/>
      <p:bldP spid="147" grpId="0"/>
      <p:bldP spid="148" grpId="0"/>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Hexagon 54"/>
          <p:cNvSpPr/>
          <p:nvPr/>
        </p:nvSpPr>
        <p:spPr>
          <a:xfrm rot="5400000">
            <a:off x="4283093" y="1998133"/>
            <a:ext cx="3625815" cy="3417046"/>
          </a:xfrm>
          <a:prstGeom prst="hexagon">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grpSp>
        <p:nvGrpSpPr>
          <p:cNvPr id="7" name="Group 71"/>
          <p:cNvGrpSpPr/>
          <p:nvPr/>
        </p:nvGrpSpPr>
        <p:grpSpPr>
          <a:xfrm>
            <a:off x="5666781" y="1562698"/>
            <a:ext cx="889080" cy="889080"/>
            <a:chOff x="4160694" y="1208495"/>
            <a:chExt cx="822613" cy="822613"/>
          </a:xfrm>
        </p:grpSpPr>
        <p:sp>
          <p:nvSpPr>
            <p:cNvPr id="32" name="Freeform 31"/>
            <p:cNvSpPr/>
            <p:nvPr/>
          </p:nvSpPr>
          <p:spPr>
            <a:xfrm>
              <a:off x="4160694" y="1208495"/>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dirty="0"/>
            </a:p>
          </p:txBody>
        </p:sp>
        <p:sp>
          <p:nvSpPr>
            <p:cNvPr id="35" name="Freeform 62"/>
            <p:cNvSpPr>
              <a:spLocks noEditPoints="1"/>
            </p:cNvSpPr>
            <p:nvPr/>
          </p:nvSpPr>
          <p:spPr bwMode="auto">
            <a:xfrm>
              <a:off x="4406792" y="1453272"/>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8" name="Group 72"/>
          <p:cNvGrpSpPr/>
          <p:nvPr/>
        </p:nvGrpSpPr>
        <p:grpSpPr>
          <a:xfrm>
            <a:off x="3787307" y="2291468"/>
            <a:ext cx="889080" cy="889080"/>
            <a:chOff x="2728576" y="1786331"/>
            <a:chExt cx="822613" cy="822613"/>
          </a:xfrm>
        </p:grpSpPr>
        <p:sp>
          <p:nvSpPr>
            <p:cNvPr id="33" name="Freeform 32"/>
            <p:cNvSpPr/>
            <p:nvPr/>
          </p:nvSpPr>
          <p:spPr>
            <a:xfrm>
              <a:off x="2728576" y="1786331"/>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5335" dirty="0"/>
            </a:p>
          </p:txBody>
        </p:sp>
        <p:sp>
          <p:nvSpPr>
            <p:cNvPr id="36" name="Freeform 66"/>
            <p:cNvSpPr>
              <a:spLocks noEditPoints="1"/>
            </p:cNvSpPr>
            <p:nvPr/>
          </p:nvSpPr>
          <p:spPr bwMode="auto">
            <a:xfrm>
              <a:off x="2932219" y="2033861"/>
              <a:ext cx="422299" cy="32755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9" name="Group 73"/>
          <p:cNvGrpSpPr/>
          <p:nvPr/>
        </p:nvGrpSpPr>
        <p:grpSpPr>
          <a:xfrm>
            <a:off x="3787307" y="4506836"/>
            <a:ext cx="889080" cy="889080"/>
            <a:chOff x="2728576" y="3447948"/>
            <a:chExt cx="822613" cy="822613"/>
          </a:xfrm>
        </p:grpSpPr>
        <p:sp>
          <p:nvSpPr>
            <p:cNvPr id="34" name="Freeform 33"/>
            <p:cNvSpPr/>
            <p:nvPr/>
          </p:nvSpPr>
          <p:spPr>
            <a:xfrm>
              <a:off x="2728576" y="3447948"/>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1705" dirty="0">
                <a:solidFill>
                  <a:schemeClr val="bg1"/>
                </a:solidFill>
              </a:endParaRPr>
            </a:p>
          </p:txBody>
        </p:sp>
        <p:sp>
          <p:nvSpPr>
            <p:cNvPr id="39" name="Freeform 6"/>
            <p:cNvSpPr>
              <a:spLocks noEditPoints="1"/>
            </p:cNvSpPr>
            <p:nvPr/>
          </p:nvSpPr>
          <p:spPr bwMode="auto">
            <a:xfrm>
              <a:off x="2957111" y="3716216"/>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0" name="Group 77"/>
          <p:cNvGrpSpPr/>
          <p:nvPr/>
        </p:nvGrpSpPr>
        <p:grpSpPr>
          <a:xfrm>
            <a:off x="7460457" y="2291468"/>
            <a:ext cx="889080" cy="889080"/>
            <a:chOff x="5573678" y="1786331"/>
            <a:chExt cx="822613" cy="822613"/>
          </a:xfrm>
        </p:grpSpPr>
        <p:sp>
          <p:nvSpPr>
            <p:cNvPr id="86" name="Freeform 85"/>
            <p:cNvSpPr/>
            <p:nvPr/>
          </p:nvSpPr>
          <p:spPr>
            <a:xfrm>
              <a:off x="5573678" y="1786331"/>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dirty="0"/>
            </a:p>
          </p:txBody>
        </p:sp>
        <p:sp>
          <p:nvSpPr>
            <p:cNvPr id="42" name="Freeform 57"/>
            <p:cNvSpPr>
              <a:spLocks noEditPoints="1"/>
            </p:cNvSpPr>
            <p:nvPr/>
          </p:nvSpPr>
          <p:spPr bwMode="auto">
            <a:xfrm>
              <a:off x="5843023" y="2071785"/>
              <a:ext cx="283922" cy="25170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1" name="Group 76"/>
          <p:cNvGrpSpPr/>
          <p:nvPr/>
        </p:nvGrpSpPr>
        <p:grpSpPr>
          <a:xfrm>
            <a:off x="7460457" y="4506836"/>
            <a:ext cx="889080" cy="889080"/>
            <a:chOff x="5573678" y="3447948"/>
            <a:chExt cx="822613" cy="822613"/>
          </a:xfrm>
        </p:grpSpPr>
        <p:sp>
          <p:nvSpPr>
            <p:cNvPr id="88" name="Freeform 87"/>
            <p:cNvSpPr/>
            <p:nvPr/>
          </p:nvSpPr>
          <p:spPr>
            <a:xfrm>
              <a:off x="5573678" y="3447948"/>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adFill>
              <a:gsLst>
                <a:gs pos="0">
                  <a:srgbClr val="A40022"/>
                </a:gs>
                <a:gs pos="100000">
                  <a:srgbClr val="FF002A"/>
                </a:gs>
              </a:gsLst>
              <a:lin ang="5400000" scaled="0"/>
            </a:gra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dirty="0"/>
            </a:p>
          </p:txBody>
        </p:sp>
        <p:sp>
          <p:nvSpPr>
            <p:cNvPr id="45" name="Freeform 131"/>
            <p:cNvSpPr/>
            <p:nvPr/>
          </p:nvSpPr>
          <p:spPr bwMode="auto">
            <a:xfrm>
              <a:off x="5824314" y="368843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2" name="Group 75"/>
          <p:cNvGrpSpPr/>
          <p:nvPr/>
        </p:nvGrpSpPr>
        <p:grpSpPr>
          <a:xfrm>
            <a:off x="5666781" y="5036861"/>
            <a:ext cx="889080" cy="889080"/>
            <a:chOff x="4160694" y="3979236"/>
            <a:chExt cx="822613" cy="822613"/>
          </a:xfrm>
        </p:grpSpPr>
        <p:sp>
          <p:nvSpPr>
            <p:cNvPr id="90" name="Freeform 89"/>
            <p:cNvSpPr/>
            <p:nvPr/>
          </p:nvSpPr>
          <p:spPr>
            <a:xfrm>
              <a:off x="4160694" y="3979236"/>
              <a:ext cx="822613" cy="822613"/>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843C0C"/>
            </a:solidFill>
            <a:ln w="12700">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3200" dirty="0">
                <a:solidFill>
                  <a:schemeClr val="bg1"/>
                </a:solidFill>
              </a:endParaRPr>
            </a:p>
          </p:txBody>
        </p:sp>
        <p:sp>
          <p:nvSpPr>
            <p:cNvPr id="48" name="Freeform 5"/>
            <p:cNvSpPr>
              <a:spLocks noEditPoints="1"/>
            </p:cNvSpPr>
            <p:nvPr/>
          </p:nvSpPr>
          <p:spPr bwMode="auto">
            <a:xfrm>
              <a:off x="4388138" y="4206680"/>
              <a:ext cx="367725" cy="36772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3" name="Group 74"/>
          <p:cNvGrpSpPr/>
          <p:nvPr/>
        </p:nvGrpSpPr>
        <p:grpSpPr>
          <a:xfrm>
            <a:off x="5425816" y="3036476"/>
            <a:ext cx="1340370" cy="1340364"/>
            <a:chOff x="4069334" y="2505075"/>
            <a:chExt cx="1005332" cy="1005328"/>
          </a:xfrm>
          <a:gradFill>
            <a:gsLst>
              <a:gs pos="0">
                <a:srgbClr val="A40022"/>
              </a:gs>
              <a:gs pos="100000">
                <a:srgbClr val="FF002A"/>
              </a:gs>
            </a:gsLst>
            <a:lin ang="5400000" scaled="0"/>
          </a:gradFill>
        </p:grpSpPr>
        <p:sp>
          <p:nvSpPr>
            <p:cNvPr id="110" name="Freeform 109"/>
            <p:cNvSpPr/>
            <p:nvPr/>
          </p:nvSpPr>
          <p:spPr>
            <a:xfrm>
              <a:off x="4069334" y="2505075"/>
              <a:ext cx="1005332" cy="1005328"/>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grp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US" sz="4800" dirty="0"/>
            </a:p>
          </p:txBody>
        </p:sp>
        <p:sp>
          <p:nvSpPr>
            <p:cNvPr id="51" name="Freeform 42"/>
            <p:cNvSpPr>
              <a:spLocks noEditPoints="1"/>
            </p:cNvSpPr>
            <p:nvPr/>
          </p:nvSpPr>
          <p:spPr bwMode="auto">
            <a:xfrm>
              <a:off x="4342130" y="2809875"/>
              <a:ext cx="459742" cy="39572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cxnSp>
        <p:nvCxnSpPr>
          <p:cNvPr id="57" name="Straight Connector 56"/>
          <p:cNvCxnSpPr/>
          <p:nvPr/>
        </p:nvCxnSpPr>
        <p:spPr>
          <a:xfrm flipH="1">
            <a:off x="6096000" y="2493459"/>
            <a:ext cx="3" cy="440382"/>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096000" y="4473382"/>
            <a:ext cx="3" cy="440382"/>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6762641" y="2933840"/>
            <a:ext cx="668857" cy="387094"/>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flipV="1">
            <a:off x="4734995" y="4090708"/>
            <a:ext cx="694366" cy="382675"/>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4400000" flipV="1">
            <a:off x="6767508" y="4148991"/>
            <a:ext cx="668857" cy="387094"/>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4400000" flipV="1">
            <a:off x="4727027" y="2963263"/>
            <a:ext cx="694366" cy="382675"/>
          </a:xfrm>
          <a:prstGeom prst="line">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extBox 143"/>
          <p:cNvSpPr txBox="1"/>
          <p:nvPr/>
        </p:nvSpPr>
        <p:spPr>
          <a:xfrm>
            <a:off x="1410119" y="2599987"/>
            <a:ext cx="2336858" cy="880241"/>
          </a:xfrm>
          <a:prstGeom prst="rect">
            <a:avLst/>
          </a:prstGeom>
          <a:noFill/>
        </p:spPr>
        <p:txBody>
          <a:bodyPr wrap="square" rtlCol="0">
            <a:spAutoFit/>
          </a:bodyPr>
          <a:lstStyle/>
          <a:p>
            <a:pPr algn="r">
              <a:lnSpc>
                <a:spcPct val="150000"/>
              </a:lnSpc>
            </a:pPr>
            <a:r>
              <a:rPr lang="zh-CN" altLang="en-US" sz="1705"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0" name="TextBox 143"/>
          <p:cNvSpPr txBox="1"/>
          <p:nvPr/>
        </p:nvSpPr>
        <p:spPr>
          <a:xfrm>
            <a:off x="3319241" y="1190038"/>
            <a:ext cx="2336858" cy="880241"/>
          </a:xfrm>
          <a:prstGeom prst="rect">
            <a:avLst/>
          </a:prstGeom>
          <a:noFill/>
        </p:spPr>
        <p:txBody>
          <a:bodyPr wrap="square" rtlCol="0">
            <a:spAutoFit/>
          </a:bodyPr>
          <a:lstStyle/>
          <a:p>
            <a:pPr algn="r">
              <a:lnSpc>
                <a:spcPct val="150000"/>
              </a:lnSpc>
            </a:pPr>
            <a:r>
              <a:rPr lang="zh-CN" altLang="en-US" sz="1705"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3" name="TextBox 143"/>
          <p:cNvSpPr txBox="1"/>
          <p:nvPr/>
        </p:nvSpPr>
        <p:spPr>
          <a:xfrm>
            <a:off x="8503645" y="2381051"/>
            <a:ext cx="2336858" cy="880241"/>
          </a:xfrm>
          <a:prstGeom prst="rect">
            <a:avLst/>
          </a:prstGeom>
          <a:noFill/>
        </p:spPr>
        <p:txBody>
          <a:bodyPr wrap="square" rtlCol="0">
            <a:spAutoFit/>
          </a:bodyPr>
          <a:lstStyle/>
          <a:p>
            <a:pPr>
              <a:lnSpc>
                <a:spcPct val="150000"/>
              </a:lnSpc>
            </a:pPr>
            <a:r>
              <a:rPr lang="zh-CN" altLang="en-US" sz="1705"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4" name="TextBox 143"/>
          <p:cNvSpPr txBox="1"/>
          <p:nvPr/>
        </p:nvSpPr>
        <p:spPr>
          <a:xfrm>
            <a:off x="8503645" y="4701773"/>
            <a:ext cx="2336858" cy="880241"/>
          </a:xfrm>
          <a:prstGeom prst="rect">
            <a:avLst/>
          </a:prstGeom>
          <a:noFill/>
        </p:spPr>
        <p:txBody>
          <a:bodyPr wrap="square" rtlCol="0">
            <a:spAutoFit/>
          </a:bodyPr>
          <a:lstStyle/>
          <a:p>
            <a:pPr>
              <a:lnSpc>
                <a:spcPct val="150000"/>
              </a:lnSpc>
            </a:pPr>
            <a:r>
              <a:rPr lang="zh-CN" altLang="en-US" sz="1705"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43"/>
          <p:cNvSpPr txBox="1"/>
          <p:nvPr/>
        </p:nvSpPr>
        <p:spPr>
          <a:xfrm>
            <a:off x="6515673" y="5498699"/>
            <a:ext cx="2336858" cy="880241"/>
          </a:xfrm>
          <a:prstGeom prst="rect">
            <a:avLst/>
          </a:prstGeom>
          <a:noFill/>
        </p:spPr>
        <p:txBody>
          <a:bodyPr wrap="square" rtlCol="0">
            <a:spAutoFit/>
          </a:bodyPr>
          <a:lstStyle/>
          <a:p>
            <a:pPr>
              <a:lnSpc>
                <a:spcPct val="150000"/>
              </a:lnSpc>
            </a:pPr>
            <a:r>
              <a:rPr lang="zh-CN" altLang="en-US" sz="1705"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dirty="0">
              <a:solidFill>
                <a:schemeClr val="accent4"/>
              </a:solidFill>
              <a:latin typeface="微软雅黑" panose="020B0503020204020204" pitchFamily="34" charset="-122"/>
              <a:ea typeface="微软雅黑" panose="020B0503020204020204" pitchFamily="34" charset="-122"/>
            </a:endParaRPr>
          </a:p>
          <a:p>
            <a:pP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43"/>
          <p:cNvSpPr txBox="1"/>
          <p:nvPr/>
        </p:nvSpPr>
        <p:spPr>
          <a:xfrm>
            <a:off x="1410119" y="4964495"/>
            <a:ext cx="2336858" cy="880241"/>
          </a:xfrm>
          <a:prstGeom prst="rect">
            <a:avLst/>
          </a:prstGeom>
          <a:noFill/>
        </p:spPr>
        <p:txBody>
          <a:bodyPr wrap="square" rtlCol="0">
            <a:spAutoFit/>
          </a:bodyPr>
          <a:lstStyle/>
          <a:p>
            <a:pPr algn="r">
              <a:lnSpc>
                <a:spcPct val="150000"/>
              </a:lnSpc>
            </a:pPr>
            <a:r>
              <a:rPr lang="zh-CN" altLang="en-US" sz="1705"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endParaRPr lang="en-US" altLang="zh-CN" sz="855" b="1" dirty="0">
              <a:solidFill>
                <a:schemeClr val="accent4"/>
              </a:solidFill>
              <a:latin typeface="微软雅黑" panose="020B0503020204020204" pitchFamily="34" charset="-122"/>
              <a:ea typeface="微软雅黑" panose="020B0503020204020204" pitchFamily="34" charset="-122"/>
            </a:endParaRPr>
          </a:p>
          <a:p>
            <a:pPr algn="r">
              <a:lnSpc>
                <a:spcPct val="150000"/>
              </a:lnSpc>
            </a:pPr>
            <a:r>
              <a:rPr lang="zh-CN" altLang="en-US"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85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 name="文本占位符 1"/>
          <p:cNvSpPr>
            <a:spLocks noGrp="1"/>
          </p:cNvSpPr>
          <p:nvPr>
            <p:ph type="body" sz="quarter" idx="10"/>
          </p:nvPr>
        </p:nvSpPr>
        <p:spPr/>
        <p:txBody>
          <a:bodyPr/>
          <a:lstStyle/>
          <a:p>
            <a:r>
              <a:rPr lang="zh-CN" altLang="en-US" dirty="0"/>
              <a:t>工作存在不足之处</a:t>
            </a:r>
            <a:endParaRPr lang="en-GB" altLang="zh-CN" dirty="0"/>
          </a:p>
        </p:txBody>
      </p:sp>
      <p:sp>
        <p:nvSpPr>
          <p:cNvPr id="3" name="灯片编号占位符 2"/>
          <p:cNvSpPr>
            <a:spLocks noGrp="1"/>
          </p:cNvSpPr>
          <p:nvPr>
            <p:ph type="sldNum" sz="quarter" idx="12"/>
          </p:nvPr>
        </p:nvSpPr>
        <p:spPr/>
        <p:txBody>
          <a:bodyPr/>
          <a:lstStyle/>
          <a:p>
            <a:fld id="{E0596BC5-39E9-41F1-BBD9-DF4DEBACD03C}" type="slidenum">
              <a:rPr lang="zh-CN" altLang="en-US" smtClean="0"/>
              <a:t>33</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6000">
        <p14:flip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edge">
                                      <p:cBhvr>
                                        <p:cTn id="13" dur="2000"/>
                                        <p:tgtEl>
                                          <p:spTgt spid="5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up)">
                                      <p:cBhvr>
                                        <p:cTn id="27" dur="500"/>
                                        <p:tgtEl>
                                          <p:spTgt spid="58"/>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4500"/>
                            </p:stCondLst>
                            <p:childTnLst>
                              <p:par>
                                <p:cTn id="35" presetID="22" presetClass="entr" presetSubtype="2" fill="hold" nodeType="after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right)">
                                      <p:cBhvr>
                                        <p:cTn id="37" dur="500"/>
                                        <p:tgtEl>
                                          <p:spTgt spid="68"/>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wipe(left)">
                                      <p:cBhvr>
                                        <p:cTn id="47" dur="500"/>
                                        <p:tgtEl>
                                          <p:spTgt spid="67"/>
                                        </p:tgtEl>
                                      </p:cBhvr>
                                    </p:animEffect>
                                  </p:childTnLst>
                                </p:cTn>
                              </p:par>
                            </p:childTnLst>
                          </p:cTn>
                        </p:par>
                        <p:par>
                          <p:cTn id="48" fill="hold">
                            <p:stCondLst>
                              <p:cond delay="60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left)">
                                      <p:cBhvr>
                                        <p:cTn id="57" dur="500"/>
                                        <p:tgtEl>
                                          <p:spTgt spid="61"/>
                                        </p:tgtEl>
                                      </p:cBhvr>
                                    </p:animEffect>
                                  </p:childTnLst>
                                </p:cTn>
                              </p:par>
                            </p:childTnLst>
                          </p:cTn>
                        </p:par>
                        <p:par>
                          <p:cTn id="58" fill="hold">
                            <p:stCondLst>
                              <p:cond delay="70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7500"/>
                            </p:stCondLst>
                            <p:childTnLst>
                              <p:par>
                                <p:cTn id="65" presetID="22" presetClass="entr" presetSubtype="2"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right)">
                                      <p:cBhvr>
                                        <p:cTn id="67" dur="500"/>
                                        <p:tgtEl>
                                          <p:spTgt spid="6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8500"/>
                            </p:stCondLst>
                            <p:childTnLst>
                              <p:par>
                                <p:cTn id="75" presetID="22" presetClass="entr" presetSubtype="2"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right)">
                                      <p:cBhvr>
                                        <p:cTn id="77" dur="500"/>
                                        <p:tgtEl>
                                          <p:spTgt spid="59"/>
                                        </p:tgtEl>
                                      </p:cBhvr>
                                    </p:animEffect>
                                  </p:childTnLst>
                                </p:cTn>
                              </p:par>
                            </p:childTnLst>
                          </p:cTn>
                        </p:par>
                        <p:par>
                          <p:cTn id="78" fill="hold">
                            <p:stCondLst>
                              <p:cond delay="9000"/>
                            </p:stCondLst>
                            <p:childTnLst>
                              <p:par>
                                <p:cTn id="79" presetID="22" presetClass="entr" presetSubtype="2"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right)">
                                      <p:cBhvr>
                                        <p:cTn id="81" dur="500"/>
                                        <p:tgtEl>
                                          <p:spTgt spid="60"/>
                                        </p:tgtEl>
                                      </p:cBhvr>
                                    </p:animEffect>
                                  </p:childTnLst>
                                </p:cTn>
                              </p:par>
                            </p:childTnLst>
                          </p:cTn>
                        </p:par>
                        <p:par>
                          <p:cTn id="82" fill="hold">
                            <p:stCondLst>
                              <p:cond delay="9500"/>
                            </p:stCondLst>
                            <p:childTnLst>
                              <p:par>
                                <p:cTn id="83" presetID="22" presetClass="entr" presetSubtype="2" fill="hold" grpId="0" nodeType="after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wipe(right)">
                                      <p:cBhvr>
                                        <p:cTn id="85" dur="500"/>
                                        <p:tgtEl>
                                          <p:spTgt spid="63"/>
                                        </p:tgtEl>
                                      </p:cBhvr>
                                    </p:animEffect>
                                  </p:childTnLst>
                                </p:cTn>
                              </p:par>
                            </p:childTnLst>
                          </p:cTn>
                        </p:par>
                        <p:par>
                          <p:cTn id="86" fill="hold">
                            <p:stCondLst>
                              <p:cond delay="10000"/>
                            </p:stCondLst>
                            <p:childTnLst>
                              <p:par>
                                <p:cTn id="87" presetID="22" presetClass="entr" presetSubtype="2"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wipe(right)">
                                      <p:cBhvr>
                                        <p:cTn id="89" dur="500"/>
                                        <p:tgtEl>
                                          <p:spTgt spid="64"/>
                                        </p:tgtEl>
                                      </p:cBhvr>
                                    </p:animEffect>
                                  </p:childTnLst>
                                </p:cTn>
                              </p:par>
                            </p:childTnLst>
                          </p:cTn>
                        </p:par>
                        <p:par>
                          <p:cTn id="90" fill="hold">
                            <p:stCondLst>
                              <p:cond delay="10500"/>
                            </p:stCondLst>
                            <p:childTnLst>
                              <p:par>
                                <p:cTn id="91" presetID="22" presetClass="entr" presetSubtype="2"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right)">
                                      <p:cBhvr>
                                        <p:cTn id="93" dur="500"/>
                                        <p:tgtEl>
                                          <p:spTgt spid="65"/>
                                        </p:tgtEl>
                                      </p:cBhvr>
                                    </p:animEffect>
                                  </p:childTnLst>
                                </p:cTn>
                              </p:par>
                            </p:childTnLst>
                          </p:cTn>
                        </p:par>
                        <p:par>
                          <p:cTn id="94" fill="hold">
                            <p:stCondLst>
                              <p:cond delay="11000"/>
                            </p:stCondLst>
                            <p:childTnLst>
                              <p:par>
                                <p:cTn id="95" presetID="22" presetClass="entr" presetSubtype="2" fill="hold" grpId="0" nodeType="after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wipe(right)">
                                      <p:cBhvr>
                                        <p:cTn id="9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p:bldP spid="60" grpId="0"/>
      <p:bldP spid="63" grpId="0"/>
      <p:bldP spid="64" grpId="0"/>
      <p:bldP spid="65" grpId="0"/>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endParaRPr lang="zh-CN" altLang="en-US"/>
          </a:p>
        </p:txBody>
      </p:sp>
      <p:cxnSp>
        <p:nvCxnSpPr>
          <p:cNvPr id="26" name="MH_Other_4"/>
          <p:cNvCxnSpPr/>
          <p:nvPr>
            <p:custDataLst>
              <p:tags r:id="rId1"/>
            </p:custDataLst>
          </p:nvPr>
        </p:nvCxnSpPr>
        <p:spPr>
          <a:xfrm>
            <a:off x="3833649" y="2187816"/>
            <a:ext cx="1600716"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895859" y="1618321"/>
            <a:ext cx="4902769" cy="1010324"/>
            <a:chOff x="6041001" y="1937629"/>
            <a:chExt cx="4902769" cy="1010324"/>
          </a:xfrm>
        </p:grpSpPr>
        <p:sp>
          <p:nvSpPr>
            <p:cNvPr id="28"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65000"/>
                      <a:lumOff val="35000"/>
                    </a:schemeClr>
                  </a:solidFill>
                </a:rPr>
                <a:t>此处添加详细文本描述，建议与标题相关并符合整体语言风格，语言描述尽量简洁生动</a:t>
              </a:r>
            </a:p>
          </p:txBody>
        </p:sp>
        <p:sp>
          <p:nvSpPr>
            <p:cNvPr id="30"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chemeClr val="tx1">
                      <a:lumMod val="65000"/>
                      <a:lumOff val="35000"/>
                    </a:schemeClr>
                  </a:solidFill>
                </a:rPr>
                <a:t>添加标题文字</a:t>
              </a:r>
            </a:p>
          </p:txBody>
        </p:sp>
      </p:grpSp>
      <p:sp>
        <p:nvSpPr>
          <p:cNvPr id="23" name="MH_Other_1"/>
          <p:cNvSpPr/>
          <p:nvPr>
            <p:custDataLst>
              <p:tags r:id="rId2"/>
            </p:custDataLst>
          </p:nvPr>
        </p:nvSpPr>
        <p:spPr>
          <a:xfrm rot="21439215">
            <a:off x="3093049" y="2768612"/>
            <a:ext cx="990128" cy="1002970"/>
          </a:xfrm>
          <a:prstGeom prst="roundRect">
            <a:avLst>
              <a:gd name="adj" fmla="val 18567"/>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r>
              <a:rPr lang="en-US" altLang="zh-CN" sz="4800" dirty="0"/>
              <a:t>3</a:t>
            </a:r>
            <a:endParaRPr lang="zh-CN" altLang="en-US" sz="4800" dirty="0"/>
          </a:p>
        </p:txBody>
      </p:sp>
      <p:sp>
        <p:nvSpPr>
          <p:cNvPr id="25" name="MH_Other_3"/>
          <p:cNvSpPr/>
          <p:nvPr>
            <p:custDataLst>
              <p:tags r:id="rId3"/>
            </p:custDataLst>
          </p:nvPr>
        </p:nvSpPr>
        <p:spPr>
          <a:xfrm rot="183635">
            <a:off x="2816168" y="1748947"/>
            <a:ext cx="991412" cy="1002970"/>
          </a:xfrm>
          <a:prstGeom prst="roundRect">
            <a:avLst>
              <a:gd name="adj" fmla="val 18567"/>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r>
              <a:rPr lang="en-US" altLang="zh-CN" sz="4800" dirty="0"/>
              <a:t>4</a:t>
            </a:r>
            <a:endParaRPr lang="zh-CN" altLang="en-US" sz="4800" dirty="0"/>
          </a:p>
        </p:txBody>
      </p:sp>
      <p:sp>
        <p:nvSpPr>
          <p:cNvPr id="32" name="MH_Other_1"/>
          <p:cNvSpPr/>
          <p:nvPr>
            <p:custDataLst>
              <p:tags r:id="rId4"/>
            </p:custDataLst>
          </p:nvPr>
        </p:nvSpPr>
        <p:spPr>
          <a:xfrm>
            <a:off x="2719496" y="3808694"/>
            <a:ext cx="990128" cy="1002970"/>
          </a:xfrm>
          <a:prstGeom prst="roundRect">
            <a:avLst>
              <a:gd name="adj" fmla="val 1856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rgbClr val="FFFFFF"/>
                </a:solidFill>
              </a:rPr>
              <a:t>2</a:t>
            </a:r>
            <a:endParaRPr lang="zh-CN" altLang="en-US" sz="6000" dirty="0">
              <a:solidFill>
                <a:srgbClr val="FFFFFF"/>
              </a:solidFill>
            </a:endParaRPr>
          </a:p>
        </p:txBody>
      </p:sp>
      <p:sp>
        <p:nvSpPr>
          <p:cNvPr id="33" name="MH_Other_1"/>
          <p:cNvSpPr/>
          <p:nvPr>
            <p:custDataLst>
              <p:tags r:id="rId5"/>
            </p:custDataLst>
          </p:nvPr>
        </p:nvSpPr>
        <p:spPr>
          <a:xfrm rot="21261977">
            <a:off x="3059136" y="4814300"/>
            <a:ext cx="990128" cy="1002970"/>
          </a:xfrm>
          <a:prstGeom prst="roundRect">
            <a:avLst>
              <a:gd name="adj" fmla="val 1856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6000" dirty="0">
                <a:solidFill>
                  <a:srgbClr val="FFFFFF"/>
                </a:solidFill>
              </a:rPr>
              <a:t>1</a:t>
            </a:r>
            <a:endParaRPr lang="zh-CN" altLang="en-US" sz="6000" dirty="0">
              <a:solidFill>
                <a:srgbClr val="FFFFFF"/>
              </a:solidFill>
            </a:endParaRPr>
          </a:p>
        </p:txBody>
      </p:sp>
      <p:grpSp>
        <p:nvGrpSpPr>
          <p:cNvPr id="3" name="组合 2"/>
          <p:cNvGrpSpPr/>
          <p:nvPr/>
        </p:nvGrpSpPr>
        <p:grpSpPr>
          <a:xfrm>
            <a:off x="1388612" y="1908306"/>
            <a:ext cx="1582058" cy="3969656"/>
            <a:chOff x="1388612" y="1908306"/>
            <a:chExt cx="1582058" cy="3969656"/>
          </a:xfrm>
        </p:grpSpPr>
        <p:sp>
          <p:nvSpPr>
            <p:cNvPr id="27"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sp>
          <p:nvSpPr>
            <p:cNvPr id="4" name="梯形 3"/>
            <p:cNvSpPr/>
            <p:nvPr/>
          </p:nvSpPr>
          <p:spPr>
            <a:xfrm>
              <a:off x="1388612" y="3818963"/>
              <a:ext cx="1582058" cy="2058999"/>
            </a:xfrm>
            <a:prstGeom prst="trapezoid">
              <a:avLst>
                <a:gd name="adj" fmla="val 32339"/>
              </a:avLst>
            </a:prstGeom>
            <a:solidFill>
              <a:srgbClr val="D3D3D3"/>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000">
                <a:solidFill>
                  <a:srgbClr val="FFFFFF"/>
                </a:solidFill>
              </a:endParaRPr>
            </a:p>
          </p:txBody>
        </p:sp>
      </p:grpSp>
      <p:cxnSp>
        <p:nvCxnSpPr>
          <p:cNvPr id="37" name="MH_Other_4"/>
          <p:cNvCxnSpPr/>
          <p:nvPr>
            <p:custDataLst>
              <p:tags r:id="rId6"/>
            </p:custDataLst>
          </p:nvPr>
        </p:nvCxnSpPr>
        <p:spPr>
          <a:xfrm>
            <a:off x="4096103" y="3215770"/>
            <a:ext cx="1338262"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MH_Other_4"/>
          <p:cNvCxnSpPr/>
          <p:nvPr>
            <p:custDataLst>
              <p:tags r:id="rId7"/>
            </p:custDataLst>
          </p:nvPr>
        </p:nvCxnSpPr>
        <p:spPr>
          <a:xfrm>
            <a:off x="3709624" y="4243724"/>
            <a:ext cx="172474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MH_Other_4"/>
          <p:cNvCxnSpPr/>
          <p:nvPr>
            <p:custDataLst>
              <p:tags r:id="rId8"/>
            </p:custDataLst>
          </p:nvPr>
        </p:nvCxnSpPr>
        <p:spPr>
          <a:xfrm>
            <a:off x="4096103" y="5271677"/>
            <a:ext cx="1338262"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895859" y="2706610"/>
            <a:ext cx="4902769" cy="995810"/>
            <a:chOff x="6041001" y="1952143"/>
            <a:chExt cx="4902769" cy="995810"/>
          </a:xfrm>
        </p:grpSpPr>
        <p:sp>
          <p:nvSpPr>
            <p:cNvPr id="50"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endParaRPr lang="zh-CN" altLang="en-US" sz="1400" dirty="0">
                <a:solidFill>
                  <a:schemeClr val="tx1">
                    <a:lumMod val="65000"/>
                    <a:lumOff val="35000"/>
                  </a:schemeClr>
                </a:solidFill>
              </a:endParaRPr>
            </a:p>
          </p:txBody>
        </p:sp>
        <p:sp>
          <p:nvSpPr>
            <p:cNvPr id="54"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chemeClr val="tx1">
                      <a:lumMod val="65000"/>
                      <a:lumOff val="35000"/>
                    </a:schemeClr>
                  </a:solidFill>
                </a:rPr>
                <a:t>添加标题文字</a:t>
              </a:r>
            </a:p>
          </p:txBody>
        </p:sp>
      </p:grpSp>
      <p:grpSp>
        <p:nvGrpSpPr>
          <p:cNvPr id="55" name="组合 54"/>
          <p:cNvGrpSpPr/>
          <p:nvPr/>
        </p:nvGrpSpPr>
        <p:grpSpPr>
          <a:xfrm>
            <a:off x="5895859" y="3780385"/>
            <a:ext cx="4902769" cy="995810"/>
            <a:chOff x="6041001" y="1952143"/>
            <a:chExt cx="4902769" cy="995810"/>
          </a:xfrm>
        </p:grpSpPr>
        <p:sp>
          <p:nvSpPr>
            <p:cNvPr id="68"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65000"/>
                      <a:lumOff val="35000"/>
                    </a:schemeClr>
                  </a:solidFill>
                </a:rPr>
                <a:t>此处添加详细文本描述，建议与标题相关并符合整体语言风格，语言描述尽量简洁生动</a:t>
              </a:r>
            </a:p>
          </p:txBody>
        </p:sp>
        <p:sp>
          <p:nvSpPr>
            <p:cNvPr id="69"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chemeClr val="tx1">
                      <a:lumMod val="65000"/>
                      <a:lumOff val="35000"/>
                    </a:schemeClr>
                  </a:solidFill>
                </a:rPr>
                <a:t>添加标题文字</a:t>
              </a:r>
            </a:p>
          </p:txBody>
        </p:sp>
      </p:grpSp>
      <p:grpSp>
        <p:nvGrpSpPr>
          <p:cNvPr id="70" name="组合 69"/>
          <p:cNvGrpSpPr/>
          <p:nvPr/>
        </p:nvGrpSpPr>
        <p:grpSpPr>
          <a:xfrm>
            <a:off x="5895859" y="4868675"/>
            <a:ext cx="4902769" cy="981296"/>
            <a:chOff x="6041001" y="1966657"/>
            <a:chExt cx="4902769" cy="981296"/>
          </a:xfrm>
        </p:grpSpPr>
        <p:sp>
          <p:nvSpPr>
            <p:cNvPr id="71"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400" dirty="0">
                  <a:solidFill>
                    <a:schemeClr val="tx1">
                      <a:lumMod val="65000"/>
                      <a:lumOff val="35000"/>
                    </a:schemeClr>
                  </a:solidFill>
                </a:rPr>
                <a:t>此处添加详细文本描述，建议与标题相关并符合整体语言风格，语言描述尽量简洁生动</a:t>
              </a:r>
            </a:p>
          </p:txBody>
        </p:sp>
        <p:sp>
          <p:nvSpPr>
            <p:cNvPr id="72"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000" b="1" dirty="0">
                  <a:solidFill>
                    <a:schemeClr val="tx1">
                      <a:lumMod val="65000"/>
                      <a:lumOff val="35000"/>
                    </a:schemeClr>
                  </a:solidFill>
                </a:rPr>
                <a:t>添加标题文字</a:t>
              </a:r>
            </a:p>
          </p:txBody>
        </p:sp>
      </p:grpSp>
      <p:sp>
        <p:nvSpPr>
          <p:cNvPr id="29" name="文本框 28"/>
          <p:cNvSpPr txBox="1"/>
          <p:nvPr/>
        </p:nvSpPr>
        <p:spPr>
          <a:xfrm>
            <a:off x="11487150" y="-647700"/>
            <a:ext cx="877163" cy="369332"/>
          </a:xfrm>
          <a:prstGeom prst="rect">
            <a:avLst/>
          </a:prstGeom>
          <a:noFill/>
        </p:spPr>
        <p:txBody>
          <a:bodyPr wrap="none" rtlCol="0">
            <a:spAutoFit/>
          </a:bodyPr>
          <a:lstStyle/>
          <a:p>
            <a:r>
              <a:rPr lang="zh-CN" altLang="en-US" dirty="0"/>
              <a:t>延迟符</a:t>
            </a:r>
          </a:p>
        </p:txBody>
      </p:sp>
      <p:sp>
        <p:nvSpPr>
          <p:cNvPr id="6" name="灯片编号占位符 5"/>
          <p:cNvSpPr>
            <a:spLocks noGrp="1"/>
          </p:cNvSpPr>
          <p:nvPr>
            <p:ph type="sldNum" sz="quarter" idx="12"/>
          </p:nvPr>
        </p:nvSpPr>
        <p:spPr/>
        <p:txBody>
          <a:bodyPr/>
          <a:lstStyle/>
          <a:p>
            <a:fld id="{E0596BC5-39E9-41F1-BBD9-DF4DEBACD03C}" type="slidenum">
              <a:rPr lang="zh-CN" altLang="en-US" smtClean="0"/>
              <a:t>34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4073">
        <p14:reveal/>
      </p:transition>
    </mc:Choice>
    <mc:Fallback xmlns="">
      <p:transition spd="slow" advTm="407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8" fill="hold" nodeType="withEffect">
                                  <p:stCondLst>
                                    <p:cond delay="5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par>
                                <p:cTn id="11" presetID="22" presetClass="entr" presetSubtype="8" fill="hold" nodeType="withEffect">
                                  <p:stCondLst>
                                    <p:cond delay="900"/>
                                  </p:stCondLst>
                                  <p:childTnLst>
                                    <p:set>
                                      <p:cBhvr>
                                        <p:cTn id="12" dur="1" fill="hold">
                                          <p:stCondLst>
                                            <p:cond delay="0"/>
                                          </p:stCondLst>
                                        </p:cTn>
                                        <p:tgtEl>
                                          <p:spTgt spid="70"/>
                                        </p:tgtEl>
                                        <p:attrNameLst>
                                          <p:attrName>style.visibility</p:attrName>
                                        </p:attrNameLst>
                                      </p:cBhvr>
                                      <p:to>
                                        <p:strVal val="visible"/>
                                      </p:to>
                                    </p:set>
                                    <p:animEffect transition="in" filter="wipe(left)">
                                      <p:cBhvr>
                                        <p:cTn id="13" dur="500"/>
                                        <p:tgtEl>
                                          <p:spTgt spid="70"/>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22" presetClass="entr" presetSubtype="8" fill="hold"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nodeType="withEffect">
                                  <p:stCondLst>
                                    <p:cond delay="120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2" presetClass="entr" presetSubtype="8" fill="hold" nodeType="withEffect">
                                  <p:stCondLst>
                                    <p:cond delay="9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8" fill="hold" nodeType="withEffect">
                                  <p:stCondLst>
                                    <p:cond delay="140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4" fill="hold" nodeType="withEffect">
                                  <p:stCondLst>
                                    <p:cond delay="110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22" presetClass="entr" presetSubtype="8" fill="hold" nodeType="withEffect">
                                  <p:stCondLst>
                                    <p:cond delay="19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nodeType="withEffect">
                                  <p:stCondLst>
                                    <p:cond delay="24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2" grpId="0" animBg="1"/>
      <p:bldP spid="33" grpId="0" animBg="1"/>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27"/>
          <p:cNvSpPr>
            <a:spLocks noGrp="1"/>
          </p:cNvSpPr>
          <p:nvPr>
            <p:ph type="body" sz="quarter" idx="10"/>
          </p:nvPr>
        </p:nvSpPr>
        <p:spPr/>
        <p:txBody>
          <a:bodyPr/>
          <a:lstStyle/>
          <a:p>
            <a:endParaRPr lang="zh-CN" altLang="en-US"/>
          </a:p>
        </p:txBody>
      </p:sp>
      <p:grpSp>
        <p:nvGrpSpPr>
          <p:cNvPr id="26" name="组合 25"/>
          <p:cNvGrpSpPr/>
          <p:nvPr/>
        </p:nvGrpSpPr>
        <p:grpSpPr>
          <a:xfrm>
            <a:off x="685800" y="2299204"/>
            <a:ext cx="2714844" cy="1395354"/>
            <a:chOff x="685800" y="2299204"/>
            <a:chExt cx="2714844" cy="1395354"/>
          </a:xfrm>
        </p:grpSpPr>
        <p:sp>
          <p:nvSpPr>
            <p:cNvPr id="8" name="矩形 7"/>
            <p:cNvSpPr/>
            <p:nvPr/>
          </p:nvSpPr>
          <p:spPr>
            <a:xfrm>
              <a:off x="1925005" y="2299204"/>
              <a:ext cx="1467068" cy="400110"/>
            </a:xfrm>
            <a:prstGeom prst="rect">
              <a:avLst/>
            </a:prstGeom>
          </p:spPr>
          <p:txBody>
            <a:bodyPr wrap="none">
              <a:spAutoFit/>
            </a:bodyPr>
            <a:lstStyle/>
            <a:p>
              <a:pPr algn="r"/>
              <a:r>
                <a:rPr lang="zh-CN" altLang="en-US" sz="2000" dirty="0">
                  <a:solidFill>
                    <a:schemeClr val="tx1">
                      <a:lumMod val="65000"/>
                      <a:lumOff val="35000"/>
                    </a:schemeClr>
                  </a:solidFill>
                </a:rPr>
                <a:t>有利于民生</a:t>
              </a:r>
            </a:p>
          </p:txBody>
        </p:sp>
        <p:sp>
          <p:nvSpPr>
            <p:cNvPr id="9" name="矩形 8"/>
            <p:cNvSpPr/>
            <p:nvPr/>
          </p:nvSpPr>
          <p:spPr>
            <a:xfrm>
              <a:off x="685800" y="2632729"/>
              <a:ext cx="2714844" cy="1061829"/>
            </a:xfrm>
            <a:prstGeom prst="rect">
              <a:avLst/>
            </a:prstGeom>
          </p:spPr>
          <p:txBody>
            <a:bodyPr wrap="square">
              <a:spAutoFit/>
            </a:bodyPr>
            <a:lstStyle/>
            <a:p>
              <a:pPr algn="r">
                <a:lnSpc>
                  <a:spcPct val="150000"/>
                </a:lnSpc>
              </a:pPr>
              <a:r>
                <a:rPr lang="zh-CN" altLang="en-US" sz="1400" dirty="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65000"/>
                    <a:lumOff val="35000"/>
                  </a:schemeClr>
                </a:solidFill>
                <a:ea typeface="+mj-ea"/>
                <a:cs typeface="Segoe UI Semilight" panose="020B0402040204020203" pitchFamily="34" charset="0"/>
              </a:endParaRPr>
            </a:p>
          </p:txBody>
        </p:sp>
      </p:grpSp>
      <p:grpSp>
        <p:nvGrpSpPr>
          <p:cNvPr id="13" name="组合 12"/>
          <p:cNvGrpSpPr/>
          <p:nvPr/>
        </p:nvGrpSpPr>
        <p:grpSpPr>
          <a:xfrm>
            <a:off x="5551356" y="2709927"/>
            <a:ext cx="2756006" cy="2408877"/>
            <a:chOff x="5551356" y="2709927"/>
            <a:chExt cx="2756006" cy="2408877"/>
          </a:xfrm>
          <a:solidFill>
            <a:schemeClr val="tx2">
              <a:lumMod val="75000"/>
            </a:schemeClr>
          </a:solidFill>
          <a:effectLst>
            <a:outerShdw blurRad="419100" dist="419100" dir="5400000" algn="ctr" rotWithShape="0">
              <a:srgbClr val="000000">
                <a:alpha val="43137"/>
              </a:srgbClr>
            </a:outerShdw>
          </a:effectLst>
        </p:grpSpPr>
        <p:sp>
          <p:nvSpPr>
            <p:cNvPr id="6" name="任意多边形 5"/>
            <p:cNvSpPr/>
            <p:nvPr/>
          </p:nvSpPr>
          <p:spPr>
            <a:xfrm rot="6300000">
              <a:off x="5724920" y="2536363"/>
              <a:ext cx="2408877" cy="2756006"/>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adFill>
              <a:gsLst>
                <a:gs pos="0">
                  <a:srgbClr val="A40022"/>
                </a:gs>
                <a:gs pos="100000">
                  <a:srgbClr val="FF002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l="30879" t="2197" r="5625" b="2559"/>
            <a:stretch>
              <a:fillRect/>
            </a:stretch>
          </p:blipFill>
          <p:spPr>
            <a:xfrm>
              <a:off x="5802390" y="2916074"/>
              <a:ext cx="1901138" cy="1901138"/>
            </a:xfrm>
            <a:custGeom>
              <a:avLst/>
              <a:gdLst>
                <a:gd name="connsiteX0" fmla="*/ 950569 w 1901138"/>
                <a:gd name="connsiteY0" fmla="*/ 0 h 1901138"/>
                <a:gd name="connsiteX1" fmla="*/ 1901138 w 1901138"/>
                <a:gd name="connsiteY1" fmla="*/ 950569 h 1901138"/>
                <a:gd name="connsiteX2" fmla="*/ 950569 w 1901138"/>
                <a:gd name="connsiteY2" fmla="*/ 1901138 h 1901138"/>
                <a:gd name="connsiteX3" fmla="*/ 0 w 1901138"/>
                <a:gd name="connsiteY3" fmla="*/ 950569 h 1901138"/>
                <a:gd name="connsiteX4" fmla="*/ 950569 w 1901138"/>
                <a:gd name="connsiteY4" fmla="*/ 0 h 190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138" h="1901138">
                  <a:moveTo>
                    <a:pt x="950569" y="0"/>
                  </a:moveTo>
                  <a:cubicBezTo>
                    <a:pt x="1475554" y="0"/>
                    <a:pt x="1901138" y="425584"/>
                    <a:pt x="1901138" y="950569"/>
                  </a:cubicBezTo>
                  <a:cubicBezTo>
                    <a:pt x="1901138" y="1475554"/>
                    <a:pt x="1475554" y="1901138"/>
                    <a:pt x="950569" y="1901138"/>
                  </a:cubicBezTo>
                  <a:cubicBezTo>
                    <a:pt x="425584" y="1901138"/>
                    <a:pt x="0" y="1475554"/>
                    <a:pt x="0" y="950569"/>
                  </a:cubicBezTo>
                  <a:cubicBezTo>
                    <a:pt x="0" y="425584"/>
                    <a:pt x="425584" y="0"/>
                    <a:pt x="950569" y="0"/>
                  </a:cubicBezTo>
                  <a:close/>
                </a:path>
              </a:pathLst>
            </a:custGeom>
            <a:grpFill/>
          </p:spPr>
        </p:pic>
      </p:grpSp>
      <p:grpSp>
        <p:nvGrpSpPr>
          <p:cNvPr id="3" name="组合 2"/>
          <p:cNvGrpSpPr/>
          <p:nvPr/>
        </p:nvGrpSpPr>
        <p:grpSpPr>
          <a:xfrm>
            <a:off x="4992234" y="1083088"/>
            <a:ext cx="2025479" cy="1770362"/>
            <a:chOff x="4992234" y="1083088"/>
            <a:chExt cx="2025479" cy="1770362"/>
          </a:xfrm>
          <a:solidFill>
            <a:schemeClr val="tx2">
              <a:lumMod val="75000"/>
            </a:schemeClr>
          </a:solidFill>
          <a:effectLst>
            <a:outerShdw blurRad="419100" dist="419100" dir="5400000" algn="ctr" rotWithShape="0">
              <a:srgbClr val="000000">
                <a:alpha val="43137"/>
              </a:srgbClr>
            </a:outerShdw>
          </a:effectLst>
        </p:grpSpPr>
        <p:sp>
          <p:nvSpPr>
            <p:cNvPr id="4" name="任意多边形 3"/>
            <p:cNvSpPr/>
            <p:nvPr/>
          </p:nvSpPr>
          <p:spPr>
            <a:xfrm rot="5400000">
              <a:off x="5119793" y="955529"/>
              <a:ext cx="1770362" cy="2025479"/>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l="17202" t="1907" r="18808" b="2109"/>
            <a:stretch>
              <a:fillRect/>
            </a:stretch>
          </p:blipFill>
          <p:spPr>
            <a:xfrm>
              <a:off x="5220791" y="1296294"/>
              <a:ext cx="1343948" cy="1343948"/>
            </a:xfrm>
            <a:custGeom>
              <a:avLst/>
              <a:gdLst>
                <a:gd name="connsiteX0" fmla="*/ 671974 w 1343948"/>
                <a:gd name="connsiteY0" fmla="*/ 0 h 1343948"/>
                <a:gd name="connsiteX1" fmla="*/ 1343948 w 1343948"/>
                <a:gd name="connsiteY1" fmla="*/ 671974 h 1343948"/>
                <a:gd name="connsiteX2" fmla="*/ 671974 w 1343948"/>
                <a:gd name="connsiteY2" fmla="*/ 1343948 h 1343948"/>
                <a:gd name="connsiteX3" fmla="*/ 0 w 1343948"/>
                <a:gd name="connsiteY3" fmla="*/ 671974 h 1343948"/>
                <a:gd name="connsiteX4" fmla="*/ 671974 w 1343948"/>
                <a:gd name="connsiteY4" fmla="*/ 0 h 1343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948" h="1343948">
                  <a:moveTo>
                    <a:pt x="671974" y="0"/>
                  </a:moveTo>
                  <a:cubicBezTo>
                    <a:pt x="1043095" y="0"/>
                    <a:pt x="1343948" y="300853"/>
                    <a:pt x="1343948" y="671974"/>
                  </a:cubicBezTo>
                  <a:cubicBezTo>
                    <a:pt x="1343948" y="1043095"/>
                    <a:pt x="1043095" y="1343948"/>
                    <a:pt x="671974" y="1343948"/>
                  </a:cubicBezTo>
                  <a:cubicBezTo>
                    <a:pt x="300853" y="1343948"/>
                    <a:pt x="0" y="1043095"/>
                    <a:pt x="0" y="671974"/>
                  </a:cubicBezTo>
                  <a:cubicBezTo>
                    <a:pt x="0" y="300853"/>
                    <a:pt x="300853" y="0"/>
                    <a:pt x="671974" y="0"/>
                  </a:cubicBezTo>
                  <a:close/>
                </a:path>
              </a:pathLst>
            </a:custGeom>
            <a:grpFill/>
          </p:spPr>
        </p:pic>
      </p:grpSp>
      <p:grpSp>
        <p:nvGrpSpPr>
          <p:cNvPr id="11" name="组合 10"/>
          <p:cNvGrpSpPr/>
          <p:nvPr/>
        </p:nvGrpSpPr>
        <p:grpSpPr>
          <a:xfrm>
            <a:off x="3358324" y="2301035"/>
            <a:ext cx="2260024" cy="1975365"/>
            <a:chOff x="3358324" y="2301035"/>
            <a:chExt cx="2260024" cy="1975365"/>
          </a:xfrm>
          <a:solidFill>
            <a:srgbClr val="0070C0"/>
          </a:solidFill>
          <a:effectLst>
            <a:outerShdw blurRad="419100" dist="419100" dir="5400000" algn="ctr" rotWithShape="0">
              <a:srgbClr val="000000">
                <a:alpha val="43137"/>
              </a:srgbClr>
            </a:outerShdw>
          </a:effectLst>
        </p:grpSpPr>
        <p:sp>
          <p:nvSpPr>
            <p:cNvPr id="5" name="任意多边形 4"/>
            <p:cNvSpPr/>
            <p:nvPr/>
          </p:nvSpPr>
          <p:spPr>
            <a:xfrm rot="18000000">
              <a:off x="3500653" y="2158706"/>
              <a:ext cx="1975365" cy="2260024"/>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gradFill>
              <a:gsLst>
                <a:gs pos="0">
                  <a:srgbClr val="A40022"/>
                </a:gs>
                <a:gs pos="100000">
                  <a:srgbClr val="FF002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rcRect l="32928" t="5460" r="14429" b="15576"/>
            <a:stretch>
              <a:fillRect/>
            </a:stretch>
          </p:blipFill>
          <p:spPr>
            <a:xfrm>
              <a:off x="3849446" y="2605454"/>
              <a:ext cx="1518986" cy="1518986"/>
            </a:xfrm>
            <a:custGeom>
              <a:avLst/>
              <a:gdLst>
                <a:gd name="connsiteX0" fmla="*/ 759493 w 1518986"/>
                <a:gd name="connsiteY0" fmla="*/ 0 h 1518986"/>
                <a:gd name="connsiteX1" fmla="*/ 1518986 w 1518986"/>
                <a:gd name="connsiteY1" fmla="*/ 759493 h 1518986"/>
                <a:gd name="connsiteX2" fmla="*/ 759493 w 1518986"/>
                <a:gd name="connsiteY2" fmla="*/ 1518986 h 1518986"/>
                <a:gd name="connsiteX3" fmla="*/ 0 w 1518986"/>
                <a:gd name="connsiteY3" fmla="*/ 759493 h 1518986"/>
                <a:gd name="connsiteX4" fmla="*/ 759493 w 1518986"/>
                <a:gd name="connsiteY4" fmla="*/ 0 h 1518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986" h="1518986">
                  <a:moveTo>
                    <a:pt x="759493" y="0"/>
                  </a:moveTo>
                  <a:cubicBezTo>
                    <a:pt x="1178949" y="0"/>
                    <a:pt x="1518986" y="340037"/>
                    <a:pt x="1518986" y="759493"/>
                  </a:cubicBezTo>
                  <a:cubicBezTo>
                    <a:pt x="1518986" y="1178949"/>
                    <a:pt x="1178949" y="1518986"/>
                    <a:pt x="759493" y="1518986"/>
                  </a:cubicBezTo>
                  <a:cubicBezTo>
                    <a:pt x="340037" y="1518986"/>
                    <a:pt x="0" y="1178949"/>
                    <a:pt x="0" y="759493"/>
                  </a:cubicBezTo>
                  <a:cubicBezTo>
                    <a:pt x="0" y="340037"/>
                    <a:pt x="340037" y="0"/>
                    <a:pt x="759493" y="0"/>
                  </a:cubicBezTo>
                  <a:close/>
                </a:path>
              </a:pathLst>
            </a:custGeom>
            <a:grpFill/>
          </p:spPr>
        </p:pic>
      </p:grpSp>
      <p:grpSp>
        <p:nvGrpSpPr>
          <p:cNvPr id="15" name="组合 14"/>
          <p:cNvGrpSpPr/>
          <p:nvPr/>
        </p:nvGrpSpPr>
        <p:grpSpPr>
          <a:xfrm>
            <a:off x="3905806" y="4288907"/>
            <a:ext cx="2098532" cy="1834214"/>
            <a:chOff x="3905806" y="4288907"/>
            <a:chExt cx="2098532" cy="1834214"/>
          </a:xfrm>
          <a:solidFill>
            <a:srgbClr val="0070C0"/>
          </a:solidFill>
          <a:effectLst>
            <a:outerShdw blurRad="419100" dist="419100" dir="5400000" algn="ctr" rotWithShape="0">
              <a:srgbClr val="000000">
                <a:alpha val="43137"/>
              </a:srgbClr>
            </a:outerShdw>
          </a:effectLst>
        </p:grpSpPr>
        <p:sp>
          <p:nvSpPr>
            <p:cNvPr id="7" name="任意多边形 6"/>
            <p:cNvSpPr/>
            <p:nvPr/>
          </p:nvSpPr>
          <p:spPr>
            <a:xfrm rot="15869224">
              <a:off x="4037965" y="4156748"/>
              <a:ext cx="1834214" cy="2098532"/>
            </a:xfrm>
            <a:custGeom>
              <a:avLst/>
              <a:gdLst>
                <a:gd name="connsiteX0" fmla="*/ 798286 w 1596572"/>
                <a:gd name="connsiteY0" fmla="*/ 331673 h 1826645"/>
                <a:gd name="connsiteX1" fmla="*/ 101600 w 1596572"/>
                <a:gd name="connsiteY1" fmla="*/ 1028359 h 1826645"/>
                <a:gd name="connsiteX2" fmla="*/ 798286 w 1596572"/>
                <a:gd name="connsiteY2" fmla="*/ 1725045 h 1826645"/>
                <a:gd name="connsiteX3" fmla="*/ 1494972 w 1596572"/>
                <a:gd name="connsiteY3" fmla="*/ 1028359 h 1826645"/>
                <a:gd name="connsiteX4" fmla="*/ 798286 w 1596572"/>
                <a:gd name="connsiteY4" fmla="*/ 331673 h 1826645"/>
                <a:gd name="connsiteX5" fmla="*/ 798286 w 1596572"/>
                <a:gd name="connsiteY5" fmla="*/ 0 h 1826645"/>
                <a:gd name="connsiteX6" fmla="*/ 940015 w 1596572"/>
                <a:gd name="connsiteY6" fmla="*/ 244361 h 1826645"/>
                <a:gd name="connsiteX7" fmla="*/ 959169 w 1596572"/>
                <a:gd name="connsiteY7" fmla="*/ 246291 h 1826645"/>
                <a:gd name="connsiteX8" fmla="*/ 1596572 w 1596572"/>
                <a:gd name="connsiteY8" fmla="*/ 1028359 h 1826645"/>
                <a:gd name="connsiteX9" fmla="*/ 798286 w 1596572"/>
                <a:gd name="connsiteY9" fmla="*/ 1826645 h 1826645"/>
                <a:gd name="connsiteX10" fmla="*/ 0 w 1596572"/>
                <a:gd name="connsiteY10" fmla="*/ 1028359 h 1826645"/>
                <a:gd name="connsiteX11" fmla="*/ 637403 w 1596572"/>
                <a:gd name="connsiteY11" fmla="*/ 246291 h 1826645"/>
                <a:gd name="connsiteX12" fmla="*/ 656556 w 1596572"/>
                <a:gd name="connsiteY12" fmla="*/ 244361 h 182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572" h="1826645">
                  <a:moveTo>
                    <a:pt x="798286" y="331673"/>
                  </a:moveTo>
                  <a:cubicBezTo>
                    <a:pt x="413517" y="331673"/>
                    <a:pt x="101600" y="643590"/>
                    <a:pt x="101600" y="1028359"/>
                  </a:cubicBezTo>
                  <a:cubicBezTo>
                    <a:pt x="101600" y="1413128"/>
                    <a:pt x="413517" y="1725045"/>
                    <a:pt x="798286" y="1725045"/>
                  </a:cubicBezTo>
                  <a:cubicBezTo>
                    <a:pt x="1183055" y="1725045"/>
                    <a:pt x="1494972" y="1413128"/>
                    <a:pt x="1494972" y="1028359"/>
                  </a:cubicBezTo>
                  <a:cubicBezTo>
                    <a:pt x="1494972" y="643590"/>
                    <a:pt x="1183055" y="331673"/>
                    <a:pt x="798286" y="331673"/>
                  </a:cubicBezTo>
                  <a:close/>
                  <a:moveTo>
                    <a:pt x="798286" y="0"/>
                  </a:moveTo>
                  <a:lnTo>
                    <a:pt x="940015" y="244361"/>
                  </a:lnTo>
                  <a:lnTo>
                    <a:pt x="959169" y="246291"/>
                  </a:lnTo>
                  <a:cubicBezTo>
                    <a:pt x="1322934" y="320729"/>
                    <a:pt x="1596572" y="642588"/>
                    <a:pt x="1596572" y="1028359"/>
                  </a:cubicBezTo>
                  <a:cubicBezTo>
                    <a:pt x="1596572" y="1469240"/>
                    <a:pt x="1239167" y="1826645"/>
                    <a:pt x="798286" y="1826645"/>
                  </a:cubicBezTo>
                  <a:cubicBezTo>
                    <a:pt x="357405" y="1826645"/>
                    <a:pt x="0" y="1469240"/>
                    <a:pt x="0" y="1028359"/>
                  </a:cubicBezTo>
                  <a:cubicBezTo>
                    <a:pt x="0" y="642588"/>
                    <a:pt x="273638" y="320729"/>
                    <a:pt x="637403" y="246291"/>
                  </a:cubicBezTo>
                  <a:lnTo>
                    <a:pt x="656556" y="24436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rcRect l="30388" t="1397" r="5843" b="2949"/>
            <a:stretch>
              <a:fillRect/>
            </a:stretch>
          </p:blipFill>
          <p:spPr>
            <a:xfrm>
              <a:off x="4379125" y="4474686"/>
              <a:ext cx="1418436" cy="1418436"/>
            </a:xfrm>
            <a:custGeom>
              <a:avLst/>
              <a:gdLst>
                <a:gd name="connsiteX0" fmla="*/ 709218 w 1418436"/>
                <a:gd name="connsiteY0" fmla="*/ 0 h 1418436"/>
                <a:gd name="connsiteX1" fmla="*/ 1418436 w 1418436"/>
                <a:gd name="connsiteY1" fmla="*/ 709218 h 1418436"/>
                <a:gd name="connsiteX2" fmla="*/ 709218 w 1418436"/>
                <a:gd name="connsiteY2" fmla="*/ 1418436 h 1418436"/>
                <a:gd name="connsiteX3" fmla="*/ 0 w 1418436"/>
                <a:gd name="connsiteY3" fmla="*/ 709218 h 1418436"/>
                <a:gd name="connsiteX4" fmla="*/ 709218 w 1418436"/>
                <a:gd name="connsiteY4" fmla="*/ 0 h 1418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6" h="1418436">
                  <a:moveTo>
                    <a:pt x="709218" y="0"/>
                  </a:moveTo>
                  <a:cubicBezTo>
                    <a:pt x="1100908" y="0"/>
                    <a:pt x="1418436" y="317528"/>
                    <a:pt x="1418436" y="709218"/>
                  </a:cubicBezTo>
                  <a:cubicBezTo>
                    <a:pt x="1418436" y="1100908"/>
                    <a:pt x="1100908" y="1418436"/>
                    <a:pt x="709218" y="1418436"/>
                  </a:cubicBezTo>
                  <a:cubicBezTo>
                    <a:pt x="317528" y="1418436"/>
                    <a:pt x="0" y="1100908"/>
                    <a:pt x="0" y="709218"/>
                  </a:cubicBezTo>
                  <a:cubicBezTo>
                    <a:pt x="0" y="317528"/>
                    <a:pt x="317528" y="0"/>
                    <a:pt x="709218" y="0"/>
                  </a:cubicBezTo>
                  <a:close/>
                </a:path>
              </a:pathLst>
            </a:custGeom>
            <a:grpFill/>
          </p:spPr>
        </p:pic>
      </p:grpSp>
      <p:grpSp>
        <p:nvGrpSpPr>
          <p:cNvPr id="25" name="组合 24"/>
          <p:cNvGrpSpPr/>
          <p:nvPr/>
        </p:nvGrpSpPr>
        <p:grpSpPr>
          <a:xfrm>
            <a:off x="1099137" y="4631520"/>
            <a:ext cx="2714844" cy="1461939"/>
            <a:chOff x="1099137" y="4631520"/>
            <a:chExt cx="2714844" cy="1461939"/>
          </a:xfrm>
        </p:grpSpPr>
        <p:sp>
          <p:nvSpPr>
            <p:cNvPr id="10" name="矩形 9"/>
            <p:cNvSpPr/>
            <p:nvPr/>
          </p:nvSpPr>
          <p:spPr>
            <a:xfrm>
              <a:off x="1833952" y="4631520"/>
              <a:ext cx="1980029" cy="400110"/>
            </a:xfrm>
            <a:prstGeom prst="rect">
              <a:avLst/>
            </a:prstGeom>
          </p:spPr>
          <p:txBody>
            <a:bodyPr wrap="none">
              <a:spAutoFit/>
            </a:bodyPr>
            <a:lstStyle/>
            <a:p>
              <a:pPr algn="r"/>
              <a:r>
                <a:rPr lang="zh-CN" altLang="en-US" sz="2000" dirty="0">
                  <a:solidFill>
                    <a:schemeClr val="tx1">
                      <a:lumMod val="65000"/>
                      <a:lumOff val="35000"/>
                    </a:schemeClr>
                  </a:solidFill>
                </a:rPr>
                <a:t>有利于品牌效应</a:t>
              </a:r>
            </a:p>
          </p:txBody>
        </p:sp>
        <p:sp>
          <p:nvSpPr>
            <p:cNvPr id="20" name="矩形 19"/>
            <p:cNvSpPr/>
            <p:nvPr/>
          </p:nvSpPr>
          <p:spPr>
            <a:xfrm>
              <a:off x="1099137" y="5031630"/>
              <a:ext cx="2714844" cy="1061829"/>
            </a:xfrm>
            <a:prstGeom prst="rect">
              <a:avLst/>
            </a:prstGeom>
          </p:spPr>
          <p:txBody>
            <a:bodyPr wrap="square">
              <a:spAutoFit/>
            </a:bodyPr>
            <a:lstStyle/>
            <a:p>
              <a:pPr algn="r">
                <a:lnSpc>
                  <a:spcPct val="150000"/>
                </a:lnSpc>
              </a:pPr>
              <a:r>
                <a:rPr lang="zh-CN" altLang="en-US" sz="1400" dirty="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65000"/>
                    <a:lumOff val="35000"/>
                  </a:schemeClr>
                </a:solidFill>
                <a:ea typeface="+mj-ea"/>
                <a:cs typeface="Segoe UI Semilight" panose="020B0402040204020203" pitchFamily="34" charset="0"/>
              </a:endParaRPr>
            </a:p>
          </p:txBody>
        </p:sp>
      </p:grpSp>
      <p:grpSp>
        <p:nvGrpSpPr>
          <p:cNvPr id="23" name="组合 22"/>
          <p:cNvGrpSpPr/>
          <p:nvPr/>
        </p:nvGrpSpPr>
        <p:grpSpPr>
          <a:xfrm>
            <a:off x="7214717" y="1334945"/>
            <a:ext cx="2714844" cy="1449239"/>
            <a:chOff x="7214717" y="1334945"/>
            <a:chExt cx="2714844" cy="1449239"/>
          </a:xfrm>
        </p:grpSpPr>
        <p:sp>
          <p:nvSpPr>
            <p:cNvPr id="12" name="矩形 11"/>
            <p:cNvSpPr/>
            <p:nvPr/>
          </p:nvSpPr>
          <p:spPr>
            <a:xfrm>
              <a:off x="7329799" y="1334945"/>
              <a:ext cx="1467068" cy="400110"/>
            </a:xfrm>
            <a:prstGeom prst="rect">
              <a:avLst/>
            </a:prstGeom>
          </p:spPr>
          <p:txBody>
            <a:bodyPr wrap="none">
              <a:spAutoFit/>
            </a:bodyPr>
            <a:lstStyle/>
            <a:p>
              <a:r>
                <a:rPr lang="zh-CN" altLang="en-US" sz="2000" dirty="0">
                  <a:solidFill>
                    <a:schemeClr val="tx1">
                      <a:lumMod val="65000"/>
                      <a:lumOff val="35000"/>
                    </a:schemeClr>
                  </a:solidFill>
                </a:rPr>
                <a:t>有经济效益</a:t>
              </a:r>
            </a:p>
          </p:txBody>
        </p:sp>
        <p:sp>
          <p:nvSpPr>
            <p:cNvPr id="21" name="矩形 20"/>
            <p:cNvSpPr/>
            <p:nvPr/>
          </p:nvSpPr>
          <p:spPr>
            <a:xfrm>
              <a:off x="7214717" y="1722355"/>
              <a:ext cx="2714844" cy="1061829"/>
            </a:xfrm>
            <a:prstGeom prst="rect">
              <a:avLst/>
            </a:prstGeom>
          </p:spPr>
          <p:txBody>
            <a:bodyPr wrap="square">
              <a:spAutoFit/>
            </a:bodyPr>
            <a:lstStyle/>
            <a:p>
              <a:pPr algn="r">
                <a:lnSpc>
                  <a:spcPct val="150000"/>
                </a:lnSpc>
              </a:pPr>
              <a:r>
                <a:rPr lang="zh-CN" altLang="en-US" sz="1400" dirty="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65000"/>
                    <a:lumOff val="35000"/>
                  </a:schemeClr>
                </a:solidFill>
                <a:ea typeface="+mj-ea"/>
                <a:cs typeface="Segoe UI Semilight" panose="020B0402040204020203" pitchFamily="34" charset="0"/>
              </a:endParaRPr>
            </a:p>
          </p:txBody>
        </p:sp>
      </p:grpSp>
      <p:grpSp>
        <p:nvGrpSpPr>
          <p:cNvPr id="24" name="组合 23"/>
          <p:cNvGrpSpPr/>
          <p:nvPr/>
        </p:nvGrpSpPr>
        <p:grpSpPr>
          <a:xfrm>
            <a:off x="8332698" y="3825402"/>
            <a:ext cx="2714844" cy="1541415"/>
            <a:chOff x="8332698" y="3825402"/>
            <a:chExt cx="2714844" cy="1541415"/>
          </a:xfrm>
        </p:grpSpPr>
        <p:sp>
          <p:nvSpPr>
            <p:cNvPr id="14" name="矩形 13"/>
            <p:cNvSpPr/>
            <p:nvPr/>
          </p:nvSpPr>
          <p:spPr>
            <a:xfrm>
              <a:off x="8332698" y="3825402"/>
              <a:ext cx="2492990" cy="400110"/>
            </a:xfrm>
            <a:prstGeom prst="rect">
              <a:avLst/>
            </a:prstGeom>
          </p:spPr>
          <p:txBody>
            <a:bodyPr wrap="none">
              <a:spAutoFit/>
            </a:bodyPr>
            <a:lstStyle/>
            <a:p>
              <a:pPr algn="r"/>
              <a:r>
                <a:rPr lang="zh-CN" altLang="en-US" sz="2000" dirty="0">
                  <a:solidFill>
                    <a:schemeClr val="tx1">
                      <a:lumMod val="65000"/>
                      <a:lumOff val="35000"/>
                    </a:schemeClr>
                  </a:solidFill>
                </a:rPr>
                <a:t>有利于提升政府形象</a:t>
              </a:r>
            </a:p>
          </p:txBody>
        </p:sp>
        <p:sp>
          <p:nvSpPr>
            <p:cNvPr id="22" name="矩形 21"/>
            <p:cNvSpPr/>
            <p:nvPr/>
          </p:nvSpPr>
          <p:spPr>
            <a:xfrm>
              <a:off x="8332698" y="4304988"/>
              <a:ext cx="2714844"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ea typeface="+mj-ea"/>
                  <a:cs typeface="Segoe UI Semilight" panose="020B0402040204020203" pitchFamily="34" charset="0"/>
                </a:rPr>
                <a:t>此处添加详细文本描述，建议与标题相关并符合整体语言风格，语言描述尽量简洁生动。</a:t>
              </a:r>
              <a:endParaRPr lang="en-US" altLang="zh-CN" sz="1400" dirty="0">
                <a:solidFill>
                  <a:schemeClr val="tx1">
                    <a:lumMod val="65000"/>
                    <a:lumOff val="35000"/>
                  </a:schemeClr>
                </a:solidFill>
                <a:ea typeface="+mj-ea"/>
                <a:cs typeface="Segoe UI Semilight" panose="020B0402040204020203" pitchFamily="34" charset="0"/>
              </a:endParaRPr>
            </a:p>
          </p:txBody>
        </p:sp>
      </p:grpSp>
      <p:sp>
        <p:nvSpPr>
          <p:cNvPr id="27" name="文本框 26"/>
          <p:cNvSpPr txBox="1"/>
          <p:nvPr/>
        </p:nvSpPr>
        <p:spPr>
          <a:xfrm>
            <a:off x="11487150" y="-647700"/>
            <a:ext cx="877163" cy="369332"/>
          </a:xfrm>
          <a:prstGeom prst="rect">
            <a:avLst/>
          </a:prstGeom>
          <a:noFill/>
        </p:spPr>
        <p:txBody>
          <a:bodyPr wrap="none" rtlCol="0">
            <a:spAutoFit/>
          </a:bodyPr>
          <a:lstStyle/>
          <a:p>
            <a:r>
              <a:rPr lang="zh-CN" altLang="en-US" dirty="0"/>
              <a:t>延迟符</a:t>
            </a:r>
          </a:p>
        </p:txBody>
      </p:sp>
      <p:sp>
        <p:nvSpPr>
          <p:cNvPr id="29" name="灯片编号占位符 28"/>
          <p:cNvSpPr>
            <a:spLocks noGrp="1"/>
          </p:cNvSpPr>
          <p:nvPr>
            <p:ph type="sldNum" sz="quarter" idx="12"/>
          </p:nvPr>
        </p:nvSpPr>
        <p:spPr/>
        <p:txBody>
          <a:bodyPr/>
          <a:lstStyle/>
          <a:p>
            <a:fld id="{E0596BC5-39E9-41F1-BBD9-DF4DEBACD03C}" type="slidenum">
              <a:rPr lang="zh-CN" altLang="en-US" smtClean="0"/>
              <a:t>35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2969">
        <p14:reveal/>
      </p:transition>
    </mc:Choice>
    <mc:Fallback xmlns="">
      <p:transition spd="slow" advTm="296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2000">
                                          <p:cBhvr additive="base">
                                            <p:cTn id="7" dur="500" fill="hold"/>
                                            <p:tgtEl>
                                              <p:spTgt spid="15"/>
                                            </p:tgtEl>
                                            <p:attrNameLst>
                                              <p:attrName>ppt_x</p:attrName>
                                            </p:attrNameLst>
                                          </p:cBhvr>
                                          <p:tavLst>
                                            <p:tav tm="0">
                                              <p:val>
                                                <p:strVal val="1+#ppt_w/2"/>
                                              </p:val>
                                            </p:tav>
                                            <p:tav tm="100000">
                                              <p:val>
                                                <p:strVal val="#ppt_x"/>
                                              </p:val>
                                            </p:tav>
                                          </p:tavLst>
                                        </p:anim>
                                        <p:anim calcmode="lin" valueType="num" p14:bounceEnd="52000">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14:presetBounceEnd="5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2000">
                                          <p:cBhvr additive="base">
                                            <p:cTn id="11" dur="500" fill="hold"/>
                                            <p:tgtEl>
                                              <p:spTgt spid="13"/>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52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52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14:presetBounceEnd="52000">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14:bounceEnd="52000">
                                          <p:cBhvr additive="base">
                                            <p:cTn id="24" dur="500" fill="hold"/>
                                            <p:tgtEl>
                                              <p:spTgt spid="26"/>
                                            </p:tgtEl>
                                            <p:attrNameLst>
                                              <p:attrName>ppt_x</p:attrName>
                                            </p:attrNameLst>
                                          </p:cBhvr>
                                          <p:tavLst>
                                            <p:tav tm="0">
                                              <p:val>
                                                <p:strVal val="0-#ppt_w/2"/>
                                              </p:val>
                                            </p:tav>
                                            <p:tav tm="100000">
                                              <p:val>
                                                <p:strVal val="#ppt_x"/>
                                              </p:val>
                                            </p:tav>
                                          </p:tavLst>
                                        </p:anim>
                                        <p:anim calcmode="lin" valueType="num" p14:bounceEnd="52000">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52000">
                                          <p:cBhvr additive="base">
                                            <p:cTn id="28" dur="50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52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52000">
                                          <p:cBhvr additive="base">
                                            <p:cTn id="32" dur="500" fill="hold"/>
                                            <p:tgtEl>
                                              <p:spTgt spid="24"/>
                                            </p:tgtEl>
                                            <p:attrNameLst>
                                              <p:attrName>ppt_x</p:attrName>
                                            </p:attrNameLst>
                                          </p:cBhvr>
                                          <p:tavLst>
                                            <p:tav tm="0">
                                              <p:val>
                                                <p:strVal val="1+#ppt_w/2"/>
                                              </p:val>
                                            </p:tav>
                                            <p:tav tm="100000">
                                              <p:val>
                                                <p:strVal val="#ppt_x"/>
                                              </p:val>
                                            </p:tav>
                                          </p:tavLst>
                                        </p:anim>
                                        <p:anim calcmode="lin" valueType="num" p14:bounceEnd="52000">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52000">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14:bounceEnd="52000">
                                          <p:cBhvr additive="base">
                                            <p:cTn id="36" dur="500" fill="hold"/>
                                            <p:tgtEl>
                                              <p:spTgt spid="25"/>
                                            </p:tgtEl>
                                            <p:attrNameLst>
                                              <p:attrName>ppt_x</p:attrName>
                                            </p:attrNameLst>
                                          </p:cBhvr>
                                          <p:tavLst>
                                            <p:tav tm="0">
                                              <p:val>
                                                <p:strVal val="0-#ppt_w/2"/>
                                              </p:val>
                                            </p:tav>
                                            <p:tav tm="100000">
                                              <p:val>
                                                <p:strVal val="#ppt_x"/>
                                              </p:val>
                                            </p:tav>
                                          </p:tavLst>
                                        </p:anim>
                                        <p:anim calcmode="lin" valueType="num" p14:bounceEnd="52000">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23"/>
          <p:cNvSpPr>
            <a:spLocks noGrp="1"/>
          </p:cNvSpPr>
          <p:nvPr>
            <p:ph type="body" sz="quarter" idx="10"/>
          </p:nvPr>
        </p:nvSpPr>
        <p:spPr/>
        <p:txBody>
          <a:bodyPr/>
          <a:lstStyle/>
          <a:p>
            <a:endParaRPr lang="zh-CN" altLang="en-US"/>
          </a:p>
        </p:txBody>
      </p:sp>
      <p:grpSp>
        <p:nvGrpSpPr>
          <p:cNvPr id="3" name="组合 2"/>
          <p:cNvGrpSpPr/>
          <p:nvPr/>
        </p:nvGrpSpPr>
        <p:grpSpPr>
          <a:xfrm>
            <a:off x="6576341" y="1801131"/>
            <a:ext cx="2308225" cy="2308225"/>
            <a:chOff x="6576341" y="1801131"/>
            <a:chExt cx="2308225" cy="2308225"/>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5" name="流程图: 联系 4"/>
            <p:cNvSpPr/>
            <p:nvPr/>
          </p:nvSpPr>
          <p:spPr>
            <a:xfrm>
              <a:off x="6576341" y="1801131"/>
              <a:ext cx="2308225" cy="2308225"/>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7" name="流程图: 联系 2"/>
            <p:cNvSpPr/>
            <p:nvPr/>
          </p:nvSpPr>
          <p:spPr>
            <a:xfrm>
              <a:off x="7430416" y="2498044"/>
              <a:ext cx="606425" cy="361950"/>
            </a:xfrm>
            <a:custGeom>
              <a:avLst/>
              <a:gdLst/>
              <a:ahLst/>
              <a:cxnLst/>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1" name="TextBox 1"/>
            <p:cNvSpPr txBox="1">
              <a:spLocks noChangeArrowheads="1"/>
            </p:cNvSpPr>
            <p:nvPr/>
          </p:nvSpPr>
          <p:spPr bwMode="auto">
            <a:xfrm>
              <a:off x="7154191" y="2948894"/>
              <a:ext cx="1325562" cy="492125"/>
            </a:xfrm>
            <a:prstGeom prst="rect">
              <a:avLst/>
            </a:prstGeom>
            <a:grpFill/>
            <a:ln w="9525">
              <a:noFill/>
              <a:miter lim="800000"/>
            </a:ln>
          </p:spPr>
          <p:txBody>
            <a:bodyPr>
              <a:spAutoFit/>
            </a:bodyPr>
            <a:lstStyle/>
            <a:p>
              <a:r>
                <a:rPr lang="zh-CN" altLang="en-US" sz="2600" b="1" dirty="0">
                  <a:solidFill>
                    <a:srgbClr val="FFFFFF"/>
                  </a:solidFill>
                  <a:ea typeface="微软雅黑" panose="020B0503020204020204" pitchFamily="34" charset="-122"/>
                </a:rPr>
                <a:t>用途一</a:t>
              </a:r>
            </a:p>
          </p:txBody>
        </p:sp>
      </p:grpSp>
      <p:grpSp>
        <p:nvGrpSpPr>
          <p:cNvPr id="20" name="组合 19"/>
          <p:cNvGrpSpPr/>
          <p:nvPr/>
        </p:nvGrpSpPr>
        <p:grpSpPr>
          <a:xfrm>
            <a:off x="8537132" y="1786617"/>
            <a:ext cx="2308225" cy="2308225"/>
            <a:chOff x="8537132" y="1786617"/>
            <a:chExt cx="2308225" cy="2308225"/>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4" name="流程图: 联系 3"/>
            <p:cNvSpPr/>
            <p:nvPr/>
          </p:nvSpPr>
          <p:spPr>
            <a:xfrm>
              <a:off x="8537132" y="1786617"/>
              <a:ext cx="2308225" cy="2308225"/>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8" name="流程图: 联系 8"/>
            <p:cNvSpPr/>
            <p:nvPr/>
          </p:nvSpPr>
          <p:spPr>
            <a:xfrm>
              <a:off x="9332469" y="2296205"/>
              <a:ext cx="735013" cy="608012"/>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2" name="TextBox 8"/>
            <p:cNvSpPr txBox="1">
              <a:spLocks noChangeArrowheads="1"/>
            </p:cNvSpPr>
            <p:nvPr/>
          </p:nvSpPr>
          <p:spPr bwMode="auto">
            <a:xfrm>
              <a:off x="8857807" y="2937555"/>
              <a:ext cx="1692275" cy="492125"/>
            </a:xfrm>
            <a:prstGeom prst="rect">
              <a:avLst/>
            </a:prstGeom>
            <a:grpFill/>
            <a:ln w="9525">
              <a:noFill/>
              <a:miter lim="800000"/>
            </a:ln>
          </p:spPr>
          <p:txBody>
            <a:bodyPr>
              <a:spAutoFit/>
            </a:bodyPr>
            <a:lstStyle/>
            <a:p>
              <a:pPr algn="ctr"/>
              <a:r>
                <a:rPr lang="zh-CN" altLang="en-US" sz="2600" b="1" dirty="0">
                  <a:solidFill>
                    <a:srgbClr val="FFFFFF"/>
                  </a:solidFill>
                  <a:ea typeface="微软雅黑" panose="020B0503020204020204" pitchFamily="34" charset="-122"/>
                </a:rPr>
                <a:t>用途二</a:t>
              </a:r>
            </a:p>
          </p:txBody>
        </p:sp>
      </p:grpSp>
      <p:grpSp>
        <p:nvGrpSpPr>
          <p:cNvPr id="21" name="组合 20"/>
          <p:cNvGrpSpPr/>
          <p:nvPr/>
        </p:nvGrpSpPr>
        <p:grpSpPr>
          <a:xfrm>
            <a:off x="7922767" y="3535359"/>
            <a:ext cx="1838325" cy="1836737"/>
            <a:chOff x="7922767" y="3535359"/>
            <a:chExt cx="1838325" cy="1836737"/>
          </a:xfrm>
          <a:gradFill>
            <a:gsLst>
              <a:gs pos="0">
                <a:srgbClr val="A40022"/>
              </a:gs>
              <a:gs pos="100000">
                <a:srgbClr val="FF002A"/>
              </a:gs>
            </a:gsLst>
            <a:lin ang="5400000" scaled="0"/>
          </a:gradFill>
          <a:effectLst>
            <a:outerShdw blurRad="419100" dist="419100" dir="5400000" algn="ctr" rotWithShape="0">
              <a:srgbClr val="000000">
                <a:alpha val="43137"/>
              </a:srgbClr>
            </a:outerShdw>
          </a:effectLst>
        </p:grpSpPr>
        <p:sp>
          <p:nvSpPr>
            <p:cNvPr id="6" name="流程图: 联系 5"/>
            <p:cNvSpPr/>
            <p:nvPr/>
          </p:nvSpPr>
          <p:spPr>
            <a:xfrm>
              <a:off x="7922767" y="3535359"/>
              <a:ext cx="1838325" cy="1836737"/>
            </a:xfrm>
            <a:prstGeom prst="flowChartConnector">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9" name="流程图: 联系 16"/>
            <p:cNvSpPr/>
            <p:nvPr/>
          </p:nvSpPr>
          <p:spPr>
            <a:xfrm>
              <a:off x="8803830" y="3938584"/>
              <a:ext cx="300037" cy="488950"/>
            </a:xfrm>
            <a:custGeom>
              <a:avLst/>
              <a:gdLst/>
              <a:ahLst/>
              <a:cxnLst/>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0" name="圆角矩形 24"/>
            <p:cNvSpPr/>
            <p:nvPr/>
          </p:nvSpPr>
          <p:spPr>
            <a:xfrm rot="2733359" flipH="1">
              <a:off x="8571262" y="4136227"/>
              <a:ext cx="303212" cy="301625"/>
            </a:xfrm>
            <a:custGeom>
              <a:avLst/>
              <a:gdLst/>
              <a:ahLst/>
              <a:cxnLst/>
              <a:rect l="l" t="t" r="r" b="b"/>
              <a:pathLst>
                <a:path w="663787" h="661145">
                  <a:moveTo>
                    <a:pt x="458243" y="575693"/>
                  </a:moveTo>
                  <a:lnTo>
                    <a:pt x="445813" y="569527"/>
                  </a:lnTo>
                  <a:lnTo>
                    <a:pt x="449906" y="567192"/>
                  </a:lnTo>
                  <a:lnTo>
                    <a:pt x="99723" y="213549"/>
                  </a:lnTo>
                  <a:lnTo>
                    <a:pt x="99480" y="213841"/>
                  </a:lnTo>
                  <a:cubicBezTo>
                    <a:pt x="97834" y="209289"/>
                    <a:pt x="94955" y="205285"/>
                    <a:pt x="91419" y="2016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3" name="TextBox 9"/>
            <p:cNvSpPr txBox="1">
              <a:spLocks noChangeArrowheads="1"/>
            </p:cNvSpPr>
            <p:nvPr/>
          </p:nvSpPr>
          <p:spPr bwMode="auto">
            <a:xfrm>
              <a:off x="8005317" y="4459284"/>
              <a:ext cx="1692275" cy="492125"/>
            </a:xfrm>
            <a:prstGeom prst="rect">
              <a:avLst/>
            </a:prstGeom>
            <a:noFill/>
            <a:ln w="9525">
              <a:noFill/>
              <a:miter lim="800000"/>
            </a:ln>
          </p:spPr>
          <p:txBody>
            <a:bodyPr>
              <a:spAutoFit/>
            </a:bodyPr>
            <a:lstStyle/>
            <a:p>
              <a:pPr algn="ctr"/>
              <a:r>
                <a:rPr lang="zh-CN" altLang="en-US" sz="2600" b="1" dirty="0">
                  <a:solidFill>
                    <a:srgbClr val="FFFFFF"/>
                  </a:solidFill>
                  <a:ea typeface="微软雅黑" panose="020B0503020204020204" pitchFamily="34" charset="-122"/>
                </a:rPr>
                <a:t>用途三</a:t>
              </a:r>
            </a:p>
          </p:txBody>
        </p:sp>
      </p:grpSp>
      <p:sp>
        <p:nvSpPr>
          <p:cNvPr id="14" name="流程图: 联系 13"/>
          <p:cNvSpPr/>
          <p:nvPr/>
        </p:nvSpPr>
        <p:spPr>
          <a:xfrm>
            <a:off x="9759505" y="4792659"/>
            <a:ext cx="239712" cy="2397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5" name="流程图: 联系 14"/>
          <p:cNvSpPr/>
          <p:nvPr/>
        </p:nvSpPr>
        <p:spPr>
          <a:xfrm>
            <a:off x="10305605" y="4114572"/>
            <a:ext cx="211137" cy="211137"/>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6" name="流程图: 联系 15"/>
          <p:cNvSpPr/>
          <p:nvPr/>
        </p:nvSpPr>
        <p:spPr>
          <a:xfrm>
            <a:off x="7298880" y="4783134"/>
            <a:ext cx="261937" cy="261937"/>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7" name="流程图: 联系 16"/>
          <p:cNvSpPr/>
          <p:nvPr/>
        </p:nvSpPr>
        <p:spPr>
          <a:xfrm>
            <a:off x="6832155" y="4237034"/>
            <a:ext cx="531812" cy="5318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8" name="流程图: 联系 17"/>
          <p:cNvSpPr/>
          <p:nvPr/>
        </p:nvSpPr>
        <p:spPr>
          <a:xfrm>
            <a:off x="7470330" y="4370384"/>
            <a:ext cx="398462" cy="39846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9" name="流程图: 联系 18"/>
          <p:cNvSpPr/>
          <p:nvPr/>
        </p:nvSpPr>
        <p:spPr>
          <a:xfrm>
            <a:off x="9891267" y="4228872"/>
            <a:ext cx="419100" cy="417512"/>
          </a:xfrm>
          <a:prstGeom prst="flowChartConnector">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22" name="Rectangle 5"/>
          <p:cNvSpPr/>
          <p:nvPr/>
        </p:nvSpPr>
        <p:spPr bwMode="auto">
          <a:xfrm>
            <a:off x="1017811" y="3343271"/>
            <a:ext cx="5166643" cy="227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 </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r>
              <a:rPr lang="zh-CN" altLang="en-US" sz="1400" dirty="0">
                <a:solidFill>
                  <a:schemeClr val="tx1">
                    <a:lumMod val="75000"/>
                    <a:lumOff val="25000"/>
                  </a:schemeClr>
                </a:solidFill>
                <a:latin typeface="微软雅黑" panose="020B0503020204020204" pitchFamily="34" charset="-122"/>
                <a:sym typeface="Gill Sans" charset="0"/>
              </a:rPr>
              <a:t>。尽量将每页幻灯片的字数控制在  </a:t>
            </a:r>
            <a:r>
              <a:rPr lang="en-US" altLang="zh-CN" sz="1400" dirty="0">
                <a:solidFill>
                  <a:schemeClr val="tx1">
                    <a:lumMod val="75000"/>
                    <a:lumOff val="25000"/>
                  </a:schemeClr>
                </a:solidFill>
                <a:latin typeface="微软雅黑" panose="020B0503020204020204" pitchFamily="34" charset="-122"/>
                <a:sym typeface="Gill Sans" charset="0"/>
              </a:rPr>
              <a:t>200</a:t>
            </a:r>
            <a:r>
              <a:rPr lang="zh-CN" altLang="en-US" sz="1400" dirty="0">
                <a:solidFill>
                  <a:schemeClr val="tx1">
                    <a:lumMod val="75000"/>
                    <a:lumOff val="25000"/>
                  </a:schemeClr>
                </a:solidFill>
                <a:latin typeface="微软雅黑" panose="020B0503020204020204" pitchFamily="34" charset="-122"/>
                <a:sym typeface="Gill Sans" charset="0"/>
              </a:rPr>
              <a:t>字以内，据统计每页幻灯片的最好控制在</a:t>
            </a:r>
            <a:r>
              <a:rPr lang="en-US" altLang="zh-CN" sz="1400" dirty="0">
                <a:solidFill>
                  <a:schemeClr val="tx1">
                    <a:lumMod val="75000"/>
                    <a:lumOff val="25000"/>
                  </a:schemeClr>
                </a:solidFill>
                <a:latin typeface="微软雅黑" panose="020B0503020204020204" pitchFamily="34" charset="-122"/>
                <a:sym typeface="Gill Sans" charset="0"/>
              </a:rPr>
              <a:t>5</a:t>
            </a:r>
            <a:r>
              <a:rPr lang="zh-CN" altLang="en-US" sz="1400" dirty="0">
                <a:solidFill>
                  <a:schemeClr val="tx1">
                    <a:lumMod val="75000"/>
                    <a:lumOff val="25000"/>
                  </a:schemeClr>
                </a:solidFill>
                <a:latin typeface="微软雅黑" panose="020B0503020204020204" pitchFamily="34" charset="-122"/>
                <a:sym typeface="Gill Sans" charset="0"/>
              </a:rPr>
              <a:t>分钟之内。</a:t>
            </a:r>
            <a:endParaRPr lang="en-US" sz="14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3" name="文本框 22"/>
          <p:cNvSpPr txBox="1"/>
          <p:nvPr/>
        </p:nvSpPr>
        <p:spPr>
          <a:xfrm>
            <a:off x="11487150" y="-647700"/>
            <a:ext cx="877163" cy="369332"/>
          </a:xfrm>
          <a:prstGeom prst="rect">
            <a:avLst/>
          </a:prstGeom>
          <a:noFill/>
        </p:spPr>
        <p:txBody>
          <a:bodyPr wrap="none" rtlCol="0">
            <a:spAutoFit/>
          </a:bodyPr>
          <a:lstStyle/>
          <a:p>
            <a:r>
              <a:rPr lang="zh-CN" altLang="en-US" dirty="0"/>
              <a:t>延迟符</a:t>
            </a:r>
          </a:p>
        </p:txBody>
      </p:sp>
      <p:sp>
        <p:nvSpPr>
          <p:cNvPr id="25" name="灯片编号占位符 24"/>
          <p:cNvSpPr>
            <a:spLocks noGrp="1"/>
          </p:cNvSpPr>
          <p:nvPr>
            <p:ph type="sldNum" sz="quarter" idx="12"/>
          </p:nvPr>
        </p:nvSpPr>
        <p:spPr/>
        <p:txBody>
          <a:bodyPr/>
          <a:lstStyle/>
          <a:p>
            <a:fld id="{E0596BC5-39E9-41F1-BBD9-DF4DEBACD03C}" type="slidenum">
              <a:rPr lang="zh-CN" altLang="en-US" smtClean="0"/>
              <a:t>36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3607">
        <p14:reveal/>
      </p:transition>
    </mc:Choice>
    <mc:Fallback xmlns="">
      <p:transition spd="slow" advTm="36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cTn>
                              </p:par>
                              <p:par>
                                <p:cTn id="10" presetID="52" presetClass="entr" presetSubtype="0" fill="hold" nodeType="withEffect">
                                  <p:stCondLst>
                                    <p:cond delay="200"/>
                                  </p:stCondLst>
                                  <p:childTnLst>
                                    <p:set>
                                      <p:cBhvr>
                                        <p:cTn id="11" dur="1" fill="hold">
                                          <p:stCondLst>
                                            <p:cond delay="0"/>
                                          </p:stCondLst>
                                        </p:cTn>
                                        <p:tgtEl>
                                          <p:spTgt spid="20"/>
                                        </p:tgtEl>
                                        <p:attrNameLst>
                                          <p:attrName>style.visibility</p:attrName>
                                        </p:attrNameLst>
                                      </p:cBhvr>
                                      <p:to>
                                        <p:strVal val="visible"/>
                                      </p:to>
                                    </p:set>
                                    <p:animScale>
                                      <p:cBhvr>
                                        <p:cTn id="12"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20"/>
                                        </p:tgtEl>
                                        <p:attrNameLst>
                                          <p:attrName>ppt_x</p:attrName>
                                          <p:attrName>ppt_y</p:attrName>
                                        </p:attrNameLst>
                                      </p:cBhvr>
                                    </p:animMotion>
                                    <p:animEffect transition="in" filter="fade">
                                      <p:cBhvr>
                                        <p:cTn id="14" dur="500"/>
                                        <p:tgtEl>
                                          <p:spTgt spid="20"/>
                                        </p:tgtEl>
                                      </p:cBhvr>
                                    </p:animEffect>
                                  </p:childTnLst>
                                </p:cTn>
                              </p:par>
                              <p:par>
                                <p:cTn id="15" presetID="52" presetClass="entr" presetSubtype="0" fill="hold" nodeType="withEffect">
                                  <p:stCondLst>
                                    <p:cond delay="400"/>
                                  </p:stCondLst>
                                  <p:childTnLst>
                                    <p:set>
                                      <p:cBhvr>
                                        <p:cTn id="16" dur="1" fill="hold">
                                          <p:stCondLst>
                                            <p:cond delay="0"/>
                                          </p:stCondLst>
                                        </p:cTn>
                                        <p:tgtEl>
                                          <p:spTgt spid="21"/>
                                        </p:tgtEl>
                                        <p:attrNameLst>
                                          <p:attrName>style.visibility</p:attrName>
                                        </p:attrNameLst>
                                      </p:cBhvr>
                                      <p:to>
                                        <p:strVal val="visible"/>
                                      </p:to>
                                    </p:set>
                                    <p:animScale>
                                      <p:cBhvr>
                                        <p:cTn id="17" dur="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21"/>
                                        </p:tgtEl>
                                        <p:attrNameLst>
                                          <p:attrName>ppt_x</p:attrName>
                                          <p:attrName>ppt_y</p:attrName>
                                        </p:attrNameLst>
                                      </p:cBhvr>
                                    </p:animMotion>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5425687" y="2108555"/>
            <a:ext cx="1338700" cy="1338700"/>
            <a:chOff x="5286041" y="1769387"/>
            <a:chExt cx="1619915" cy="1619915"/>
          </a:xfrm>
        </p:grpSpPr>
        <p:sp>
          <p:nvSpPr>
            <p:cNvPr id="66" name="Oval 65"/>
            <p:cNvSpPr/>
            <p:nvPr/>
          </p:nvSpPr>
          <p:spPr>
            <a:xfrm>
              <a:off x="5286041"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71" name="Group 70"/>
            <p:cNvGrpSpPr/>
            <p:nvPr/>
          </p:nvGrpSpPr>
          <p:grpSpPr>
            <a:xfrm>
              <a:off x="5754618" y="2290827"/>
              <a:ext cx="681009" cy="572931"/>
              <a:chOff x="5368132" y="2625725"/>
              <a:chExt cx="465138" cy="391319"/>
            </a:xfrm>
            <a:solidFill>
              <a:schemeClr val="accent3"/>
            </a:solidFill>
          </p:grpSpPr>
          <p:sp>
            <p:nvSpPr>
              <p:cNvPr id="7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4" name="Group 103"/>
          <p:cNvGrpSpPr/>
          <p:nvPr/>
        </p:nvGrpSpPr>
        <p:grpSpPr>
          <a:xfrm>
            <a:off x="3310358" y="3192507"/>
            <a:ext cx="1338700" cy="1338700"/>
            <a:chOff x="3171077" y="1769386"/>
            <a:chExt cx="1619915" cy="1619915"/>
          </a:xfrm>
        </p:grpSpPr>
        <p:sp>
          <p:nvSpPr>
            <p:cNvPr id="68" name="Oval 67"/>
            <p:cNvSpPr/>
            <p:nvPr/>
          </p:nvSpPr>
          <p:spPr>
            <a:xfrm>
              <a:off x="3171077" y="1769386"/>
              <a:ext cx="1619915" cy="1619915"/>
            </a:xfrm>
            <a:prstGeom prst="ellipse">
              <a:avLst/>
            </a:prstGeom>
            <a:solidFill>
              <a:srgbClr val="843C0C"/>
            </a:solidFill>
            <a:ln w="44450">
              <a:noFill/>
              <a:prstDash val="sysDot"/>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grpSp>
          <p:nvGrpSpPr>
            <p:cNvPr id="75" name="Group 74"/>
            <p:cNvGrpSpPr/>
            <p:nvPr/>
          </p:nvGrpSpPr>
          <p:grpSpPr>
            <a:xfrm>
              <a:off x="3672013" y="2245786"/>
              <a:ext cx="618042" cy="618042"/>
              <a:chOff x="4439444" y="1652588"/>
              <a:chExt cx="464344" cy="464344"/>
            </a:xfrm>
            <a:solidFill>
              <a:schemeClr val="accent2"/>
            </a:solidFill>
          </p:grpSpPr>
          <p:sp>
            <p:nvSpPr>
              <p:cNvPr id="7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6" name="Group 105"/>
          <p:cNvGrpSpPr/>
          <p:nvPr/>
        </p:nvGrpSpPr>
        <p:grpSpPr>
          <a:xfrm>
            <a:off x="7541016" y="3192508"/>
            <a:ext cx="1338700" cy="1338700"/>
            <a:chOff x="7401005" y="1769387"/>
            <a:chExt cx="1619915" cy="1619915"/>
          </a:xfrm>
        </p:grpSpPr>
        <p:sp>
          <p:nvSpPr>
            <p:cNvPr id="67" name="Oval 66"/>
            <p:cNvSpPr/>
            <p:nvPr/>
          </p:nvSpPr>
          <p:spPr>
            <a:xfrm>
              <a:off x="7401005" y="1769387"/>
              <a:ext cx="1619915" cy="1619915"/>
            </a:xfrm>
            <a:prstGeom prst="ellipse">
              <a:avLst/>
            </a:prstGeom>
            <a:solidFill>
              <a:srgbClr val="843C0C"/>
            </a:solidFill>
            <a:ln w="44450">
              <a:noFill/>
              <a:prstDash val="sysDash"/>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705">
                <a:latin typeface="Arial" panose="020B0604020202020204" pitchFamily="34" charset="0"/>
                <a:ea typeface="微软雅黑" panose="020B0503020204020204" pitchFamily="34" charset="-122"/>
                <a:sym typeface="Arial" panose="020B0604020202020204" pitchFamily="34" charset="0"/>
              </a:endParaRPr>
            </a:p>
          </p:txBody>
        </p:sp>
        <p:grpSp>
          <p:nvGrpSpPr>
            <p:cNvPr id="79" name="Group 78"/>
            <p:cNvGrpSpPr/>
            <p:nvPr/>
          </p:nvGrpSpPr>
          <p:grpSpPr>
            <a:xfrm>
              <a:off x="7930034" y="2313880"/>
              <a:ext cx="561856" cy="562817"/>
              <a:chOff x="9145588" y="4435475"/>
              <a:chExt cx="464344" cy="465138"/>
            </a:xfrm>
            <a:solidFill>
              <a:schemeClr val="accent4"/>
            </a:solidFill>
          </p:grpSpPr>
          <p:sp>
            <p:nvSpPr>
              <p:cNvPr id="8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3" name="Group 102"/>
          <p:cNvGrpSpPr/>
          <p:nvPr/>
        </p:nvGrpSpPr>
        <p:grpSpPr>
          <a:xfrm>
            <a:off x="1195029" y="2165384"/>
            <a:ext cx="1338700" cy="1338700"/>
            <a:chOff x="1056113" y="1769387"/>
            <a:chExt cx="1619915" cy="1619915"/>
          </a:xfrm>
          <a:solidFill>
            <a:srgbClr val="00B0F0"/>
          </a:solidFill>
        </p:grpSpPr>
        <p:sp>
          <p:nvSpPr>
            <p:cNvPr id="69" name="Oval 68"/>
            <p:cNvSpPr/>
            <p:nvPr/>
          </p:nvSpPr>
          <p:spPr>
            <a:xfrm>
              <a:off x="1056113"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89" name="Group 88"/>
            <p:cNvGrpSpPr/>
            <p:nvPr/>
          </p:nvGrpSpPr>
          <p:grpSpPr>
            <a:xfrm>
              <a:off x="1557049" y="2272825"/>
              <a:ext cx="618042" cy="618042"/>
              <a:chOff x="4439443" y="2582069"/>
              <a:chExt cx="464344" cy="464344"/>
            </a:xfrm>
            <a:grpFill/>
          </p:grpSpPr>
          <p:sp>
            <p:nvSpPr>
              <p:cNvPr id="90" name="AutoShape 123"/>
              <p:cNvSpPr/>
              <p:nvPr/>
            </p:nvSpPr>
            <p:spPr bwMode="auto">
              <a:xfrm>
                <a:off x="4439443"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1"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2"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7" name="Group 106"/>
          <p:cNvGrpSpPr/>
          <p:nvPr/>
        </p:nvGrpSpPr>
        <p:grpSpPr>
          <a:xfrm>
            <a:off x="9656345" y="2108555"/>
            <a:ext cx="1338700" cy="1338700"/>
            <a:chOff x="9515969" y="1769387"/>
            <a:chExt cx="1619915" cy="1619915"/>
          </a:xfrm>
        </p:grpSpPr>
        <p:sp>
          <p:nvSpPr>
            <p:cNvPr id="70" name="Oval 69"/>
            <p:cNvSpPr/>
            <p:nvPr/>
          </p:nvSpPr>
          <p:spPr>
            <a:xfrm>
              <a:off x="9515969" y="1769387"/>
              <a:ext cx="1619915" cy="1619915"/>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31" tIns="141831" rIns="141831" bIns="141831" numCol="1" spcCol="1270" anchor="ctr" anchorCtr="0">
              <a:noAutofit/>
            </a:bodyPr>
            <a:lstStyle/>
            <a:p>
              <a:pPr algn="ctr" defTabSz="888365">
                <a:lnSpc>
                  <a:spcPct val="90000"/>
                </a:lnSpc>
                <a:spcAft>
                  <a:spcPct val="35000"/>
                </a:spcAft>
              </a:pPr>
              <a:endParaRPr lang="en-GB" sz="4800">
                <a:sym typeface="Arial" panose="020B0604020202020204" pitchFamily="34" charset="0"/>
              </a:endParaRPr>
            </a:p>
          </p:txBody>
        </p:sp>
        <p:grpSp>
          <p:nvGrpSpPr>
            <p:cNvPr id="93" name="Group 92"/>
            <p:cNvGrpSpPr/>
            <p:nvPr/>
          </p:nvGrpSpPr>
          <p:grpSpPr>
            <a:xfrm>
              <a:off x="10044998" y="2300063"/>
              <a:ext cx="561856" cy="562817"/>
              <a:chOff x="7287419" y="3505994"/>
              <a:chExt cx="464344" cy="465138"/>
            </a:xfrm>
            <a:solidFill>
              <a:schemeClr val="accent5"/>
            </a:solidFill>
          </p:grpSpPr>
          <p:sp>
            <p:nvSpPr>
              <p:cNvPr id="9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9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49" tIns="19049" rIns="19049" bIns="19049" anchor="ctr"/>
              <a:lstStyle/>
              <a:p>
                <a:pPr algn="ctr" defTabSz="227965" hangingPunct="0">
                  <a:lnSpc>
                    <a:spcPct val="130000"/>
                  </a:lnSpc>
                </a:pPr>
                <a:endParaRPr lang="en-US" sz="15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6" name="TextBox 23"/>
          <p:cNvSpPr txBox="1"/>
          <p:nvPr/>
        </p:nvSpPr>
        <p:spPr>
          <a:xfrm>
            <a:off x="1072447" y="4315910"/>
            <a:ext cx="2237912"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7" name="TextBox 24"/>
          <p:cNvSpPr txBox="1"/>
          <p:nvPr/>
        </p:nvSpPr>
        <p:spPr>
          <a:xfrm>
            <a:off x="1072446" y="3932975"/>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58" name="TextBox 23"/>
          <p:cNvSpPr txBox="1"/>
          <p:nvPr/>
        </p:nvSpPr>
        <p:spPr>
          <a:xfrm>
            <a:off x="3340624" y="5174139"/>
            <a:ext cx="2237912"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9" name="TextBox 24"/>
          <p:cNvSpPr txBox="1"/>
          <p:nvPr/>
        </p:nvSpPr>
        <p:spPr>
          <a:xfrm>
            <a:off x="3340623" y="4791204"/>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60" name="TextBox 23"/>
          <p:cNvSpPr txBox="1"/>
          <p:nvPr/>
        </p:nvSpPr>
        <p:spPr>
          <a:xfrm>
            <a:off x="5144657" y="4315910"/>
            <a:ext cx="2237912"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1" name="TextBox 24"/>
          <p:cNvSpPr txBox="1"/>
          <p:nvPr/>
        </p:nvSpPr>
        <p:spPr>
          <a:xfrm>
            <a:off x="5144656" y="3932975"/>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62" name="TextBox 23"/>
          <p:cNvSpPr txBox="1"/>
          <p:nvPr/>
        </p:nvSpPr>
        <p:spPr>
          <a:xfrm>
            <a:off x="9155564" y="4315910"/>
            <a:ext cx="2237912"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3" name="TextBox 24"/>
          <p:cNvSpPr txBox="1"/>
          <p:nvPr/>
        </p:nvSpPr>
        <p:spPr>
          <a:xfrm>
            <a:off x="9155563" y="3932975"/>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64" name="TextBox 23"/>
          <p:cNvSpPr txBox="1"/>
          <p:nvPr/>
        </p:nvSpPr>
        <p:spPr>
          <a:xfrm>
            <a:off x="7482893" y="5174139"/>
            <a:ext cx="2237912" cy="683072"/>
          </a:xfrm>
          <a:prstGeom prst="rect">
            <a:avLst/>
          </a:prstGeom>
          <a:noFill/>
        </p:spPr>
        <p:txBody>
          <a:bodyPr wrap="square" rtlCol="0">
            <a:spAutoFit/>
          </a:bodyPr>
          <a:lstStyle/>
          <a:p>
            <a:pPr>
              <a:lnSpc>
                <a:spcPct val="150000"/>
              </a:lnSpc>
            </a:pPr>
            <a:r>
              <a:rPr lang="zh-CN" altLang="en-US"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55"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5" name="TextBox 24"/>
          <p:cNvSpPr txBox="1"/>
          <p:nvPr/>
        </p:nvSpPr>
        <p:spPr>
          <a:xfrm>
            <a:off x="7482892" y="4791204"/>
            <a:ext cx="1542410" cy="325795"/>
          </a:xfrm>
          <a:prstGeom prst="rect">
            <a:avLst/>
          </a:prstGeom>
          <a:noFill/>
        </p:spPr>
        <p:txBody>
          <a:bodyPr wrap="none" rtlCol="0">
            <a:spAutoFit/>
          </a:bodyPr>
          <a:lstStyle/>
          <a:p>
            <a:r>
              <a:rPr lang="zh-CN" altLang="en-US" sz="1515" dirty="0">
                <a:solidFill>
                  <a:schemeClr val="tx1">
                    <a:lumMod val="65000"/>
                    <a:lumOff val="35000"/>
                  </a:schemeClr>
                </a:solidFill>
                <a:ea typeface="微软雅黑" panose="020B0503020204020204" pitchFamily="34" charset="-122"/>
              </a:rPr>
              <a:t>请替换文字内容</a:t>
            </a:r>
          </a:p>
        </p:txBody>
      </p:sp>
      <p:sp>
        <p:nvSpPr>
          <p:cNvPr id="3" name="文本占位符 2"/>
          <p:cNvSpPr>
            <a:spLocks noGrp="1"/>
          </p:cNvSpPr>
          <p:nvPr>
            <p:ph type="body" sz="quarter" idx="10"/>
          </p:nvPr>
        </p:nvSpPr>
        <p:spPr/>
        <p:txBody>
          <a:bodyPr/>
          <a:lstStyle/>
          <a:p>
            <a:r>
              <a:rPr lang="zh-CN" altLang="en-US" dirty="0"/>
              <a:t>工作存在不足之处</a:t>
            </a:r>
            <a:endParaRPr lang="en-GB" altLang="zh-CN" dirty="0"/>
          </a:p>
        </p:txBody>
      </p:sp>
      <p:sp>
        <p:nvSpPr>
          <p:cNvPr id="4" name="灯片编号占位符 3"/>
          <p:cNvSpPr>
            <a:spLocks noGrp="1"/>
          </p:cNvSpPr>
          <p:nvPr>
            <p:ph type="sldNum" sz="quarter" idx="12"/>
          </p:nvPr>
        </p:nvSpPr>
        <p:spPr/>
        <p:txBody>
          <a:bodyPr/>
          <a:lstStyle/>
          <a:p>
            <a:fld id="{E0596BC5-39E9-41F1-BBD9-DF4DEBACD03C}" type="slidenum">
              <a:rPr lang="zh-CN" altLang="en-US" smtClean="0"/>
              <a:t>37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900" decel="100000" fill="hold"/>
                                        <p:tgtEl>
                                          <p:spTgt spid="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900" decel="100000" fill="hold"/>
                                        <p:tgtEl>
                                          <p:spTgt spid="10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1000"/>
                                        <p:tgtEl>
                                          <p:spTgt spid="105"/>
                                        </p:tgtEl>
                                      </p:cBhvr>
                                    </p:animEffect>
                                    <p:anim calcmode="lin" valueType="num">
                                      <p:cBhvr>
                                        <p:cTn id="22" dur="1000" fill="hold"/>
                                        <p:tgtEl>
                                          <p:spTgt spid="105"/>
                                        </p:tgtEl>
                                        <p:attrNameLst>
                                          <p:attrName>ppt_x</p:attrName>
                                        </p:attrNameLst>
                                      </p:cBhvr>
                                      <p:tavLst>
                                        <p:tav tm="0">
                                          <p:val>
                                            <p:strVal val="#ppt_x"/>
                                          </p:val>
                                        </p:tav>
                                        <p:tav tm="100000">
                                          <p:val>
                                            <p:strVal val="#ppt_x"/>
                                          </p:val>
                                        </p:tav>
                                      </p:tavLst>
                                    </p:anim>
                                    <p:anim calcmode="lin" valueType="num">
                                      <p:cBhvr>
                                        <p:cTn id="23" dur="900" decel="100000" fill="hold"/>
                                        <p:tgtEl>
                                          <p:spTgt spid="10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1000"/>
                                        <p:tgtEl>
                                          <p:spTgt spid="107"/>
                                        </p:tgtEl>
                                      </p:cBhvr>
                                    </p:animEffect>
                                    <p:anim calcmode="lin" valueType="num">
                                      <p:cBhvr>
                                        <p:cTn id="36" dur="1000" fill="hold"/>
                                        <p:tgtEl>
                                          <p:spTgt spid="107"/>
                                        </p:tgtEl>
                                        <p:attrNameLst>
                                          <p:attrName>ppt_x</p:attrName>
                                        </p:attrNameLst>
                                      </p:cBhvr>
                                      <p:tavLst>
                                        <p:tav tm="0">
                                          <p:val>
                                            <p:strVal val="#ppt_x"/>
                                          </p:val>
                                        </p:tav>
                                        <p:tav tm="100000">
                                          <p:val>
                                            <p:strVal val="#ppt_x"/>
                                          </p:val>
                                        </p:tav>
                                      </p:tavLst>
                                    </p:anim>
                                    <p:anim calcmode="lin" valueType="num">
                                      <p:cBhvr>
                                        <p:cTn id="37" dur="900" decel="100000" fill="hold"/>
                                        <p:tgtEl>
                                          <p:spTgt spid="10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500"/>
                                        <p:tgtEl>
                                          <p:spTgt spid="56"/>
                                        </p:tgtEl>
                                        <p:attrNameLst>
                                          <p:attrName>ppt_y</p:attrName>
                                        </p:attrNameLst>
                                      </p:cBhvr>
                                      <p:tavLst>
                                        <p:tav tm="0">
                                          <p:val>
                                            <p:strVal val="#ppt_y+#ppt_h*1.125000"/>
                                          </p:val>
                                        </p:tav>
                                        <p:tav tm="100000">
                                          <p:val>
                                            <p:strVal val="#ppt_y"/>
                                          </p:val>
                                        </p:tav>
                                      </p:tavLst>
                                    </p:anim>
                                    <p:animEffect transition="in" filter="wipe(up)">
                                      <p:cBhvr>
                                        <p:cTn id="43" dur="500"/>
                                        <p:tgtEl>
                                          <p:spTgt spid="56"/>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p:tgtEl>
                                          <p:spTgt spid="57"/>
                                        </p:tgtEl>
                                        <p:attrNameLst>
                                          <p:attrName>ppt_y</p:attrName>
                                        </p:attrNameLst>
                                      </p:cBhvr>
                                      <p:tavLst>
                                        <p:tav tm="0">
                                          <p:val>
                                            <p:strVal val="#ppt_y-#ppt_h*1.125000"/>
                                          </p:val>
                                        </p:tav>
                                        <p:tav tm="100000">
                                          <p:val>
                                            <p:strVal val="#ppt_y"/>
                                          </p:val>
                                        </p:tav>
                                      </p:tavLst>
                                    </p:anim>
                                    <p:animEffect transition="in" filter="wipe(down)">
                                      <p:cBhvr>
                                        <p:cTn id="47" dur="500"/>
                                        <p:tgtEl>
                                          <p:spTgt spid="57"/>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p:tgtEl>
                                          <p:spTgt spid="58"/>
                                        </p:tgtEl>
                                        <p:attrNameLst>
                                          <p:attrName>ppt_y</p:attrName>
                                        </p:attrNameLst>
                                      </p:cBhvr>
                                      <p:tavLst>
                                        <p:tav tm="0">
                                          <p:val>
                                            <p:strVal val="#ppt_y+#ppt_h*1.125000"/>
                                          </p:val>
                                        </p:tav>
                                        <p:tav tm="100000">
                                          <p:val>
                                            <p:strVal val="#ppt_y"/>
                                          </p:val>
                                        </p:tav>
                                      </p:tavLst>
                                    </p:anim>
                                    <p:animEffect transition="in" filter="wipe(up)">
                                      <p:cBhvr>
                                        <p:cTn id="52" dur="500"/>
                                        <p:tgtEl>
                                          <p:spTgt spid="58"/>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p:tgtEl>
                                          <p:spTgt spid="59"/>
                                        </p:tgtEl>
                                        <p:attrNameLst>
                                          <p:attrName>ppt_y</p:attrName>
                                        </p:attrNameLst>
                                      </p:cBhvr>
                                      <p:tavLst>
                                        <p:tav tm="0">
                                          <p:val>
                                            <p:strVal val="#ppt_y-#ppt_h*1.125000"/>
                                          </p:val>
                                        </p:tav>
                                        <p:tav tm="100000">
                                          <p:val>
                                            <p:strVal val="#ppt_y"/>
                                          </p:val>
                                        </p:tav>
                                      </p:tavLst>
                                    </p:anim>
                                    <p:animEffect transition="in" filter="wipe(down)">
                                      <p:cBhvr>
                                        <p:cTn id="56" dur="500"/>
                                        <p:tgtEl>
                                          <p:spTgt spid="59"/>
                                        </p:tgtEl>
                                      </p:cBhvr>
                                    </p:animEffect>
                                  </p:childTnLst>
                                </p:cTn>
                              </p:par>
                            </p:childTnLst>
                          </p:cTn>
                        </p:par>
                        <p:par>
                          <p:cTn id="57" fill="hold">
                            <p:stCondLst>
                              <p:cond delay="6000"/>
                            </p:stCondLst>
                            <p:childTnLst>
                              <p:par>
                                <p:cTn id="58" presetID="12" presetClass="entr" presetSubtype="4"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ppt_y</p:attrName>
                                        </p:attrNameLst>
                                      </p:cBhvr>
                                      <p:tavLst>
                                        <p:tav tm="0">
                                          <p:val>
                                            <p:strVal val="#ppt_y+#ppt_h*1.125000"/>
                                          </p:val>
                                        </p:tav>
                                        <p:tav tm="100000">
                                          <p:val>
                                            <p:strVal val="#ppt_y"/>
                                          </p:val>
                                        </p:tav>
                                      </p:tavLst>
                                    </p:anim>
                                    <p:animEffect transition="in" filter="wipe(up)">
                                      <p:cBhvr>
                                        <p:cTn id="61" dur="500"/>
                                        <p:tgtEl>
                                          <p:spTgt spid="60"/>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ppt_y</p:attrName>
                                        </p:attrNameLst>
                                      </p:cBhvr>
                                      <p:tavLst>
                                        <p:tav tm="0">
                                          <p:val>
                                            <p:strVal val="#ppt_y-#ppt_h*1.125000"/>
                                          </p:val>
                                        </p:tav>
                                        <p:tav tm="100000">
                                          <p:val>
                                            <p:strVal val="#ppt_y"/>
                                          </p:val>
                                        </p:tav>
                                      </p:tavLst>
                                    </p:anim>
                                    <p:animEffect transition="in" filter="wipe(down)">
                                      <p:cBhvr>
                                        <p:cTn id="65" dur="500"/>
                                        <p:tgtEl>
                                          <p:spTgt spid="61"/>
                                        </p:tgtEl>
                                      </p:cBhvr>
                                    </p:animEffect>
                                  </p:childTnLst>
                                </p:cTn>
                              </p:par>
                            </p:childTnLst>
                          </p:cTn>
                        </p:par>
                        <p:par>
                          <p:cTn id="66" fill="hold">
                            <p:stCondLst>
                              <p:cond delay="6500"/>
                            </p:stCondLst>
                            <p:childTnLst>
                              <p:par>
                                <p:cTn id="67" presetID="12" presetClass="entr" presetSubtype="4"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p:tgtEl>
                                          <p:spTgt spid="64"/>
                                        </p:tgtEl>
                                        <p:attrNameLst>
                                          <p:attrName>ppt_y</p:attrName>
                                        </p:attrNameLst>
                                      </p:cBhvr>
                                      <p:tavLst>
                                        <p:tav tm="0">
                                          <p:val>
                                            <p:strVal val="#ppt_y+#ppt_h*1.125000"/>
                                          </p:val>
                                        </p:tav>
                                        <p:tav tm="100000">
                                          <p:val>
                                            <p:strVal val="#ppt_y"/>
                                          </p:val>
                                        </p:tav>
                                      </p:tavLst>
                                    </p:anim>
                                    <p:animEffect transition="in" filter="wipe(up)">
                                      <p:cBhvr>
                                        <p:cTn id="70" dur="500"/>
                                        <p:tgtEl>
                                          <p:spTgt spid="64"/>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down)">
                                      <p:cBhvr>
                                        <p:cTn id="74" dur="500"/>
                                        <p:tgtEl>
                                          <p:spTgt spid="65"/>
                                        </p:tgtEl>
                                      </p:cBhvr>
                                    </p:animEffect>
                                  </p:childTnLst>
                                </p:cTn>
                              </p:par>
                            </p:childTnLst>
                          </p:cTn>
                        </p:par>
                        <p:par>
                          <p:cTn id="75" fill="hold">
                            <p:stCondLst>
                              <p:cond delay="7000"/>
                            </p:stCondLst>
                            <p:childTnLst>
                              <p:par>
                                <p:cTn id="76" presetID="12" presetClass="entr" presetSubtype="4"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 calcmode="lin" valueType="num">
                                      <p:cBhvr additive="base">
                                        <p:cTn id="78" dur="500"/>
                                        <p:tgtEl>
                                          <p:spTgt spid="62"/>
                                        </p:tgtEl>
                                        <p:attrNameLst>
                                          <p:attrName>ppt_y</p:attrName>
                                        </p:attrNameLst>
                                      </p:cBhvr>
                                      <p:tavLst>
                                        <p:tav tm="0">
                                          <p:val>
                                            <p:strVal val="#ppt_y+#ppt_h*1.125000"/>
                                          </p:val>
                                        </p:tav>
                                        <p:tav tm="100000">
                                          <p:val>
                                            <p:strVal val="#ppt_y"/>
                                          </p:val>
                                        </p:tav>
                                      </p:tavLst>
                                    </p:anim>
                                    <p:animEffect transition="in" filter="wipe(up)">
                                      <p:cBhvr>
                                        <p:cTn id="79" dur="500"/>
                                        <p:tgtEl>
                                          <p:spTgt spid="62"/>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additive="base">
                                        <p:cTn id="82" dur="500"/>
                                        <p:tgtEl>
                                          <p:spTgt spid="63"/>
                                        </p:tgtEl>
                                        <p:attrNameLst>
                                          <p:attrName>ppt_y</p:attrName>
                                        </p:attrNameLst>
                                      </p:cBhvr>
                                      <p:tavLst>
                                        <p:tav tm="0">
                                          <p:val>
                                            <p:strVal val="#ppt_y-#ppt_h*1.125000"/>
                                          </p:val>
                                        </p:tav>
                                        <p:tav tm="100000">
                                          <p:val>
                                            <p:strVal val="#ppt_y"/>
                                          </p:val>
                                        </p:tav>
                                      </p:tavLst>
                                    </p:anim>
                                    <p:animEffect transition="in" filter="wipe(down)">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4"/>
          <p:cNvSpPr/>
          <p:nvPr/>
        </p:nvSpPr>
        <p:spPr>
          <a:xfrm>
            <a:off x="1122035" y="-32151"/>
            <a:ext cx="11046536" cy="6871827"/>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43 w 14041100"/>
              <a:gd name="connsiteY0-122" fmla="*/ 1912316 h 4284526"/>
              <a:gd name="connsiteX1-123" fmla="*/ 4509920 w 14041100"/>
              <a:gd name="connsiteY1-124" fmla="*/ 0 h 4284526"/>
              <a:gd name="connsiteX2-125" fmla="*/ 14041100 w 14041100"/>
              <a:gd name="connsiteY2-126" fmla="*/ 1678274 h 4284526"/>
              <a:gd name="connsiteX3-127" fmla="*/ 371235 w 14041100"/>
              <a:gd name="connsiteY3-128" fmla="*/ 4284526 h 4284526"/>
              <a:gd name="connsiteX4-129" fmla="*/ 43 w 14041100"/>
              <a:gd name="connsiteY4-130" fmla="*/ 1912316 h 4284526"/>
              <a:gd name="connsiteX0-131" fmla="*/ 4 w 14041061"/>
              <a:gd name="connsiteY0-132" fmla="*/ 1912316 h 5139110"/>
              <a:gd name="connsiteX1-133" fmla="*/ 4509881 w 14041061"/>
              <a:gd name="connsiteY1-134" fmla="*/ 0 h 5139110"/>
              <a:gd name="connsiteX2-135" fmla="*/ 14041061 w 14041061"/>
              <a:gd name="connsiteY2-136" fmla="*/ 1678274 h 5139110"/>
              <a:gd name="connsiteX3-137" fmla="*/ 6100458 w 14041061"/>
              <a:gd name="connsiteY3-138" fmla="*/ 5139110 h 5139110"/>
              <a:gd name="connsiteX4-139" fmla="*/ 4 w 14041061"/>
              <a:gd name="connsiteY4-140" fmla="*/ 1912316 h 51391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41061" h="5139110">
                <a:moveTo>
                  <a:pt x="4" y="1912316"/>
                </a:moveTo>
                <a:lnTo>
                  <a:pt x="4509881" y="0"/>
                </a:lnTo>
                <a:lnTo>
                  <a:pt x="14041061" y="1678274"/>
                </a:lnTo>
                <a:lnTo>
                  <a:pt x="6100458" y="5139110"/>
                </a:lnTo>
                <a:cubicBezTo>
                  <a:pt x="6218809" y="4544612"/>
                  <a:pt x="-5376" y="3143005"/>
                  <a:pt x="4" y="1912316"/>
                </a:cubicBezTo>
                <a:close/>
              </a:path>
            </a:pathLst>
          </a:cu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5" dirty="0"/>
              <a:t>0</a:t>
            </a:r>
            <a:endParaRPr lang="zh-CN" altLang="en-US" sz="1705" dirty="0"/>
          </a:p>
        </p:txBody>
      </p:sp>
      <p:sp>
        <p:nvSpPr>
          <p:cNvPr id="13" name="矩形 4"/>
          <p:cNvSpPr/>
          <p:nvPr/>
        </p:nvSpPr>
        <p:spPr>
          <a:xfrm>
            <a:off x="1111289" y="-22774"/>
            <a:ext cx="10221238" cy="6884524"/>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 name="connsiteX0-81" fmla="*/ 16139 w 12959758"/>
              <a:gd name="connsiteY0-82" fmla="*/ 1447042 h 5139110"/>
              <a:gd name="connsiteX1-83" fmla="*/ 5930088 w 12959758"/>
              <a:gd name="connsiteY1-84" fmla="*/ 0 h 5139110"/>
              <a:gd name="connsiteX2-85" fmla="*/ 12959758 w 12959758"/>
              <a:gd name="connsiteY2-86" fmla="*/ 2665793 h 5139110"/>
              <a:gd name="connsiteX3-87" fmla="*/ 0 w 12959758"/>
              <a:gd name="connsiteY3-88" fmla="*/ 5139110 h 5139110"/>
              <a:gd name="connsiteX4-89" fmla="*/ 16139 w 12959758"/>
              <a:gd name="connsiteY4-90" fmla="*/ 1447042 h 5139110"/>
              <a:gd name="connsiteX0-91" fmla="*/ 1420211 w 12959758"/>
              <a:gd name="connsiteY0-92" fmla="*/ 1912316 h 5139110"/>
              <a:gd name="connsiteX1-93" fmla="*/ 5930088 w 12959758"/>
              <a:gd name="connsiteY1-94" fmla="*/ 0 h 5139110"/>
              <a:gd name="connsiteX2-95" fmla="*/ 12959758 w 12959758"/>
              <a:gd name="connsiteY2-96" fmla="*/ 2665793 h 5139110"/>
              <a:gd name="connsiteX3-97" fmla="*/ 0 w 12959758"/>
              <a:gd name="connsiteY3-98" fmla="*/ 5139110 h 5139110"/>
              <a:gd name="connsiteX4-99" fmla="*/ 1420211 w 12959758"/>
              <a:gd name="connsiteY4-100" fmla="*/ 1912316 h 5139110"/>
              <a:gd name="connsiteX0-101" fmla="*/ 57 w 11539604"/>
              <a:gd name="connsiteY0-102" fmla="*/ 1912316 h 4284526"/>
              <a:gd name="connsiteX1-103" fmla="*/ 4509934 w 11539604"/>
              <a:gd name="connsiteY1-104" fmla="*/ 0 h 4284526"/>
              <a:gd name="connsiteX2-105" fmla="*/ 11539604 w 11539604"/>
              <a:gd name="connsiteY2-106" fmla="*/ 2665793 h 4284526"/>
              <a:gd name="connsiteX3-107" fmla="*/ 371249 w 11539604"/>
              <a:gd name="connsiteY3-108" fmla="*/ 4284526 h 4284526"/>
              <a:gd name="connsiteX4-109" fmla="*/ 57 w 11539604"/>
              <a:gd name="connsiteY4-110" fmla="*/ 1912316 h 4284526"/>
              <a:gd name="connsiteX0-111" fmla="*/ 43 w 11539590"/>
              <a:gd name="connsiteY0-112" fmla="*/ 1912316 h 4284526"/>
              <a:gd name="connsiteX1-113" fmla="*/ 4509920 w 11539590"/>
              <a:gd name="connsiteY1-114" fmla="*/ 0 h 4284526"/>
              <a:gd name="connsiteX2-115" fmla="*/ 11539590 w 11539590"/>
              <a:gd name="connsiteY2-116" fmla="*/ 2665793 h 4284526"/>
              <a:gd name="connsiteX3-117" fmla="*/ 371235 w 11539590"/>
              <a:gd name="connsiteY3-118" fmla="*/ 4284526 h 4284526"/>
              <a:gd name="connsiteX4-119" fmla="*/ 43 w 11539590"/>
              <a:gd name="connsiteY4-120" fmla="*/ 1912316 h 4284526"/>
              <a:gd name="connsiteX0-121" fmla="*/ 2 w 11539549"/>
              <a:gd name="connsiteY0-122" fmla="*/ 1912316 h 5148605"/>
              <a:gd name="connsiteX1-123" fmla="*/ 4509879 w 11539549"/>
              <a:gd name="connsiteY1-124" fmla="*/ 0 h 5148605"/>
              <a:gd name="connsiteX2-125" fmla="*/ 11539549 w 11539549"/>
              <a:gd name="connsiteY2-126" fmla="*/ 2665793 h 5148605"/>
              <a:gd name="connsiteX3-127" fmla="*/ 9166822 w 11539549"/>
              <a:gd name="connsiteY3-128" fmla="*/ 5148605 h 5148605"/>
              <a:gd name="connsiteX4-129" fmla="*/ 2 w 11539549"/>
              <a:gd name="connsiteY4-130" fmla="*/ 1912316 h 5148605"/>
              <a:gd name="connsiteX0-131" fmla="*/ 4 w 11539551"/>
              <a:gd name="connsiteY0-132" fmla="*/ 1912316 h 5148605"/>
              <a:gd name="connsiteX1-133" fmla="*/ 4509881 w 11539551"/>
              <a:gd name="connsiteY1-134" fmla="*/ 0 h 5148605"/>
              <a:gd name="connsiteX2-135" fmla="*/ 11539551 w 11539551"/>
              <a:gd name="connsiteY2-136" fmla="*/ 2665793 h 5148605"/>
              <a:gd name="connsiteX3-137" fmla="*/ 9166824 w 11539551"/>
              <a:gd name="connsiteY3-138" fmla="*/ 5148605 h 5148605"/>
              <a:gd name="connsiteX4-139" fmla="*/ 4 w 11539551"/>
              <a:gd name="connsiteY4-140" fmla="*/ 1912316 h 5148605"/>
              <a:gd name="connsiteX0-141" fmla="*/ 4 w 12992040"/>
              <a:gd name="connsiteY0-142" fmla="*/ 1912316 h 5148605"/>
              <a:gd name="connsiteX1-143" fmla="*/ 4509881 w 12992040"/>
              <a:gd name="connsiteY1-144" fmla="*/ 0 h 5148605"/>
              <a:gd name="connsiteX2-145" fmla="*/ 12992040 w 12992040"/>
              <a:gd name="connsiteY2-146" fmla="*/ 2475886 h 5148605"/>
              <a:gd name="connsiteX3-147" fmla="*/ 9166824 w 12992040"/>
              <a:gd name="connsiteY3-148" fmla="*/ 5148605 h 5148605"/>
              <a:gd name="connsiteX4-149" fmla="*/ 4 w 12992040"/>
              <a:gd name="connsiteY4-150" fmla="*/ 1912316 h 51486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92040" h="5148605">
                <a:moveTo>
                  <a:pt x="4" y="1912316"/>
                </a:moveTo>
                <a:lnTo>
                  <a:pt x="4509881" y="0"/>
                </a:lnTo>
                <a:lnTo>
                  <a:pt x="12992040" y="2475886"/>
                </a:lnTo>
                <a:lnTo>
                  <a:pt x="9166824" y="5148605"/>
                </a:lnTo>
                <a:cubicBezTo>
                  <a:pt x="6590001" y="4639565"/>
                  <a:pt x="-5376" y="3143005"/>
                  <a:pt x="4" y="1912316"/>
                </a:cubicBezTo>
                <a:close/>
              </a:path>
            </a:pathLst>
          </a:custGeom>
          <a:solidFill>
            <a:srgbClr val="E619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5" name="矩形 4"/>
          <p:cNvSpPr/>
          <p:nvPr/>
        </p:nvSpPr>
        <p:spPr>
          <a:xfrm>
            <a:off x="-25170" y="-14674"/>
            <a:ext cx="7326349" cy="6878480"/>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 name="connsiteX0-31" fmla="*/ 0 w 8634569"/>
              <a:gd name="connsiteY0-32" fmla="*/ 2016765 h 5153580"/>
              <a:gd name="connsiteX1-33" fmla="*/ 7075940 w 8634569"/>
              <a:gd name="connsiteY1-34" fmla="*/ 0 h 5153580"/>
              <a:gd name="connsiteX2-35" fmla="*/ 8634569 w 8634569"/>
              <a:gd name="connsiteY2-36" fmla="*/ 5153580 h 5153580"/>
              <a:gd name="connsiteX3-37" fmla="*/ 0 w 8634569"/>
              <a:gd name="connsiteY3-38" fmla="*/ 5148605 h 5153580"/>
              <a:gd name="connsiteX4-39" fmla="*/ 0 w 8634569"/>
              <a:gd name="connsiteY4-40" fmla="*/ 2016765 h 5153580"/>
              <a:gd name="connsiteX0-41" fmla="*/ 48416 w 8634569"/>
              <a:gd name="connsiteY0-42" fmla="*/ 1466033 h 5153580"/>
              <a:gd name="connsiteX1-43" fmla="*/ 7075940 w 8634569"/>
              <a:gd name="connsiteY1-44" fmla="*/ 0 h 5153580"/>
              <a:gd name="connsiteX2-45" fmla="*/ 8634569 w 8634569"/>
              <a:gd name="connsiteY2-46" fmla="*/ 5153580 h 5153580"/>
              <a:gd name="connsiteX3-47" fmla="*/ 0 w 8634569"/>
              <a:gd name="connsiteY3-48" fmla="*/ 5148605 h 5153580"/>
              <a:gd name="connsiteX4-49" fmla="*/ 48416 w 8634569"/>
              <a:gd name="connsiteY4-50" fmla="*/ 1466033 h 5153580"/>
              <a:gd name="connsiteX0-51" fmla="*/ 48416 w 9312397"/>
              <a:gd name="connsiteY0-52" fmla="*/ 1466033 h 5153580"/>
              <a:gd name="connsiteX1-53" fmla="*/ 7075940 w 9312397"/>
              <a:gd name="connsiteY1-54" fmla="*/ 0 h 5153580"/>
              <a:gd name="connsiteX2-55" fmla="*/ 9312397 w 9312397"/>
              <a:gd name="connsiteY2-56" fmla="*/ 5153580 h 5153580"/>
              <a:gd name="connsiteX3-57" fmla="*/ 0 w 9312397"/>
              <a:gd name="connsiteY3-58" fmla="*/ 5148605 h 5153580"/>
              <a:gd name="connsiteX4-59" fmla="*/ 48416 w 9312397"/>
              <a:gd name="connsiteY4-60" fmla="*/ 1466033 h 5153580"/>
              <a:gd name="connsiteX0-61" fmla="*/ 48416 w 9312397"/>
              <a:gd name="connsiteY0-62" fmla="*/ 1456538 h 5144085"/>
              <a:gd name="connsiteX1-63" fmla="*/ 5930088 w 9312397"/>
              <a:gd name="connsiteY1-64" fmla="*/ 0 h 5144085"/>
              <a:gd name="connsiteX2-65" fmla="*/ 9312397 w 9312397"/>
              <a:gd name="connsiteY2-66" fmla="*/ 5144085 h 5144085"/>
              <a:gd name="connsiteX3-67" fmla="*/ 0 w 9312397"/>
              <a:gd name="connsiteY3-68" fmla="*/ 5139110 h 5144085"/>
              <a:gd name="connsiteX4-69" fmla="*/ 48416 w 9312397"/>
              <a:gd name="connsiteY4-70" fmla="*/ 1456538 h 5144085"/>
              <a:gd name="connsiteX0-71" fmla="*/ 16139 w 9312397"/>
              <a:gd name="connsiteY0-72" fmla="*/ 1447042 h 5144085"/>
              <a:gd name="connsiteX1-73" fmla="*/ 5930088 w 9312397"/>
              <a:gd name="connsiteY1-74" fmla="*/ 0 h 5144085"/>
              <a:gd name="connsiteX2-75" fmla="*/ 9312397 w 9312397"/>
              <a:gd name="connsiteY2-76" fmla="*/ 5144085 h 5144085"/>
              <a:gd name="connsiteX3-77" fmla="*/ 0 w 9312397"/>
              <a:gd name="connsiteY3-78" fmla="*/ 5139110 h 5144085"/>
              <a:gd name="connsiteX4-79" fmla="*/ 16139 w 9312397"/>
              <a:gd name="connsiteY4-80" fmla="*/ 1447042 h 5144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12397" h="5144085">
                <a:moveTo>
                  <a:pt x="16139" y="1447042"/>
                </a:moveTo>
                <a:lnTo>
                  <a:pt x="5930088" y="0"/>
                </a:lnTo>
                <a:lnTo>
                  <a:pt x="9312397" y="5144085"/>
                </a:lnTo>
                <a:lnTo>
                  <a:pt x="0" y="5139110"/>
                </a:lnTo>
                <a:cubicBezTo>
                  <a:pt x="5380" y="3908421"/>
                  <a:pt x="10759" y="2677731"/>
                  <a:pt x="16139" y="1447042"/>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2" name="文本框 11"/>
          <p:cNvSpPr txBox="1"/>
          <p:nvPr/>
        </p:nvSpPr>
        <p:spPr>
          <a:xfrm>
            <a:off x="6251667" y="2150953"/>
            <a:ext cx="2935068" cy="880113"/>
          </a:xfrm>
          <a:prstGeom prst="rect">
            <a:avLst/>
          </a:prstGeom>
          <a:noFill/>
        </p:spPr>
        <p:txBody>
          <a:bodyPr wrap="square" rtlCol="0">
            <a:spAutoFit/>
          </a:bodyPr>
          <a:lstStyle/>
          <a:p>
            <a:pPr>
              <a:lnSpc>
                <a:spcPct val="90000"/>
              </a:lnSpc>
            </a:pPr>
            <a:r>
              <a:rPr lang="en-US" altLang="zh-CN" sz="2275" cap="all" dirty="0">
                <a:solidFill>
                  <a:schemeClr val="bg1"/>
                </a:solidFill>
              </a:rPr>
              <a:t>Add related</a:t>
            </a:r>
          </a:p>
          <a:p>
            <a:pPr>
              <a:lnSpc>
                <a:spcPct val="90000"/>
              </a:lnSpc>
            </a:pPr>
            <a:r>
              <a:rPr lang="en-US" altLang="zh-CN" sz="3415" cap="all" dirty="0">
                <a:solidFill>
                  <a:schemeClr val="bg1"/>
                </a:solidFill>
              </a:rPr>
              <a:t>title words</a:t>
            </a:r>
            <a:endParaRPr lang="zh-CN" altLang="en-US" sz="3415" cap="all" dirty="0">
              <a:solidFill>
                <a:schemeClr val="bg1"/>
              </a:solidFill>
              <a:latin typeface="Impact" panose="020B0806030902050204" pitchFamily="34" charset="0"/>
              <a:ea typeface="DFMincho-SU" panose="02010609010101010101" pitchFamily="1" charset="-128"/>
              <a:cs typeface="Arial" panose="020B0604020202020204" pitchFamily="34" charset="0"/>
            </a:endParaRPr>
          </a:p>
        </p:txBody>
      </p:sp>
      <p:sp>
        <p:nvSpPr>
          <p:cNvPr id="7" name="TextBox 32"/>
          <p:cNvSpPr txBox="1"/>
          <p:nvPr/>
        </p:nvSpPr>
        <p:spPr>
          <a:xfrm>
            <a:off x="6669689" y="3167111"/>
            <a:ext cx="3249670" cy="2308324"/>
          </a:xfrm>
          <a:prstGeom prst="rect">
            <a:avLst/>
          </a:prstGeom>
          <a:noFill/>
        </p:spPr>
        <p:txBody>
          <a:bodyPr wrap="square" rtlCol="0">
            <a:spAutoFit/>
          </a:bodyPr>
          <a:lstStyle/>
          <a:p>
            <a:pPr>
              <a:lnSpc>
                <a:spcPct val="15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 name="灯片编号占位符 1"/>
          <p:cNvSpPr>
            <a:spLocks noGrp="1"/>
          </p:cNvSpPr>
          <p:nvPr>
            <p:ph type="sldNum" sz="quarter" idx="12"/>
          </p:nvPr>
        </p:nvSpPr>
        <p:spPr/>
        <p:txBody>
          <a:bodyPr/>
          <a:lstStyle/>
          <a:p>
            <a:pPr defTabSz="913765">
              <a:defRPr/>
            </a:pPr>
            <a:fld id="{7BFAD5A2-A9B7-4689-8044-8AF5D52A28E6}" type="slidenum">
              <a:rPr lang="zh-CN" altLang="en-US" smtClean="0">
                <a:solidFill>
                  <a:prstClr val="black">
                    <a:tint val="75000"/>
                  </a:prstClr>
                </a:solidFill>
                <a:latin typeface="Calibri" panose="020F0502020204030204"/>
                <a:ea typeface="等线" panose="02010600030101010101" pitchFamily="2" charset="-122"/>
              </a:rPr>
              <a:t>38</a:t>
            </a:fld>
            <a:endParaRPr lang="zh-CN" altLang="en-US">
              <a:solidFill>
                <a:prstClr val="black">
                  <a:tint val="75000"/>
                </a:prstClr>
              </a:solidFill>
              <a:latin typeface="Calibri" panose="020F0502020204030204"/>
              <a:ea typeface="等线"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0-#ppt_w/2"/>
                                          </p:val>
                                        </p:tav>
                                        <p:tav tm="100000">
                                          <p:val>
                                            <p:strVal val="#ppt_x"/>
                                          </p:val>
                                        </p:tav>
                                      </p:tavLst>
                                    </p:anim>
                                    <p:anim calcmode="lin" valueType="num">
                                      <p:cBhvr additive="base">
                                        <p:cTn id="2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animBg="1"/>
      <p:bldP spid="1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同心圆 4"/>
          <p:cNvSpPr/>
          <p:nvPr/>
        </p:nvSpPr>
        <p:spPr>
          <a:xfrm>
            <a:off x="4364695" y="775513"/>
            <a:ext cx="2787650" cy="2787650"/>
          </a:xfrm>
          <a:prstGeom prst="donut">
            <a:avLst/>
          </a:prstGeom>
          <a:gradFill>
            <a:gsLst>
              <a:gs pos="0">
                <a:srgbClr val="FC0226"/>
              </a:gs>
              <a:gs pos="100000">
                <a:srgbClr val="A40022"/>
              </a:gs>
            </a:gsLst>
            <a:lin ang="5400000" scaled="1"/>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Rectangle 3"/>
          <p:cNvSpPr txBox="1">
            <a:spLocks noChangeArrowheads="1"/>
          </p:cNvSpPr>
          <p:nvPr/>
        </p:nvSpPr>
        <p:spPr>
          <a:xfrm>
            <a:off x="2258108" y="3915542"/>
            <a:ext cx="7486650" cy="66992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r>
              <a:rPr lang="zh-CN" altLang="en-US" b="1" dirty="0">
                <a:solidFill>
                  <a:schemeClr val="accent2">
                    <a:lumMod val="50000"/>
                  </a:schemeClr>
                </a:solidFill>
                <a:latin typeface="+mn-lt"/>
                <a:ea typeface="+mn-ea"/>
                <a:cs typeface="+mn-ea"/>
                <a:sym typeface="+mn-lt"/>
              </a:rPr>
              <a:t>谢谢观看 欢迎下载</a:t>
            </a:r>
          </a:p>
        </p:txBody>
      </p:sp>
      <p:sp>
        <p:nvSpPr>
          <p:cNvPr id="16" name="Rectangle 4"/>
          <p:cNvSpPr txBox="1">
            <a:spLocks noChangeArrowheads="1"/>
          </p:cNvSpPr>
          <p:nvPr/>
        </p:nvSpPr>
        <p:spPr>
          <a:xfrm>
            <a:off x="2176479" y="4918023"/>
            <a:ext cx="6409408" cy="430212"/>
          </a:xfrm>
          <a:prstGeom prst="rect">
            <a:avLst/>
          </a:prstGeom>
        </p:spPr>
        <p:txBody>
          <a:bodyPr vert="horz" lIns="121920" tIns="60960" rIns="121920" bIns="6096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框架完整的年终总结、工作汇报、述职报告</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模板</a:t>
            </a:r>
          </a:p>
        </p:txBody>
      </p:sp>
      <p:cxnSp>
        <p:nvCxnSpPr>
          <p:cNvPr id="17" name="直接连接符 5"/>
          <p:cNvCxnSpPr>
            <a:cxnSpLocks noChangeShapeType="1"/>
          </p:cNvCxnSpPr>
          <p:nvPr/>
        </p:nvCxnSpPr>
        <p:spPr bwMode="auto">
          <a:xfrm flipH="1">
            <a:off x="2258108" y="4801584"/>
            <a:ext cx="7486650" cy="0"/>
          </a:xfrm>
          <a:prstGeom prst="line">
            <a:avLst/>
          </a:prstGeom>
          <a:noFill/>
          <a:ln w="28575">
            <a:solidFill>
              <a:schemeClr val="accent2">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7613051" y="384203"/>
            <a:ext cx="1678305" cy="3844925"/>
          </a:xfrm>
          <a:prstGeom prst="rect">
            <a:avLst/>
          </a:prstGeom>
          <a:ln w="3175">
            <a:noFill/>
          </a:ln>
          <a:effectLst>
            <a:outerShdw blurRad="419100" dist="419100" dir="5400000" algn="ctr" rotWithShape="0">
              <a:srgbClr val="000000">
                <a:alpha val="43137"/>
              </a:srgbClr>
            </a:outerShdw>
          </a:effectLst>
        </p:spPr>
        <p:txBody>
          <a:bodyPr wrap="none" lIns="91428" tIns="45713" rIns="91428" bIns="45713">
            <a:spAutoFit/>
          </a:bodyPr>
          <a:lstStyle/>
          <a:p>
            <a:pPr algn="r"/>
            <a:r>
              <a:rPr lang="en-US" altLang="zh-CN" sz="24400" b="1" dirty="0">
                <a:ln>
                  <a:solidFill>
                    <a:schemeClr val="bg1"/>
                  </a:solidFill>
                </a:ln>
                <a:gradFill>
                  <a:gsLst>
                    <a:gs pos="0">
                      <a:srgbClr val="FC0226"/>
                    </a:gs>
                    <a:gs pos="100000">
                      <a:srgbClr val="A40022"/>
                    </a:gs>
                  </a:gsLst>
                  <a:lin ang="5400000" scaled="0"/>
                </a:gradFill>
                <a:cs typeface="+mn-ea"/>
                <a:sym typeface="+mn-lt"/>
              </a:rPr>
              <a:t>X</a:t>
            </a:r>
          </a:p>
        </p:txBody>
      </p:sp>
      <p:sp>
        <p:nvSpPr>
          <p:cNvPr id="3" name="矩形 2"/>
          <p:cNvSpPr/>
          <p:nvPr/>
        </p:nvSpPr>
        <p:spPr>
          <a:xfrm>
            <a:off x="3459919" y="654001"/>
            <a:ext cx="1656223" cy="2693045"/>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16900" b="1" dirty="0">
                <a:ln>
                  <a:solidFill>
                    <a:schemeClr val="bg1"/>
                  </a:solidFill>
                </a:ln>
                <a:gradFill>
                  <a:gsLst>
                    <a:gs pos="0">
                      <a:srgbClr val="FC0226"/>
                    </a:gs>
                    <a:gs pos="100000">
                      <a:srgbClr val="A40022"/>
                    </a:gs>
                  </a:gsLst>
                  <a:lin ang="5400000" scaled="0"/>
                </a:gradFill>
                <a:cs typeface="+mn-ea"/>
                <a:sym typeface="+mn-lt"/>
              </a:rPr>
              <a:t>2 </a:t>
            </a:r>
            <a:endParaRPr lang="zh-CN" altLang="en-US" sz="2000" dirty="0">
              <a:ln>
                <a:solidFill>
                  <a:schemeClr val="bg1"/>
                </a:solidFill>
              </a:ln>
              <a:gradFill>
                <a:gsLst>
                  <a:gs pos="0">
                    <a:srgbClr val="FC0226"/>
                  </a:gs>
                  <a:gs pos="100000">
                    <a:srgbClr val="A40022"/>
                  </a:gs>
                </a:gsLst>
                <a:lin ang="5400000" scaled="0"/>
              </a:gradFill>
            </a:endParaRPr>
          </a:p>
        </p:txBody>
      </p:sp>
      <p:sp>
        <p:nvSpPr>
          <p:cNvPr id="4" name="矩形 3"/>
          <p:cNvSpPr/>
          <p:nvPr/>
        </p:nvSpPr>
        <p:spPr>
          <a:xfrm>
            <a:off x="6624287" y="1477917"/>
            <a:ext cx="310515" cy="398780"/>
          </a:xfrm>
          <a:prstGeom prst="rect">
            <a:avLst/>
          </a:prstGeom>
          <a:effectLst>
            <a:outerShdw blurRad="419100" dist="419100" dir="5400000" algn="ctr" rotWithShape="0">
              <a:srgbClr val="000000">
                <a:alpha val="43137"/>
              </a:srgbClr>
            </a:outerShdw>
          </a:effectLst>
        </p:spPr>
        <p:txBody>
          <a:bodyPr wrap="none">
            <a:spAutoFit/>
          </a:bodyPr>
          <a:lstStyle/>
          <a:p>
            <a:r>
              <a:rPr lang="en-US" altLang="zh-CN" sz="2000" dirty="0">
                <a:ln>
                  <a:solidFill>
                    <a:schemeClr val="bg1"/>
                  </a:solidFill>
                </a:ln>
                <a:gradFill>
                  <a:gsLst>
                    <a:gs pos="0">
                      <a:srgbClr val="FC0226"/>
                    </a:gs>
                    <a:gs pos="100000">
                      <a:srgbClr val="A40022"/>
                    </a:gs>
                  </a:gsLst>
                  <a:lin ang="5400000" scaled="0"/>
                </a:gradFill>
              </a:rPr>
              <a:t>2</a:t>
            </a:r>
          </a:p>
        </p:txBody>
      </p:sp>
      <p:sp>
        <p:nvSpPr>
          <p:cNvPr id="6" name="文本框 5"/>
          <p:cNvSpPr txBox="1"/>
          <p:nvPr/>
        </p:nvSpPr>
        <p:spPr>
          <a:xfrm>
            <a:off x="5116142" y="1789729"/>
            <a:ext cx="1317477" cy="769441"/>
          </a:xfrm>
          <a:prstGeom prst="rect">
            <a:avLst/>
          </a:prstGeom>
          <a:noFill/>
          <a:effectLst>
            <a:outerShdw blurRad="419100" dist="419100" dir="5400000" algn="ctr" rotWithShape="0">
              <a:srgbClr val="000000">
                <a:alpha val="43137"/>
              </a:srgbClr>
            </a:outerShdw>
          </a:effectLst>
        </p:spPr>
        <p:txBody>
          <a:bodyPr wrap="none" rtlCol="0">
            <a:spAutoFit/>
          </a:bodyPr>
          <a:lstStyle/>
          <a:p>
            <a:r>
              <a:rPr lang="en-US" altLang="zh-CN" sz="4400" dirty="0">
                <a:solidFill>
                  <a:schemeClr val="accent2">
                    <a:lumMod val="50000"/>
                  </a:schemeClr>
                </a:solidFill>
              </a:rPr>
              <a:t>LOGO</a:t>
            </a:r>
            <a:endParaRPr lang="zh-CN" altLang="en-US" sz="4400" dirty="0">
              <a:solidFill>
                <a:schemeClr val="accent2">
                  <a:lumMod val="50000"/>
                </a:schemeClr>
              </a:solidFill>
            </a:endParaRPr>
          </a:p>
        </p:txBody>
      </p:sp>
      <p:sp>
        <p:nvSpPr>
          <p:cNvPr id="7" name="灯片编号占位符 6"/>
          <p:cNvSpPr>
            <a:spLocks noGrp="1"/>
          </p:cNvSpPr>
          <p:nvPr>
            <p:ph type="sldNum" sz="quarter" idx="12"/>
          </p:nvPr>
        </p:nvSpPr>
        <p:spPr/>
        <p:txBody>
          <a:bodyPr/>
          <a:lstStyle/>
          <a:p>
            <a:fld id="{E0596BC5-39E9-41F1-BBD9-DF4DEBACD03C}" type="slidenum">
              <a:rPr lang="zh-CN" altLang="en-US" smtClean="0"/>
              <a:t>39</a:t>
            </a:fld>
            <a:endParaRPr lang="zh-CN" altLang="en-US"/>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年度工作内容概述</a:t>
            </a:r>
            <a:endParaRPr lang="en-GB" altLang="zh-CN" dirty="0">
              <a:solidFill>
                <a:schemeClr val="tx1">
                  <a:lumMod val="75000"/>
                  <a:lumOff val="25000"/>
                </a:schemeClr>
              </a:solidFill>
            </a:endParaRPr>
          </a:p>
        </p:txBody>
      </p:sp>
      <p:grpSp>
        <p:nvGrpSpPr>
          <p:cNvPr id="3" name="Group 6"/>
          <p:cNvGrpSpPr/>
          <p:nvPr/>
        </p:nvGrpSpPr>
        <p:grpSpPr>
          <a:xfrm>
            <a:off x="7125312" y="3223143"/>
            <a:ext cx="3485499" cy="644384"/>
            <a:chOff x="7125311" y="3386950"/>
            <a:chExt cx="3485499" cy="644384"/>
          </a:xfrm>
          <a:solidFill>
            <a:schemeClr val="accent2">
              <a:lumMod val="50000"/>
            </a:schemeClr>
          </a:solidFill>
          <a:effectLst>
            <a:outerShdw blurRad="419100" dist="419100" dir="5400000" algn="ctr" rotWithShape="0">
              <a:srgbClr val="000000">
                <a:alpha val="43137"/>
              </a:srgbClr>
            </a:outerShdw>
          </a:effectLst>
        </p:grpSpPr>
        <p:sp>
          <p:nvSpPr>
            <p:cNvPr id="4"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5"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6" name="Group 10"/>
          <p:cNvGrpSpPr/>
          <p:nvPr/>
        </p:nvGrpSpPr>
        <p:grpSpPr>
          <a:xfrm>
            <a:off x="1545760" y="3223143"/>
            <a:ext cx="3493936" cy="644384"/>
            <a:chOff x="1545760" y="3386950"/>
            <a:chExt cx="3493936" cy="64438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7"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8"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9" name="Group 14"/>
          <p:cNvGrpSpPr/>
          <p:nvPr/>
        </p:nvGrpSpPr>
        <p:grpSpPr>
          <a:xfrm>
            <a:off x="6772656" y="1796819"/>
            <a:ext cx="3840113" cy="860072"/>
            <a:chOff x="6772654" y="2152648"/>
            <a:chExt cx="3840113" cy="860072"/>
          </a:xfrm>
          <a:solidFill>
            <a:schemeClr val="accent2">
              <a:lumMod val="50000"/>
            </a:schemeClr>
          </a:solidFill>
          <a:effectLst>
            <a:outerShdw blurRad="419100" dist="419100" dir="5400000" algn="ctr" rotWithShape="0">
              <a:srgbClr val="000000">
                <a:alpha val="43137"/>
              </a:srgbClr>
            </a:outerShdw>
          </a:effectLst>
        </p:grpSpPr>
        <p:sp>
          <p:nvSpPr>
            <p:cNvPr id="10"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1"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2" name="Group 18"/>
          <p:cNvGrpSpPr/>
          <p:nvPr/>
        </p:nvGrpSpPr>
        <p:grpSpPr>
          <a:xfrm>
            <a:off x="1545761" y="1796819"/>
            <a:ext cx="3853815" cy="860072"/>
            <a:chOff x="1545760" y="2152648"/>
            <a:chExt cx="3853814" cy="860072"/>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3"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4"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5" name="Group 21"/>
          <p:cNvGrpSpPr/>
          <p:nvPr/>
        </p:nvGrpSpPr>
        <p:grpSpPr>
          <a:xfrm>
            <a:off x="6760061" y="4490235"/>
            <a:ext cx="3869841" cy="860072"/>
            <a:chOff x="6760059" y="4457519"/>
            <a:chExt cx="3869841" cy="860072"/>
          </a:xfrm>
          <a:solidFill>
            <a:schemeClr val="accent2">
              <a:lumMod val="50000"/>
            </a:schemeClr>
          </a:solidFill>
          <a:effectLst>
            <a:outerShdw blurRad="419100" dist="419100" dir="5400000" algn="ctr" rotWithShape="0">
              <a:srgbClr val="000000">
                <a:alpha val="43137"/>
              </a:srgbClr>
            </a:outerShdw>
          </a:effectLst>
        </p:grpSpPr>
        <p:sp>
          <p:nvSpPr>
            <p:cNvPr id="16"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17"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18" name="Group 24"/>
          <p:cNvGrpSpPr/>
          <p:nvPr/>
        </p:nvGrpSpPr>
        <p:grpSpPr>
          <a:xfrm>
            <a:off x="1545760" y="4490235"/>
            <a:ext cx="3853808" cy="860072"/>
            <a:chOff x="1545760" y="4457519"/>
            <a:chExt cx="3853808" cy="860072"/>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19"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0"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21" name="Shape 558"/>
          <p:cNvSpPr/>
          <p:nvPr/>
        </p:nvSpPr>
        <p:spPr>
          <a:xfrm>
            <a:off x="1546537" y="2029656"/>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2" name="Shape 562"/>
          <p:cNvSpPr/>
          <p:nvPr/>
        </p:nvSpPr>
        <p:spPr>
          <a:xfrm>
            <a:off x="1546537" y="3457861"/>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3" name="Shape 566"/>
          <p:cNvSpPr/>
          <p:nvPr/>
        </p:nvSpPr>
        <p:spPr>
          <a:xfrm>
            <a:off x="1546537" y="4951660"/>
            <a:ext cx="197227" cy="186883"/>
          </a:xfrm>
          <a:prstGeom prst="rect">
            <a:avLst/>
          </a:prstGeom>
          <a:solidFill>
            <a:schemeClr val="accent2">
              <a:lumMod val="50000"/>
            </a:schemeClr>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4" name="Shape 568"/>
          <p:cNvSpPr/>
          <p:nvPr/>
        </p:nvSpPr>
        <p:spPr>
          <a:xfrm>
            <a:off x="10419301" y="2029656"/>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5" name="Shape 572"/>
          <p:cNvSpPr/>
          <p:nvPr/>
        </p:nvSpPr>
        <p:spPr>
          <a:xfrm>
            <a:off x="10419301" y="3457861"/>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6" name="Shape 576"/>
          <p:cNvSpPr/>
          <p:nvPr/>
        </p:nvSpPr>
        <p:spPr>
          <a:xfrm>
            <a:off x="10419301" y="4951660"/>
            <a:ext cx="197227" cy="186883"/>
          </a:xfrm>
          <a:prstGeom prst="rect">
            <a:avLst/>
          </a:prstGeom>
          <a:gradFill>
            <a:gsLst>
              <a:gs pos="0">
                <a:srgbClr val="A40022"/>
              </a:gs>
              <a:gs pos="100000">
                <a:srgbClr val="FC0226"/>
              </a:gs>
            </a:gsLst>
            <a:lin ang="5400000" scaled="0"/>
          </a:gra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27" name="Text Placeholder 12"/>
          <p:cNvSpPr txBox="1"/>
          <p:nvPr/>
        </p:nvSpPr>
        <p:spPr>
          <a:xfrm>
            <a:off x="2000251" y="19783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8" name="Text Placeholder 12"/>
          <p:cNvSpPr txBox="1"/>
          <p:nvPr/>
        </p:nvSpPr>
        <p:spPr>
          <a:xfrm>
            <a:off x="2000251" y="34015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12"/>
          <p:cNvSpPr txBox="1"/>
          <p:nvPr/>
        </p:nvSpPr>
        <p:spPr>
          <a:xfrm>
            <a:off x="2000250" y="48822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7546936" y="19783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1" name="Text Placeholder 12"/>
          <p:cNvSpPr txBox="1"/>
          <p:nvPr/>
        </p:nvSpPr>
        <p:spPr>
          <a:xfrm>
            <a:off x="7546936" y="34015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7546935" y="48822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12"/>
          <p:cNvSpPr txBox="1"/>
          <p:nvPr/>
        </p:nvSpPr>
        <p:spPr>
          <a:xfrm>
            <a:off x="2000249" y="26209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2000248" y="40512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2000248" y="55680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7920204" y="26250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7920203" y="40554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7920203" y="55721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755866" y="2237223"/>
            <a:ext cx="2663929" cy="2663928"/>
            <a:chOff x="3566899" y="1605909"/>
            <a:chExt cx="1997947" cy="1997946"/>
          </a:xfrm>
          <a:effectLst>
            <a:outerShdw blurRad="419100" dist="419100" dir="5400000" algn="ctr" rotWithShape="0">
              <a:srgbClr val="000000">
                <a:alpha val="43137"/>
              </a:srgbClr>
            </a:outerShdw>
          </a:effectLst>
        </p:grpSpPr>
        <p:sp>
          <p:nvSpPr>
            <p:cNvPr id="4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A40022"/>
                </a:gs>
                <a:gs pos="100000">
                  <a:srgbClr val="FC0226"/>
                </a:gs>
              </a:gsLst>
              <a:lin ang="5400000" scaled="0"/>
            </a:grad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1" name="椭圆 40"/>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年度工作</a:t>
              </a:r>
              <a:endParaRPr lang="en-US" altLang="zh-CN" sz="2665"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rPr>
                <a:t>内容概述</a:t>
              </a:r>
            </a:p>
          </p:txBody>
        </p:sp>
      </p:grpSp>
      <p:sp>
        <p:nvSpPr>
          <p:cNvPr id="42" name="灯片编号占位符 41"/>
          <p:cNvSpPr>
            <a:spLocks noGrp="1"/>
          </p:cNvSpPr>
          <p:nvPr>
            <p:ph type="sldNum" sz="quarter" idx="12"/>
          </p:nvPr>
        </p:nvSpPr>
        <p:spPr/>
        <p:txBody>
          <a:bodyPr/>
          <a:lstStyle/>
          <a:p>
            <a:fld id="{E0596BC5-39E9-41F1-BBD9-DF4DEBACD03C}" type="slidenum">
              <a:rPr lang="zh-CN" altLang="en-US" smtClean="0"/>
              <a:t>4</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fade">
                                      <p:cBhvr>
                                        <p:cTn id="32" dur="500"/>
                                        <p:tgtEl>
                                          <p:spTgt spid="2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4">
                                            <p:txEl>
                                              <p:pRg st="0" end="0"/>
                                            </p:txEl>
                                          </p:spTgt>
                                        </p:tgtEl>
                                        <p:attrNameLst>
                                          <p:attrName>style.visibility</p:attrName>
                                        </p:attrNameLst>
                                      </p:cBhvr>
                                      <p:to>
                                        <p:strVal val="visible"/>
                                      </p:to>
                                    </p:set>
                                    <p:animEffect transition="in" filter="fade">
                                      <p:cBhvr>
                                        <p:cTn id="39" dur="500"/>
                                        <p:tgtEl>
                                          <p:spTgt spid="34">
                                            <p:txEl>
                                              <p:pRg st="0" end="0"/>
                                            </p:txEl>
                                          </p:spTgt>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fade">
                                      <p:cBhvr>
                                        <p:cTn id="54" dur="500"/>
                                        <p:tgtEl>
                                          <p:spTgt spid="35">
                                            <p:txEl>
                                              <p:pRg st="0" end="0"/>
                                            </p:txEl>
                                          </p:spTgt>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500"/>
                                        <p:tgtEl>
                                          <p:spTgt spid="30">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6">
                                            <p:txEl>
                                              <p:pRg st="0" end="0"/>
                                            </p:txEl>
                                          </p:spTgt>
                                        </p:tgtEl>
                                        <p:attrNameLst>
                                          <p:attrName>style.visibility</p:attrName>
                                        </p:attrNameLst>
                                      </p:cBhvr>
                                      <p:to>
                                        <p:strVal val="visible"/>
                                      </p:to>
                                    </p:set>
                                    <p:animEffect transition="in" filter="fade">
                                      <p:cBhvr>
                                        <p:cTn id="69" dur="500"/>
                                        <p:tgtEl>
                                          <p:spTgt spid="36">
                                            <p:txEl>
                                              <p:pRg st="0" end="0"/>
                                            </p:txEl>
                                          </p:spTgt>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500"/>
                                        <p:tgtEl>
                                          <p:spTgt spid="31">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500"/>
                                        <p:tgtEl>
                                          <p:spTgt spid="37">
                                            <p:txEl>
                                              <p:pRg st="0" end="0"/>
                                            </p:txEl>
                                          </p:spTgt>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32">
                                            <p:txEl>
                                              <p:pRg st="0" end="0"/>
                                            </p:txEl>
                                          </p:spTgt>
                                        </p:tgtEl>
                                        <p:attrNameLst>
                                          <p:attrName>style.visibility</p:attrName>
                                        </p:attrNameLst>
                                      </p:cBhvr>
                                      <p:to>
                                        <p:strVal val="visible"/>
                                      </p:to>
                                    </p:set>
                                    <p:animEffect transition="in" filter="fade">
                                      <p:cBhvr>
                                        <p:cTn id="92" dur="500"/>
                                        <p:tgtEl>
                                          <p:spTgt spid="32">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年度工作内容概述</a:t>
            </a:r>
            <a:endParaRPr lang="en-GB" altLang="zh-CN" dirty="0">
              <a:solidFill>
                <a:schemeClr val="tx1">
                  <a:lumMod val="75000"/>
                  <a:lumOff val="25000"/>
                </a:schemeClr>
              </a:solidFill>
            </a:endParaRPr>
          </a:p>
        </p:txBody>
      </p:sp>
      <p:sp>
        <p:nvSpPr>
          <p:cNvPr id="42" name="Freeform 5"/>
          <p:cNvSpPr/>
          <p:nvPr/>
        </p:nvSpPr>
        <p:spPr bwMode="auto">
          <a:xfrm>
            <a:off x="9702598" y="3254699"/>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3" name="Freeform 8"/>
          <p:cNvSpPr/>
          <p:nvPr/>
        </p:nvSpPr>
        <p:spPr bwMode="auto">
          <a:xfrm>
            <a:off x="8171418" y="325469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4" name="Freeform 10"/>
          <p:cNvSpPr/>
          <p:nvPr/>
        </p:nvSpPr>
        <p:spPr bwMode="auto">
          <a:xfrm>
            <a:off x="6642022" y="325469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5" name="Freeform 12"/>
          <p:cNvSpPr/>
          <p:nvPr/>
        </p:nvSpPr>
        <p:spPr bwMode="auto">
          <a:xfrm>
            <a:off x="5112626" y="325469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6" name="Freeform 14"/>
          <p:cNvSpPr/>
          <p:nvPr/>
        </p:nvSpPr>
        <p:spPr bwMode="auto">
          <a:xfrm>
            <a:off x="3583230" y="325469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7" name="Freeform 16"/>
          <p:cNvSpPr/>
          <p:nvPr/>
        </p:nvSpPr>
        <p:spPr bwMode="auto">
          <a:xfrm>
            <a:off x="2053834" y="325469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48" name="Freeform 17"/>
          <p:cNvSpPr/>
          <p:nvPr/>
        </p:nvSpPr>
        <p:spPr bwMode="auto">
          <a:xfrm>
            <a:off x="10202284" y="3429636"/>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grpSp>
        <p:nvGrpSpPr>
          <p:cNvPr id="49" name="组合 48"/>
          <p:cNvGrpSpPr/>
          <p:nvPr/>
        </p:nvGrpSpPr>
        <p:grpSpPr>
          <a:xfrm>
            <a:off x="911425" y="3254700"/>
            <a:ext cx="1279553" cy="1350033"/>
            <a:chOff x="882491" y="2261909"/>
            <a:chExt cx="959665" cy="1012525"/>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0" name="Freeform 15"/>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1" name="Text Placeholder 59"/>
            <p:cNvSpPr txBox="1"/>
            <p:nvPr/>
          </p:nvSpPr>
          <p:spPr>
            <a:xfrm>
              <a:off x="882491"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a:latin typeface="微软雅黑" panose="020B0503020204020204" pitchFamily="34" charset="-122"/>
                  <a:ea typeface="微软雅黑" panose="020B0503020204020204" pitchFamily="34" charset="-122"/>
                </a:rPr>
                <a:t>2015</a:t>
              </a:r>
            </a:p>
          </p:txBody>
        </p:sp>
      </p:grpSp>
      <p:grpSp>
        <p:nvGrpSpPr>
          <p:cNvPr id="52" name="组合 51"/>
          <p:cNvGrpSpPr/>
          <p:nvPr/>
        </p:nvGrpSpPr>
        <p:grpSpPr>
          <a:xfrm>
            <a:off x="2440821" y="3254699"/>
            <a:ext cx="1279553" cy="1354859"/>
            <a:chOff x="2029538"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3" name="Rectangle 13"/>
            <p:cNvSpPr>
              <a:spLocks noChangeArrowheads="1"/>
            </p:cNvSpPr>
            <p:nvPr/>
          </p:nvSpPr>
          <p:spPr bwMode="auto">
            <a:xfrm>
              <a:off x="2114063"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4" name="Text Placeholder 59"/>
            <p:cNvSpPr txBox="1"/>
            <p:nvPr/>
          </p:nvSpPr>
          <p:spPr>
            <a:xfrm>
              <a:off x="2029538"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2016</a:t>
              </a:r>
              <a:endParaRPr lang="en-US" sz="2665" dirty="0">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970217" y="3254699"/>
            <a:ext cx="1279553" cy="1354859"/>
            <a:chOff x="3176585"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6" name="Rectangle 11"/>
            <p:cNvSpPr>
              <a:spLocks noChangeArrowheads="1"/>
            </p:cNvSpPr>
            <p:nvPr/>
          </p:nvSpPr>
          <p:spPr bwMode="auto">
            <a:xfrm>
              <a:off x="3261110"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57" name="Text Placeholder 59"/>
            <p:cNvSpPr txBox="1"/>
            <p:nvPr/>
          </p:nvSpPr>
          <p:spPr>
            <a:xfrm>
              <a:off x="3176585"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a:latin typeface="微软雅黑" panose="020B0503020204020204" pitchFamily="34" charset="-122"/>
                  <a:ea typeface="微软雅黑" panose="020B0503020204020204" pitchFamily="34" charset="-122"/>
                </a:rPr>
                <a:t>2017</a:t>
              </a:r>
            </a:p>
          </p:txBody>
        </p:sp>
      </p:grpSp>
      <p:grpSp>
        <p:nvGrpSpPr>
          <p:cNvPr id="58" name="组合 57"/>
          <p:cNvGrpSpPr/>
          <p:nvPr/>
        </p:nvGrpSpPr>
        <p:grpSpPr>
          <a:xfrm>
            <a:off x="5499613" y="3254699"/>
            <a:ext cx="1279553" cy="1354859"/>
            <a:chOff x="4323632"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59" name="Rectangle 9"/>
            <p:cNvSpPr>
              <a:spLocks noChangeArrowheads="1"/>
            </p:cNvSpPr>
            <p:nvPr/>
          </p:nvSpPr>
          <p:spPr bwMode="auto">
            <a:xfrm>
              <a:off x="4408157"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0" name="Text Placeholder 59"/>
            <p:cNvSpPr txBox="1"/>
            <p:nvPr/>
          </p:nvSpPr>
          <p:spPr>
            <a:xfrm>
              <a:off x="4323632"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dirty="0">
                  <a:solidFill>
                    <a:schemeClr val="bg1"/>
                  </a:solidFill>
                  <a:latin typeface="微软雅黑" panose="020B0503020204020204" pitchFamily="34" charset="-122"/>
                  <a:ea typeface="微软雅黑" panose="020B0503020204020204" pitchFamily="34" charset="-122"/>
                </a:rPr>
                <a:t>2018</a:t>
              </a:r>
            </a:p>
          </p:txBody>
        </p:sp>
      </p:grpSp>
      <p:grpSp>
        <p:nvGrpSpPr>
          <p:cNvPr id="61" name="组合 60"/>
          <p:cNvGrpSpPr/>
          <p:nvPr/>
        </p:nvGrpSpPr>
        <p:grpSpPr>
          <a:xfrm>
            <a:off x="7025646" y="3254699"/>
            <a:ext cx="1279553" cy="1354859"/>
            <a:chOff x="5468157"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62" name="Rectangle 7"/>
            <p:cNvSpPr>
              <a:spLocks noChangeArrowheads="1"/>
            </p:cNvSpPr>
            <p:nvPr/>
          </p:nvSpPr>
          <p:spPr bwMode="auto">
            <a:xfrm>
              <a:off x="5556542" y="2261909"/>
              <a:ext cx="770944"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3" name="Text Placeholder 59"/>
            <p:cNvSpPr txBox="1"/>
            <p:nvPr/>
          </p:nvSpPr>
          <p:spPr>
            <a:xfrm>
              <a:off x="5468157"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2019</a:t>
              </a:r>
              <a:endParaRPr lang="en-US" sz="2665" dirty="0">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8560189" y="3254699"/>
            <a:ext cx="1279553" cy="1354859"/>
            <a:chOff x="6619064" y="2261909"/>
            <a:chExt cx="959665" cy="1016144"/>
          </a:xfrm>
          <a:gradFill>
            <a:gsLst>
              <a:gs pos="0">
                <a:srgbClr val="A40022"/>
              </a:gs>
              <a:gs pos="100000">
                <a:srgbClr val="FC0226"/>
              </a:gs>
            </a:gsLst>
            <a:lin ang="5400000" scaled="0"/>
          </a:gradFill>
          <a:effectLst>
            <a:outerShdw blurRad="419100" dist="419100" dir="5400000" algn="ctr" rotWithShape="0">
              <a:srgbClr val="000000">
                <a:alpha val="43137"/>
              </a:srgbClr>
            </a:outerShdw>
          </a:effectLst>
        </p:grpSpPr>
        <p:sp>
          <p:nvSpPr>
            <p:cNvPr id="65" name="Rectangle 6"/>
            <p:cNvSpPr>
              <a:spLocks noChangeArrowheads="1"/>
            </p:cNvSpPr>
            <p:nvPr/>
          </p:nvSpPr>
          <p:spPr bwMode="auto">
            <a:xfrm>
              <a:off x="6703589" y="2261909"/>
              <a:ext cx="772282" cy="1016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Roboto Light" panose="02000000000000000000" pitchFamily="2" charset="0"/>
                <a:ea typeface="Roboto Light" panose="02000000000000000000" pitchFamily="2" charset="0"/>
              </a:endParaRPr>
            </a:p>
          </p:txBody>
        </p:sp>
        <p:sp>
          <p:nvSpPr>
            <p:cNvPr id="66" name="Text Placeholder 59"/>
            <p:cNvSpPr txBox="1"/>
            <p:nvPr/>
          </p:nvSpPr>
          <p:spPr>
            <a:xfrm>
              <a:off x="6619064" y="2383410"/>
              <a:ext cx="959665" cy="677314"/>
            </a:xfrm>
            <a:prstGeom prst="rect">
              <a:avLst/>
            </a:prstGeom>
            <a:noFill/>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65">
                  <a:latin typeface="微软雅黑" panose="020B0503020204020204" pitchFamily="34" charset="-122"/>
                  <a:ea typeface="微软雅黑" panose="020B0503020204020204" pitchFamily="34" charset="-122"/>
                </a:rPr>
                <a:t>2020</a:t>
              </a:r>
              <a:endParaRPr lang="en-US" sz="2665" dirty="0">
                <a:latin typeface="微软雅黑" panose="020B0503020204020204" pitchFamily="34" charset="-122"/>
                <a:ea typeface="微软雅黑" panose="020B0503020204020204" pitchFamily="34" charset="-122"/>
              </a:endParaRPr>
            </a:p>
          </p:txBody>
        </p:sp>
      </p:grpSp>
      <p:sp>
        <p:nvSpPr>
          <p:cNvPr id="67" name="Text Placeholder 59"/>
          <p:cNvSpPr txBox="1"/>
          <p:nvPr/>
        </p:nvSpPr>
        <p:spPr>
          <a:xfrm>
            <a:off x="2553520"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dirty="0">
              <a:solidFill>
                <a:schemeClr val="tx1">
                  <a:lumMod val="75000"/>
                  <a:lumOff val="25000"/>
                </a:schemeClr>
              </a:solidFill>
            </a:endParaRPr>
          </a:p>
        </p:txBody>
      </p:sp>
      <p:cxnSp>
        <p:nvCxnSpPr>
          <p:cNvPr id="68" name="Straight Connector 54"/>
          <p:cNvCxnSpPr/>
          <p:nvPr/>
        </p:nvCxnSpPr>
        <p:spPr>
          <a:xfrm>
            <a:off x="255352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59"/>
          <p:cNvSpPr txBox="1"/>
          <p:nvPr/>
        </p:nvSpPr>
        <p:spPr>
          <a:xfrm>
            <a:off x="5611554"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dirty="0">
              <a:solidFill>
                <a:schemeClr val="tx1">
                  <a:lumMod val="75000"/>
                  <a:lumOff val="25000"/>
                </a:schemeClr>
              </a:solidFill>
            </a:endParaRPr>
          </a:p>
        </p:txBody>
      </p:sp>
      <p:cxnSp>
        <p:nvCxnSpPr>
          <p:cNvPr id="70" name="Straight Connector 56"/>
          <p:cNvCxnSpPr/>
          <p:nvPr/>
        </p:nvCxnSpPr>
        <p:spPr>
          <a:xfrm>
            <a:off x="5611555"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59"/>
          <p:cNvSpPr txBox="1"/>
          <p:nvPr/>
        </p:nvSpPr>
        <p:spPr>
          <a:xfrm>
            <a:off x="8672888" y="49439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dirty="0">
              <a:solidFill>
                <a:schemeClr val="tx1">
                  <a:lumMod val="75000"/>
                  <a:lumOff val="25000"/>
                </a:schemeClr>
              </a:solidFill>
            </a:endParaRPr>
          </a:p>
        </p:txBody>
      </p:sp>
      <p:cxnSp>
        <p:nvCxnSpPr>
          <p:cNvPr id="72" name="Straight Connector 58"/>
          <p:cNvCxnSpPr/>
          <p:nvPr/>
        </p:nvCxnSpPr>
        <p:spPr>
          <a:xfrm>
            <a:off x="8672888"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59"/>
          <p:cNvSpPr txBox="1"/>
          <p:nvPr/>
        </p:nvSpPr>
        <p:spPr>
          <a:xfrm>
            <a:off x="1024124"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dirty="0">
              <a:solidFill>
                <a:schemeClr val="tx1">
                  <a:lumMod val="75000"/>
                  <a:lumOff val="25000"/>
                </a:schemeClr>
              </a:solidFill>
            </a:endParaRPr>
          </a:p>
        </p:txBody>
      </p:sp>
      <p:sp>
        <p:nvSpPr>
          <p:cNvPr id="74" name="Text Placeholder 59"/>
          <p:cNvSpPr txBox="1"/>
          <p:nvPr/>
        </p:nvSpPr>
        <p:spPr>
          <a:xfrm>
            <a:off x="4082158"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dirty="0">
              <a:solidFill>
                <a:schemeClr val="tx1">
                  <a:lumMod val="75000"/>
                  <a:lumOff val="25000"/>
                </a:schemeClr>
              </a:solidFill>
            </a:endParaRPr>
          </a:p>
        </p:txBody>
      </p:sp>
      <p:sp>
        <p:nvSpPr>
          <p:cNvPr id="75" name="Text Placeholder 59"/>
          <p:cNvSpPr txBox="1"/>
          <p:nvPr/>
        </p:nvSpPr>
        <p:spPr>
          <a:xfrm>
            <a:off x="7143492" y="17008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点击输入本栏的具体文字，请根据您的具体内容酌情修改。</a:t>
            </a:r>
            <a:endParaRPr lang="en-US" sz="1335" dirty="0">
              <a:solidFill>
                <a:schemeClr val="tx1">
                  <a:lumMod val="75000"/>
                  <a:lumOff val="25000"/>
                </a:schemeClr>
              </a:solidFill>
            </a:endParaRPr>
          </a:p>
        </p:txBody>
      </p:sp>
      <p:cxnSp>
        <p:nvCxnSpPr>
          <p:cNvPr id="76" name="Straight Connector 62"/>
          <p:cNvCxnSpPr/>
          <p:nvPr/>
        </p:nvCxnSpPr>
        <p:spPr>
          <a:xfrm>
            <a:off x="1034668"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3"/>
          <p:cNvCxnSpPr/>
          <p:nvPr/>
        </p:nvCxnSpPr>
        <p:spPr>
          <a:xfrm>
            <a:off x="4092268"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64"/>
          <p:cNvCxnSpPr/>
          <p:nvPr/>
        </p:nvCxnSpPr>
        <p:spPr>
          <a:xfrm>
            <a:off x="7147900" y="17968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E0596BC5-39E9-41F1-BBD9-DF4DEBACD03C}" type="slidenum">
              <a:rPr lang="zh-CN" altLang="en-US" smtClean="0"/>
              <a:t>5</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3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300"/>
                                        <p:tgtEl>
                                          <p:spTgt spid="4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3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300"/>
                                        <p:tgtEl>
                                          <p:spTgt spid="4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300"/>
                                        <p:tgtEl>
                                          <p:spTgt spid="5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300"/>
                                        <p:tgtEl>
                                          <p:spTgt spid="45"/>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300"/>
                                        <p:tgtEl>
                                          <p:spTgt spid="5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300"/>
                                        <p:tgtEl>
                                          <p:spTgt spid="4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down)">
                                      <p:cBhvr>
                                        <p:cTn id="39" dur="300"/>
                                        <p:tgtEl>
                                          <p:spTgt spid="6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300"/>
                                        <p:tgtEl>
                                          <p:spTgt spid="43"/>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300"/>
                                        <p:tgtEl>
                                          <p:spTgt spid="6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300"/>
                                        <p:tgtEl>
                                          <p:spTgt spid="4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300"/>
                                        <p:tgtEl>
                                          <p:spTgt spid="4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down)">
                                      <p:cBhvr>
                                        <p:cTn id="59" dur="500"/>
                                        <p:tgtEl>
                                          <p:spTgt spid="76"/>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left)">
                                      <p:cBhvr>
                                        <p:cTn id="63" dur="500"/>
                                        <p:tgtEl>
                                          <p:spTgt spid="73"/>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up)">
                                      <p:cBhvr>
                                        <p:cTn id="67" dur="500"/>
                                        <p:tgtEl>
                                          <p:spTgt spid="68"/>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500"/>
                                        <p:tgtEl>
                                          <p:spTgt spid="74"/>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up)">
                                      <p:cBhvr>
                                        <p:cTn id="83" dur="500"/>
                                        <p:tgtEl>
                                          <p:spTgt spid="7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down)">
                                      <p:cBhvr>
                                        <p:cTn id="91" dur="500"/>
                                        <p:tgtEl>
                                          <p:spTgt spid="78"/>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left)">
                                      <p:cBhvr>
                                        <p:cTn id="95" dur="500"/>
                                        <p:tgtEl>
                                          <p:spTgt spid="75"/>
                                        </p:tgtEl>
                                      </p:cBhvr>
                                    </p:animEffect>
                                  </p:childTnLst>
                                </p:cTn>
                              </p:par>
                            </p:childTnLst>
                          </p:cTn>
                        </p:par>
                        <p:par>
                          <p:cTn id="96" fill="hold">
                            <p:stCondLst>
                              <p:cond delay="11500"/>
                            </p:stCondLst>
                            <p:childTnLst>
                              <p:par>
                                <p:cTn id="97" presetID="22" presetClass="entr" presetSubtype="1" fill="hold"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up)">
                                      <p:cBhvr>
                                        <p:cTn id="99" dur="500"/>
                                        <p:tgtEl>
                                          <p:spTgt spid="72"/>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wipe(left)">
                                      <p:cBhvr>
                                        <p:cTn id="10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67" grpId="0"/>
      <p:bldP spid="69" grpId="0"/>
      <p:bldP spid="71"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lumMod val="75000"/>
                    <a:lumOff val="25000"/>
                  </a:schemeClr>
                </a:solidFill>
              </a:rPr>
              <a:t>年度工作内容概述</a:t>
            </a:r>
            <a:endParaRPr lang="en-GB" altLang="zh-CN" dirty="0">
              <a:solidFill>
                <a:schemeClr val="tx1">
                  <a:lumMod val="75000"/>
                  <a:lumOff val="25000"/>
                </a:schemeClr>
              </a:solidFill>
            </a:endParaRPr>
          </a:p>
        </p:txBody>
      </p:sp>
      <p:sp>
        <p:nvSpPr>
          <p:cNvPr id="3" name="平行四边形 2"/>
          <p:cNvSpPr/>
          <p:nvPr/>
        </p:nvSpPr>
        <p:spPr>
          <a:xfrm>
            <a:off x="3927336" y="2299338"/>
            <a:ext cx="2798305" cy="1564553"/>
          </a:xfrm>
          <a:prstGeom prst="parallelogram">
            <a:avLst>
              <a:gd name="adj" fmla="val 35443"/>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dirty="0">
              <a:solidFill>
                <a:prstClr val="white"/>
              </a:solidFill>
              <a:latin typeface="思源黑体 CN Light" panose="020B0300000000000000" pitchFamily="34" charset="-122"/>
              <a:ea typeface="思源黑体 CN Light" panose="020B0300000000000000" pitchFamily="34" charset="-122"/>
            </a:endParaRPr>
          </a:p>
        </p:txBody>
      </p:sp>
      <p:sp>
        <p:nvSpPr>
          <p:cNvPr id="4" name="平行四边形 3"/>
          <p:cNvSpPr/>
          <p:nvPr/>
        </p:nvSpPr>
        <p:spPr>
          <a:xfrm>
            <a:off x="6267884" y="1250150"/>
            <a:ext cx="2798305" cy="1564553"/>
          </a:xfrm>
          <a:prstGeom prst="parallelogram">
            <a:avLst>
              <a:gd name="adj" fmla="val 35443"/>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dirty="0">
              <a:solidFill>
                <a:prstClr val="white"/>
              </a:solidFill>
              <a:latin typeface="思源黑体 CN Light" panose="020B0300000000000000" pitchFamily="34" charset="-122"/>
              <a:ea typeface="思源黑体 CN Light" panose="020B0300000000000000" pitchFamily="34" charset="-122"/>
            </a:endParaRPr>
          </a:p>
        </p:txBody>
      </p:sp>
      <p:sp>
        <p:nvSpPr>
          <p:cNvPr id="5" name="平行四边形 4"/>
          <p:cNvSpPr/>
          <p:nvPr/>
        </p:nvSpPr>
        <p:spPr>
          <a:xfrm>
            <a:off x="3219932" y="4397713"/>
            <a:ext cx="2798305" cy="1564553"/>
          </a:xfrm>
          <a:prstGeom prst="parallelogram">
            <a:avLst>
              <a:gd name="adj" fmla="val 35443"/>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dirty="0">
              <a:solidFill>
                <a:prstClr val="white"/>
              </a:solidFill>
              <a:latin typeface="思源黑体 CN Light" panose="020B0300000000000000" pitchFamily="34" charset="-122"/>
              <a:ea typeface="思源黑体 CN Light" panose="020B0300000000000000" pitchFamily="34" charset="-122"/>
            </a:endParaRPr>
          </a:p>
        </p:txBody>
      </p:sp>
      <p:sp>
        <p:nvSpPr>
          <p:cNvPr id="6" name="平行四边形 5"/>
          <p:cNvSpPr/>
          <p:nvPr/>
        </p:nvSpPr>
        <p:spPr>
          <a:xfrm>
            <a:off x="5515320" y="3348526"/>
            <a:ext cx="2798305" cy="1564553"/>
          </a:xfrm>
          <a:prstGeom prst="parallelogram">
            <a:avLst>
              <a:gd name="adj" fmla="val 35443"/>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780" dirty="0">
              <a:solidFill>
                <a:prstClr val="white"/>
              </a:solidFill>
              <a:latin typeface="思源黑体 CN Light" panose="020B0300000000000000" pitchFamily="34" charset="-122"/>
              <a:ea typeface="思源黑体 CN Light" panose="020B0300000000000000" pitchFamily="34" charset="-122"/>
            </a:endParaRPr>
          </a:p>
        </p:txBody>
      </p:sp>
      <p:grpSp>
        <p:nvGrpSpPr>
          <p:cNvPr id="7" name="组合 6"/>
          <p:cNvGrpSpPr/>
          <p:nvPr/>
        </p:nvGrpSpPr>
        <p:grpSpPr>
          <a:xfrm>
            <a:off x="6699098" y="1220290"/>
            <a:ext cx="2068501" cy="1385602"/>
            <a:chOff x="13290180" y="2434361"/>
            <a:chExt cx="4213036" cy="2764150"/>
          </a:xfrm>
          <a:effectLst>
            <a:outerShdw blurRad="419100" dist="419100" dir="5400000" algn="ctr" rotWithShape="0">
              <a:srgbClr val="000000">
                <a:alpha val="43137"/>
              </a:srgbClr>
            </a:outerShdw>
          </a:effectLst>
        </p:grpSpPr>
        <p:sp>
          <p:nvSpPr>
            <p:cNvPr id="8" name="TextBox 7"/>
            <p:cNvSpPr txBox="1"/>
            <p:nvPr/>
          </p:nvSpPr>
          <p:spPr>
            <a:xfrm>
              <a:off x="16578589" y="2434361"/>
              <a:ext cx="924627" cy="1061302"/>
            </a:xfrm>
            <a:prstGeom prst="rect">
              <a:avLst/>
            </a:prstGeom>
            <a:noFill/>
          </p:spPr>
          <p:txBody>
            <a:bodyPr wrap="none" rtlCol="0">
              <a:spAutoFit/>
            </a:bodyPr>
            <a:lstStyle/>
            <a:p>
              <a:pPr defTabSz="913765">
                <a:defRPr/>
              </a:pPr>
              <a:r>
                <a:rPr lang="en-US" altLang="zh-CN" sz="2855" dirty="0">
                  <a:solidFill>
                    <a:prstClr val="white"/>
                  </a:solidFill>
                  <a:latin typeface="DIN Mittelschrift Std" panose="00000500000000000000" pitchFamily="50" charset="0"/>
                  <a:ea typeface="等线" panose="02010600030101010101" pitchFamily="2" charset="-122"/>
                  <a:cs typeface="Raavi" panose="020B0502040204020203" pitchFamily="34" charset="0"/>
                </a:rPr>
                <a:t>01</a:t>
              </a:r>
              <a:endParaRPr lang="zh-CN" altLang="en-US" sz="2855" dirty="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sp>
          <p:nvSpPr>
            <p:cNvPr id="9" name="矩形 24"/>
            <p:cNvSpPr>
              <a:spLocks noChangeArrowheads="1"/>
            </p:cNvSpPr>
            <p:nvPr/>
          </p:nvSpPr>
          <p:spPr bwMode="auto">
            <a:xfrm>
              <a:off x="13290180" y="3118872"/>
              <a:ext cx="3718191" cy="2079639"/>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10" name="组合 9"/>
          <p:cNvGrpSpPr/>
          <p:nvPr/>
        </p:nvGrpSpPr>
        <p:grpSpPr>
          <a:xfrm>
            <a:off x="4164743" y="2560063"/>
            <a:ext cx="2112579" cy="1127247"/>
            <a:chOff x="8128318" y="5107084"/>
            <a:chExt cx="4302813" cy="2248754"/>
          </a:xfrm>
          <a:effectLst>
            <a:outerShdw blurRad="419100" dist="419100" dir="5400000" algn="ctr" rotWithShape="0">
              <a:srgbClr val="000000">
                <a:alpha val="43137"/>
              </a:srgbClr>
            </a:outerShdw>
          </a:effectLst>
        </p:grpSpPr>
        <p:sp>
          <p:nvSpPr>
            <p:cNvPr id="11" name="矩形 24"/>
            <p:cNvSpPr>
              <a:spLocks noChangeArrowheads="1"/>
            </p:cNvSpPr>
            <p:nvPr/>
          </p:nvSpPr>
          <p:spPr bwMode="auto">
            <a:xfrm>
              <a:off x="8902889" y="5107084"/>
              <a:ext cx="3528242" cy="2079637"/>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2" name="TextBox 10"/>
            <p:cNvSpPr txBox="1"/>
            <p:nvPr/>
          </p:nvSpPr>
          <p:spPr>
            <a:xfrm>
              <a:off x="8128318" y="6812716"/>
              <a:ext cx="598135" cy="543122"/>
            </a:xfrm>
            <a:prstGeom prst="rect">
              <a:avLst/>
            </a:prstGeom>
            <a:noFill/>
          </p:spPr>
          <p:txBody>
            <a:bodyPr wrap="none" rtlCol="0">
              <a:spAutoFit/>
            </a:bodyPr>
            <a:lstStyle/>
            <a:p>
              <a:pPr defTabSz="913765">
                <a:defRPr/>
              </a:pPr>
              <a:r>
                <a:rPr lang="en-US" altLang="zh-CN" sz="1170" dirty="0">
                  <a:solidFill>
                    <a:prstClr val="white"/>
                  </a:solidFill>
                  <a:latin typeface="DIN Mittelschrift Std" panose="00000500000000000000" pitchFamily="50" charset="0"/>
                  <a:ea typeface="等线" panose="02010600030101010101" pitchFamily="2" charset="-122"/>
                  <a:cs typeface="Raavi" panose="020B0502040204020203" pitchFamily="34" charset="0"/>
                </a:rPr>
                <a:t>02</a:t>
              </a:r>
              <a:endParaRPr lang="zh-CN" altLang="en-US" sz="1170" dirty="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grpSp>
        <p:nvGrpSpPr>
          <p:cNvPr id="13" name="组合 12"/>
          <p:cNvGrpSpPr/>
          <p:nvPr/>
        </p:nvGrpSpPr>
        <p:grpSpPr>
          <a:xfrm>
            <a:off x="6013299" y="3325692"/>
            <a:ext cx="2018199" cy="1367553"/>
            <a:chOff x="11893375" y="6634441"/>
            <a:chExt cx="4110582" cy="2728139"/>
          </a:xfrm>
          <a:effectLst>
            <a:outerShdw blurRad="419100" dist="419100" dir="5400000" algn="ctr" rotWithShape="0">
              <a:srgbClr val="000000">
                <a:alpha val="43137"/>
              </a:srgbClr>
            </a:outerShdw>
          </a:effectLst>
        </p:grpSpPr>
        <p:sp>
          <p:nvSpPr>
            <p:cNvPr id="14" name="矩形 24"/>
            <p:cNvSpPr>
              <a:spLocks noChangeArrowheads="1"/>
            </p:cNvSpPr>
            <p:nvPr/>
          </p:nvSpPr>
          <p:spPr bwMode="auto">
            <a:xfrm>
              <a:off x="11893375" y="7282945"/>
              <a:ext cx="3528241" cy="2079635"/>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5" name="TextBox 12"/>
            <p:cNvSpPr txBox="1"/>
            <p:nvPr/>
          </p:nvSpPr>
          <p:spPr>
            <a:xfrm>
              <a:off x="15144629" y="6634441"/>
              <a:ext cx="859328" cy="955003"/>
            </a:xfrm>
            <a:prstGeom prst="rect">
              <a:avLst/>
            </a:prstGeom>
            <a:noFill/>
          </p:spPr>
          <p:txBody>
            <a:bodyPr wrap="none" rtlCol="0">
              <a:spAutoFit/>
            </a:bodyPr>
            <a:lstStyle/>
            <a:p>
              <a:pPr defTabSz="913765">
                <a:defRPr/>
              </a:pPr>
              <a:r>
                <a:rPr lang="en-US" altLang="zh-CN" sz="2510" dirty="0">
                  <a:solidFill>
                    <a:prstClr val="white"/>
                  </a:solidFill>
                  <a:latin typeface="DIN Mittelschrift Std" panose="00000500000000000000" pitchFamily="50" charset="0"/>
                  <a:ea typeface="等线" panose="02010600030101010101" pitchFamily="2" charset="-122"/>
                  <a:cs typeface="Raavi" panose="020B0502040204020203" pitchFamily="34" charset="0"/>
                </a:rPr>
                <a:t>03</a:t>
              </a:r>
              <a:endParaRPr lang="zh-CN" altLang="en-US" sz="2510" dirty="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grpSp>
        <p:nvGrpSpPr>
          <p:cNvPr id="16" name="组合 15"/>
          <p:cNvGrpSpPr/>
          <p:nvPr/>
        </p:nvGrpSpPr>
        <p:grpSpPr>
          <a:xfrm>
            <a:off x="3494674" y="4598531"/>
            <a:ext cx="2037449" cy="1362791"/>
            <a:chOff x="6763544" y="9173637"/>
            <a:chExt cx="4149793" cy="2718639"/>
          </a:xfrm>
          <a:effectLst>
            <a:outerShdw blurRad="419100" dist="419100" dir="5400000" algn="ctr" rotWithShape="0">
              <a:srgbClr val="000000">
                <a:alpha val="43137"/>
              </a:srgbClr>
            </a:outerShdw>
          </a:effectLst>
        </p:grpSpPr>
        <p:sp>
          <p:nvSpPr>
            <p:cNvPr id="17" name="矩形 24"/>
            <p:cNvSpPr>
              <a:spLocks noChangeArrowheads="1"/>
            </p:cNvSpPr>
            <p:nvPr/>
          </p:nvSpPr>
          <p:spPr bwMode="auto">
            <a:xfrm>
              <a:off x="7385096" y="9173637"/>
              <a:ext cx="3528241" cy="2079635"/>
            </a:xfrm>
            <a:prstGeom prst="rect">
              <a:avLst/>
            </a:prstGeom>
            <a:noFill/>
            <a:ln w="9525">
              <a:noFill/>
              <a:miter lim="800000"/>
            </a:ln>
          </p:spPr>
          <p:txBody>
            <a:bodyPr wrap="square" lIns="89097" tIns="44549" rIns="89097" bIns="44549">
              <a:spAutoFit/>
            </a:bodyPr>
            <a:lstStyle/>
            <a:p>
              <a:pPr defTabSz="913765">
                <a:lnSpc>
                  <a:spcPct val="130000"/>
                </a:lnSpc>
                <a:defRPr/>
              </a:pPr>
              <a:r>
                <a:rPr lang="zh-CN" altLang="en-US" sz="950" dirty="0">
                  <a:solidFill>
                    <a:prstClr val="whit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8" name="TextBox 14"/>
            <p:cNvSpPr txBox="1"/>
            <p:nvPr/>
          </p:nvSpPr>
          <p:spPr>
            <a:xfrm>
              <a:off x="6763544" y="10937273"/>
              <a:ext cx="859329" cy="955003"/>
            </a:xfrm>
            <a:prstGeom prst="rect">
              <a:avLst/>
            </a:prstGeom>
            <a:noFill/>
          </p:spPr>
          <p:txBody>
            <a:bodyPr wrap="none" rtlCol="0">
              <a:spAutoFit/>
            </a:bodyPr>
            <a:lstStyle/>
            <a:p>
              <a:pPr defTabSz="913765">
                <a:defRPr/>
              </a:pPr>
              <a:r>
                <a:rPr lang="en-US" altLang="zh-CN" sz="2510" dirty="0">
                  <a:solidFill>
                    <a:prstClr val="white"/>
                  </a:solidFill>
                  <a:latin typeface="DIN Mittelschrift Std" panose="00000500000000000000" pitchFamily="50" charset="0"/>
                  <a:ea typeface="等线" panose="02010600030101010101" pitchFamily="2" charset="-122"/>
                  <a:cs typeface="Raavi" panose="020B0502040204020203" pitchFamily="34" charset="0"/>
                </a:rPr>
                <a:t>04</a:t>
              </a:r>
              <a:endParaRPr lang="zh-CN" altLang="en-US" sz="2510" dirty="0">
                <a:solidFill>
                  <a:prstClr val="white"/>
                </a:solidFill>
                <a:latin typeface="DIN Mittelschrift Std" panose="00000500000000000000" pitchFamily="50" charset="0"/>
                <a:ea typeface="等线" panose="02010600030101010101" pitchFamily="2" charset="-122"/>
                <a:cs typeface="Raavi" panose="020B0502040204020203" pitchFamily="34" charset="0"/>
              </a:endParaRPr>
            </a:p>
          </p:txBody>
        </p:sp>
      </p:grpSp>
      <p:sp>
        <p:nvSpPr>
          <p:cNvPr id="19" name="燕尾形 18"/>
          <p:cNvSpPr/>
          <p:nvPr/>
        </p:nvSpPr>
        <p:spPr>
          <a:xfrm>
            <a:off x="8457828" y="2863360"/>
            <a:ext cx="349397" cy="476169"/>
          </a:xfrm>
          <a:prstGeom prst="chevron">
            <a:avLst/>
          </a:prstGeom>
          <a:gradFill>
            <a:gsLst>
              <a:gs pos="0">
                <a:srgbClr val="A40022"/>
              </a:gs>
              <a:gs pos="100000">
                <a:srgbClr val="FC0226"/>
              </a:gs>
            </a:gsLst>
            <a:lin ang="5400000" scaled="0"/>
          </a:gra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black"/>
              </a:solidFill>
              <a:latin typeface="Calibri" panose="020F0502020204030204"/>
              <a:ea typeface="等线" panose="02010600030101010101" pitchFamily="2" charset="-122"/>
            </a:endParaRPr>
          </a:p>
        </p:txBody>
      </p:sp>
      <p:sp>
        <p:nvSpPr>
          <p:cNvPr id="20" name="燕尾形 19"/>
          <p:cNvSpPr/>
          <p:nvPr/>
        </p:nvSpPr>
        <p:spPr>
          <a:xfrm flipH="1">
            <a:off x="3447186" y="3650772"/>
            <a:ext cx="349397" cy="476169"/>
          </a:xfrm>
          <a:prstGeom prst="chevron">
            <a:avLst/>
          </a:prstGeom>
          <a:solidFill>
            <a:srgbClr val="843C0C"/>
          </a:solidFill>
          <a:ln>
            <a:noFill/>
          </a:ln>
          <a:effectLst>
            <a:outerShdw blurRad="419100" dist="4191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2969" tIns="21485" rIns="42969" bIns="21485" rtlCol="0" anchor="ctr"/>
          <a:lstStyle/>
          <a:p>
            <a:pPr algn="ctr" defTabSz="913765">
              <a:defRPr/>
            </a:pPr>
            <a:endParaRPr lang="zh-CN" altLang="en-US" sz="1170">
              <a:solidFill>
                <a:prstClr val="black"/>
              </a:solidFill>
              <a:latin typeface="Calibri" panose="020F0502020204030204"/>
              <a:ea typeface="等线" panose="02010600030101010101" pitchFamily="2" charset="-122"/>
            </a:endParaRPr>
          </a:p>
        </p:txBody>
      </p:sp>
      <p:sp>
        <p:nvSpPr>
          <p:cNvPr id="21" name="TextBox 17"/>
          <p:cNvSpPr txBox="1"/>
          <p:nvPr/>
        </p:nvSpPr>
        <p:spPr>
          <a:xfrm>
            <a:off x="8889039" y="2814701"/>
            <a:ext cx="1840759" cy="1151385"/>
          </a:xfrm>
          <a:prstGeom prst="rect">
            <a:avLst/>
          </a:prstGeom>
          <a:noFill/>
        </p:spPr>
        <p:txBody>
          <a:bodyPr wrap="square" lIns="42969" tIns="21485" rIns="42969" bIns="21485" rtlCol="0">
            <a:spAutoFit/>
          </a:bodyPr>
          <a:lstStyle/>
          <a:p>
            <a:pPr defTabSz="913765">
              <a:lnSpc>
                <a:spcPct val="150000"/>
              </a:lnSpc>
              <a:defRPr/>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18"/>
          <p:cNvSpPr txBox="1"/>
          <p:nvPr/>
        </p:nvSpPr>
        <p:spPr>
          <a:xfrm>
            <a:off x="1606425" y="3609249"/>
            <a:ext cx="1840759" cy="1151385"/>
          </a:xfrm>
          <a:prstGeom prst="rect">
            <a:avLst/>
          </a:prstGeom>
          <a:noFill/>
        </p:spPr>
        <p:txBody>
          <a:bodyPr wrap="square" lIns="42969" tIns="21485" rIns="42969" bIns="21485" rtlCol="0">
            <a:spAutoFit/>
          </a:bodyPr>
          <a:lstStyle/>
          <a:p>
            <a:pPr defTabSz="913765">
              <a:lnSpc>
                <a:spcPct val="150000"/>
              </a:lnSpc>
              <a:defRPr/>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灯片编号占位符 22"/>
          <p:cNvSpPr>
            <a:spLocks noGrp="1"/>
          </p:cNvSpPr>
          <p:nvPr>
            <p:ph type="sldNum" sz="quarter" idx="12"/>
          </p:nvPr>
        </p:nvSpPr>
        <p:spPr/>
        <p:txBody>
          <a:bodyPr/>
          <a:lstStyle/>
          <a:p>
            <a:fld id="{E0596BC5-39E9-41F1-BBD9-DF4DEBACD03C}" type="slidenum">
              <a:rPr lang="zh-CN" altLang="en-US" smtClean="0"/>
              <a:t>6</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7"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anim calcmode="lin" valueType="num">
                                      <p:cBhvr>
                                        <p:cTn id="41" dur="500" fill="hold"/>
                                        <p:tgtEl>
                                          <p:spTgt spid="5"/>
                                        </p:tgtEl>
                                        <p:attrNameLst>
                                          <p:attrName>ppt_x</p:attrName>
                                        </p:attrNameLst>
                                      </p:cBhvr>
                                      <p:tavLst>
                                        <p:tav tm="0">
                                          <p:val>
                                            <p:strVal val="#ppt_x"/>
                                          </p:val>
                                        </p:tav>
                                        <p:tav tm="100000">
                                          <p:val>
                                            <p:strVal val="#ppt_x"/>
                                          </p:val>
                                        </p:tav>
                                      </p:tavLst>
                                    </p:anim>
                                    <p:anim calcmode="lin" valueType="num">
                                      <p:cBhvr>
                                        <p:cTn id="42" dur="5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randombar(horizontal)">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379910" y="3917142"/>
            <a:ext cx="899391" cy="899391"/>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303845" y="4366839"/>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022862" y="2978579"/>
            <a:ext cx="899391" cy="899391"/>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078035" y="3428275"/>
            <a:ext cx="933358"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123123" y="4841933"/>
            <a:ext cx="933358"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067949" y="4392237"/>
            <a:ext cx="899391" cy="899391"/>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303845" y="2761157"/>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379910" y="2311461"/>
            <a:ext cx="899391" cy="899391"/>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6" bIns="210666"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3" tIns="60956" rIns="121913" bIns="60956" numCol="1" anchor="t" anchorCtr="0" compatLnSpc="1"/>
            <a:lstStyle/>
            <a:p>
              <a:pPr>
                <a:lnSpc>
                  <a:spcPct val="15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067811" y="4531998"/>
            <a:ext cx="2343139"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50000"/>
              </a:lnSpc>
              <a:spcBef>
                <a:spcPct val="20000"/>
              </a:spcBef>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952500" y="4001463"/>
            <a:ext cx="2300263"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5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此。请替换文字内容修改</a:t>
            </a: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文字内容，也可以直接复制你的内容到此。</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067811" y="3096977"/>
            <a:ext cx="2343139"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50000"/>
              </a:lnSpc>
              <a:spcBef>
                <a:spcPct val="20000"/>
              </a:spcBef>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952500" y="2422979"/>
            <a:ext cx="2300263" cy="92333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50000"/>
              </a:lnSpc>
              <a:spcBef>
                <a:spcPct val="20000"/>
              </a:spcBef>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占位符 6"/>
          <p:cNvSpPr>
            <a:spLocks noGrp="1"/>
          </p:cNvSpPr>
          <p:nvPr>
            <p:ph type="body" sz="quarter" idx="10"/>
          </p:nvPr>
        </p:nvSpPr>
        <p:spPr/>
        <p:txBody>
          <a:bodyPr/>
          <a:lstStyle/>
          <a:p>
            <a:endParaRPr lang="zh-CN" alt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4008" r="26191" b="19705"/>
          <a:stretch>
            <a:fillRect/>
          </a:stretch>
        </p:blipFill>
        <p:spPr>
          <a:xfrm>
            <a:off x="5015006" y="2407884"/>
            <a:ext cx="2312523" cy="2883744"/>
          </a:xfrm>
          <a:prstGeom prst="roundRect">
            <a:avLst/>
          </a:prstGeom>
          <a:effectLst>
            <a:outerShdw blurRad="419100" dist="419100" dir="5400000" algn="ctr" rotWithShape="0">
              <a:srgbClr val="000000">
                <a:alpha val="43137"/>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wipe(left)">
                                      <p:cBhvr>
                                        <p:cTn id="23" dur="500"/>
                                        <p:tgtEl>
                                          <p:spTgt spid="15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right)">
                                      <p:cBhvr>
                                        <p:cTn id="27" dur="500"/>
                                        <p:tgtEl>
                                          <p:spTgt spid="13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500"/>
                            </p:stCondLst>
                            <p:childTnLst>
                              <p:par>
                                <p:cTn id="35" presetID="22" presetClass="entr" presetSubtype="2"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right)">
                                      <p:cBhvr>
                                        <p:cTn id="37" dur="500"/>
                                        <p:tgtEl>
                                          <p:spTgt spid="15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wipe(left)">
                                      <p:cBhvr>
                                        <p:cTn id="41" dur="500"/>
                                        <p:tgtEl>
                                          <p:spTgt spid="141"/>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wipe(left)">
                                      <p:cBhvr>
                                        <p:cTn id="51" dur="500"/>
                                        <p:tgtEl>
                                          <p:spTgt spid="160"/>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wipe(right)">
                                      <p:cBhvr>
                                        <p:cTn id="55" dur="500"/>
                                        <p:tgtEl>
                                          <p:spTgt spid="15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right)">
                                      <p:cBhvr>
                                        <p:cTn id="65"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Block Arc 45"/>
          <p:cNvSpPr/>
          <p:nvPr/>
        </p:nvSpPr>
        <p:spPr>
          <a:xfrm rot="2700000">
            <a:off x="2346629" y="2736351"/>
            <a:ext cx="2161097" cy="2161096"/>
          </a:xfrm>
          <a:prstGeom prst="blockArc">
            <a:avLst>
              <a:gd name="adj1" fmla="val 19782491"/>
              <a:gd name="adj2" fmla="val 13507335"/>
              <a:gd name="adj3" fmla="val 653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10"/>
          <p:cNvGrpSpPr/>
          <p:nvPr/>
        </p:nvGrpSpPr>
        <p:grpSpPr>
          <a:xfrm>
            <a:off x="1404794" y="2367334"/>
            <a:ext cx="3477950" cy="3616449"/>
            <a:chOff x="630206" y="1507089"/>
            <a:chExt cx="2608605" cy="2712486"/>
          </a:xfrm>
        </p:grpSpPr>
        <p:grpSp>
          <p:nvGrpSpPr>
            <p:cNvPr id="5"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2643203" y="3032924"/>
            <a:ext cx="1567949" cy="1567947"/>
          </a:xfrm>
          <a:prstGeom prst="blockArc">
            <a:avLst>
              <a:gd name="adj1" fmla="val 17805926"/>
              <a:gd name="adj2" fmla="val 13444767"/>
              <a:gd name="adj3" fmla="val 7487"/>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2880460" y="3270182"/>
            <a:ext cx="1093433" cy="1093431"/>
          </a:xfrm>
          <a:prstGeom prst="ellipse">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73"/>
          <p:cNvGrpSpPr/>
          <p:nvPr/>
        </p:nvGrpSpPr>
        <p:grpSpPr>
          <a:xfrm>
            <a:off x="3478566" y="2444528"/>
            <a:ext cx="3002852" cy="290331"/>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3478567" y="2812657"/>
            <a:ext cx="2508817" cy="290331"/>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 name="Group 73"/>
          <p:cNvGrpSpPr/>
          <p:nvPr/>
        </p:nvGrpSpPr>
        <p:grpSpPr>
          <a:xfrm>
            <a:off x="3478567" y="3094375"/>
            <a:ext cx="2088501" cy="290333"/>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 name="Group 73"/>
          <p:cNvGrpSpPr/>
          <p:nvPr/>
        </p:nvGrpSpPr>
        <p:grpSpPr>
          <a:xfrm>
            <a:off x="3854466" y="3425128"/>
            <a:ext cx="1218568" cy="288784"/>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tx1">
                  <a:lumMod val="65000"/>
                  <a:lumOff val="3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1" name="Text Placeholder 3"/>
          <p:cNvSpPr txBox="1"/>
          <p:nvPr/>
        </p:nvSpPr>
        <p:spPr>
          <a:xfrm>
            <a:off x="6341316" y="2851250"/>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92" name="Text Placeholder 3"/>
          <p:cNvSpPr txBox="1"/>
          <p:nvPr/>
        </p:nvSpPr>
        <p:spPr>
          <a:xfrm>
            <a:off x="5861300" y="3217293"/>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93" name="Text Placeholder 3"/>
          <p:cNvSpPr txBox="1"/>
          <p:nvPr/>
        </p:nvSpPr>
        <p:spPr>
          <a:xfrm>
            <a:off x="5341867" y="3506077"/>
            <a:ext cx="3879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75%</a:t>
            </a:r>
          </a:p>
        </p:txBody>
      </p:sp>
      <p:sp>
        <p:nvSpPr>
          <p:cNvPr id="94" name="Text Placeholder 3"/>
          <p:cNvSpPr txBox="1"/>
          <p:nvPr/>
        </p:nvSpPr>
        <p:spPr>
          <a:xfrm>
            <a:off x="4846840" y="3865626"/>
            <a:ext cx="495328" cy="28014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lnSpc>
                <a:spcPct val="120000"/>
              </a:lnSpc>
              <a:spcBef>
                <a:spcPct val="20000"/>
              </a:spcBef>
              <a:defRPr/>
            </a:pPr>
            <a:r>
              <a:rPr lang="en-US" sz="1515" b="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100%</a:t>
            </a:r>
          </a:p>
        </p:txBody>
      </p:sp>
      <p:sp>
        <p:nvSpPr>
          <p:cNvPr id="95" name="Freeform 46"/>
          <p:cNvSpPr>
            <a:spLocks noEditPoints="1"/>
          </p:cNvSpPr>
          <p:nvPr/>
        </p:nvSpPr>
        <p:spPr bwMode="auto">
          <a:xfrm>
            <a:off x="6965015" y="2379399"/>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6"/>
          <p:cNvSpPr>
            <a:spLocks noEditPoints="1"/>
          </p:cNvSpPr>
          <p:nvPr/>
        </p:nvSpPr>
        <p:spPr bwMode="auto">
          <a:xfrm>
            <a:off x="6965015" y="3357233"/>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6"/>
          <p:cNvSpPr>
            <a:spLocks noEditPoints="1"/>
          </p:cNvSpPr>
          <p:nvPr/>
        </p:nvSpPr>
        <p:spPr bwMode="auto">
          <a:xfrm>
            <a:off x="6965015" y="4322495"/>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6"/>
          <p:cNvSpPr>
            <a:spLocks noEditPoints="1"/>
          </p:cNvSpPr>
          <p:nvPr/>
        </p:nvSpPr>
        <p:spPr bwMode="auto">
          <a:xfrm>
            <a:off x="6965015" y="5287758"/>
            <a:ext cx="662480" cy="66248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30"/>
          <p:cNvGrpSpPr/>
          <p:nvPr/>
        </p:nvGrpSpPr>
        <p:grpSpPr>
          <a:xfrm>
            <a:off x="7777771" y="2381938"/>
            <a:ext cx="2338707" cy="666972"/>
            <a:chOff x="1270277" y="1233504"/>
            <a:chExt cx="3048000" cy="500257"/>
          </a:xfrm>
        </p:grpSpPr>
        <p:sp>
          <p:nvSpPr>
            <p:cNvPr id="100"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30"/>
          <p:cNvGrpSpPr/>
          <p:nvPr/>
        </p:nvGrpSpPr>
        <p:grpSpPr>
          <a:xfrm>
            <a:off x="7777771" y="3359772"/>
            <a:ext cx="2338707" cy="666972"/>
            <a:chOff x="1270277" y="1233504"/>
            <a:chExt cx="3048000" cy="500257"/>
          </a:xfrm>
        </p:grpSpPr>
        <p:sp>
          <p:nvSpPr>
            <p:cNvPr id="103"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0"/>
          <p:cNvGrpSpPr/>
          <p:nvPr/>
        </p:nvGrpSpPr>
        <p:grpSpPr>
          <a:xfrm>
            <a:off x="7777771" y="4325034"/>
            <a:ext cx="2338707" cy="666972"/>
            <a:chOff x="1270277" y="1233504"/>
            <a:chExt cx="3048000" cy="500257"/>
          </a:xfrm>
        </p:grpSpPr>
        <p:sp>
          <p:nvSpPr>
            <p:cNvPr id="106"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30"/>
          <p:cNvGrpSpPr/>
          <p:nvPr/>
        </p:nvGrpSpPr>
        <p:grpSpPr>
          <a:xfrm>
            <a:off x="7777771" y="5290298"/>
            <a:ext cx="2338707" cy="666972"/>
            <a:chOff x="1270277" y="1233504"/>
            <a:chExt cx="3048000" cy="500257"/>
          </a:xfrm>
        </p:grpSpPr>
        <p:sp>
          <p:nvSpPr>
            <p:cNvPr id="109" name="Text Placeholder 3"/>
            <p:cNvSpPr txBox="1"/>
            <p:nvPr/>
          </p:nvSpPr>
          <p:spPr>
            <a:xfrm>
              <a:off x="1270277" y="1233504"/>
              <a:ext cx="1550163" cy="16798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325">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325"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1270277" y="1418801"/>
              <a:ext cx="3048000" cy="314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500"/>
                                        <p:tgtEl>
                                          <p:spTgt spid="8"/>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Effect transition="in" filter="fade">
                                      <p:cBhvr>
                                        <p:cTn id="49" dur="500"/>
                                        <p:tgtEl>
                                          <p:spTgt spid="93"/>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5500"/>
                            </p:stCondLst>
                            <p:childTnLst>
                              <p:par>
                                <p:cTn id="57" presetID="18" presetClass="entr" presetSubtype="6"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trips(downRight)">
                                      <p:cBhvr>
                                        <p:cTn id="59" dur="500"/>
                                        <p:tgtEl>
                                          <p:spTgt spid="9"/>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p:cTn id="69" dur="500" fill="hold"/>
                                        <p:tgtEl>
                                          <p:spTgt spid="95"/>
                                        </p:tgtEl>
                                        <p:attrNameLst>
                                          <p:attrName>ppt_w</p:attrName>
                                        </p:attrNameLst>
                                      </p:cBhvr>
                                      <p:tavLst>
                                        <p:tav tm="0">
                                          <p:val>
                                            <p:fltVal val="0"/>
                                          </p:val>
                                        </p:tav>
                                        <p:tav tm="100000">
                                          <p:val>
                                            <p:strVal val="#ppt_w"/>
                                          </p:val>
                                        </p:tav>
                                      </p:tavLst>
                                    </p:anim>
                                    <p:anim calcmode="lin" valueType="num">
                                      <p:cBhvr>
                                        <p:cTn id="70" dur="500" fill="hold"/>
                                        <p:tgtEl>
                                          <p:spTgt spid="95"/>
                                        </p:tgtEl>
                                        <p:attrNameLst>
                                          <p:attrName>ppt_h</p:attrName>
                                        </p:attrNameLst>
                                      </p:cBhvr>
                                      <p:tavLst>
                                        <p:tav tm="0">
                                          <p:val>
                                            <p:fltVal val="0"/>
                                          </p:val>
                                        </p:tav>
                                        <p:tav tm="100000">
                                          <p:val>
                                            <p:strVal val="#ppt_h"/>
                                          </p:val>
                                        </p:tav>
                                      </p:tavLst>
                                    </p:anim>
                                    <p:animEffect transition="in" filter="fade">
                                      <p:cBhvr>
                                        <p:cTn id="71" dur="500"/>
                                        <p:tgtEl>
                                          <p:spTgt spid="95"/>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8000"/>
                            </p:stCondLst>
                            <p:childTnLst>
                              <p:par>
                                <p:cTn id="83" presetID="22" presetClass="entr" presetSubtype="8" fill="hold"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par>
                          <p:cTn id="86" fill="hold">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par>
                          <p:cTn id="92" fill="hold">
                            <p:stCondLst>
                              <p:cond delay="9000"/>
                            </p:stCondLst>
                            <p:childTnLst>
                              <p:par>
                                <p:cTn id="93" presetID="22" presetClass="entr" presetSubtype="8"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left)">
                                      <p:cBhvr>
                                        <p:cTn id="95" dur="500"/>
                                        <p:tgtEl>
                                          <p:spTgt spid="12"/>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transition="in" filter="fade">
                                      <p:cBhvr>
                                        <p:cTn id="101" dur="500"/>
                                        <p:tgtEl>
                                          <p:spTgt spid="98"/>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left)">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2" grpId="0" animBg="1"/>
      <p:bldP spid="91" grpId="0"/>
      <p:bldP spid="92" grpId="0"/>
      <p:bldP spid="93" grpId="0"/>
      <p:bldP spid="94" grpId="0"/>
      <p:bldP spid="95" grpId="0" animBg="1"/>
      <p:bldP spid="96" grpId="0" animBg="1"/>
      <p:bldP spid="97" grpId="0" animBg="1"/>
      <p:bldP spid="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092473" y="2648854"/>
            <a:ext cx="4029398" cy="3129382"/>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4284" tIns="17143" rIns="34284" bIns="17143" numCol="1" anchor="t" anchorCtr="0" compatLnSpc="1"/>
            <a:lstStyle/>
            <a:p>
              <a:pPr>
                <a:lnSpc>
                  <a:spcPct val="120000"/>
                </a:lnSpc>
              </a:pPr>
              <a:endParaRPr lang="en-US" sz="15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2">
                <a:lumMod val="50000"/>
              </a:schemeClr>
            </a:soli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2">
                <a:lumMod val="50000"/>
              </a:schemeClr>
            </a:soli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gradFill>
              <a:gsLst>
                <a:gs pos="0">
                  <a:srgbClr val="A40022"/>
                </a:gs>
                <a:gs pos="100000">
                  <a:srgbClr val="FF002A"/>
                </a:gs>
              </a:gsLst>
              <a:lin ang="5400000" scaled="0"/>
            </a:gra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gradFill>
              <a:gsLst>
                <a:gs pos="0">
                  <a:srgbClr val="A40022"/>
                </a:gs>
                <a:gs pos="100000">
                  <a:srgbClr val="FF002A"/>
                </a:gs>
              </a:gsLst>
              <a:lin ang="5400000" scaled="0"/>
            </a:gradFill>
            <a:ln>
              <a:solidFill>
                <a:schemeClr val="bg1"/>
              </a:solid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 Placeholder 7"/>
          <p:cNvSpPr txBox="1"/>
          <p:nvPr/>
        </p:nvSpPr>
        <p:spPr>
          <a:xfrm>
            <a:off x="2673335" y="1884392"/>
            <a:ext cx="1297630" cy="339227"/>
          </a:xfrm>
          <a:prstGeom prst="rect">
            <a:avLst/>
          </a:prstGeom>
        </p:spPr>
        <p:txBody>
          <a:bodyPr vert="horz" lIns="0" tIns="98497" rIns="0" bIns="98497"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717494" y="2316848"/>
            <a:ext cx="2253470" cy="595858"/>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161277" y="2038024"/>
            <a:ext cx="719905" cy="720606"/>
          </a:xfrm>
          <a:prstGeom prst="roundRect">
            <a:avLst>
              <a:gd name="adj" fmla="val 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7"/>
          <p:cNvSpPr txBox="1"/>
          <p:nvPr/>
        </p:nvSpPr>
        <p:spPr>
          <a:xfrm>
            <a:off x="4219001"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415077" y="1884392"/>
            <a:ext cx="1527532" cy="339227"/>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b="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415077" y="2316848"/>
            <a:ext cx="2283749" cy="58209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560481" y="2038024"/>
            <a:ext cx="719905" cy="720606"/>
          </a:xfrm>
          <a:prstGeom prst="roundRect">
            <a:avLst>
              <a:gd name="adj" fmla="val 0"/>
            </a:avLst>
          </a:prstGeom>
          <a:gradFill>
            <a:gsLst>
              <a:gs pos="0">
                <a:srgbClr val="A40022"/>
              </a:gs>
              <a:gs pos="100000">
                <a:srgbClr val="FF002A"/>
              </a:gs>
            </a:gsLst>
            <a:lin ang="5400000" scaled="0"/>
          </a:gra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7"/>
          <p:cNvSpPr txBox="1"/>
          <p:nvPr/>
        </p:nvSpPr>
        <p:spPr>
          <a:xfrm>
            <a:off x="7618204" y="2129302"/>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673335" y="4682976"/>
            <a:ext cx="1297630" cy="339227"/>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325">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717494" y="5115432"/>
            <a:ext cx="2253470" cy="595858"/>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112474" y="4836608"/>
            <a:ext cx="719905" cy="720606"/>
          </a:xfrm>
          <a:prstGeom prst="roundRect">
            <a:avLst>
              <a:gd name="adj" fmla="val 0"/>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7"/>
          <p:cNvSpPr txBox="1"/>
          <p:nvPr/>
        </p:nvSpPr>
        <p:spPr>
          <a:xfrm>
            <a:off x="4170198"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409877" y="4682976"/>
            <a:ext cx="1527532" cy="339227"/>
          </a:xfrm>
          <a:prstGeom prst="rect">
            <a:avLst/>
          </a:prstGeom>
        </p:spPr>
        <p:txBody>
          <a:bodyPr vert="horz" lIns="0" tIns="98497" rIns="0" bIns="98497"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325" b="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325" b="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409877" y="5115432"/>
            <a:ext cx="2283749" cy="582097"/>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a:t>
            </a:r>
            <a:r>
              <a:rPr lang="zh-CN" altLang="en-US" sz="76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此。请替换文字内容，</a:t>
            </a:r>
            <a:r>
              <a:rPr lang="zh-CN" altLang="en-US"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76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560481" y="4836608"/>
            <a:ext cx="719905" cy="720606"/>
          </a:xfrm>
          <a:prstGeom prst="roundRect">
            <a:avLst>
              <a:gd name="adj" fmla="val 0"/>
            </a:avLst>
          </a:prstGeom>
          <a:solidFill>
            <a:schemeClr val="accent2">
              <a:lumMod val="50000"/>
            </a:schemeClr>
          </a:solidFill>
          <a:ln>
            <a:noFill/>
          </a:ln>
          <a:effectLst>
            <a:outerShdw blurRad="419100" dist="419100" dir="5400000" algn="ctr" rotWithShape="0">
              <a:srgbClr val="000000">
                <a:alpha val="43137"/>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910">
              <a:lnSpc>
                <a:spcPct val="150000"/>
              </a:lnSpc>
              <a:spcAft>
                <a:spcPct val="35000"/>
              </a:spcAft>
            </a:pPr>
            <a:endPar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7"/>
          <p:cNvSpPr txBox="1"/>
          <p:nvPr/>
        </p:nvSpPr>
        <p:spPr>
          <a:xfrm>
            <a:off x="7618204" y="4927886"/>
            <a:ext cx="582762" cy="480928"/>
          </a:xfrm>
          <a:prstGeom prst="rect">
            <a:avLst/>
          </a:prstGeom>
        </p:spPr>
        <p:txBody>
          <a:bodyPr vert="horz" lIns="0" tIns="98497" rIns="0" bIns="98497"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500" dirty="0">
                <a:latin typeface="Arial" panose="020B0604020202020204" pitchFamily="34" charset="0"/>
                <a:ea typeface="微软雅黑" panose="020B0503020204020204" pitchFamily="34" charset="-122"/>
                <a:sym typeface="Arial" panose="020B0604020202020204" pitchFamily="34" charset="0"/>
              </a:rPr>
              <a:t>04</a:t>
            </a:r>
          </a:p>
        </p:txBody>
      </p:sp>
      <p:sp>
        <p:nvSpPr>
          <p:cNvPr id="2" name="文本占位符 1"/>
          <p:cNvSpPr>
            <a:spLocks noGrp="1"/>
          </p:cNvSpPr>
          <p:nvPr>
            <p:ph type="body" sz="quarter" idx="10"/>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4299</Words>
  <Application>Microsoft Office PowerPoint</Application>
  <PresentationFormat>宽屏</PresentationFormat>
  <Paragraphs>536</Paragraphs>
  <Slides>39</Slides>
  <Notes>39</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39</vt:i4>
      </vt:variant>
    </vt:vector>
  </HeadingPairs>
  <TitlesOfParts>
    <vt:vector size="57" baseType="lpstr">
      <vt:lpstr>DIN Mittelschrift Std</vt:lpstr>
      <vt:lpstr>Lato</vt:lpstr>
      <vt:lpstr>Roboto</vt:lpstr>
      <vt:lpstr>Roboto Light</vt:lpstr>
      <vt:lpstr>Swiss911 UCm BT</vt:lpstr>
      <vt:lpstr>等线</vt:lpstr>
      <vt:lpstr>方正黑体_GBK</vt:lpstr>
      <vt:lpstr>方正兰亭纤黑_GBK</vt:lpstr>
      <vt:lpstr>思源黑体 CN Light</vt:lpstr>
      <vt:lpstr>思源黑体 CN Medium</vt:lpstr>
      <vt:lpstr>宋体</vt:lpstr>
      <vt:lpstr>微软雅黑</vt:lpstr>
      <vt:lpstr>微软雅黑 Light</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86</cp:revision>
  <dcterms:created xsi:type="dcterms:W3CDTF">2016-12-26T14:56:00Z</dcterms:created>
  <dcterms:modified xsi:type="dcterms:W3CDTF">2021-01-06T01:21:36Z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