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9" r:id="rId4"/>
    <p:sldId id="280" r:id="rId5"/>
    <p:sldId id="276" r:id="rId6"/>
    <p:sldId id="277" r:id="rId7"/>
    <p:sldId id="279" r:id="rId8"/>
    <p:sldId id="260" r:id="rId9"/>
    <p:sldId id="278" r:id="rId10"/>
    <p:sldId id="272" r:id="rId11"/>
    <p:sldId id="274" r:id="rId12"/>
    <p:sldId id="275" r:id="rId13"/>
    <p:sldId id="261" r:id="rId14"/>
    <p:sldId id="273" r:id="rId15"/>
    <p:sldId id="269" r:id="rId16"/>
    <p:sldId id="270" r:id="rId17"/>
    <p:sldId id="271" r:id="rId18"/>
    <p:sldId id="262" r:id="rId19"/>
    <p:sldId id="264" r:id="rId20"/>
    <p:sldId id="265" r:id="rId21"/>
    <p:sldId id="266" r:id="rId22"/>
    <p:sldId id="267" r:id="rId23"/>
    <p:sldId id="268"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2"/>
      </p:cViewPr>
      <p:guideLst/>
    </p:cSldViewPr>
  </p:slideViewPr>
  <p:notesTextViewPr>
    <p:cViewPr>
      <p:scale>
        <a:sx n="1" d="1"/>
        <a:sy n="1" d="1"/>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a:noFill/>
              </a:ln>
            </c:spPr>
            <c:extLst>
              <c:ext xmlns:c16="http://schemas.microsoft.com/office/drawing/2014/chart" uri="{C3380CC4-5D6E-409C-BE32-E72D297353CC}">
                <c16:uniqueId val="{00000001-DC3F-4100-AB2B-45C054FE0A86}"/>
              </c:ext>
            </c:extLst>
          </c:dPt>
          <c:dPt>
            <c:idx val="1"/>
            <c:bubble3D val="0"/>
            <c:spPr>
              <a:solidFill>
                <a:schemeClr val="accent4"/>
              </a:solidFill>
              <a:ln>
                <a:noFill/>
              </a:ln>
            </c:spPr>
            <c:extLst>
              <c:ext xmlns:c16="http://schemas.microsoft.com/office/drawing/2014/chart" uri="{C3380CC4-5D6E-409C-BE32-E72D297353CC}">
                <c16:uniqueId val="{00000003-DC3F-4100-AB2B-45C054FE0A86}"/>
              </c:ext>
            </c:extLst>
          </c:dPt>
          <c:dPt>
            <c:idx val="2"/>
            <c:bubble3D val="0"/>
            <c:spPr>
              <a:solidFill>
                <a:schemeClr val="accent1"/>
              </a:solidFill>
              <a:ln>
                <a:noFill/>
              </a:ln>
            </c:spPr>
            <c:extLst>
              <c:ext xmlns:c16="http://schemas.microsoft.com/office/drawing/2014/chart" uri="{C3380CC4-5D6E-409C-BE32-E72D297353CC}">
                <c16:uniqueId val="{00000005-DC3F-4100-AB2B-45C054FE0A86}"/>
              </c:ext>
            </c:extLst>
          </c:dPt>
          <c:dPt>
            <c:idx val="3"/>
            <c:bubble3D val="0"/>
            <c:spPr>
              <a:solidFill>
                <a:schemeClr val="accent4"/>
              </a:solidFill>
              <a:ln>
                <a:noFill/>
              </a:ln>
            </c:spPr>
            <c:extLst>
              <c:ext xmlns:c16="http://schemas.microsoft.com/office/drawing/2014/chart" uri="{C3380CC4-5D6E-409C-BE32-E72D297353CC}">
                <c16:uniqueId val="{00000007-DC3F-4100-AB2B-45C054FE0A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extLst>
            <c:ext xmlns:c16="http://schemas.microsoft.com/office/drawing/2014/chart" uri="{C3380CC4-5D6E-409C-BE32-E72D297353CC}">
              <c16:uniqueId val="{00000008-DC3F-4100-AB2B-45C054FE0A86}"/>
            </c:ext>
          </c:extLst>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11C6-49D8-8667-3F1D4052FDE3}"/>
              </c:ext>
            </c:extLst>
          </c:dPt>
          <c:dPt>
            <c:idx val="1"/>
            <c:bubble3D val="0"/>
            <c:spPr>
              <a:solidFill>
                <a:schemeClr val="tx2"/>
              </a:solidFill>
            </c:spPr>
            <c:extLst>
              <c:ext xmlns:c16="http://schemas.microsoft.com/office/drawing/2014/chart" uri="{C3380CC4-5D6E-409C-BE32-E72D297353CC}">
                <c16:uniqueId val="{00000003-11C6-49D8-8667-3F1D4052FDE3}"/>
              </c:ext>
            </c:extLst>
          </c:dPt>
          <c:dPt>
            <c:idx val="2"/>
            <c:bubble3D val="0"/>
            <c:spPr>
              <a:solidFill>
                <a:schemeClr val="bg2"/>
              </a:solidFill>
            </c:spPr>
            <c:extLst>
              <c:ext xmlns:c16="http://schemas.microsoft.com/office/drawing/2014/chart" uri="{C3380CC4-5D6E-409C-BE32-E72D297353CC}">
                <c16:uniqueId val="{00000005-11C6-49D8-8667-3F1D4052FDE3}"/>
              </c:ext>
            </c:extLst>
          </c:dPt>
          <c:dPt>
            <c:idx val="3"/>
            <c:bubble3D val="0"/>
            <c:spPr>
              <a:solidFill>
                <a:schemeClr val="accent3"/>
              </a:solidFill>
            </c:spPr>
            <c:extLst>
              <c:ext xmlns:c16="http://schemas.microsoft.com/office/drawing/2014/chart" uri="{C3380CC4-5D6E-409C-BE32-E72D297353CC}">
                <c16:uniqueId val="{00000007-11C6-49D8-8667-3F1D4052FDE3}"/>
              </c:ext>
            </c:extLst>
          </c:dPt>
          <c:dPt>
            <c:idx val="4"/>
            <c:bubble3D val="0"/>
            <c:extLst>
              <c:ext xmlns:c16="http://schemas.microsoft.com/office/drawing/2014/chart" uri="{C3380CC4-5D6E-409C-BE32-E72D297353CC}">
                <c16:uniqueId val="{00000008-11C6-49D8-8667-3F1D4052FDE3}"/>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Bebas Neue" charset="0"/>
                    <a:ea typeface="+mn-ea"/>
                    <a:cs typeface="+mn-cs"/>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3.2</c:v>
                </c:pt>
                <c:pt idx="2">
                  <c:v>1.4</c:v>
                </c:pt>
                <c:pt idx="3">
                  <c:v>2</c:v>
                </c:pt>
              </c:numCache>
            </c:numRef>
          </c:val>
          <c:extLst>
            <c:ext xmlns:c16="http://schemas.microsoft.com/office/drawing/2014/chart" uri="{C3380CC4-5D6E-409C-BE32-E72D297353CC}">
              <c16:uniqueId val="{00000009-11C6-49D8-8667-3F1D4052FDE3}"/>
            </c:ext>
          </c:extLst>
        </c:ser>
        <c:dLbls>
          <c:showLegendKey val="0"/>
          <c:showVal val="0"/>
          <c:showCatName val="0"/>
          <c:showSerName val="0"/>
          <c:showPercent val="1"/>
          <c:showBubbleSize val="0"/>
          <c:showLeaderLines val="0"/>
        </c:dLbls>
        <c:firstSliceAng val="0"/>
        <c:holeSize val="50"/>
      </c:doughnutChart>
    </c:plotArea>
    <c:plotVisOnly val="1"/>
    <c:dispBlanksAs val="zero"/>
    <c:showDLblsOverMax val="0"/>
  </c:chart>
  <c:txPr>
    <a:bodyPr/>
    <a:lstStyle/>
    <a:p>
      <a:pPr>
        <a:defRPr lang="zh-CN" sz="1200">
          <a:solidFill>
            <a:schemeClr val="bg1"/>
          </a:solidFill>
          <a:latin typeface="Bebas Neue" charset="0"/>
        </a:defRPr>
      </a:pPr>
      <a:endParaRPr lang="zh-CN"/>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2" loCatId="picture" qsTypeId="urn:microsoft.com/office/officeart/2005/8/quickstyle/simple1#1" qsCatId="simple" csTypeId="urn:microsoft.com/office/officeart/2005/8/colors/colorful5#1"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28002" custLinFactNeighborY="-540"/>
      <dgm:spPr>
        <a:blipFill>
          <a:blip xmlns:r="http://schemas.openxmlformats.org/officeDocument/2006/relationships" r:embed="rId1"/>
          <a:srcRect/>
          <a:stretch>
            <a:fillRect l="-30000" r="-30000"/>
          </a:stretch>
        </a:blipFill>
        <a:ln>
          <a:noFill/>
        </a:ln>
      </dgm:spPr>
    </dgm:pt>
  </dgm:ptLst>
  <dgm:cxnLst>
    <dgm:cxn modelId="{B85F2222-8113-4CBD-83D6-EC167C0EE7C2}" type="presOf" srcId="{7A236058-1BB6-40B9-9348-7BFCF74797F7}" destId="{E0F6C998-5693-4BDD-9069-AF61DC425B3A}" srcOrd="1" destOrd="0" presId="urn:microsoft.com/office/officeart/2005/8/layout/bList2#2"/>
    <dgm:cxn modelId="{E9B11236-9666-4D1A-A55F-C188A2BE0222}" type="presOf" srcId="{7A236058-1BB6-40B9-9348-7BFCF74797F7}" destId="{8341A2DB-1040-453E-BC64-20AB0EC705B0}" srcOrd="0" destOrd="0" presId="urn:microsoft.com/office/officeart/2005/8/layout/bList2#2"/>
    <dgm:cxn modelId="{FD6DD1D8-C034-48BB-8FFA-29BD3E37E4B3}" srcId="{BE287C42-CD8A-42CE-8E3E-73C352BD5920}" destId="{7A236058-1BB6-40B9-9348-7BFCF74797F7}" srcOrd="0" destOrd="0" parTransId="{724A6807-07F6-4EB7-8D8C-1F3642101DAC}" sibTransId="{E137A754-910B-4A5F-944B-024BF7FEDA5B}"/>
    <dgm:cxn modelId="{23CCB4ED-6024-48EB-BE38-373276FA6DFA}" type="presOf" srcId="{BE287C42-CD8A-42CE-8E3E-73C352BD5920}" destId="{8120550C-BC87-497C-9931-B1A996EE60C0}" srcOrd="0" destOrd="0" presId="urn:microsoft.com/office/officeart/2005/8/layout/bList2#2"/>
    <dgm:cxn modelId="{AEB1FFA8-FA41-4713-985F-76871F571F2A}" type="presParOf" srcId="{8120550C-BC87-497C-9931-B1A996EE60C0}" destId="{DBB6DB41-98F6-46AA-B628-CAF983E62B48}" srcOrd="0" destOrd="0" presId="urn:microsoft.com/office/officeart/2005/8/layout/bList2#2"/>
    <dgm:cxn modelId="{8C4B69DF-48F8-4A26-B02F-5E4E989351C9}" type="presParOf" srcId="{DBB6DB41-98F6-46AA-B628-CAF983E62B48}" destId="{A523E08F-BB9E-46F9-A45A-A55A85EE4841}" srcOrd="0" destOrd="0" presId="urn:microsoft.com/office/officeart/2005/8/layout/bList2#2"/>
    <dgm:cxn modelId="{E365BE55-60EF-4234-AF91-DFAB881D0A5C}" type="presParOf" srcId="{DBB6DB41-98F6-46AA-B628-CAF983E62B48}" destId="{8341A2DB-1040-453E-BC64-20AB0EC705B0}" srcOrd="1" destOrd="0" presId="urn:microsoft.com/office/officeart/2005/8/layout/bList2#2"/>
    <dgm:cxn modelId="{CACDCF79-93ED-4259-82A9-F62B31E5610F}" type="presParOf" srcId="{DBB6DB41-98F6-46AA-B628-CAF983E62B48}" destId="{E0F6C998-5693-4BDD-9069-AF61DC425B3A}" srcOrd="2" destOrd="0" presId="urn:microsoft.com/office/officeart/2005/8/layout/bList2#2"/>
    <dgm:cxn modelId="{758353DE-EEEE-41D8-8525-C0D6AC6018A4}" type="presParOf" srcId="{DBB6DB41-98F6-46AA-B628-CAF983E62B48}" destId="{B6A09970-208A-49BF-904E-B64EBDB1A8AC}" srcOrd="3" destOrd="0" presId="urn:microsoft.com/office/officeart/2005/8/layout/bList2#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87C42-CD8A-42CE-8E3E-73C352BD5920}" type="doc">
      <dgm:prSet loTypeId="urn:microsoft.com/office/officeart/2005/8/layout/bList2#3" loCatId="picture" qsTypeId="urn:microsoft.com/office/officeart/2005/8/quickstyle/simple1#2" qsCatId="simple" csTypeId="urn:microsoft.com/office/officeart/2005/8/colors/colorful5#2"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54828" custLinFactNeighborY="55029"/>
      <dgm:spPr>
        <a:blipFill>
          <a:blip xmlns:r="http://schemas.openxmlformats.org/officeDocument/2006/relationships" r:embed="rId1"/>
          <a:srcRect/>
          <a:stretch>
            <a:fillRect l="-25000" r="-25000"/>
          </a:stretch>
        </a:blipFill>
        <a:ln>
          <a:noFill/>
        </a:ln>
      </dgm:spPr>
    </dgm:pt>
  </dgm:ptLst>
  <dgm:cxnLst>
    <dgm:cxn modelId="{0F440184-3B03-4BDE-9877-F646248EFB0D}" type="presOf" srcId="{BE287C42-CD8A-42CE-8E3E-73C352BD5920}" destId="{8120550C-BC87-497C-9931-B1A996EE60C0}" srcOrd="0" destOrd="0" presId="urn:microsoft.com/office/officeart/2005/8/layout/bList2#3"/>
    <dgm:cxn modelId="{444ABAC5-3B63-4566-A393-1F9C76DC75E6}" type="presOf" srcId="{7A236058-1BB6-40B9-9348-7BFCF74797F7}" destId="{E0F6C998-5693-4BDD-9069-AF61DC425B3A}" srcOrd="1" destOrd="0" presId="urn:microsoft.com/office/officeart/2005/8/layout/bList2#3"/>
    <dgm:cxn modelId="{FD6DD1D8-C034-48BB-8FFA-29BD3E37E4B3}" srcId="{BE287C42-CD8A-42CE-8E3E-73C352BD5920}" destId="{7A236058-1BB6-40B9-9348-7BFCF74797F7}" srcOrd="0" destOrd="0" parTransId="{724A6807-07F6-4EB7-8D8C-1F3642101DAC}" sibTransId="{E137A754-910B-4A5F-944B-024BF7FEDA5B}"/>
    <dgm:cxn modelId="{9D41FDF8-E7DF-4C5B-9EB3-55C608E009CC}" type="presOf" srcId="{7A236058-1BB6-40B9-9348-7BFCF74797F7}" destId="{8341A2DB-1040-453E-BC64-20AB0EC705B0}" srcOrd="0" destOrd="0" presId="urn:microsoft.com/office/officeart/2005/8/layout/bList2#3"/>
    <dgm:cxn modelId="{AB004759-29B4-4E78-B58B-8AAE5618914E}" type="presParOf" srcId="{8120550C-BC87-497C-9931-B1A996EE60C0}" destId="{DBB6DB41-98F6-46AA-B628-CAF983E62B48}" srcOrd="0" destOrd="0" presId="urn:microsoft.com/office/officeart/2005/8/layout/bList2#3"/>
    <dgm:cxn modelId="{71800C54-EE44-48B2-9F39-B732F2C4015D}" type="presParOf" srcId="{DBB6DB41-98F6-46AA-B628-CAF983E62B48}" destId="{A523E08F-BB9E-46F9-A45A-A55A85EE4841}" srcOrd="0" destOrd="0" presId="urn:microsoft.com/office/officeart/2005/8/layout/bList2#3"/>
    <dgm:cxn modelId="{22D26D35-5967-479A-84F9-7FF3DA4CF753}" type="presParOf" srcId="{DBB6DB41-98F6-46AA-B628-CAF983E62B48}" destId="{8341A2DB-1040-453E-BC64-20AB0EC705B0}" srcOrd="1" destOrd="0" presId="urn:microsoft.com/office/officeart/2005/8/layout/bList2#3"/>
    <dgm:cxn modelId="{2218E913-A2BA-4AD8-93B2-3202AA4C24AC}" type="presParOf" srcId="{DBB6DB41-98F6-46AA-B628-CAF983E62B48}" destId="{E0F6C998-5693-4BDD-9069-AF61DC425B3A}" srcOrd="2" destOrd="0" presId="urn:microsoft.com/office/officeart/2005/8/layout/bList2#3"/>
    <dgm:cxn modelId="{D5898FAE-67F0-488F-A540-0B1BAD0A976F}" type="presParOf" srcId="{DBB6DB41-98F6-46AA-B628-CAF983E62B48}" destId="{B6A09970-208A-49BF-904E-B64EBDB1A8AC}" srcOrd="3" destOrd="0" presId="urn:microsoft.com/office/officeart/2005/8/layout/bList2#3"/>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87C42-CD8A-42CE-8E3E-73C352BD5920}" type="doc">
      <dgm:prSet loTypeId="urn:microsoft.com/office/officeart/2005/8/layout/bList2#4" loCatId="picture" qsTypeId="urn:microsoft.com/office/officeart/2005/8/quickstyle/simple1#3" qsCatId="simple" csTypeId="urn:microsoft.com/office/officeart/2005/8/colors/colorful5#3"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54828" custLinFactNeighborY="55029"/>
      <dgm:spPr>
        <a:blipFill>
          <a:blip xmlns:r="http://schemas.openxmlformats.org/officeDocument/2006/relationships" r:embed="rId1"/>
          <a:srcRect/>
          <a:stretch>
            <a:fillRect l="-25000" r="-25000"/>
          </a:stretch>
        </a:blipFill>
        <a:ln>
          <a:noFill/>
        </a:ln>
      </dgm:spPr>
    </dgm:pt>
  </dgm:ptLst>
  <dgm:cxnLst>
    <dgm:cxn modelId="{162CA853-B177-4551-9926-6FE26F0A1C7D}" type="presOf" srcId="{7A236058-1BB6-40B9-9348-7BFCF74797F7}" destId="{E0F6C998-5693-4BDD-9069-AF61DC425B3A}" srcOrd="1" destOrd="0" presId="urn:microsoft.com/office/officeart/2005/8/layout/bList2#4"/>
    <dgm:cxn modelId="{FA893FB4-B1E9-43A8-B7BB-C25322F35D76}" type="presOf" srcId="{BE287C42-CD8A-42CE-8E3E-73C352BD5920}" destId="{8120550C-BC87-497C-9931-B1A996EE60C0}" srcOrd="0" destOrd="0" presId="urn:microsoft.com/office/officeart/2005/8/layout/bList2#4"/>
    <dgm:cxn modelId="{FD6DD1D8-C034-48BB-8FFA-29BD3E37E4B3}" srcId="{BE287C42-CD8A-42CE-8E3E-73C352BD5920}" destId="{7A236058-1BB6-40B9-9348-7BFCF74797F7}" srcOrd="0" destOrd="0" parTransId="{724A6807-07F6-4EB7-8D8C-1F3642101DAC}" sibTransId="{E137A754-910B-4A5F-944B-024BF7FEDA5B}"/>
    <dgm:cxn modelId="{564BB5FD-61CF-4277-A7FE-AF215283181F}" type="presOf" srcId="{7A236058-1BB6-40B9-9348-7BFCF74797F7}" destId="{8341A2DB-1040-453E-BC64-20AB0EC705B0}" srcOrd="0" destOrd="0" presId="urn:microsoft.com/office/officeart/2005/8/layout/bList2#4"/>
    <dgm:cxn modelId="{ECFB4474-185F-4677-BA27-4910114BDB95}" type="presParOf" srcId="{8120550C-BC87-497C-9931-B1A996EE60C0}" destId="{DBB6DB41-98F6-46AA-B628-CAF983E62B48}" srcOrd="0" destOrd="0" presId="urn:microsoft.com/office/officeart/2005/8/layout/bList2#4"/>
    <dgm:cxn modelId="{28A14903-9DA5-407A-A7EA-83275ABBFF38}" type="presParOf" srcId="{DBB6DB41-98F6-46AA-B628-CAF983E62B48}" destId="{A523E08F-BB9E-46F9-A45A-A55A85EE4841}" srcOrd="0" destOrd="0" presId="urn:microsoft.com/office/officeart/2005/8/layout/bList2#4"/>
    <dgm:cxn modelId="{4D122DD6-F5F7-4A80-8BCE-F9C53AD8BB47}" type="presParOf" srcId="{DBB6DB41-98F6-46AA-B628-CAF983E62B48}" destId="{8341A2DB-1040-453E-BC64-20AB0EC705B0}" srcOrd="1" destOrd="0" presId="urn:microsoft.com/office/officeart/2005/8/layout/bList2#4"/>
    <dgm:cxn modelId="{38CC1365-13E4-4B81-BC31-6061313F5E7F}" type="presParOf" srcId="{DBB6DB41-98F6-46AA-B628-CAF983E62B48}" destId="{E0F6C998-5693-4BDD-9069-AF61DC425B3A}" srcOrd="2" destOrd="0" presId="urn:microsoft.com/office/officeart/2005/8/layout/bList2#4"/>
    <dgm:cxn modelId="{4602EE7C-FCC0-4797-80F8-3FB67E252925}" type="presParOf" srcId="{DBB6DB41-98F6-46AA-B628-CAF983E62B48}" destId="{B6A09970-208A-49BF-904E-B64EBDB1A8AC}" srcOrd="3" destOrd="0" presId="urn:microsoft.com/office/officeart/2005/8/layout/bList2#4"/>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00" y="47601"/>
          <a:ext cx="734385" cy="54820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00" y="595803"/>
          <a:ext cx="734385" cy="23572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00" y="595803"/>
        <a:ext cx="517172" cy="235727"/>
      </dsp:txXfrm>
    </dsp:sp>
    <dsp:sp modelId="{B6A09970-208A-49BF-904E-B64EBDB1A8AC}">
      <dsp:nvSpPr>
        <dsp:cNvPr id="0" name=""/>
        <dsp:cNvSpPr/>
      </dsp:nvSpPr>
      <dsp:spPr>
        <a:xfrm>
          <a:off x="3808" y="0"/>
          <a:ext cx="1519720" cy="1520753"/>
        </a:xfrm>
        <a:prstGeom prst="ellipse">
          <a:avLst/>
        </a:prstGeom>
        <a:blipFill>
          <a:blip xmlns:r="http://schemas.openxmlformats.org/officeDocument/2006/relationships" r:embed="rId1"/>
          <a:srcRect/>
          <a:stretch>
            <a:fillRect l="-30000" r="-3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00" y="47601"/>
          <a:ext cx="734385" cy="54820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00" y="595803"/>
          <a:ext cx="734385" cy="23572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00" y="595803"/>
        <a:ext cx="517172" cy="235727"/>
      </dsp:txXfrm>
    </dsp:sp>
    <dsp:sp modelId="{B6A09970-208A-49BF-904E-B64EBDB1A8AC}">
      <dsp:nvSpPr>
        <dsp:cNvPr id="0" name=""/>
        <dsp:cNvSpPr/>
      </dsp:nvSpPr>
      <dsp:spPr>
        <a:xfrm>
          <a:off x="3808" y="2775"/>
          <a:ext cx="1519720" cy="1520753"/>
        </a:xfrm>
        <a:prstGeom prst="ellipse">
          <a:avLst/>
        </a:prstGeom>
        <a:blipFill>
          <a:blip xmlns:r="http://schemas.openxmlformats.org/officeDocument/2006/relationships" r:embed="rId1"/>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95300" y="47601"/>
          <a:ext cx="734385" cy="54820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95300" y="595803"/>
          <a:ext cx="734385" cy="23572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95300" y="595803"/>
        <a:ext cx="517172" cy="235727"/>
      </dsp:txXfrm>
    </dsp:sp>
    <dsp:sp modelId="{B6A09970-208A-49BF-904E-B64EBDB1A8AC}">
      <dsp:nvSpPr>
        <dsp:cNvPr id="0" name=""/>
        <dsp:cNvSpPr/>
      </dsp:nvSpPr>
      <dsp:spPr>
        <a:xfrm>
          <a:off x="3808" y="2775"/>
          <a:ext cx="1519720" cy="1520753"/>
        </a:xfrm>
        <a:prstGeom prst="ellipse">
          <a:avLst/>
        </a:prstGeom>
        <a:blipFill>
          <a:blip xmlns:r="http://schemas.openxmlformats.org/officeDocument/2006/relationships" r:embed="rId1"/>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3ACB9-2CA2-49AD-B1CC-D4DC629057F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8AB40-29BD-464F-AA0E-4A671EFD29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A45DB0-1B85-4553-A90D-86D37E02F157}" type="slidenum">
              <a:rPr lang="zh-CN" altLang="en-US" smtClean="0"/>
              <a:t>20</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ln>
            <a:miter lim="800000"/>
          </a:ln>
        </p:spPr>
        <p:txBody>
          <a:bodyPr/>
          <a:lstStyle/>
          <a:p>
            <a:fld id="{C9614FB4-411F-45AF-887C-BBD747499B05}" type="slidenum">
              <a:rPr lang="zh-CN" altLang="en-US"/>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A45DB0-1B85-4553-A90D-86D37E02F157}" type="slidenum">
              <a:rPr lang="zh-CN" altLang="en-US" smtClean="0"/>
              <a:t>10</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A35223-E47F-1946-8A6D-4B121950ACDE}"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TextBox 9"/>
          <p:cNvSpPr txBox="1"/>
          <p:nvPr userDrawn="1"/>
        </p:nvSpPr>
        <p:spPr>
          <a:xfrm>
            <a:off x="732137" y="412968"/>
            <a:ext cx="376992" cy="261592"/>
          </a:xfrm>
          <a:prstGeom prst="rect">
            <a:avLst/>
          </a:prstGeom>
          <a:noFill/>
        </p:spPr>
        <p:txBody>
          <a:bodyPr wrap="none" lIns="91423" tIns="45711" rIns="91423" bIns="45711" rtlCol="0">
            <a:spAutoFit/>
          </a:bodyPr>
          <a:lstStyle/>
          <a:p>
            <a:pPr algn="ctr"/>
            <a:fld id="{260E2A6B-A809-4840-BF14-8648BC0BDF87}" type="slidenum">
              <a:rPr lang="id-ID" sz="1100" b="1" smtClean="0">
                <a:solidFill>
                  <a:schemeClr val="accent1"/>
                </a:solidFill>
                <a:latin typeface="微软雅黑" panose="020B0503020204020204" pitchFamily="34" charset="-122"/>
                <a:cs typeface="Calibri Light" panose="020F0302020204030204"/>
              </a:rPr>
              <a:t>‹#›</a:t>
            </a:fld>
            <a:endParaRPr lang="id-ID" sz="1100" dirty="0">
              <a:solidFill>
                <a:schemeClr val="accent1"/>
              </a:solidFill>
              <a:latin typeface="微软雅黑" panose="020B0503020204020204" pitchFamily="34" charset="-122"/>
              <a:cs typeface="Calibri Light" panose="020F0302020204030204"/>
            </a:endParaRPr>
          </a:p>
        </p:txBody>
      </p:sp>
      <p:cxnSp>
        <p:nvCxnSpPr>
          <p:cNvPr id="10" name="Gerader Verbinder 9"/>
          <p:cNvCxnSpPr/>
          <p:nvPr userDrawn="1"/>
        </p:nvCxnSpPr>
        <p:spPr>
          <a:xfrm>
            <a:off x="1154567" y="358682"/>
            <a:ext cx="0" cy="3541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A3CA1E-BD33-4C4F-BB07-4586EE91BC6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D84B4-DF68-459A-989F-6992FB676FF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3CA1E-BD33-4C4F-BB07-4586EE91BC6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D84B4-DF68-459A-989F-6992FB676FF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72655"/>
            <a:ext cx="12192000" cy="359294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24741" y="295564"/>
            <a:ext cx="960582" cy="55418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6" name="文本框 5"/>
          <p:cNvSpPr txBox="1"/>
          <p:nvPr/>
        </p:nvSpPr>
        <p:spPr>
          <a:xfrm>
            <a:off x="10706525" y="387989"/>
            <a:ext cx="797013" cy="369332"/>
          </a:xfrm>
          <a:prstGeom prst="rect">
            <a:avLst/>
          </a:prstGeom>
          <a:noFill/>
        </p:spPr>
        <p:txBody>
          <a:bodyPr wrap="none" rtlCol="0">
            <a:spAutoFit/>
          </a:bodyPr>
          <a:lstStyle/>
          <a:p>
            <a:r>
              <a:rPr lang="en-US" altLang="zh-CN" dirty="0">
                <a:solidFill>
                  <a:schemeClr val="bg1"/>
                </a:solidFill>
              </a:rPr>
              <a:t>LOGO</a:t>
            </a:r>
            <a:endParaRPr lang="zh-CN" altLang="en-US" dirty="0">
              <a:solidFill>
                <a:schemeClr val="bg1"/>
              </a:solidFill>
            </a:endParaRPr>
          </a:p>
        </p:txBody>
      </p:sp>
      <p:sp>
        <p:nvSpPr>
          <p:cNvPr id="7" name="文本框 6"/>
          <p:cNvSpPr txBox="1"/>
          <p:nvPr/>
        </p:nvSpPr>
        <p:spPr>
          <a:xfrm>
            <a:off x="9285741" y="980804"/>
            <a:ext cx="2526654" cy="769441"/>
          </a:xfrm>
          <a:prstGeom prst="rect">
            <a:avLst/>
          </a:prstGeom>
          <a:noFill/>
        </p:spPr>
        <p:txBody>
          <a:bodyPr wrap="none" rtlCol="0">
            <a:spAutoFit/>
          </a:bodyPr>
          <a:lstStyle/>
          <a:p>
            <a:r>
              <a:rPr lang="en-US" altLang="zh-CN" sz="4400" b="1" dirty="0">
                <a:solidFill>
                  <a:schemeClr val="bg1"/>
                </a:solidFill>
              </a:rPr>
              <a:t>   PLEASE</a:t>
            </a:r>
            <a:endParaRPr lang="zh-CN" altLang="en-US" sz="4400" b="1" dirty="0">
              <a:solidFill>
                <a:schemeClr val="bg1"/>
              </a:solidFill>
            </a:endParaRPr>
          </a:p>
        </p:txBody>
      </p:sp>
      <p:sp>
        <p:nvSpPr>
          <p:cNvPr id="8" name="文本框 7"/>
          <p:cNvSpPr txBox="1"/>
          <p:nvPr/>
        </p:nvSpPr>
        <p:spPr>
          <a:xfrm>
            <a:off x="9270777" y="1611745"/>
            <a:ext cx="2638864" cy="646331"/>
          </a:xfrm>
          <a:prstGeom prst="rect">
            <a:avLst/>
          </a:prstGeom>
          <a:noFill/>
        </p:spPr>
        <p:txBody>
          <a:bodyPr wrap="none" rtlCol="0">
            <a:spAutoFit/>
          </a:bodyPr>
          <a:lstStyle/>
          <a:p>
            <a:r>
              <a:rPr lang="en-US" altLang="zh-CN" sz="3600" b="1" dirty="0">
                <a:solidFill>
                  <a:schemeClr val="bg1"/>
                </a:solidFill>
              </a:rPr>
              <a:t>ADD  YOUR</a:t>
            </a:r>
            <a:endParaRPr lang="zh-CN" altLang="en-US" sz="3600" b="1" dirty="0">
              <a:solidFill>
                <a:schemeClr val="bg1"/>
              </a:solidFill>
            </a:endParaRPr>
          </a:p>
        </p:txBody>
      </p:sp>
      <p:sp>
        <p:nvSpPr>
          <p:cNvPr id="9" name="文本框 8"/>
          <p:cNvSpPr txBox="1"/>
          <p:nvPr/>
        </p:nvSpPr>
        <p:spPr>
          <a:xfrm>
            <a:off x="9276505" y="2027335"/>
            <a:ext cx="2544286" cy="1015663"/>
          </a:xfrm>
          <a:prstGeom prst="rect">
            <a:avLst/>
          </a:prstGeom>
          <a:noFill/>
        </p:spPr>
        <p:txBody>
          <a:bodyPr wrap="none" rtlCol="0">
            <a:spAutoFit/>
          </a:bodyPr>
          <a:lstStyle/>
          <a:p>
            <a:r>
              <a:rPr lang="en-US" altLang="zh-CN" sz="6000" dirty="0">
                <a:solidFill>
                  <a:schemeClr val="accent5">
                    <a:lumMod val="60000"/>
                    <a:lumOff val="40000"/>
                  </a:schemeClr>
                </a:solidFill>
              </a:rPr>
              <a:t>   TITLE</a:t>
            </a:r>
            <a:endParaRPr lang="zh-CN" altLang="en-US" sz="6000" dirty="0">
              <a:solidFill>
                <a:schemeClr val="accent5">
                  <a:lumMod val="60000"/>
                  <a:lumOff val="40000"/>
                </a:schemeClr>
              </a:solidFill>
            </a:endParaRPr>
          </a:p>
        </p:txBody>
      </p:sp>
      <p:sp>
        <p:nvSpPr>
          <p:cNvPr id="11" name="文本框 10"/>
          <p:cNvSpPr txBox="1"/>
          <p:nvPr/>
        </p:nvSpPr>
        <p:spPr>
          <a:xfrm>
            <a:off x="4218973" y="4708736"/>
            <a:ext cx="6107762" cy="830997"/>
          </a:xfrm>
          <a:prstGeom prst="rect">
            <a:avLst/>
          </a:prstGeom>
          <a:noFill/>
        </p:spPr>
        <p:txBody>
          <a:bodyPr wrap="none" rtlCol="0">
            <a:spAutoFit/>
          </a:bodyPr>
          <a:lstStyle/>
          <a:p>
            <a:r>
              <a:rPr lang="zh-CN" altLang="en-US" sz="4800" dirty="0"/>
              <a:t>物流运输行业通用</a:t>
            </a:r>
            <a:r>
              <a:rPr lang="en-US" altLang="zh-CN" sz="4800" dirty="0"/>
              <a:t>PPT</a:t>
            </a:r>
            <a:endParaRPr lang="zh-CN" altLang="en-US" sz="4800" dirty="0"/>
          </a:p>
        </p:txBody>
      </p:sp>
      <p:sp>
        <p:nvSpPr>
          <p:cNvPr id="34" name="文本框 33"/>
          <p:cNvSpPr txBox="1"/>
          <p:nvPr/>
        </p:nvSpPr>
        <p:spPr>
          <a:xfrm>
            <a:off x="4320573" y="5504857"/>
            <a:ext cx="4993675" cy="400110"/>
          </a:xfrm>
          <a:prstGeom prst="rect">
            <a:avLst/>
          </a:prstGeom>
          <a:noFill/>
        </p:spPr>
        <p:txBody>
          <a:bodyPr wrap="none" rtlCol="0">
            <a:spAutoFit/>
          </a:bodyPr>
          <a:lstStyle/>
          <a:p>
            <a:r>
              <a:rPr lang="zh-CN" altLang="en-US" sz="2000" dirty="0"/>
              <a:t>适用于企业年终总结</a:t>
            </a:r>
            <a:r>
              <a:rPr lang="en-US" altLang="zh-CN" sz="2000" dirty="0"/>
              <a:t>/</a:t>
            </a:r>
            <a:r>
              <a:rPr lang="zh-CN" altLang="en-US" sz="2000" dirty="0"/>
              <a:t>活动策划</a:t>
            </a:r>
            <a:r>
              <a:rPr lang="en-US" altLang="zh-CN" sz="2000" dirty="0"/>
              <a:t>/</a:t>
            </a:r>
            <a:r>
              <a:rPr lang="zh-CN" altLang="en-US" sz="2000" dirty="0"/>
              <a:t>总结汇报等</a:t>
            </a:r>
          </a:p>
        </p:txBody>
      </p:sp>
      <p:sp>
        <p:nvSpPr>
          <p:cNvPr id="54" name="文本框 53"/>
          <p:cNvSpPr txBox="1"/>
          <p:nvPr/>
        </p:nvSpPr>
        <p:spPr>
          <a:xfrm>
            <a:off x="232880" y="4532072"/>
            <a:ext cx="2552275" cy="1643527"/>
          </a:xfrm>
          <a:prstGeom prst="rect">
            <a:avLst/>
          </a:prstGeom>
          <a:noFill/>
        </p:spPr>
        <p:txBody>
          <a:bodyPr wrap="square" rtlCol="0">
            <a:spAutoFit/>
          </a:bodyPr>
          <a:lstStyle/>
          <a:p>
            <a:pPr algn="r">
              <a:lnSpc>
                <a:spcPct val="120000"/>
              </a:lnSpc>
            </a:pPr>
            <a:r>
              <a:rPr lang="en-US" altLang="zh-CN" sz="2800" b="1" dirty="0">
                <a:solidFill>
                  <a:schemeClr val="accent2"/>
                </a:solidFill>
                <a:latin typeface="+mj-ea"/>
                <a:ea typeface="+mj-ea"/>
              </a:rPr>
              <a:t>WRITE IT</a:t>
            </a:r>
          </a:p>
          <a:p>
            <a:pPr algn="r">
              <a:lnSpc>
                <a:spcPct val="120000"/>
              </a:lnSpc>
            </a:pPr>
            <a:r>
              <a:rPr lang="en-US" altLang="zh-CN" sz="2800" b="1" dirty="0">
                <a:solidFill>
                  <a:schemeClr val="accent2"/>
                </a:solidFill>
                <a:latin typeface="+mj-ea"/>
                <a:ea typeface="+mj-ea"/>
              </a:rPr>
              <a:t>SOMETHING</a:t>
            </a:r>
          </a:p>
          <a:p>
            <a:pPr algn="r">
              <a:lnSpc>
                <a:spcPct val="120000"/>
              </a:lnSpc>
            </a:pPr>
            <a:r>
              <a:rPr lang="en-US" altLang="zh-CN" sz="2800" b="1" dirty="0">
                <a:solidFill>
                  <a:schemeClr val="accent2"/>
                </a:solidFill>
                <a:latin typeface="+mj-ea"/>
                <a:ea typeface="+mj-ea"/>
              </a:rPr>
              <a:t>ABOUT</a:t>
            </a:r>
          </a:p>
        </p:txBody>
      </p:sp>
      <p:grpSp>
        <p:nvGrpSpPr>
          <p:cNvPr id="63" name="组合 62"/>
          <p:cNvGrpSpPr/>
          <p:nvPr/>
        </p:nvGrpSpPr>
        <p:grpSpPr>
          <a:xfrm>
            <a:off x="3261893" y="4532072"/>
            <a:ext cx="480342" cy="1646838"/>
            <a:chOff x="3219837" y="4613095"/>
            <a:chExt cx="480342" cy="1646838"/>
          </a:xfrm>
        </p:grpSpPr>
        <p:cxnSp>
          <p:nvCxnSpPr>
            <p:cNvPr id="56" name="直接连接符 55"/>
            <p:cNvCxnSpPr/>
            <p:nvPr/>
          </p:nvCxnSpPr>
          <p:spPr>
            <a:xfrm>
              <a:off x="3219837" y="4616406"/>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325937" y="461640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453256" y="4616404"/>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570931" y="461309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700179" y="4613095"/>
              <a:ext cx="0" cy="164352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64" name="merry christmas 圣诞老人来了">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9291" y="-6466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64"/>
                </p:tgtEl>
              </p:cMediaNode>
            </p:audio>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ieren 41"/>
          <p:cNvGrpSpPr/>
          <p:nvPr/>
        </p:nvGrpSpPr>
        <p:grpSpPr>
          <a:xfrm>
            <a:off x="4355259" y="1437877"/>
            <a:ext cx="3398379" cy="3506243"/>
            <a:chOff x="14175450" y="5375101"/>
            <a:chExt cx="3555492" cy="3668342"/>
          </a:xfrm>
        </p:grpSpPr>
        <p:sp>
          <p:nvSpPr>
            <p:cNvPr id="43" name="Freeform 5"/>
            <p:cNvSpPr/>
            <p:nvPr/>
          </p:nvSpPr>
          <p:spPr bwMode="auto">
            <a:xfrm rot="5400000" flipH="1">
              <a:off x="15475196" y="6408931"/>
              <a:ext cx="2866706" cy="1644787"/>
            </a:xfrm>
            <a:custGeom>
              <a:avLst/>
              <a:gdLst>
                <a:gd name="T0" fmla="*/ 0 w 933"/>
                <a:gd name="T1" fmla="*/ 507 h 535"/>
                <a:gd name="T2" fmla="*/ 467 w 933"/>
                <a:gd name="T3" fmla="*/ 535 h 535"/>
                <a:gd name="T4" fmla="*/ 933 w 933"/>
                <a:gd name="T5" fmla="*/ 494 h 535"/>
                <a:gd name="T6" fmla="*/ 875 w 933"/>
                <a:gd name="T7" fmla="*/ 305 h 535"/>
                <a:gd name="T8" fmla="*/ 237 w 933"/>
                <a:gd name="T9" fmla="*/ 127 h 535"/>
                <a:gd name="T10" fmla="*/ 0 w 933"/>
                <a:gd name="T11" fmla="*/ 507 h 535"/>
              </a:gdLst>
              <a:ahLst/>
              <a:cxnLst>
                <a:cxn ang="0">
                  <a:pos x="T0" y="T1"/>
                </a:cxn>
                <a:cxn ang="0">
                  <a:pos x="T2" y="T3"/>
                </a:cxn>
                <a:cxn ang="0">
                  <a:pos x="T4" y="T5"/>
                </a:cxn>
                <a:cxn ang="0">
                  <a:pos x="T6" y="T7"/>
                </a:cxn>
                <a:cxn ang="0">
                  <a:pos x="T8" y="T9"/>
                </a:cxn>
                <a:cxn ang="0">
                  <a:pos x="T10" y="T11"/>
                </a:cxn>
              </a:cxnLst>
              <a:rect l="0" t="0" r="r" b="b"/>
              <a:pathLst>
                <a:path w="933" h="535">
                  <a:moveTo>
                    <a:pt x="0" y="507"/>
                  </a:moveTo>
                  <a:cubicBezTo>
                    <a:pt x="467" y="535"/>
                    <a:pt x="467" y="535"/>
                    <a:pt x="467" y="535"/>
                  </a:cubicBezTo>
                  <a:cubicBezTo>
                    <a:pt x="933" y="494"/>
                    <a:pt x="933" y="494"/>
                    <a:pt x="933" y="494"/>
                  </a:cubicBezTo>
                  <a:cubicBezTo>
                    <a:pt x="928" y="430"/>
                    <a:pt x="909" y="365"/>
                    <a:pt x="875" y="305"/>
                  </a:cubicBezTo>
                  <a:cubicBezTo>
                    <a:pt x="748" y="80"/>
                    <a:pt x="462" y="0"/>
                    <a:pt x="237" y="127"/>
                  </a:cubicBezTo>
                  <a:cubicBezTo>
                    <a:pt x="94" y="208"/>
                    <a:pt x="9" y="353"/>
                    <a:pt x="0" y="507"/>
                  </a:cubicBezTo>
                  <a:close/>
                </a:path>
              </a:pathLst>
            </a:custGeom>
            <a:solidFill>
              <a:schemeClr val="accent1">
                <a:lumMod val="60000"/>
                <a:lumOff val="40000"/>
              </a:schemeClr>
            </a:solidFill>
            <a:ln>
              <a:noFill/>
            </a:ln>
            <a:effectLst>
              <a:outerShdw blurRad="38100" dist="38100" algn="ctr" rotWithShape="0">
                <a:srgbClr val="000000">
                  <a:alpha val="23000"/>
                </a:srgb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sp>
          <p:nvSpPr>
            <p:cNvPr id="44" name="Freeform 6"/>
            <p:cNvSpPr/>
            <p:nvPr/>
          </p:nvSpPr>
          <p:spPr bwMode="auto">
            <a:xfrm rot="5400000" flipH="1">
              <a:off x="16036864" y="5611182"/>
              <a:ext cx="1629222" cy="1616251"/>
            </a:xfrm>
            <a:custGeom>
              <a:avLst/>
              <a:gdLst>
                <a:gd name="T0" fmla="*/ 530 w 530"/>
                <a:gd name="T1" fmla="*/ 423 h 526"/>
                <a:gd name="T2" fmla="*/ 441 w 530"/>
                <a:gd name="T3" fmla="*/ 222 h 526"/>
                <a:gd name="T4" fmla="*/ 0 w 530"/>
                <a:gd name="T5" fmla="*/ 7 h 526"/>
                <a:gd name="T6" fmla="*/ 20 w 530"/>
                <a:gd name="T7" fmla="*/ 526 h 526"/>
                <a:gd name="T8" fmla="*/ 530 w 530"/>
                <a:gd name="T9" fmla="*/ 423 h 526"/>
              </a:gdLst>
              <a:ahLst/>
              <a:cxnLst>
                <a:cxn ang="0">
                  <a:pos x="T0" y="T1"/>
                </a:cxn>
                <a:cxn ang="0">
                  <a:pos x="T2" y="T3"/>
                </a:cxn>
                <a:cxn ang="0">
                  <a:pos x="T4" y="T5"/>
                </a:cxn>
                <a:cxn ang="0">
                  <a:pos x="T6" y="T7"/>
                </a:cxn>
                <a:cxn ang="0">
                  <a:pos x="T8" y="T9"/>
                </a:cxn>
              </a:cxnLst>
              <a:rect l="0" t="0" r="r" b="b"/>
              <a:pathLst>
                <a:path w="530" h="526">
                  <a:moveTo>
                    <a:pt x="530" y="423"/>
                  </a:moveTo>
                  <a:cubicBezTo>
                    <a:pt x="516" y="353"/>
                    <a:pt x="486" y="284"/>
                    <a:pt x="441" y="222"/>
                  </a:cubicBezTo>
                  <a:cubicBezTo>
                    <a:pt x="336" y="75"/>
                    <a:pt x="168" y="0"/>
                    <a:pt x="0" y="7"/>
                  </a:cubicBezTo>
                  <a:cubicBezTo>
                    <a:pt x="20" y="526"/>
                    <a:pt x="20" y="526"/>
                    <a:pt x="20" y="526"/>
                  </a:cubicBezTo>
                  <a:lnTo>
                    <a:pt x="530" y="423"/>
                  </a:lnTo>
                  <a:close/>
                </a:path>
              </a:pathLst>
            </a:custGeom>
            <a:solidFill>
              <a:schemeClr val="accent1"/>
            </a:solidFill>
            <a:ln>
              <a:noFill/>
            </a:ln>
            <a:effectLst>
              <a:outerShdw blurRad="38100" dist="38100" dir="5400000" algn="t" rotWithShape="0">
                <a:prstClr val="black">
                  <a:alpha val="50000"/>
                </a:prst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sp>
          <p:nvSpPr>
            <p:cNvPr id="47" name="Freeform 7"/>
            <p:cNvSpPr/>
            <p:nvPr/>
          </p:nvSpPr>
          <p:spPr bwMode="auto">
            <a:xfrm rot="5400000" flipH="1">
              <a:off x="14830514" y="4886075"/>
              <a:ext cx="1901625" cy="2879677"/>
            </a:xfrm>
            <a:custGeom>
              <a:avLst/>
              <a:gdLst>
                <a:gd name="T0" fmla="*/ 0 w 619"/>
                <a:gd name="T1" fmla="*/ 923 h 937"/>
                <a:gd name="T2" fmla="*/ 579 w 619"/>
                <a:gd name="T3" fmla="*/ 483 h 937"/>
                <a:gd name="T4" fmla="*/ 463 w 619"/>
                <a:gd name="T5" fmla="*/ 0 h 937"/>
                <a:gd name="T6" fmla="*/ 29 w 619"/>
                <a:gd name="T7" fmla="*/ 360 h 937"/>
                <a:gd name="T8" fmla="*/ 0 w 619"/>
                <a:gd name="T9" fmla="*/ 923 h 937"/>
              </a:gdLst>
              <a:ahLst/>
              <a:cxnLst>
                <a:cxn ang="0">
                  <a:pos x="T0" y="T1"/>
                </a:cxn>
                <a:cxn ang="0">
                  <a:pos x="T2" y="T3"/>
                </a:cxn>
                <a:cxn ang="0">
                  <a:pos x="T4" y="T5"/>
                </a:cxn>
                <a:cxn ang="0">
                  <a:pos x="T6" y="T7"/>
                </a:cxn>
                <a:cxn ang="0">
                  <a:pos x="T8" y="T9"/>
                </a:cxn>
              </a:cxnLst>
              <a:rect l="0" t="0" r="r" b="b"/>
              <a:pathLst>
                <a:path w="619" h="937">
                  <a:moveTo>
                    <a:pt x="0" y="923"/>
                  </a:moveTo>
                  <a:cubicBezTo>
                    <a:pt x="270" y="937"/>
                    <a:pt x="518" y="755"/>
                    <a:pt x="579" y="483"/>
                  </a:cubicBezTo>
                  <a:cubicBezTo>
                    <a:pt x="619" y="306"/>
                    <a:pt x="570" y="129"/>
                    <a:pt x="463" y="0"/>
                  </a:cubicBezTo>
                  <a:cubicBezTo>
                    <a:pt x="29" y="360"/>
                    <a:pt x="29" y="360"/>
                    <a:pt x="29" y="360"/>
                  </a:cubicBezTo>
                  <a:lnTo>
                    <a:pt x="0" y="923"/>
                  </a:lnTo>
                  <a:close/>
                </a:path>
              </a:pathLst>
            </a:custGeom>
            <a:solidFill>
              <a:schemeClr val="accent1">
                <a:lumMod val="75000"/>
              </a:schemeClr>
            </a:solidFill>
            <a:ln>
              <a:noFill/>
            </a:ln>
            <a:effectLst>
              <a:outerShdw blurRad="38100" dist="38100" dir="2700000" algn="tl" rotWithShape="0">
                <a:prstClr val="black">
                  <a:alpha val="23000"/>
                </a:prst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sp>
          <p:nvSpPr>
            <p:cNvPr id="49" name="Freeform 8"/>
            <p:cNvSpPr/>
            <p:nvPr/>
          </p:nvSpPr>
          <p:spPr bwMode="auto">
            <a:xfrm rot="5400000" flipH="1">
              <a:off x="14111242" y="5964655"/>
              <a:ext cx="3142998" cy="3014580"/>
            </a:xfrm>
            <a:custGeom>
              <a:avLst/>
              <a:gdLst>
                <a:gd name="T0" fmla="*/ 1023 w 1023"/>
                <a:gd name="T1" fmla="*/ 803 h 981"/>
                <a:gd name="T2" fmla="*/ 641 w 1023"/>
                <a:gd name="T3" fmla="*/ 371 h 981"/>
                <a:gd name="T4" fmla="*/ 199 w 1023"/>
                <a:gd name="T5" fmla="*/ 0 h 981"/>
                <a:gd name="T6" fmla="*/ 86 w 1023"/>
                <a:gd name="T7" fmla="*/ 216 h 981"/>
                <a:gd name="T8" fmla="*/ 486 w 1023"/>
                <a:gd name="T9" fmla="*/ 927 h 981"/>
                <a:gd name="T10" fmla="*/ 1023 w 1023"/>
                <a:gd name="T11" fmla="*/ 803 h 981"/>
              </a:gdLst>
              <a:ahLst/>
              <a:cxnLst>
                <a:cxn ang="0">
                  <a:pos x="T0" y="T1"/>
                </a:cxn>
                <a:cxn ang="0">
                  <a:pos x="T2" y="T3"/>
                </a:cxn>
                <a:cxn ang="0">
                  <a:pos x="T4" y="T5"/>
                </a:cxn>
                <a:cxn ang="0">
                  <a:pos x="T6" y="T7"/>
                </a:cxn>
                <a:cxn ang="0">
                  <a:pos x="T8" y="T9"/>
                </a:cxn>
                <a:cxn ang="0">
                  <a:pos x="T10" y="T11"/>
                </a:cxn>
              </a:cxnLst>
              <a:rect l="0" t="0" r="r" b="b"/>
              <a:pathLst>
                <a:path w="1023" h="981">
                  <a:moveTo>
                    <a:pt x="1023" y="803"/>
                  </a:moveTo>
                  <a:cubicBezTo>
                    <a:pt x="641" y="371"/>
                    <a:pt x="641" y="371"/>
                    <a:pt x="641" y="371"/>
                  </a:cubicBezTo>
                  <a:cubicBezTo>
                    <a:pt x="199" y="0"/>
                    <a:pt x="199" y="0"/>
                    <a:pt x="199" y="0"/>
                  </a:cubicBezTo>
                  <a:cubicBezTo>
                    <a:pt x="148" y="61"/>
                    <a:pt x="108" y="134"/>
                    <a:pt x="86" y="216"/>
                  </a:cubicBezTo>
                  <a:cubicBezTo>
                    <a:pt x="0" y="523"/>
                    <a:pt x="179" y="841"/>
                    <a:pt x="486" y="927"/>
                  </a:cubicBezTo>
                  <a:cubicBezTo>
                    <a:pt x="682" y="981"/>
                    <a:pt x="882" y="928"/>
                    <a:pt x="1023" y="803"/>
                  </a:cubicBezTo>
                  <a:close/>
                </a:path>
              </a:pathLst>
            </a:custGeom>
            <a:solidFill>
              <a:schemeClr val="tx2"/>
            </a:solidFill>
            <a:ln>
              <a:noFill/>
            </a:ln>
            <a:effectLst>
              <a:outerShdw blurRad="38100" dist="38100" algn="l" rotWithShape="0">
                <a:prstClr val="black">
                  <a:alpha val="23000"/>
                </a:prstClr>
              </a:outerShdw>
            </a:effectLst>
          </p:spPr>
          <p:txBody>
            <a:bodyPr vert="horz" wrap="square" lIns="34291" tIns="17145" rIns="34291" bIns="17145" numCol="1" anchor="t" anchorCtr="0" compatLnSpc="1"/>
            <a:lstStyle/>
            <a:p>
              <a:pPr defTabSz="227965"/>
              <a:endParaRPr lang="id-ID" sz="675">
                <a:solidFill>
                  <a:srgbClr val="F9F9F9">
                    <a:lumMod val="50000"/>
                  </a:srgbClr>
                </a:solidFill>
                <a:latin typeface="Calibri" panose="020F0502020204030204"/>
              </a:endParaRPr>
            </a:p>
          </p:txBody>
        </p:sp>
      </p:grpSp>
      <p:sp>
        <p:nvSpPr>
          <p:cNvPr id="90" name="Textfeld 89"/>
          <p:cNvSpPr txBox="1"/>
          <p:nvPr/>
        </p:nvSpPr>
        <p:spPr>
          <a:xfrm>
            <a:off x="8922112" y="2773913"/>
            <a:ext cx="3170993" cy="323165"/>
          </a:xfrm>
          <a:prstGeom prst="rect">
            <a:avLst/>
          </a:prstGeom>
          <a:noFill/>
        </p:spPr>
        <p:txBody>
          <a:bodyPr wrap="square" rtlCol="0">
            <a:spAutoFit/>
          </a:bodyPr>
          <a:lstStyle/>
          <a:p>
            <a:pPr defTabSz="227965"/>
            <a:r>
              <a:rPr lang="de-DE" sz="1500" dirty="0">
                <a:solidFill>
                  <a:srgbClr val="0065FA"/>
                </a:solidFill>
                <a:latin typeface="微软雅黑" panose="020B0503020204020204" pitchFamily="34" charset="-122"/>
              </a:rPr>
              <a:t>02 Point</a:t>
            </a:r>
          </a:p>
        </p:txBody>
      </p:sp>
      <p:sp>
        <p:nvSpPr>
          <p:cNvPr id="91" name="Textfeld 90"/>
          <p:cNvSpPr txBox="1"/>
          <p:nvPr/>
        </p:nvSpPr>
        <p:spPr>
          <a:xfrm>
            <a:off x="8922109" y="3124313"/>
            <a:ext cx="2434671" cy="507831"/>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 Lorem ipsum dolor sit amet.</a:t>
            </a:r>
          </a:p>
        </p:txBody>
      </p:sp>
      <p:sp>
        <p:nvSpPr>
          <p:cNvPr id="92" name="Textfeld 91"/>
          <p:cNvSpPr txBox="1"/>
          <p:nvPr/>
        </p:nvSpPr>
        <p:spPr>
          <a:xfrm>
            <a:off x="8922112" y="1759857"/>
            <a:ext cx="3170993" cy="323165"/>
          </a:xfrm>
          <a:prstGeom prst="rect">
            <a:avLst/>
          </a:prstGeom>
          <a:noFill/>
        </p:spPr>
        <p:txBody>
          <a:bodyPr wrap="square" rtlCol="0">
            <a:spAutoFit/>
          </a:bodyPr>
          <a:lstStyle/>
          <a:p>
            <a:pPr defTabSz="227965"/>
            <a:r>
              <a:rPr lang="de-DE" sz="1500" dirty="0">
                <a:solidFill>
                  <a:srgbClr val="0065FA"/>
                </a:solidFill>
                <a:latin typeface="微软雅黑" panose="020B0503020204020204" pitchFamily="34" charset="-122"/>
              </a:rPr>
              <a:t>01 Point</a:t>
            </a:r>
          </a:p>
        </p:txBody>
      </p:sp>
      <p:sp>
        <p:nvSpPr>
          <p:cNvPr id="93" name="Textfeld 92"/>
          <p:cNvSpPr txBox="1"/>
          <p:nvPr/>
        </p:nvSpPr>
        <p:spPr>
          <a:xfrm>
            <a:off x="8922109" y="2110257"/>
            <a:ext cx="2434671" cy="507831"/>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 Lorem ipsum dolor sit amet.</a:t>
            </a:r>
          </a:p>
        </p:txBody>
      </p:sp>
      <p:sp>
        <p:nvSpPr>
          <p:cNvPr id="94" name="Shape 4075"/>
          <p:cNvSpPr/>
          <p:nvPr/>
        </p:nvSpPr>
        <p:spPr>
          <a:xfrm flipH="1">
            <a:off x="6954689" y="2603536"/>
            <a:ext cx="217435" cy="210043"/>
          </a:xfrm>
          <a:custGeom>
            <a:avLst/>
            <a:gdLst/>
            <a:ahLst/>
            <a:cxnLst/>
            <a:rect l="0" t="0" r="0" b="0"/>
            <a:pathLst>
              <a:path w="120000" h="120000" extrusionOk="0">
                <a:moveTo>
                  <a:pt x="18407" y="81204"/>
                </a:moveTo>
                <a:lnTo>
                  <a:pt x="18407" y="81204"/>
                </a:lnTo>
                <a:cubicBezTo>
                  <a:pt x="10252" y="89638"/>
                  <a:pt x="16543" y="100240"/>
                  <a:pt x="4194" y="113253"/>
                </a:cubicBezTo>
                <a:cubicBezTo>
                  <a:pt x="0" y="119759"/>
                  <a:pt x="27029" y="117349"/>
                  <a:pt x="39378" y="104578"/>
                </a:cubicBezTo>
                <a:cubicBezTo>
                  <a:pt x="45436" y="98072"/>
                  <a:pt x="43339" y="89638"/>
                  <a:pt x="37281" y="83373"/>
                </a:cubicBezTo>
                <a:cubicBezTo>
                  <a:pt x="30757" y="76867"/>
                  <a:pt x="22601" y="76867"/>
                  <a:pt x="18407" y="81204"/>
                </a:cubicBezTo>
                <a:close/>
                <a:moveTo>
                  <a:pt x="115572" y="4337"/>
                </a:moveTo>
                <a:lnTo>
                  <a:pt x="115572" y="4337"/>
                </a:lnTo>
                <a:cubicBezTo>
                  <a:pt x="111611" y="0"/>
                  <a:pt x="59883" y="40481"/>
                  <a:pt x="45436" y="55662"/>
                </a:cubicBezTo>
                <a:cubicBezTo>
                  <a:pt x="39378" y="64096"/>
                  <a:pt x="37281" y="68433"/>
                  <a:pt x="32854" y="70602"/>
                </a:cubicBezTo>
                <a:cubicBezTo>
                  <a:pt x="32854" y="72530"/>
                  <a:pt x="34951" y="72530"/>
                  <a:pt x="34951" y="72530"/>
                </a:cubicBezTo>
                <a:cubicBezTo>
                  <a:pt x="37281" y="74698"/>
                  <a:pt x="39378" y="74698"/>
                  <a:pt x="43339" y="79036"/>
                </a:cubicBezTo>
                <a:cubicBezTo>
                  <a:pt x="45436" y="81204"/>
                  <a:pt x="47533" y="83373"/>
                  <a:pt x="47533" y="85301"/>
                </a:cubicBezTo>
                <a:cubicBezTo>
                  <a:pt x="47533" y="87469"/>
                  <a:pt x="49631" y="87469"/>
                  <a:pt x="49631" y="87469"/>
                </a:cubicBezTo>
                <a:cubicBezTo>
                  <a:pt x="53592" y="85301"/>
                  <a:pt x="57786" y="81204"/>
                  <a:pt x="64077" y="74698"/>
                </a:cubicBezTo>
                <a:cubicBezTo>
                  <a:pt x="78291" y="59759"/>
                  <a:pt x="119766" y="8433"/>
                  <a:pt x="115572" y="4337"/>
                </a:cubicBez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sp>
        <p:nvSpPr>
          <p:cNvPr id="95" name="Shape 4068"/>
          <p:cNvSpPr/>
          <p:nvPr/>
        </p:nvSpPr>
        <p:spPr>
          <a:xfrm flipH="1">
            <a:off x="6967586" y="3440638"/>
            <a:ext cx="217293" cy="224249"/>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sp>
        <p:nvSpPr>
          <p:cNvPr id="97" name="Shape 4063"/>
          <p:cNvSpPr/>
          <p:nvPr/>
        </p:nvSpPr>
        <p:spPr>
          <a:xfrm flipH="1">
            <a:off x="5494048" y="3532907"/>
            <a:ext cx="267819" cy="216764"/>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cxnSp>
        <p:nvCxnSpPr>
          <p:cNvPr id="98" name="Gerader Verbinder 97"/>
          <p:cNvCxnSpPr/>
          <p:nvPr/>
        </p:nvCxnSpPr>
        <p:spPr>
          <a:xfrm>
            <a:off x="8857175" y="1817010"/>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8857175" y="2824620"/>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6" name="Shape 4055"/>
          <p:cNvSpPr/>
          <p:nvPr/>
        </p:nvSpPr>
        <p:spPr>
          <a:xfrm flipH="1">
            <a:off x="5954364" y="2062253"/>
            <a:ext cx="250347" cy="225371"/>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bg2"/>
          </a:solidFill>
          <a:ln>
            <a:noFill/>
          </a:ln>
        </p:spPr>
        <p:txBody>
          <a:bodyPr lIns="45700" tIns="22851" rIns="45700" bIns="22851" anchor="ctr" anchorCtr="0">
            <a:noAutofit/>
          </a:bodyPr>
          <a:lstStyle/>
          <a:p>
            <a:pPr defTabSz="227965"/>
            <a:endParaRPr>
              <a:solidFill>
                <a:srgbClr val="F9F9F9">
                  <a:lumMod val="50000"/>
                </a:srgbClr>
              </a:solidFill>
              <a:latin typeface="Lato"/>
              <a:ea typeface="Lato"/>
              <a:cs typeface="Lato"/>
              <a:sym typeface="Lato"/>
            </a:endParaRPr>
          </a:p>
        </p:txBody>
      </p:sp>
      <p:cxnSp>
        <p:nvCxnSpPr>
          <p:cNvPr id="70" name="Gerader Verbinder 69"/>
          <p:cNvCxnSpPr/>
          <p:nvPr/>
        </p:nvCxnSpPr>
        <p:spPr>
          <a:xfrm flipH="1">
            <a:off x="-13160" y="3790335"/>
            <a:ext cx="4310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4153708" y="1162420"/>
            <a:ext cx="3871003" cy="3871003"/>
          </a:xfrm>
          <a:prstGeom prst="ellipse">
            <a:avLst/>
          </a:prstGeom>
          <a:noFill/>
          <a:ln w="6350" cmpd="sng">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3600">
              <a:solidFill>
                <a:srgbClr val="F9F9F9">
                  <a:lumMod val="50000"/>
                </a:srgbClr>
              </a:solidFill>
              <a:latin typeface="Calibri" panose="020F0502020204030204"/>
            </a:endParaRPr>
          </a:p>
        </p:txBody>
      </p:sp>
      <p:cxnSp>
        <p:nvCxnSpPr>
          <p:cNvPr id="72" name="Gerader Verbinder 71"/>
          <p:cNvCxnSpPr/>
          <p:nvPr/>
        </p:nvCxnSpPr>
        <p:spPr>
          <a:xfrm flipH="1">
            <a:off x="7891975" y="3790335"/>
            <a:ext cx="431318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1155855" y="2387214"/>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286720" y="2486080"/>
            <a:ext cx="795392" cy="215444"/>
          </a:xfrm>
          <a:prstGeom prst="rect">
            <a:avLst/>
          </a:prstGeom>
          <a:noFill/>
        </p:spPr>
        <p:txBody>
          <a:bodyPr wrap="square" rtlCol="0">
            <a:spAutoFit/>
          </a:bodyPr>
          <a:lstStyle/>
          <a:p>
            <a:pPr algn="r" defTabSz="227965"/>
            <a:r>
              <a:rPr lang="de-DE" sz="800">
                <a:solidFill>
                  <a:srgbClr val="F9F9F9">
                    <a:lumMod val="50000"/>
                  </a:srgbClr>
                </a:solidFill>
                <a:latin typeface="Century Gothic" panose="020B0502020202020204" pitchFamily="34" charset="0"/>
              </a:rPr>
              <a:t>Agenda</a:t>
            </a:r>
          </a:p>
        </p:txBody>
      </p:sp>
      <p:sp>
        <p:nvSpPr>
          <p:cNvPr id="75" name="Textfeld 74"/>
          <p:cNvSpPr txBox="1"/>
          <p:nvPr/>
        </p:nvSpPr>
        <p:spPr>
          <a:xfrm>
            <a:off x="1210743" y="3965428"/>
            <a:ext cx="2434671" cy="1338828"/>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76" name="Textfeld 75"/>
          <p:cNvSpPr txBox="1"/>
          <p:nvPr/>
        </p:nvSpPr>
        <p:spPr>
          <a:xfrm>
            <a:off x="1185353" y="3057612"/>
            <a:ext cx="3170993" cy="477054"/>
          </a:xfrm>
          <a:prstGeom prst="rect">
            <a:avLst/>
          </a:prstGeom>
          <a:noFill/>
        </p:spPr>
        <p:txBody>
          <a:bodyPr wrap="square" rtlCol="0">
            <a:spAutoFit/>
          </a:bodyPr>
          <a:lstStyle/>
          <a:p>
            <a:pPr defTabSz="227965"/>
            <a:r>
              <a:rPr lang="de-DE" sz="2500" dirty="0">
                <a:solidFill>
                  <a:srgbClr val="F9F9F9">
                    <a:lumMod val="50000"/>
                  </a:srgbClr>
                </a:solidFill>
                <a:latin typeface="微软雅黑" panose="020B0503020204020204" pitchFamily="34" charset="-122"/>
              </a:rPr>
              <a:t>Welcome</a:t>
            </a:r>
          </a:p>
        </p:txBody>
      </p:sp>
      <p:sp>
        <p:nvSpPr>
          <p:cNvPr id="77" name="Textfeld 76"/>
          <p:cNvSpPr txBox="1"/>
          <p:nvPr/>
        </p:nvSpPr>
        <p:spPr>
          <a:xfrm>
            <a:off x="1200101" y="3446861"/>
            <a:ext cx="3170993" cy="323165"/>
          </a:xfrm>
          <a:prstGeom prst="rect">
            <a:avLst/>
          </a:prstGeom>
          <a:noFill/>
        </p:spPr>
        <p:txBody>
          <a:bodyPr wrap="square" rtlCol="0">
            <a:spAutoFit/>
          </a:bodyPr>
          <a:lstStyle/>
          <a:p>
            <a:pPr defTabSz="227965"/>
            <a:r>
              <a:rPr lang="de-DE" sz="1500" dirty="0">
                <a:solidFill>
                  <a:srgbClr val="0065FA"/>
                </a:solidFill>
                <a:latin typeface="微软雅黑" panose="020B0503020204020204" pitchFamily="34" charset="-122"/>
              </a:rPr>
              <a:t>Our Company Plan</a:t>
            </a:r>
          </a:p>
        </p:txBody>
      </p:sp>
      <p:sp>
        <p:nvSpPr>
          <p:cNvPr id="78" name="Textfeld 77"/>
          <p:cNvSpPr txBox="1"/>
          <p:nvPr/>
        </p:nvSpPr>
        <p:spPr>
          <a:xfrm>
            <a:off x="1263733" y="2402057"/>
            <a:ext cx="378379" cy="707886"/>
          </a:xfrm>
          <a:prstGeom prst="rect">
            <a:avLst/>
          </a:prstGeom>
          <a:solidFill>
            <a:schemeClr val="accent1"/>
          </a:solidFill>
        </p:spPr>
        <p:txBody>
          <a:bodyPr wrap="square" rtlCol="0">
            <a:spAutoFit/>
          </a:bodyPr>
          <a:lstStyle/>
          <a:p>
            <a:pPr algn="ctr" defTabSz="227965"/>
            <a:r>
              <a:rPr lang="de-DE" sz="2000">
                <a:solidFill>
                  <a:srgbClr val="F2F2F2"/>
                </a:solidFill>
                <a:latin typeface="Century Gothic" panose="020B0502020202020204" pitchFamily="34" charset="0"/>
              </a:rPr>
              <a:t>01</a:t>
            </a:r>
          </a:p>
        </p:txBody>
      </p:sp>
      <p:sp>
        <p:nvSpPr>
          <p:cNvPr id="80" name="Textfeld 79"/>
          <p:cNvSpPr txBox="1"/>
          <p:nvPr/>
        </p:nvSpPr>
        <p:spPr>
          <a:xfrm>
            <a:off x="1225492" y="388178"/>
            <a:ext cx="1814264" cy="323165"/>
          </a:xfrm>
          <a:prstGeom prst="rect">
            <a:avLst/>
          </a:prstGeom>
          <a:noFill/>
        </p:spPr>
        <p:txBody>
          <a:bodyPr wrap="square" rtlCol="0">
            <a:spAutoFit/>
          </a:bodyPr>
          <a:lstStyle/>
          <a:p>
            <a:pPr defTabSz="227965"/>
            <a:r>
              <a:rPr lang="de-DE" sz="1500">
                <a:solidFill>
                  <a:srgbClr val="F9F9F9">
                    <a:lumMod val="50000"/>
                  </a:srgbClr>
                </a:solidFill>
                <a:latin typeface="Calibri" panose="020F0502020204030204"/>
              </a:rPr>
              <a:t>Presentation</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inVertical)">
                                      <p:cBhvr>
                                        <p:cTn id="11" dur="500"/>
                                        <p:tgtEl>
                                          <p:spTgt spid="9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barn(inVertical)">
                                      <p:cBhvr>
                                        <p:cTn id="15" dur="500"/>
                                        <p:tgtEl>
                                          <p:spTgt spid="9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barn(inVertical)">
                                      <p:cBhvr>
                                        <p:cTn id="19" dur="500"/>
                                        <p:tgtEl>
                                          <p:spTgt spid="9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barn(inVertical)">
                                      <p:cBhvr>
                                        <p:cTn id="23" dur="500"/>
                                        <p:tgtEl>
                                          <p:spTgt spid="9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barn(inVertical)">
                                      <p:cBhvr>
                                        <p:cTn id="31" dur="500"/>
                                        <p:tgtEl>
                                          <p:spTgt spid="95"/>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barn(inVertical)">
                                      <p:cBhvr>
                                        <p:cTn id="35" dur="500"/>
                                        <p:tgtEl>
                                          <p:spTgt spid="97"/>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barn(inVertical)">
                                      <p:cBhvr>
                                        <p:cTn id="39" dur="500"/>
                                        <p:tgtEl>
                                          <p:spTgt spid="98"/>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barn(inVertical)">
                                      <p:cBhvr>
                                        <p:cTn id="43" dur="500"/>
                                        <p:tgtEl>
                                          <p:spTgt spid="99"/>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barn(inVertical)">
                                      <p:cBhvr>
                                        <p:cTn id="47" dur="500"/>
                                        <p:tgtEl>
                                          <p:spTgt spid="96"/>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barn(inVertical)">
                                      <p:cBhvr>
                                        <p:cTn id="51" dur="500"/>
                                        <p:tgtEl>
                                          <p:spTgt spid="70"/>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arn(inVertical)">
                                      <p:cBhvr>
                                        <p:cTn id="55" dur="500"/>
                                        <p:tgtEl>
                                          <p:spTgt spid="71"/>
                                        </p:tgtEl>
                                      </p:cBhvr>
                                    </p:animEffect>
                                  </p:childTnLst>
                                </p:cTn>
                              </p:par>
                            </p:childTnLst>
                          </p:cTn>
                        </p:par>
                        <p:par>
                          <p:cTn id="56" fill="hold">
                            <p:stCondLst>
                              <p:cond delay="6500"/>
                            </p:stCondLst>
                            <p:childTnLst>
                              <p:par>
                                <p:cTn id="57" presetID="16" presetClass="entr" presetSubtype="21"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arn(inVertical)">
                                      <p:cBhvr>
                                        <p:cTn id="59" dur="500"/>
                                        <p:tgtEl>
                                          <p:spTgt spid="72"/>
                                        </p:tgtEl>
                                      </p:cBhvr>
                                    </p:animEffect>
                                  </p:childTnLst>
                                </p:cTn>
                              </p:par>
                            </p:childTnLst>
                          </p:cTn>
                        </p:par>
                        <p:par>
                          <p:cTn id="60" fill="hold">
                            <p:stCondLst>
                              <p:cond delay="7000"/>
                            </p:stCondLst>
                            <p:childTnLst>
                              <p:par>
                                <p:cTn id="61" presetID="16" presetClass="entr" presetSubtype="21" fill="hold"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barn(inVertical)">
                                      <p:cBhvr>
                                        <p:cTn id="63" dur="500"/>
                                        <p:tgtEl>
                                          <p:spTgt spid="73"/>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barn(inVertical)">
                                      <p:cBhvr>
                                        <p:cTn id="67" dur="500"/>
                                        <p:tgtEl>
                                          <p:spTgt spid="74"/>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barn(inVertical)">
                                      <p:cBhvr>
                                        <p:cTn id="71" dur="500"/>
                                        <p:tgtEl>
                                          <p:spTgt spid="75"/>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barn(inVertical)">
                                      <p:cBhvr>
                                        <p:cTn id="75" dur="500"/>
                                        <p:tgtEl>
                                          <p:spTgt spid="76"/>
                                        </p:tgtEl>
                                      </p:cBhvr>
                                    </p:animEffect>
                                  </p:childTnLst>
                                </p:cTn>
                              </p:par>
                            </p:childTnLst>
                          </p:cTn>
                        </p:par>
                        <p:par>
                          <p:cTn id="76" fill="hold">
                            <p:stCondLst>
                              <p:cond delay="9000"/>
                            </p:stCondLst>
                            <p:childTnLst>
                              <p:par>
                                <p:cTn id="77" presetID="16" presetClass="entr" presetSubtype="21"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barn(inVertical)">
                                      <p:cBhvr>
                                        <p:cTn id="79" dur="500"/>
                                        <p:tgtEl>
                                          <p:spTgt spid="7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barn(inVertical)">
                                      <p:cBhvr>
                                        <p:cTn id="83" dur="500"/>
                                        <p:tgtEl>
                                          <p:spTgt spid="78"/>
                                        </p:tgtEl>
                                      </p:cBhvr>
                                    </p:animEffect>
                                  </p:childTnLst>
                                </p:cTn>
                              </p:par>
                            </p:childTnLst>
                          </p:cTn>
                        </p:par>
                        <p:par>
                          <p:cTn id="84" fill="hold">
                            <p:stCondLst>
                              <p:cond delay="10000"/>
                            </p:stCondLst>
                            <p:childTnLst>
                              <p:par>
                                <p:cTn id="85" presetID="16" presetClass="entr" presetSubtype="21"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barn(inVertical)">
                                      <p:cBhvr>
                                        <p:cTn id="8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animBg="1"/>
      <p:bldP spid="95" grpId="0" animBg="1"/>
      <p:bldP spid="97" grpId="0" animBg="1"/>
      <p:bldP spid="96" grpId="0" animBg="1"/>
      <p:bldP spid="71" grpId="0" animBg="1"/>
      <p:bldP spid="74" grpId="0"/>
      <p:bldP spid="75" grpId="0"/>
      <p:bldP spid="76" grpId="0"/>
      <p:bldP spid="77" grpId="0"/>
      <p:bldP spid="78" grpId="0" animBg="1"/>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7" name="Line 13"/>
          <p:cNvSpPr>
            <a:spLocks noChangeShapeType="1"/>
          </p:cNvSpPr>
          <p:nvPr/>
        </p:nvSpPr>
        <p:spPr bwMode="auto">
          <a:xfrm>
            <a:off x="1219200" y="1409700"/>
            <a:ext cx="9753600" cy="0"/>
          </a:xfrm>
          <a:prstGeom prst="line">
            <a:avLst/>
          </a:prstGeom>
          <a:noFill/>
          <a:ln w="12700"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88078" name="Rectangle 14"/>
          <p:cNvSpPr/>
          <p:nvPr/>
        </p:nvSpPr>
        <p:spPr bwMode="auto">
          <a:xfrm>
            <a:off x="4316274" y="752475"/>
            <a:ext cx="369994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37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145" name="Freeform 6"/>
          <p:cNvSpPr/>
          <p:nvPr/>
        </p:nvSpPr>
        <p:spPr bwMode="auto">
          <a:xfrm>
            <a:off x="3288722" y="3355071"/>
            <a:ext cx="1692969" cy="86584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21920" tIns="60960" rIns="121920" bIns="60960" numCol="1" anchor="t" anchorCtr="0" compatLnSpc="1"/>
          <a:lstStyle/>
          <a:p>
            <a:endParaRPr lang="en-US" sz="2400"/>
          </a:p>
        </p:txBody>
      </p:sp>
      <p:sp>
        <p:nvSpPr>
          <p:cNvPr id="146" name="Freeform 6"/>
          <p:cNvSpPr/>
          <p:nvPr/>
        </p:nvSpPr>
        <p:spPr bwMode="auto">
          <a:xfrm>
            <a:off x="4229936" y="2638513"/>
            <a:ext cx="1692969" cy="158240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21920" tIns="60960" rIns="121920" bIns="60960" numCol="1" anchor="t" anchorCtr="0" compatLnSpc="1"/>
          <a:lstStyle/>
          <a:p>
            <a:endParaRPr lang="en-US" sz="2400"/>
          </a:p>
        </p:txBody>
      </p:sp>
      <p:sp>
        <p:nvSpPr>
          <p:cNvPr id="147" name="Freeform 6"/>
          <p:cNvSpPr/>
          <p:nvPr/>
        </p:nvSpPr>
        <p:spPr bwMode="auto">
          <a:xfrm>
            <a:off x="5285869" y="2969359"/>
            <a:ext cx="1692969" cy="12515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1">
              <a:alpha val="90000"/>
            </a:schemeClr>
          </a:solidFill>
          <a:ln>
            <a:noFill/>
          </a:ln>
        </p:spPr>
        <p:txBody>
          <a:bodyPr vert="horz" wrap="square" lIns="121920" tIns="60960" rIns="121920" bIns="60960" numCol="1" anchor="t" anchorCtr="0" compatLnSpc="1"/>
          <a:lstStyle/>
          <a:p>
            <a:endParaRPr lang="en-US" sz="2400"/>
          </a:p>
        </p:txBody>
      </p:sp>
      <p:sp>
        <p:nvSpPr>
          <p:cNvPr id="148" name="Freeform 6"/>
          <p:cNvSpPr/>
          <p:nvPr/>
        </p:nvSpPr>
        <p:spPr bwMode="auto">
          <a:xfrm>
            <a:off x="6240881" y="2087313"/>
            <a:ext cx="1692969" cy="213360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21920" tIns="60960" rIns="121920" bIns="60960" numCol="1" anchor="t" anchorCtr="0" compatLnSpc="1"/>
          <a:lstStyle/>
          <a:p>
            <a:endParaRPr lang="en-US" sz="2400"/>
          </a:p>
        </p:txBody>
      </p:sp>
      <p:sp>
        <p:nvSpPr>
          <p:cNvPr id="149" name="Rectangle 148"/>
          <p:cNvSpPr/>
          <p:nvPr/>
        </p:nvSpPr>
        <p:spPr>
          <a:xfrm>
            <a:off x="3169904" y="4299819"/>
            <a:ext cx="1270000" cy="338554"/>
          </a:xfrm>
          <a:prstGeom prst="rect">
            <a:avLst/>
          </a:prstGeom>
        </p:spPr>
        <p:txBody>
          <a:bodyPr wrap="square" anchor="ctr">
            <a:spAutoFit/>
          </a:bodyPr>
          <a:lstStyle/>
          <a:p>
            <a:pPr algn="ctr"/>
            <a:r>
              <a:rPr lang="zh-CN" altLang="en-US" sz="1600" dirty="0">
                <a:latin typeface="Agency FB" panose="020B0503020202020204" pitchFamily="34" charset="0"/>
                <a:ea typeface="Open Sans Condensed Light" pitchFamily="34" charset="0"/>
                <a:cs typeface="Open Sans Condensed Light" pitchFamily="34" charset="0"/>
              </a:rPr>
              <a:t>标题</a:t>
            </a:r>
            <a:endParaRPr lang="en-US" sz="1600" dirty="0">
              <a:latin typeface="Agency FB" panose="020B0503020202020204" pitchFamily="34" charset="0"/>
              <a:ea typeface="Open Sans Condensed Light" pitchFamily="34" charset="0"/>
              <a:cs typeface="Open Sans Condensed Light" pitchFamily="34" charset="0"/>
            </a:endParaRPr>
          </a:p>
        </p:txBody>
      </p:sp>
      <p:sp>
        <p:nvSpPr>
          <p:cNvPr id="150" name="Rectangle 149"/>
          <p:cNvSpPr/>
          <p:nvPr/>
        </p:nvSpPr>
        <p:spPr>
          <a:xfrm>
            <a:off x="4231811" y="4299819"/>
            <a:ext cx="1270000" cy="338554"/>
          </a:xfrm>
          <a:prstGeom prst="rect">
            <a:avLst/>
          </a:prstGeom>
        </p:spPr>
        <p:txBody>
          <a:bodyPr wrap="square" anchor="ctr">
            <a:spAutoFit/>
          </a:bodyPr>
          <a:lstStyle/>
          <a:p>
            <a:pPr algn="ctr"/>
            <a:r>
              <a:rPr lang="zh-CN" altLang="en-US" sz="1600" dirty="0">
                <a:latin typeface="Agency FB" panose="020B0503020202020204" pitchFamily="34" charset="0"/>
                <a:ea typeface="Open Sans Condensed Light" pitchFamily="34" charset="0"/>
                <a:cs typeface="Open Sans Condensed Light" pitchFamily="34" charset="0"/>
              </a:rPr>
              <a:t>标题</a:t>
            </a:r>
            <a:endParaRPr lang="en-US" sz="1600" dirty="0">
              <a:latin typeface="Agency FB" panose="020B0503020202020204" pitchFamily="34" charset="0"/>
              <a:ea typeface="Open Sans Condensed Light" pitchFamily="34" charset="0"/>
              <a:cs typeface="Open Sans Condensed Light" pitchFamily="34" charset="0"/>
            </a:endParaRPr>
          </a:p>
        </p:txBody>
      </p:sp>
      <p:sp>
        <p:nvSpPr>
          <p:cNvPr id="160" name="Rectangle 159"/>
          <p:cNvSpPr/>
          <p:nvPr/>
        </p:nvSpPr>
        <p:spPr>
          <a:xfrm>
            <a:off x="5362107" y="4299819"/>
            <a:ext cx="1270000" cy="338554"/>
          </a:xfrm>
          <a:prstGeom prst="rect">
            <a:avLst/>
          </a:prstGeom>
        </p:spPr>
        <p:txBody>
          <a:bodyPr wrap="square" anchor="ctr">
            <a:spAutoFit/>
          </a:bodyPr>
          <a:lstStyle/>
          <a:p>
            <a:pPr algn="ctr"/>
            <a:r>
              <a:rPr lang="zh-CN" altLang="en-US" sz="1600" dirty="0">
                <a:latin typeface="Agency FB" panose="020B0503020202020204" pitchFamily="34" charset="0"/>
                <a:ea typeface="Open Sans Condensed Light" pitchFamily="34" charset="0"/>
                <a:cs typeface="Open Sans Condensed Light" pitchFamily="34" charset="0"/>
              </a:rPr>
              <a:t>标题</a:t>
            </a:r>
            <a:endParaRPr lang="en-US" sz="1600" dirty="0">
              <a:latin typeface="Agency FB" panose="020B0503020202020204" pitchFamily="34" charset="0"/>
              <a:ea typeface="Open Sans Condensed Light" pitchFamily="34" charset="0"/>
              <a:cs typeface="Open Sans Condensed Light" pitchFamily="34" charset="0"/>
            </a:endParaRPr>
          </a:p>
        </p:txBody>
      </p:sp>
      <p:sp>
        <p:nvSpPr>
          <p:cNvPr id="161" name="Rectangle 160"/>
          <p:cNvSpPr/>
          <p:nvPr/>
        </p:nvSpPr>
        <p:spPr>
          <a:xfrm>
            <a:off x="6327301" y="4299819"/>
            <a:ext cx="1270000" cy="338554"/>
          </a:xfrm>
          <a:prstGeom prst="rect">
            <a:avLst/>
          </a:prstGeom>
        </p:spPr>
        <p:txBody>
          <a:bodyPr wrap="square" anchor="ctr">
            <a:spAutoFit/>
          </a:bodyPr>
          <a:lstStyle/>
          <a:p>
            <a:pPr algn="ctr"/>
            <a:r>
              <a:rPr lang="zh-CN" altLang="en-US" sz="1600" dirty="0">
                <a:latin typeface="Agency FB" panose="020B0503020202020204" pitchFamily="34" charset="0"/>
                <a:ea typeface="Open Sans Condensed Light" pitchFamily="34" charset="0"/>
                <a:cs typeface="Open Sans Condensed Light" pitchFamily="34" charset="0"/>
              </a:rPr>
              <a:t>标题</a:t>
            </a:r>
            <a:endParaRPr lang="en-US" sz="1600" dirty="0">
              <a:latin typeface="Agency FB" panose="020B0503020202020204" pitchFamily="34" charset="0"/>
              <a:ea typeface="Open Sans Condensed Light" pitchFamily="34" charset="0"/>
              <a:cs typeface="Open Sans Condensed Light" pitchFamily="34" charset="0"/>
            </a:endParaRPr>
          </a:p>
        </p:txBody>
      </p:sp>
      <p:grpSp>
        <p:nvGrpSpPr>
          <p:cNvPr id="162" name="Group 161"/>
          <p:cNvGrpSpPr/>
          <p:nvPr/>
        </p:nvGrpSpPr>
        <p:grpSpPr>
          <a:xfrm>
            <a:off x="3795227" y="2997385"/>
            <a:ext cx="651711" cy="399740"/>
            <a:chOff x="1506113" y="3001904"/>
            <a:chExt cx="488783" cy="299805"/>
          </a:xfrm>
        </p:grpSpPr>
        <p:sp>
          <p:nvSpPr>
            <p:cNvPr id="163" name="Oval 162"/>
            <p:cNvSpPr/>
            <p:nvPr/>
          </p:nvSpPr>
          <p:spPr>
            <a:xfrm>
              <a:off x="1600602" y="3001904"/>
              <a:ext cx="299805" cy="29980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64" name="Rectangle 163"/>
            <p:cNvSpPr/>
            <p:nvPr/>
          </p:nvSpPr>
          <p:spPr>
            <a:xfrm>
              <a:off x="1506113" y="3063699"/>
              <a:ext cx="488783" cy="192409"/>
            </a:xfrm>
            <a:prstGeom prst="rect">
              <a:avLst/>
            </a:prstGeom>
          </p:spPr>
          <p:txBody>
            <a:bodyPr wrap="square" anchor="ctr">
              <a:spAutoFit/>
            </a:bodyPr>
            <a:lstStyle/>
            <a:p>
              <a:pPr algn="ctr"/>
              <a:r>
                <a:rPr lang="en-US" sz="1065" dirty="0">
                  <a:solidFill>
                    <a:schemeClr val="bg1"/>
                  </a:solidFill>
                  <a:latin typeface="Lato Bold" pitchFamily="34" charset="0"/>
                  <a:ea typeface="Open Sans Condensed Light" pitchFamily="34" charset="0"/>
                  <a:cs typeface="Open Sans Condensed Light" pitchFamily="34" charset="0"/>
                </a:rPr>
                <a:t>45%</a:t>
              </a:r>
            </a:p>
          </p:txBody>
        </p:sp>
      </p:grpSp>
      <p:grpSp>
        <p:nvGrpSpPr>
          <p:cNvPr id="165" name="Group 164"/>
          <p:cNvGrpSpPr/>
          <p:nvPr/>
        </p:nvGrpSpPr>
        <p:grpSpPr>
          <a:xfrm>
            <a:off x="4744903" y="2300715"/>
            <a:ext cx="651711" cy="399740"/>
            <a:chOff x="1506113" y="3001904"/>
            <a:chExt cx="488783" cy="299805"/>
          </a:xfrm>
        </p:grpSpPr>
        <p:sp>
          <p:nvSpPr>
            <p:cNvPr id="166" name="Oval 165"/>
            <p:cNvSpPr/>
            <p:nvPr/>
          </p:nvSpPr>
          <p:spPr>
            <a:xfrm>
              <a:off x="1600602" y="3001904"/>
              <a:ext cx="299805" cy="29980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67" name="Rectangle 166"/>
            <p:cNvSpPr/>
            <p:nvPr/>
          </p:nvSpPr>
          <p:spPr>
            <a:xfrm>
              <a:off x="1506113" y="3063699"/>
              <a:ext cx="488783" cy="192409"/>
            </a:xfrm>
            <a:prstGeom prst="rect">
              <a:avLst/>
            </a:prstGeom>
          </p:spPr>
          <p:txBody>
            <a:bodyPr wrap="square" anchor="ctr">
              <a:spAutoFit/>
            </a:bodyPr>
            <a:lstStyle/>
            <a:p>
              <a:pPr algn="ctr"/>
              <a:r>
                <a:rPr lang="en-US" sz="1065" dirty="0">
                  <a:solidFill>
                    <a:schemeClr val="bg1"/>
                  </a:solidFill>
                  <a:latin typeface="Lato Bold" pitchFamily="34" charset="0"/>
                  <a:ea typeface="Open Sans Condensed Light" pitchFamily="34" charset="0"/>
                  <a:cs typeface="Open Sans Condensed Light" pitchFamily="34" charset="0"/>
                </a:rPr>
                <a:t>65%</a:t>
              </a:r>
            </a:p>
          </p:txBody>
        </p:sp>
      </p:grpSp>
      <p:grpSp>
        <p:nvGrpSpPr>
          <p:cNvPr id="168" name="Group 167"/>
          <p:cNvGrpSpPr/>
          <p:nvPr/>
        </p:nvGrpSpPr>
        <p:grpSpPr>
          <a:xfrm>
            <a:off x="5802950" y="2622481"/>
            <a:ext cx="651711" cy="399740"/>
            <a:chOff x="1506113" y="3001904"/>
            <a:chExt cx="488783" cy="299805"/>
          </a:xfrm>
        </p:grpSpPr>
        <p:sp>
          <p:nvSpPr>
            <p:cNvPr id="169" name="Oval 168"/>
            <p:cNvSpPr/>
            <p:nvPr/>
          </p:nvSpPr>
          <p:spPr>
            <a:xfrm>
              <a:off x="1600602" y="3001904"/>
              <a:ext cx="299805" cy="299805"/>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70" name="Rectangle 169"/>
            <p:cNvSpPr/>
            <p:nvPr/>
          </p:nvSpPr>
          <p:spPr>
            <a:xfrm>
              <a:off x="1506113" y="3063699"/>
              <a:ext cx="488783" cy="192409"/>
            </a:xfrm>
            <a:prstGeom prst="rect">
              <a:avLst/>
            </a:prstGeom>
          </p:spPr>
          <p:txBody>
            <a:bodyPr wrap="square" anchor="ctr">
              <a:spAutoFit/>
            </a:bodyPr>
            <a:lstStyle/>
            <a:p>
              <a:pPr algn="ctr"/>
              <a:r>
                <a:rPr lang="en-US" sz="1065" dirty="0">
                  <a:solidFill>
                    <a:schemeClr val="bg1"/>
                  </a:solidFill>
                  <a:latin typeface="Lato Bold" pitchFamily="34" charset="0"/>
                  <a:ea typeface="Open Sans Condensed Light" pitchFamily="34" charset="0"/>
                  <a:cs typeface="Open Sans Condensed Light" pitchFamily="34" charset="0"/>
                </a:rPr>
                <a:t>50%</a:t>
              </a:r>
            </a:p>
          </p:txBody>
        </p:sp>
      </p:grpSp>
      <p:grpSp>
        <p:nvGrpSpPr>
          <p:cNvPr id="171" name="Group 170"/>
          <p:cNvGrpSpPr/>
          <p:nvPr/>
        </p:nvGrpSpPr>
        <p:grpSpPr>
          <a:xfrm>
            <a:off x="6752109" y="1826721"/>
            <a:ext cx="651711" cy="399740"/>
            <a:chOff x="1506113" y="3001904"/>
            <a:chExt cx="488783" cy="299805"/>
          </a:xfrm>
        </p:grpSpPr>
        <p:sp>
          <p:nvSpPr>
            <p:cNvPr id="172" name="Oval 171"/>
            <p:cNvSpPr/>
            <p:nvPr/>
          </p:nvSpPr>
          <p:spPr>
            <a:xfrm>
              <a:off x="1600602" y="3001904"/>
              <a:ext cx="299805" cy="29980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73" name="Rectangle 172"/>
            <p:cNvSpPr/>
            <p:nvPr/>
          </p:nvSpPr>
          <p:spPr>
            <a:xfrm>
              <a:off x="1506113" y="3063699"/>
              <a:ext cx="488783" cy="192409"/>
            </a:xfrm>
            <a:prstGeom prst="rect">
              <a:avLst/>
            </a:prstGeom>
          </p:spPr>
          <p:txBody>
            <a:bodyPr wrap="square" anchor="ctr">
              <a:spAutoFit/>
            </a:bodyPr>
            <a:lstStyle/>
            <a:p>
              <a:pPr algn="ctr"/>
              <a:r>
                <a:rPr lang="en-US" sz="1065" dirty="0">
                  <a:solidFill>
                    <a:schemeClr val="bg1"/>
                  </a:solidFill>
                  <a:latin typeface="Lato Bold" pitchFamily="34" charset="0"/>
                  <a:ea typeface="Open Sans Condensed Light" pitchFamily="34" charset="0"/>
                  <a:cs typeface="Open Sans Condensed Light" pitchFamily="34" charset="0"/>
                </a:rPr>
                <a:t>85%</a:t>
              </a:r>
            </a:p>
          </p:txBody>
        </p:sp>
      </p:grpSp>
      <p:sp>
        <p:nvSpPr>
          <p:cNvPr id="177" name="Freeform 6"/>
          <p:cNvSpPr/>
          <p:nvPr/>
        </p:nvSpPr>
        <p:spPr bwMode="auto">
          <a:xfrm>
            <a:off x="7100193" y="2638513"/>
            <a:ext cx="1692969" cy="158240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2">
              <a:alpha val="90000"/>
            </a:schemeClr>
          </a:solidFill>
          <a:ln>
            <a:noFill/>
          </a:ln>
        </p:spPr>
        <p:txBody>
          <a:bodyPr vert="horz" wrap="square" lIns="121920" tIns="60960" rIns="121920" bIns="60960" numCol="1" anchor="t" anchorCtr="0" compatLnSpc="1"/>
          <a:lstStyle/>
          <a:p>
            <a:endParaRPr lang="en-US" sz="2400"/>
          </a:p>
        </p:txBody>
      </p:sp>
      <p:grpSp>
        <p:nvGrpSpPr>
          <p:cNvPr id="178" name="Group 177"/>
          <p:cNvGrpSpPr/>
          <p:nvPr/>
        </p:nvGrpSpPr>
        <p:grpSpPr>
          <a:xfrm>
            <a:off x="7615161" y="2300715"/>
            <a:ext cx="651711" cy="399740"/>
            <a:chOff x="1506113" y="3001904"/>
            <a:chExt cx="488783" cy="299805"/>
          </a:xfrm>
        </p:grpSpPr>
        <p:sp>
          <p:nvSpPr>
            <p:cNvPr id="179" name="Oval 178"/>
            <p:cNvSpPr/>
            <p:nvPr/>
          </p:nvSpPr>
          <p:spPr>
            <a:xfrm>
              <a:off x="1600602" y="3001904"/>
              <a:ext cx="299805" cy="29980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solidFill>
                  <a:schemeClr val="bg1"/>
                </a:solidFill>
                <a:latin typeface="Lato Bold" pitchFamily="34" charset="0"/>
              </a:endParaRPr>
            </a:p>
          </p:txBody>
        </p:sp>
        <p:sp>
          <p:nvSpPr>
            <p:cNvPr id="180" name="Rectangle 179"/>
            <p:cNvSpPr/>
            <p:nvPr/>
          </p:nvSpPr>
          <p:spPr>
            <a:xfrm>
              <a:off x="1506113" y="3063699"/>
              <a:ext cx="488783" cy="192409"/>
            </a:xfrm>
            <a:prstGeom prst="rect">
              <a:avLst/>
            </a:prstGeom>
          </p:spPr>
          <p:txBody>
            <a:bodyPr wrap="square" anchor="ctr">
              <a:spAutoFit/>
            </a:bodyPr>
            <a:lstStyle/>
            <a:p>
              <a:pPr algn="ctr"/>
              <a:r>
                <a:rPr lang="en-US" sz="1065" dirty="0">
                  <a:solidFill>
                    <a:schemeClr val="bg1"/>
                  </a:solidFill>
                  <a:latin typeface="Lato Bold" pitchFamily="34" charset="0"/>
                  <a:ea typeface="Open Sans Condensed Light" pitchFamily="34" charset="0"/>
                  <a:cs typeface="Open Sans Condensed Light" pitchFamily="34" charset="0"/>
                </a:rPr>
                <a:t>65%</a:t>
              </a:r>
            </a:p>
          </p:txBody>
        </p:sp>
      </p:grpSp>
      <p:sp>
        <p:nvSpPr>
          <p:cNvPr id="181" name="Rectangle 180"/>
          <p:cNvSpPr/>
          <p:nvPr/>
        </p:nvSpPr>
        <p:spPr>
          <a:xfrm>
            <a:off x="7533801" y="4299819"/>
            <a:ext cx="1270000" cy="338554"/>
          </a:xfrm>
          <a:prstGeom prst="rect">
            <a:avLst/>
          </a:prstGeom>
        </p:spPr>
        <p:txBody>
          <a:bodyPr wrap="square" anchor="ctr">
            <a:spAutoFit/>
          </a:bodyPr>
          <a:lstStyle/>
          <a:p>
            <a:pPr algn="ctr"/>
            <a:r>
              <a:rPr lang="zh-CN" altLang="en-US" sz="1600" dirty="0">
                <a:latin typeface="Agency FB" panose="020B0503020202020204" pitchFamily="34" charset="0"/>
                <a:ea typeface="Open Sans Condensed Light" pitchFamily="34" charset="0"/>
                <a:cs typeface="Open Sans Condensed Light" pitchFamily="34" charset="0"/>
              </a:rPr>
              <a:t>标题</a:t>
            </a:r>
            <a:endParaRPr lang="en-US" sz="1600" dirty="0">
              <a:latin typeface="Agency FB" panose="020B0503020202020204" pitchFamily="34" charset="0"/>
              <a:ea typeface="Open Sans Condensed Light" pitchFamily="34" charset="0"/>
              <a:cs typeface="Open Sans Condensed Light" pitchFamily="34" charset="0"/>
            </a:endParaRPr>
          </a:p>
        </p:txBody>
      </p:sp>
      <p:sp>
        <p:nvSpPr>
          <p:cNvPr id="182" name="Rectangle 43"/>
          <p:cNvSpPr/>
          <p:nvPr/>
        </p:nvSpPr>
        <p:spPr bwMode="auto">
          <a:xfrm>
            <a:off x="1219200" y="5126533"/>
            <a:ext cx="9753600" cy="61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has been the industry's standard dummy text ever since the 1500s when an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has been the industry's standard dummy text ever since.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has been the industry's standard dummy text ever since the 1500.</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078"/>
                                        </p:tgtEl>
                                        <p:attrNameLst>
                                          <p:attrName>style.visibility</p:attrName>
                                        </p:attrNameLst>
                                      </p:cBhvr>
                                      <p:to>
                                        <p:strVal val="visible"/>
                                      </p:to>
                                    </p:set>
                                    <p:anim calcmode="lin" valueType="num">
                                      <p:cBhvr additive="base">
                                        <p:cTn id="7" dur="500" fill="hold"/>
                                        <p:tgtEl>
                                          <p:spTgt spid="88078"/>
                                        </p:tgtEl>
                                        <p:attrNameLst>
                                          <p:attrName>ppt_x</p:attrName>
                                        </p:attrNameLst>
                                      </p:cBhvr>
                                      <p:tavLst>
                                        <p:tav tm="0">
                                          <p:val>
                                            <p:strVal val="0-#ppt_w/2"/>
                                          </p:val>
                                        </p:tav>
                                        <p:tav tm="100000">
                                          <p:val>
                                            <p:strVal val="#ppt_x"/>
                                          </p:val>
                                        </p:tav>
                                      </p:tavLst>
                                    </p:anim>
                                    <p:anim calcmode="lin" valueType="num">
                                      <p:cBhvr additive="base">
                                        <p:cTn id="8" dur="500" fill="hold"/>
                                        <p:tgtEl>
                                          <p:spTgt spid="880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8077"/>
                                        </p:tgtEl>
                                        <p:attrNameLst>
                                          <p:attrName>style.visibility</p:attrName>
                                        </p:attrNameLst>
                                      </p:cBhvr>
                                      <p:to>
                                        <p:strVal val="visible"/>
                                      </p:to>
                                    </p:set>
                                    <p:anim calcmode="lin" valueType="num">
                                      <p:cBhvr additive="base">
                                        <p:cTn id="12" dur="500" fill="hold"/>
                                        <p:tgtEl>
                                          <p:spTgt spid="88077"/>
                                        </p:tgtEl>
                                        <p:attrNameLst>
                                          <p:attrName>ppt_x</p:attrName>
                                        </p:attrNameLst>
                                      </p:cBhvr>
                                      <p:tavLst>
                                        <p:tav tm="0">
                                          <p:val>
                                            <p:strVal val="1+#ppt_w/2"/>
                                          </p:val>
                                        </p:tav>
                                        <p:tav tm="100000">
                                          <p:val>
                                            <p:strVal val="#ppt_x"/>
                                          </p:val>
                                        </p:tav>
                                      </p:tavLst>
                                    </p:anim>
                                    <p:anim calcmode="lin" valueType="num">
                                      <p:cBhvr additive="base">
                                        <p:cTn id="13" dur="500" fill="hold"/>
                                        <p:tgtEl>
                                          <p:spTgt spid="880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wipe(down)">
                                      <p:cBhvr>
                                        <p:cTn id="17" dur="500"/>
                                        <p:tgtEl>
                                          <p:spTgt spid="14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 calcmode="lin" valueType="num">
                                      <p:cBhvr>
                                        <p:cTn id="21" dur="300" fill="hold"/>
                                        <p:tgtEl>
                                          <p:spTgt spid="162"/>
                                        </p:tgtEl>
                                        <p:attrNameLst>
                                          <p:attrName>ppt_w</p:attrName>
                                        </p:attrNameLst>
                                      </p:cBhvr>
                                      <p:tavLst>
                                        <p:tav tm="0">
                                          <p:val>
                                            <p:fltVal val="0"/>
                                          </p:val>
                                        </p:tav>
                                        <p:tav tm="100000">
                                          <p:val>
                                            <p:strVal val="#ppt_w"/>
                                          </p:val>
                                        </p:tav>
                                      </p:tavLst>
                                    </p:anim>
                                    <p:anim calcmode="lin" valueType="num">
                                      <p:cBhvr>
                                        <p:cTn id="22" dur="300" fill="hold"/>
                                        <p:tgtEl>
                                          <p:spTgt spid="162"/>
                                        </p:tgtEl>
                                        <p:attrNameLst>
                                          <p:attrName>ppt_h</p:attrName>
                                        </p:attrNameLst>
                                      </p:cBhvr>
                                      <p:tavLst>
                                        <p:tav tm="0">
                                          <p:val>
                                            <p:fltVal val="0"/>
                                          </p:val>
                                        </p:tav>
                                        <p:tav tm="100000">
                                          <p:val>
                                            <p:strVal val="#ppt_h"/>
                                          </p:val>
                                        </p:tav>
                                      </p:tavLst>
                                    </p:anim>
                                    <p:animEffect transition="in" filter="fade">
                                      <p:cBhvr>
                                        <p:cTn id="23" dur="300"/>
                                        <p:tgtEl>
                                          <p:spTgt spid="16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500"/>
                                        <p:tgtEl>
                                          <p:spTgt spid="14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500"/>
                                        <p:tgtEl>
                                          <p:spTgt spid="150"/>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wipe(down)">
                                      <p:cBhvr>
                                        <p:cTn id="35" dur="500"/>
                                        <p:tgtEl>
                                          <p:spTgt spid="146"/>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65"/>
                                        </p:tgtEl>
                                        <p:attrNameLst>
                                          <p:attrName>style.visibility</p:attrName>
                                        </p:attrNameLst>
                                      </p:cBhvr>
                                      <p:to>
                                        <p:strVal val="visible"/>
                                      </p:to>
                                    </p:set>
                                    <p:anim calcmode="lin" valueType="num">
                                      <p:cBhvr>
                                        <p:cTn id="39" dur="300" fill="hold"/>
                                        <p:tgtEl>
                                          <p:spTgt spid="165"/>
                                        </p:tgtEl>
                                        <p:attrNameLst>
                                          <p:attrName>ppt_w</p:attrName>
                                        </p:attrNameLst>
                                      </p:cBhvr>
                                      <p:tavLst>
                                        <p:tav tm="0">
                                          <p:val>
                                            <p:fltVal val="0"/>
                                          </p:val>
                                        </p:tav>
                                        <p:tav tm="100000">
                                          <p:val>
                                            <p:strVal val="#ppt_w"/>
                                          </p:val>
                                        </p:tav>
                                      </p:tavLst>
                                    </p:anim>
                                    <p:anim calcmode="lin" valueType="num">
                                      <p:cBhvr>
                                        <p:cTn id="40" dur="300" fill="hold"/>
                                        <p:tgtEl>
                                          <p:spTgt spid="165"/>
                                        </p:tgtEl>
                                        <p:attrNameLst>
                                          <p:attrName>ppt_h</p:attrName>
                                        </p:attrNameLst>
                                      </p:cBhvr>
                                      <p:tavLst>
                                        <p:tav tm="0">
                                          <p:val>
                                            <p:fltVal val="0"/>
                                          </p:val>
                                        </p:tav>
                                        <p:tav tm="100000">
                                          <p:val>
                                            <p:strVal val="#ppt_h"/>
                                          </p:val>
                                        </p:tav>
                                      </p:tavLst>
                                    </p:anim>
                                    <p:animEffect transition="in" filter="fade">
                                      <p:cBhvr>
                                        <p:cTn id="41" dur="300"/>
                                        <p:tgtEl>
                                          <p:spTgt spid="165"/>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0"/>
                                        </p:tgtEl>
                                        <p:attrNameLst>
                                          <p:attrName>style.visibility</p:attrName>
                                        </p:attrNameLst>
                                      </p:cBhvr>
                                      <p:to>
                                        <p:strVal val="visible"/>
                                      </p:to>
                                    </p:set>
                                    <p:animEffect transition="in" filter="fade">
                                      <p:cBhvr>
                                        <p:cTn id="45" dur="500"/>
                                        <p:tgtEl>
                                          <p:spTgt spid="160"/>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47"/>
                                        </p:tgtEl>
                                        <p:attrNameLst>
                                          <p:attrName>style.visibility</p:attrName>
                                        </p:attrNameLst>
                                      </p:cBhvr>
                                      <p:to>
                                        <p:strVal val="visible"/>
                                      </p:to>
                                    </p:set>
                                    <p:animEffect transition="in" filter="wipe(down)">
                                      <p:cBhvr>
                                        <p:cTn id="49" dur="500"/>
                                        <p:tgtEl>
                                          <p:spTgt spid="147"/>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 calcmode="lin" valueType="num">
                                      <p:cBhvr>
                                        <p:cTn id="53" dur="300" fill="hold"/>
                                        <p:tgtEl>
                                          <p:spTgt spid="168"/>
                                        </p:tgtEl>
                                        <p:attrNameLst>
                                          <p:attrName>ppt_w</p:attrName>
                                        </p:attrNameLst>
                                      </p:cBhvr>
                                      <p:tavLst>
                                        <p:tav tm="0">
                                          <p:val>
                                            <p:fltVal val="0"/>
                                          </p:val>
                                        </p:tav>
                                        <p:tav tm="100000">
                                          <p:val>
                                            <p:strVal val="#ppt_w"/>
                                          </p:val>
                                        </p:tav>
                                      </p:tavLst>
                                    </p:anim>
                                    <p:anim calcmode="lin" valueType="num">
                                      <p:cBhvr>
                                        <p:cTn id="54" dur="300" fill="hold"/>
                                        <p:tgtEl>
                                          <p:spTgt spid="168"/>
                                        </p:tgtEl>
                                        <p:attrNameLst>
                                          <p:attrName>ppt_h</p:attrName>
                                        </p:attrNameLst>
                                      </p:cBhvr>
                                      <p:tavLst>
                                        <p:tav tm="0">
                                          <p:val>
                                            <p:fltVal val="0"/>
                                          </p:val>
                                        </p:tav>
                                        <p:tav tm="100000">
                                          <p:val>
                                            <p:strVal val="#ppt_h"/>
                                          </p:val>
                                        </p:tav>
                                      </p:tavLst>
                                    </p:anim>
                                    <p:animEffect transition="in" filter="fade">
                                      <p:cBhvr>
                                        <p:cTn id="55" dur="300"/>
                                        <p:tgtEl>
                                          <p:spTgt spid="168"/>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fade">
                                      <p:cBhvr>
                                        <p:cTn id="59" dur="500"/>
                                        <p:tgtEl>
                                          <p:spTgt spid="161"/>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wipe(down)">
                                      <p:cBhvr>
                                        <p:cTn id="63" dur="500"/>
                                        <p:tgtEl>
                                          <p:spTgt spid="14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p:cTn id="67" dur="300" fill="hold"/>
                                        <p:tgtEl>
                                          <p:spTgt spid="171"/>
                                        </p:tgtEl>
                                        <p:attrNameLst>
                                          <p:attrName>ppt_w</p:attrName>
                                        </p:attrNameLst>
                                      </p:cBhvr>
                                      <p:tavLst>
                                        <p:tav tm="0">
                                          <p:val>
                                            <p:fltVal val="0"/>
                                          </p:val>
                                        </p:tav>
                                        <p:tav tm="100000">
                                          <p:val>
                                            <p:strVal val="#ppt_w"/>
                                          </p:val>
                                        </p:tav>
                                      </p:tavLst>
                                    </p:anim>
                                    <p:anim calcmode="lin" valueType="num">
                                      <p:cBhvr>
                                        <p:cTn id="68" dur="300" fill="hold"/>
                                        <p:tgtEl>
                                          <p:spTgt spid="171"/>
                                        </p:tgtEl>
                                        <p:attrNameLst>
                                          <p:attrName>ppt_h</p:attrName>
                                        </p:attrNameLst>
                                      </p:cBhvr>
                                      <p:tavLst>
                                        <p:tav tm="0">
                                          <p:val>
                                            <p:fltVal val="0"/>
                                          </p:val>
                                        </p:tav>
                                        <p:tav tm="100000">
                                          <p:val>
                                            <p:strVal val="#ppt_h"/>
                                          </p:val>
                                        </p:tav>
                                      </p:tavLst>
                                    </p:anim>
                                    <p:animEffect transition="in" filter="fade">
                                      <p:cBhvr>
                                        <p:cTn id="69" dur="300"/>
                                        <p:tgtEl>
                                          <p:spTgt spid="17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fade">
                                      <p:cBhvr>
                                        <p:cTn id="73" dur="500"/>
                                        <p:tgtEl>
                                          <p:spTgt spid="181"/>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177"/>
                                        </p:tgtEl>
                                        <p:attrNameLst>
                                          <p:attrName>style.visibility</p:attrName>
                                        </p:attrNameLst>
                                      </p:cBhvr>
                                      <p:to>
                                        <p:strVal val="visible"/>
                                      </p:to>
                                    </p:set>
                                    <p:animEffect transition="in" filter="wipe(down)">
                                      <p:cBhvr>
                                        <p:cTn id="77" dur="500"/>
                                        <p:tgtEl>
                                          <p:spTgt spid="177"/>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78"/>
                                        </p:tgtEl>
                                        <p:attrNameLst>
                                          <p:attrName>style.visibility</p:attrName>
                                        </p:attrNameLst>
                                      </p:cBhvr>
                                      <p:to>
                                        <p:strVal val="visible"/>
                                      </p:to>
                                    </p:set>
                                    <p:anim calcmode="lin" valueType="num">
                                      <p:cBhvr>
                                        <p:cTn id="81" dur="300" fill="hold"/>
                                        <p:tgtEl>
                                          <p:spTgt spid="178"/>
                                        </p:tgtEl>
                                        <p:attrNameLst>
                                          <p:attrName>ppt_w</p:attrName>
                                        </p:attrNameLst>
                                      </p:cBhvr>
                                      <p:tavLst>
                                        <p:tav tm="0">
                                          <p:val>
                                            <p:fltVal val="0"/>
                                          </p:val>
                                        </p:tav>
                                        <p:tav tm="100000">
                                          <p:val>
                                            <p:strVal val="#ppt_w"/>
                                          </p:val>
                                        </p:tav>
                                      </p:tavLst>
                                    </p:anim>
                                    <p:anim calcmode="lin" valueType="num">
                                      <p:cBhvr>
                                        <p:cTn id="82" dur="300" fill="hold"/>
                                        <p:tgtEl>
                                          <p:spTgt spid="178"/>
                                        </p:tgtEl>
                                        <p:attrNameLst>
                                          <p:attrName>ppt_h</p:attrName>
                                        </p:attrNameLst>
                                      </p:cBhvr>
                                      <p:tavLst>
                                        <p:tav tm="0">
                                          <p:val>
                                            <p:fltVal val="0"/>
                                          </p:val>
                                        </p:tav>
                                        <p:tav tm="100000">
                                          <p:val>
                                            <p:strVal val="#ppt_h"/>
                                          </p:val>
                                        </p:tav>
                                      </p:tavLst>
                                    </p:anim>
                                    <p:animEffect transition="in" filter="fade">
                                      <p:cBhvr>
                                        <p:cTn id="83" dur="300"/>
                                        <p:tgtEl>
                                          <p:spTgt spid="178"/>
                                        </p:tgtEl>
                                      </p:cBhvr>
                                    </p:animEffect>
                                  </p:childTnLst>
                                </p:cTn>
                              </p:par>
                            </p:childTnLst>
                          </p:cTn>
                        </p:par>
                        <p:par>
                          <p:cTn id="84" fill="hold">
                            <p:stCondLst>
                              <p:cond delay="8500"/>
                            </p:stCondLst>
                            <p:childTnLst>
                              <p:par>
                                <p:cTn id="85" presetID="16" presetClass="entr" presetSubtype="21" fill="hold" grpId="0" nodeType="after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barn(inVertical)">
                                      <p:cBhvr>
                                        <p:cTn id="8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7" grpId="0" animBg="1"/>
      <p:bldP spid="88078" grpId="0"/>
      <p:bldP spid="145" grpId="0" animBg="1"/>
      <p:bldP spid="146" grpId="0" animBg="1"/>
      <p:bldP spid="147" grpId="0" animBg="1"/>
      <p:bldP spid="148" grpId="0" animBg="1"/>
      <p:bldP spid="149" grpId="0"/>
      <p:bldP spid="150" grpId="0"/>
      <p:bldP spid="160" grpId="0"/>
      <p:bldP spid="161" grpId="0"/>
      <p:bldP spid="177" grpId="0" animBg="1"/>
      <p:bldP spid="181" grpId="0"/>
      <p:bldP spid="1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39493" y="2887524"/>
            <a:ext cx="2292508"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3" name="Shape 1454"/>
          <p:cNvSpPr/>
          <p:nvPr/>
        </p:nvSpPr>
        <p:spPr>
          <a:xfrm>
            <a:off x="3686476"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4" name="Shape 1456"/>
          <p:cNvSpPr/>
          <p:nvPr/>
        </p:nvSpPr>
        <p:spPr>
          <a:xfrm>
            <a:off x="6213018"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5" name="Shape 1458"/>
          <p:cNvSpPr/>
          <p:nvPr/>
        </p:nvSpPr>
        <p:spPr>
          <a:xfrm>
            <a:off x="8760003"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6" name="Shape 1460"/>
          <p:cNvSpPr/>
          <p:nvPr/>
        </p:nvSpPr>
        <p:spPr>
          <a:xfrm>
            <a:off x="1441953"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0" name="Shape 1465"/>
          <p:cNvSpPr/>
          <p:nvPr/>
        </p:nvSpPr>
        <p:spPr>
          <a:xfrm>
            <a:off x="3988940"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1" name="Shape 1468"/>
          <p:cNvSpPr/>
          <p:nvPr/>
        </p:nvSpPr>
        <p:spPr>
          <a:xfrm>
            <a:off x="6533347" y="204863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2" name="Shape 1471"/>
          <p:cNvSpPr/>
          <p:nvPr/>
        </p:nvSpPr>
        <p:spPr>
          <a:xfrm>
            <a:off x="9084643" y="205022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404362" y="2603467"/>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258313" y="4008239"/>
            <a:ext cx="2053756" cy="1134191"/>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7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17068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3925229"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46293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1920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strips(downRight)">
                                      <p:cBhvr>
                                        <p:cTn id="19" dur="500"/>
                                        <p:tgtEl>
                                          <p:spTgt spid="2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trips(downRight)">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48159"/>
            <a:ext cx="12192000" cy="35929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dirty="0">
                <a:solidFill>
                  <a:schemeClr val="bg1"/>
                </a:solidFill>
              </a:rPr>
              <a:t>03</a:t>
            </a:r>
            <a:endParaRPr lang="zh-CN" altLang="en-US" sz="4800" dirty="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dirty="0">
                <a:solidFill>
                  <a:schemeClr val="bg1"/>
                </a:solidFill>
              </a:rPr>
              <a:t>PLEASE</a:t>
            </a:r>
            <a:endParaRPr lang="zh-CN" altLang="en-US" sz="4400" b="1" dirty="0">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dirty="0">
                <a:solidFill>
                  <a:schemeClr val="bg1"/>
                </a:solidFill>
              </a:rPr>
              <a:t>ADD  YOUR</a:t>
            </a:r>
            <a:endParaRPr lang="zh-CN" altLang="en-US" sz="3600" b="1" dirty="0">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dirty="0">
                <a:solidFill>
                  <a:schemeClr val="accent5">
                    <a:lumMod val="60000"/>
                    <a:lumOff val="40000"/>
                  </a:schemeClr>
                </a:solidFill>
              </a:rPr>
              <a:t>TITLE</a:t>
            </a:r>
            <a:endParaRPr lang="zh-CN" altLang="en-US" sz="6000" dirty="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dirty="0">
                <a:solidFill>
                  <a:schemeClr val="bg1"/>
                </a:solidFill>
              </a:rPr>
              <a:t>输入第一部分标题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6705" y="3035143"/>
            <a:ext cx="1006291" cy="1006291"/>
            <a:chOff x="362669" y="3620029"/>
            <a:chExt cx="1061322" cy="1061322"/>
          </a:xfrm>
        </p:grpSpPr>
        <p:sp>
          <p:nvSpPr>
            <p:cNvPr id="14" name="椭圆 13"/>
            <p:cNvSpPr/>
            <p:nvPr/>
          </p:nvSpPr>
          <p:spPr>
            <a:xfrm>
              <a:off x="362669" y="3620029"/>
              <a:ext cx="1061322" cy="106132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3718" y="3741563"/>
              <a:ext cx="819223" cy="818254"/>
              <a:chOff x="4602162" y="361950"/>
              <a:chExt cx="1343026" cy="1341438"/>
            </a:xfrm>
          </p:grpSpPr>
          <p:sp>
            <p:nvSpPr>
              <p:cNvPr id="17" name="Freeform 23"/>
              <p:cNvSpPr>
                <a:spLocks noEditPoints="1"/>
              </p:cNvSpPr>
              <p:nvPr/>
            </p:nvSpPr>
            <p:spPr bwMode="auto">
              <a:xfrm>
                <a:off x="4602162" y="361950"/>
                <a:ext cx="1343026" cy="1341438"/>
              </a:xfrm>
              <a:custGeom>
                <a:avLst/>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4"/>
              <p:cNvSpPr/>
              <p:nvPr/>
            </p:nvSpPr>
            <p:spPr bwMode="auto">
              <a:xfrm>
                <a:off x="5056188" y="512763"/>
                <a:ext cx="234950" cy="257175"/>
              </a:xfrm>
              <a:custGeom>
                <a:avLst/>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
              <p:cNvSpPr/>
              <p:nvPr/>
            </p:nvSpPr>
            <p:spPr bwMode="auto">
              <a:xfrm>
                <a:off x="5272088" y="985838"/>
                <a:ext cx="457200" cy="476250"/>
              </a:xfrm>
              <a:custGeom>
                <a:avLst/>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6"/>
              <p:cNvSpPr/>
              <p:nvPr/>
            </p:nvSpPr>
            <p:spPr bwMode="auto">
              <a:xfrm>
                <a:off x="5646738" y="1341438"/>
                <a:ext cx="44450" cy="101600"/>
              </a:xfrm>
              <a:custGeom>
                <a:avLst/>
                <a:gdLst>
                  <a:gd name="T0" fmla="*/ 0 w 28"/>
                  <a:gd name="T1" fmla="*/ 64 h 64"/>
                  <a:gd name="T2" fmla="*/ 28 w 28"/>
                  <a:gd name="T3" fmla="*/ 40 h 64"/>
                  <a:gd name="T4" fmla="*/ 28 w 28"/>
                  <a:gd name="T5" fmla="*/ 0 h 64"/>
                  <a:gd name="T6" fmla="*/ 0 w 28"/>
                  <a:gd name="T7" fmla="*/ 0 h 64"/>
                  <a:gd name="T8" fmla="*/ 0 w 28"/>
                  <a:gd name="T9" fmla="*/ 64 h 64"/>
                </a:gdLst>
                <a:ah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28647" y="4713128"/>
            <a:ext cx="1006291" cy="1006291"/>
            <a:chOff x="362669" y="5389779"/>
            <a:chExt cx="1061322" cy="1061322"/>
          </a:xfrm>
        </p:grpSpPr>
        <p:sp>
          <p:nvSpPr>
            <p:cNvPr id="15" name="椭圆 14"/>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60765" y="5583971"/>
              <a:ext cx="689373" cy="625287"/>
              <a:chOff x="3468688" y="460375"/>
              <a:chExt cx="631825" cy="573088"/>
            </a:xfrm>
            <a:solidFill>
              <a:srgbClr val="282828"/>
            </a:solidFill>
          </p:grpSpPr>
          <p:sp>
            <p:nvSpPr>
              <p:cNvPr id="31"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TextBox 39"/>
          <p:cNvSpPr txBox="1"/>
          <p:nvPr/>
        </p:nvSpPr>
        <p:spPr>
          <a:xfrm>
            <a:off x="2042896" y="3067576"/>
            <a:ext cx="4053104" cy="905954"/>
          </a:xfrm>
          <a:prstGeom prst="rect">
            <a:avLst/>
          </a:prstGeom>
          <a:noFill/>
        </p:spPr>
        <p:txBody>
          <a:bodyPr wrap="square" lIns="0" tIns="0" rIns="0" bIns="0" rtlCol="0">
            <a:spAutoFit/>
          </a:bodyPr>
          <a:lstStyle/>
          <a:p>
            <a:pPr algn="just"/>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9" name="TextBox 39"/>
          <p:cNvSpPr txBox="1"/>
          <p:nvPr/>
        </p:nvSpPr>
        <p:spPr>
          <a:xfrm>
            <a:off x="2042896" y="4745901"/>
            <a:ext cx="4053104" cy="905954"/>
          </a:xfrm>
          <a:prstGeom prst="rect">
            <a:avLst/>
          </a:prstGeom>
          <a:noFill/>
        </p:spPr>
        <p:txBody>
          <a:bodyPr wrap="square" lIns="0" tIns="0" rIns="0" bIns="0" rtlCol="0">
            <a:spAutoFit/>
          </a:bodyPr>
          <a:lstStyle/>
          <a:p>
            <a:pPr algn="just"/>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0" name="TextBox 39"/>
          <p:cNvSpPr txBox="1"/>
          <p:nvPr/>
        </p:nvSpPr>
        <p:spPr>
          <a:xfrm>
            <a:off x="2042897" y="2400655"/>
            <a:ext cx="2163799" cy="349776"/>
          </a:xfrm>
          <a:prstGeom prst="rect">
            <a:avLst/>
          </a:prstGeom>
          <a:noFill/>
        </p:spPr>
        <p:txBody>
          <a:bodyPr wrap="square" lIns="0" tIns="0" rIns="0" bIns="0" rtlCol="0">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9" name="组合 8"/>
          <p:cNvGrpSpPr/>
          <p:nvPr/>
        </p:nvGrpSpPr>
        <p:grpSpPr>
          <a:xfrm>
            <a:off x="6735975" y="1244978"/>
            <a:ext cx="4703555" cy="4914429"/>
            <a:chOff x="7195062" y="1168053"/>
            <a:chExt cx="4960780" cy="5446888"/>
          </a:xfrm>
          <a:blipFill dpi="0" rotWithShape="1">
            <a:blip r:embed="rId3" cstate="print">
              <a:extLst>
                <a:ext uri="{28A0092B-C50C-407E-A947-70E740481C1C}">
                  <a14:useLocalDpi xmlns:a14="http://schemas.microsoft.com/office/drawing/2010/main" val="0"/>
                </a:ext>
              </a:extLst>
            </a:blip>
            <a:srcRect/>
            <a:stretch>
              <a:fillRect/>
            </a:stretch>
          </a:blipFill>
        </p:grpSpPr>
        <p:sp>
          <p:nvSpPr>
            <p:cNvPr id="47" name="矩形 46"/>
            <p:cNvSpPr/>
            <p:nvPr/>
          </p:nvSpPr>
          <p:spPr>
            <a:xfrm>
              <a:off x="8915221" y="294253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195062"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7195062" y="49833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8915221" y="11680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7273"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9"/>
          <p:cNvSpPr/>
          <p:nvPr/>
        </p:nvSpPr>
        <p:spPr>
          <a:xfrm>
            <a:off x="9980737" y="4670099"/>
            <a:ext cx="1458792" cy="151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9"/>
          <p:cNvSpPr txBox="1"/>
          <p:nvPr/>
        </p:nvSpPr>
        <p:spPr>
          <a:xfrm>
            <a:off x="10089111" y="4909021"/>
            <a:ext cx="1219392" cy="766364"/>
          </a:xfrm>
          <a:prstGeom prst="rect">
            <a:avLst/>
          </a:prstGeom>
          <a:noFill/>
        </p:spPr>
        <p:txBody>
          <a:bodyPr wrap="square" lIns="0" tIns="0" rIns="0" bIns="0" rtlCol="0">
            <a:spAutoFit/>
          </a:bodyPr>
          <a:lstStyle/>
          <a:p>
            <a:pPr algn="just">
              <a:lnSpc>
                <a:spcPct val="150000"/>
              </a:lnSpc>
            </a:pPr>
            <a:r>
              <a:rPr lang="zh-CN" altLang="en-US" sz="10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26" name="Content Placeholder 2"/>
          <p:cNvSpPr txBox="1"/>
          <p:nvPr/>
        </p:nvSpPr>
        <p:spPr>
          <a:xfrm>
            <a:off x="519350" y="347287"/>
            <a:ext cx="3050644" cy="3497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7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275"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Box 11"/>
          <p:cNvSpPr txBox="1">
            <a:spLocks noChangeArrowheads="1"/>
          </p:cNvSpPr>
          <p:nvPr/>
        </p:nvSpPr>
        <p:spPr bwMode="auto">
          <a:xfrm>
            <a:off x="519351" y="690382"/>
            <a:ext cx="2504479"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114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14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P spid="50"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0"/>
          <p:cNvSpPr/>
          <p:nvPr/>
        </p:nvSpPr>
        <p:spPr>
          <a:xfrm>
            <a:off x="4083139" y="3484610"/>
            <a:ext cx="1050423" cy="1050423"/>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33" tIns="401683" rIns="139233" bIns="401683" numCol="1" spcCol="1270" anchor="ctr" anchorCtr="0">
            <a:noAutofit/>
          </a:bodyPr>
          <a:lstStyle/>
          <a:p>
            <a:pPr algn="ctr" defTabSz="828675">
              <a:lnSpc>
                <a:spcPct val="90000"/>
              </a:lnSpc>
              <a:spcAft>
                <a:spcPct val="35000"/>
              </a:spcAft>
            </a:pPr>
            <a:endParaRPr lang="en-US" sz="1865"/>
          </a:p>
        </p:txBody>
      </p:sp>
      <p:sp>
        <p:nvSpPr>
          <p:cNvPr id="11" name="Freeform 32"/>
          <p:cNvSpPr/>
          <p:nvPr/>
        </p:nvSpPr>
        <p:spPr>
          <a:xfrm>
            <a:off x="7660177" y="3484610"/>
            <a:ext cx="1050423" cy="1050423"/>
          </a:xfrm>
          <a:custGeom>
            <a:avLst/>
            <a:gdLst>
              <a:gd name="connsiteX0" fmla="*/ 104463 w 788104"/>
              <a:gd name="connsiteY0" fmla="*/ 162349 h 788104"/>
              <a:gd name="connsiteX1" fmla="*/ 683641 w 788104"/>
              <a:gd name="connsiteY1" fmla="*/ 162349 h 788104"/>
              <a:gd name="connsiteX2" fmla="*/ 683641 w 788104"/>
              <a:gd name="connsiteY2" fmla="*/ 347711 h 788104"/>
              <a:gd name="connsiteX3" fmla="*/ 104463 w 788104"/>
              <a:gd name="connsiteY3" fmla="*/ 347711 h 788104"/>
              <a:gd name="connsiteX4" fmla="*/ 104463 w 788104"/>
              <a:gd name="connsiteY4" fmla="*/ 162349 h 788104"/>
              <a:gd name="connsiteX5" fmla="*/ 104463 w 788104"/>
              <a:gd name="connsiteY5" fmla="*/ 440393 h 788104"/>
              <a:gd name="connsiteX6" fmla="*/ 683641 w 788104"/>
              <a:gd name="connsiteY6" fmla="*/ 440393 h 788104"/>
              <a:gd name="connsiteX7" fmla="*/ 683641 w 788104"/>
              <a:gd name="connsiteY7" fmla="*/ 625755 h 788104"/>
              <a:gd name="connsiteX8" fmla="*/ 104463 w 788104"/>
              <a:gd name="connsiteY8" fmla="*/ 625755 h 788104"/>
              <a:gd name="connsiteX9" fmla="*/ 104463 w 788104"/>
              <a:gd name="connsiteY9" fmla="*/ 440393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104" h="788104">
                <a:moveTo>
                  <a:pt x="104463" y="162349"/>
                </a:moveTo>
                <a:lnTo>
                  <a:pt x="683641" y="162349"/>
                </a:lnTo>
                <a:lnTo>
                  <a:pt x="683641" y="347711"/>
                </a:lnTo>
                <a:lnTo>
                  <a:pt x="104463" y="347711"/>
                </a:lnTo>
                <a:lnTo>
                  <a:pt x="104463" y="162349"/>
                </a:lnTo>
                <a:close/>
                <a:moveTo>
                  <a:pt x="104463" y="440393"/>
                </a:moveTo>
                <a:lnTo>
                  <a:pt x="683641" y="440393"/>
                </a:lnTo>
                <a:lnTo>
                  <a:pt x="683641" y="625755"/>
                </a:lnTo>
                <a:lnTo>
                  <a:pt x="104463" y="625755"/>
                </a:lnTo>
                <a:lnTo>
                  <a:pt x="104463" y="44039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33" tIns="216387" rIns="139233" bIns="216387" numCol="1" spcCol="1270" anchor="ctr" anchorCtr="0">
            <a:noAutofit/>
          </a:bodyPr>
          <a:lstStyle/>
          <a:p>
            <a:pPr algn="ctr" defTabSz="2072005">
              <a:lnSpc>
                <a:spcPct val="90000"/>
              </a:lnSpc>
              <a:spcAft>
                <a:spcPct val="35000"/>
              </a:spcAft>
            </a:pPr>
            <a:endParaRPr lang="en-US" sz="4665"/>
          </a:p>
        </p:txBody>
      </p:sp>
      <p:grpSp>
        <p:nvGrpSpPr>
          <p:cNvPr id="13" name="Group 65"/>
          <p:cNvGrpSpPr/>
          <p:nvPr/>
        </p:nvGrpSpPr>
        <p:grpSpPr>
          <a:xfrm>
            <a:off x="5211049" y="2642618"/>
            <a:ext cx="2395361" cy="1893132"/>
            <a:chOff x="3757031" y="1822859"/>
            <a:chExt cx="1797174" cy="1420364"/>
          </a:xfrm>
        </p:grpSpPr>
        <p:grpSp>
          <p:nvGrpSpPr>
            <p:cNvPr id="14" name="Group 36"/>
            <p:cNvGrpSpPr/>
            <p:nvPr/>
          </p:nvGrpSpPr>
          <p:grpSpPr>
            <a:xfrm>
              <a:off x="4160757" y="1822859"/>
              <a:ext cx="977229" cy="1343691"/>
              <a:chOff x="8597901" y="2862263"/>
              <a:chExt cx="571500" cy="785813"/>
            </a:xfrm>
            <a:solidFill>
              <a:schemeClr val="accent4"/>
            </a:solidFill>
          </p:grpSpPr>
          <p:sp>
            <p:nvSpPr>
              <p:cNvPr id="23"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876" tIns="60937" rIns="121876" bIns="60937" numCol="1" anchor="t" anchorCtr="0" compatLnSpc="1"/>
              <a:lstStyle/>
              <a:p>
                <a:endParaRPr lang="en-US" sz="2400"/>
              </a:p>
            </p:txBody>
          </p:sp>
          <p:sp>
            <p:nvSpPr>
              <p:cNvPr id="24"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876" tIns="60937" rIns="121876" bIns="60937" numCol="1" anchor="t" anchorCtr="0" compatLnSpc="1"/>
              <a:lstStyle/>
              <a:p>
                <a:endParaRPr lang="en-US" sz="2400"/>
              </a:p>
            </p:txBody>
          </p:sp>
          <p:sp>
            <p:nvSpPr>
              <p:cNvPr id="25"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876" tIns="60937" rIns="121876" bIns="60937" numCol="1" anchor="t" anchorCtr="0" compatLnSpc="1"/>
              <a:lstStyle/>
              <a:p>
                <a:endParaRPr lang="en-US" sz="2400"/>
              </a:p>
            </p:txBody>
          </p:sp>
        </p:grpSp>
        <p:grpSp>
          <p:nvGrpSpPr>
            <p:cNvPr id="15" name="Group 40"/>
            <p:cNvGrpSpPr/>
            <p:nvPr/>
          </p:nvGrpSpPr>
          <p:grpSpPr>
            <a:xfrm>
              <a:off x="3757031" y="2347430"/>
              <a:ext cx="651485" cy="895793"/>
              <a:chOff x="8597901" y="2862263"/>
              <a:chExt cx="571500" cy="785813"/>
            </a:xfrm>
            <a:solidFill>
              <a:schemeClr val="accent4">
                <a:lumMod val="75000"/>
              </a:schemeClr>
            </a:solidFill>
          </p:grpSpPr>
          <p:sp>
            <p:nvSpPr>
              <p:cNvPr id="20" name="Freeform 105"/>
              <p:cNvSpPr>
                <a:spLocks noEditPoints="1"/>
              </p:cNvSpPr>
              <p:nvPr/>
            </p:nvSpPr>
            <p:spPr bwMode="auto">
              <a:xfrm>
                <a:off x="8832851" y="3132138"/>
                <a:ext cx="98425" cy="96838"/>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876" tIns="60937" rIns="121876" bIns="60937" numCol="1" anchor="t" anchorCtr="0" compatLnSpc="1"/>
              <a:lstStyle/>
              <a:p>
                <a:endParaRPr lang="en-US" sz="2400"/>
              </a:p>
            </p:txBody>
          </p:sp>
          <p:sp>
            <p:nvSpPr>
              <p:cNvPr id="21" name="Freeform 106"/>
              <p:cNvSpPr>
                <a:spLocks noEditPoints="1"/>
              </p:cNvSpPr>
              <p:nvPr/>
            </p:nvSpPr>
            <p:spPr bwMode="auto">
              <a:xfrm>
                <a:off x="8836026" y="2862263"/>
                <a:ext cx="92075" cy="261938"/>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876" tIns="60937" rIns="121876" bIns="60937" numCol="1" anchor="t" anchorCtr="0" compatLnSpc="1"/>
              <a:lstStyle/>
              <a:p>
                <a:endParaRPr lang="en-US" sz="2400"/>
              </a:p>
            </p:txBody>
          </p:sp>
          <p:sp>
            <p:nvSpPr>
              <p:cNvPr id="22" name="Freeform 107"/>
              <p:cNvSpPr>
                <a:spLocks noEditPoints="1"/>
              </p:cNvSpPr>
              <p:nvPr/>
            </p:nvSpPr>
            <p:spPr bwMode="auto">
              <a:xfrm>
                <a:off x="8597901" y="3170238"/>
                <a:ext cx="571500" cy="477838"/>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876" tIns="60937" rIns="121876" bIns="60937" numCol="1" anchor="t" anchorCtr="0" compatLnSpc="1"/>
              <a:lstStyle/>
              <a:p>
                <a:endParaRPr lang="en-US" sz="2400"/>
              </a:p>
            </p:txBody>
          </p:sp>
        </p:grpSp>
        <p:grpSp>
          <p:nvGrpSpPr>
            <p:cNvPr id="16" name="Group 53"/>
            <p:cNvGrpSpPr/>
            <p:nvPr/>
          </p:nvGrpSpPr>
          <p:grpSpPr>
            <a:xfrm>
              <a:off x="4902720" y="2347430"/>
              <a:ext cx="651485" cy="895793"/>
              <a:chOff x="4336242" y="2337452"/>
              <a:chExt cx="581400" cy="799425"/>
            </a:xfrm>
            <a:solidFill>
              <a:schemeClr val="accent4">
                <a:lumMod val="75000"/>
              </a:schemeClr>
            </a:solidFill>
          </p:grpSpPr>
          <p:sp>
            <p:nvSpPr>
              <p:cNvPr id="17" name="Freeform 105"/>
              <p:cNvSpPr>
                <a:spLocks noEditPoints="1"/>
              </p:cNvSpPr>
              <p:nvPr/>
            </p:nvSpPr>
            <p:spPr bwMode="auto">
              <a:xfrm>
                <a:off x="4575262" y="2612002"/>
                <a:ext cx="100130" cy="98515"/>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vert="horz" wrap="square" lIns="121876" tIns="60937" rIns="121876" bIns="60937" numCol="1" anchor="t" anchorCtr="0" compatLnSpc="1"/>
              <a:lstStyle/>
              <a:p>
                <a:endParaRPr lang="en-US" sz="2400"/>
              </a:p>
            </p:txBody>
          </p:sp>
          <p:sp>
            <p:nvSpPr>
              <p:cNvPr id="18" name="Freeform 106"/>
              <p:cNvSpPr>
                <a:spLocks noEditPoints="1"/>
              </p:cNvSpPr>
              <p:nvPr/>
            </p:nvSpPr>
            <p:spPr bwMode="auto">
              <a:xfrm>
                <a:off x="4578492" y="2337452"/>
                <a:ext cx="93670" cy="266475"/>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vert="horz" wrap="square" lIns="121876" tIns="60937" rIns="121876" bIns="60937" numCol="1" anchor="t" anchorCtr="0" compatLnSpc="1"/>
              <a:lstStyle/>
              <a:p>
                <a:endParaRPr lang="en-US" sz="2400"/>
              </a:p>
            </p:txBody>
          </p:sp>
          <p:sp>
            <p:nvSpPr>
              <p:cNvPr id="19" name="Freeform 107"/>
              <p:cNvSpPr>
                <a:spLocks noEditPoints="1"/>
              </p:cNvSpPr>
              <p:nvPr/>
            </p:nvSpPr>
            <p:spPr bwMode="auto">
              <a:xfrm>
                <a:off x="4336242" y="2650762"/>
                <a:ext cx="581400" cy="486115"/>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vert="horz" wrap="square" lIns="121876" tIns="60937" rIns="121876" bIns="60937" numCol="1" anchor="t" anchorCtr="0" compatLnSpc="1"/>
              <a:lstStyle/>
              <a:p>
                <a:endParaRPr lang="en-US" sz="2400"/>
              </a:p>
            </p:txBody>
          </p:sp>
        </p:grpSp>
      </p:grpSp>
      <p:grpSp>
        <p:nvGrpSpPr>
          <p:cNvPr id="26" name="Group 48"/>
          <p:cNvGrpSpPr/>
          <p:nvPr/>
        </p:nvGrpSpPr>
        <p:grpSpPr>
          <a:xfrm>
            <a:off x="8968043" y="2942533"/>
            <a:ext cx="1605003" cy="1524529"/>
            <a:chOff x="6008688" y="1755775"/>
            <a:chExt cx="569913" cy="541338"/>
          </a:xfrm>
          <a:solidFill>
            <a:schemeClr val="accent3"/>
          </a:solidFill>
        </p:grpSpPr>
        <p:sp>
          <p:nvSpPr>
            <p:cNvPr id="27" name="Freeform 73"/>
            <p:cNvSpPr>
              <a:spLocks noEditPoints="1"/>
            </p:cNvSpPr>
            <p:nvPr/>
          </p:nvSpPr>
          <p:spPr bwMode="auto">
            <a:xfrm>
              <a:off x="6008688" y="1755775"/>
              <a:ext cx="569913" cy="541338"/>
            </a:xfrm>
            <a:custGeom>
              <a:avLst/>
              <a:gdLst/>
              <a:ahLst/>
              <a:cxnLst>
                <a:cxn ang="0">
                  <a:pos x="75" y="162"/>
                </a:cxn>
                <a:cxn ang="0">
                  <a:pos x="62" y="92"/>
                </a:cxn>
                <a:cxn ang="0">
                  <a:pos x="33" y="77"/>
                </a:cxn>
                <a:cxn ang="0">
                  <a:pos x="34" y="129"/>
                </a:cxn>
                <a:cxn ang="0">
                  <a:pos x="20" y="83"/>
                </a:cxn>
                <a:cxn ang="0">
                  <a:pos x="103" y="10"/>
                </a:cxn>
                <a:cxn ang="0">
                  <a:pos x="186" y="94"/>
                </a:cxn>
                <a:cxn ang="0">
                  <a:pos x="103" y="177"/>
                </a:cxn>
                <a:cxn ang="0">
                  <a:pos x="96" y="177"/>
                </a:cxn>
                <a:cxn ang="0">
                  <a:pos x="107" y="152"/>
                </a:cxn>
                <a:cxn ang="0">
                  <a:pos x="98" y="148"/>
                </a:cxn>
                <a:cxn ang="0">
                  <a:pos x="85" y="179"/>
                </a:cxn>
                <a:cxn ang="0">
                  <a:pos x="85" y="183"/>
                </a:cxn>
                <a:cxn ang="0">
                  <a:pos x="89" y="185"/>
                </a:cxn>
                <a:cxn ang="0">
                  <a:pos x="103" y="186"/>
                </a:cxn>
                <a:cxn ang="0">
                  <a:pos x="196" y="93"/>
                </a:cxn>
                <a:cxn ang="0">
                  <a:pos x="103" y="0"/>
                </a:cxn>
                <a:cxn ang="0">
                  <a:pos x="10" y="89"/>
                </a:cxn>
                <a:cxn ang="0">
                  <a:pos x="12" y="130"/>
                </a:cxn>
                <a:cxn ang="0">
                  <a:pos x="75" y="162"/>
                </a:cxn>
                <a:cxn ang="0">
                  <a:pos x="75" y="162"/>
                </a:cxn>
                <a:cxn ang="0">
                  <a:pos x="75" y="162"/>
                </a:cxn>
              </a:cxnLst>
              <a:rect l="0" t="0" r="r" b="b"/>
              <a:pathLst>
                <a:path w="196" h="186">
                  <a:moveTo>
                    <a:pt x="75" y="162"/>
                  </a:moveTo>
                  <a:cubicBezTo>
                    <a:pt x="49" y="133"/>
                    <a:pt x="75" y="115"/>
                    <a:pt x="62" y="92"/>
                  </a:cubicBezTo>
                  <a:cubicBezTo>
                    <a:pt x="54" y="78"/>
                    <a:pt x="42" y="76"/>
                    <a:pt x="33" y="77"/>
                  </a:cubicBezTo>
                  <a:cubicBezTo>
                    <a:pt x="32" y="90"/>
                    <a:pt x="28" y="116"/>
                    <a:pt x="34" y="129"/>
                  </a:cubicBezTo>
                  <a:cubicBezTo>
                    <a:pt x="34" y="129"/>
                    <a:pt x="20" y="113"/>
                    <a:pt x="20" y="83"/>
                  </a:cubicBezTo>
                  <a:cubicBezTo>
                    <a:pt x="25" y="43"/>
                    <a:pt x="60" y="10"/>
                    <a:pt x="103" y="10"/>
                  </a:cubicBezTo>
                  <a:cubicBezTo>
                    <a:pt x="149" y="10"/>
                    <a:pt x="186" y="48"/>
                    <a:pt x="186" y="94"/>
                  </a:cubicBezTo>
                  <a:cubicBezTo>
                    <a:pt x="186" y="139"/>
                    <a:pt x="149" y="177"/>
                    <a:pt x="103" y="177"/>
                  </a:cubicBezTo>
                  <a:cubicBezTo>
                    <a:pt x="101" y="177"/>
                    <a:pt x="98" y="177"/>
                    <a:pt x="96" y="177"/>
                  </a:cubicBezTo>
                  <a:cubicBezTo>
                    <a:pt x="107" y="152"/>
                    <a:pt x="107" y="152"/>
                    <a:pt x="107" y="152"/>
                  </a:cubicBezTo>
                  <a:cubicBezTo>
                    <a:pt x="98" y="148"/>
                    <a:pt x="98" y="148"/>
                    <a:pt x="98" y="148"/>
                  </a:cubicBezTo>
                  <a:cubicBezTo>
                    <a:pt x="85" y="179"/>
                    <a:pt x="85" y="179"/>
                    <a:pt x="85" y="179"/>
                  </a:cubicBezTo>
                  <a:cubicBezTo>
                    <a:pt x="84" y="180"/>
                    <a:pt x="84" y="182"/>
                    <a:pt x="85" y="183"/>
                  </a:cubicBezTo>
                  <a:cubicBezTo>
                    <a:pt x="86" y="184"/>
                    <a:pt x="87" y="185"/>
                    <a:pt x="89" y="185"/>
                  </a:cubicBezTo>
                  <a:cubicBezTo>
                    <a:pt x="93" y="186"/>
                    <a:pt x="98" y="186"/>
                    <a:pt x="103" y="186"/>
                  </a:cubicBezTo>
                  <a:cubicBezTo>
                    <a:pt x="154" y="186"/>
                    <a:pt x="196" y="145"/>
                    <a:pt x="196" y="93"/>
                  </a:cubicBezTo>
                  <a:cubicBezTo>
                    <a:pt x="196" y="42"/>
                    <a:pt x="154" y="0"/>
                    <a:pt x="103" y="0"/>
                  </a:cubicBezTo>
                  <a:cubicBezTo>
                    <a:pt x="53" y="0"/>
                    <a:pt x="12" y="39"/>
                    <a:pt x="10" y="89"/>
                  </a:cubicBezTo>
                  <a:cubicBezTo>
                    <a:pt x="4" y="97"/>
                    <a:pt x="0" y="110"/>
                    <a:pt x="12" y="130"/>
                  </a:cubicBezTo>
                  <a:cubicBezTo>
                    <a:pt x="31" y="163"/>
                    <a:pt x="75" y="162"/>
                    <a:pt x="75" y="162"/>
                  </a:cubicBezTo>
                  <a:close/>
                  <a:moveTo>
                    <a:pt x="75" y="162"/>
                  </a:moveTo>
                  <a:cubicBezTo>
                    <a:pt x="75" y="162"/>
                    <a:pt x="75" y="162"/>
                    <a:pt x="75" y="162"/>
                  </a:cubicBezTo>
                </a:path>
              </a:pathLst>
            </a:custGeom>
            <a:grpFill/>
            <a:ln w="9525">
              <a:noFill/>
              <a:round/>
            </a:ln>
          </p:spPr>
          <p:txBody>
            <a:bodyPr vert="horz" wrap="square" lIns="121876" tIns="60937" rIns="121876" bIns="60937" numCol="1" anchor="t" anchorCtr="0" compatLnSpc="1"/>
            <a:lstStyle/>
            <a:p>
              <a:endParaRPr lang="en-US" sz="2400"/>
            </a:p>
          </p:txBody>
        </p:sp>
        <p:sp>
          <p:nvSpPr>
            <p:cNvPr id="28" name="Freeform 74"/>
            <p:cNvSpPr>
              <a:spLocks noEditPoints="1"/>
            </p:cNvSpPr>
            <p:nvPr/>
          </p:nvSpPr>
          <p:spPr bwMode="auto">
            <a:xfrm>
              <a:off x="6246813" y="1962150"/>
              <a:ext cx="228600" cy="238125"/>
            </a:xfrm>
            <a:custGeom>
              <a:avLst/>
              <a:gdLst/>
              <a:ahLst/>
              <a:cxnLst>
                <a:cxn ang="0">
                  <a:pos x="18" y="5"/>
                </a:cxn>
                <a:cxn ang="0">
                  <a:pos x="2" y="55"/>
                </a:cxn>
                <a:cxn ang="0">
                  <a:pos x="5" y="65"/>
                </a:cxn>
                <a:cxn ang="0">
                  <a:pos x="40" y="81"/>
                </a:cxn>
                <a:cxn ang="0">
                  <a:pos x="49" y="77"/>
                </a:cxn>
                <a:cxn ang="0">
                  <a:pos x="77" y="33"/>
                </a:cxn>
                <a:cxn ang="0">
                  <a:pos x="74" y="24"/>
                </a:cxn>
                <a:cxn ang="0">
                  <a:pos x="27" y="2"/>
                </a:cxn>
                <a:cxn ang="0">
                  <a:pos x="18" y="5"/>
                </a:cxn>
                <a:cxn ang="0">
                  <a:pos x="44" y="68"/>
                </a:cxn>
                <a:cxn ang="0">
                  <a:pos x="43" y="69"/>
                </a:cxn>
                <a:cxn ang="0">
                  <a:pos x="40" y="70"/>
                </a:cxn>
                <a:cxn ang="0">
                  <a:pos x="13" y="58"/>
                </a:cxn>
                <a:cxn ang="0">
                  <a:pos x="12" y="54"/>
                </a:cxn>
                <a:cxn ang="0">
                  <a:pos x="13" y="53"/>
                </a:cxn>
                <a:cxn ang="0">
                  <a:pos x="16" y="52"/>
                </a:cxn>
                <a:cxn ang="0">
                  <a:pos x="43" y="64"/>
                </a:cxn>
                <a:cxn ang="0">
                  <a:pos x="44" y="68"/>
                </a:cxn>
                <a:cxn ang="0">
                  <a:pos x="52" y="52"/>
                </a:cxn>
                <a:cxn ang="0">
                  <a:pos x="51" y="53"/>
                </a:cxn>
                <a:cxn ang="0">
                  <a:pos x="48" y="55"/>
                </a:cxn>
                <a:cxn ang="0">
                  <a:pos x="21" y="42"/>
                </a:cxn>
                <a:cxn ang="0">
                  <a:pos x="20" y="39"/>
                </a:cxn>
                <a:cxn ang="0">
                  <a:pos x="21" y="37"/>
                </a:cxn>
                <a:cxn ang="0">
                  <a:pos x="24" y="36"/>
                </a:cxn>
                <a:cxn ang="0">
                  <a:pos x="51" y="48"/>
                </a:cxn>
                <a:cxn ang="0">
                  <a:pos x="52" y="52"/>
                </a:cxn>
                <a:cxn ang="0">
                  <a:pos x="40" y="25"/>
                </a:cxn>
                <a:cxn ang="0">
                  <a:pos x="48" y="22"/>
                </a:cxn>
                <a:cxn ang="0">
                  <a:pos x="51" y="30"/>
                </a:cxn>
                <a:cxn ang="0">
                  <a:pos x="43" y="33"/>
                </a:cxn>
                <a:cxn ang="0">
                  <a:pos x="40" y="25"/>
                </a:cxn>
                <a:cxn ang="0">
                  <a:pos x="40" y="25"/>
                </a:cxn>
                <a:cxn ang="0">
                  <a:pos x="40" y="25"/>
                </a:cxn>
              </a:cxnLst>
              <a:rect l="0" t="0" r="r" b="b"/>
              <a:pathLst>
                <a:path w="79" h="82">
                  <a:moveTo>
                    <a:pt x="18" y="5"/>
                  </a:moveTo>
                  <a:cubicBezTo>
                    <a:pt x="2" y="55"/>
                    <a:pt x="2" y="55"/>
                    <a:pt x="2" y="55"/>
                  </a:cubicBezTo>
                  <a:cubicBezTo>
                    <a:pt x="0" y="59"/>
                    <a:pt x="2" y="63"/>
                    <a:pt x="5" y="65"/>
                  </a:cubicBezTo>
                  <a:cubicBezTo>
                    <a:pt x="40" y="81"/>
                    <a:pt x="40" y="81"/>
                    <a:pt x="40" y="81"/>
                  </a:cubicBezTo>
                  <a:cubicBezTo>
                    <a:pt x="43" y="82"/>
                    <a:pt x="47" y="81"/>
                    <a:pt x="49" y="77"/>
                  </a:cubicBezTo>
                  <a:cubicBezTo>
                    <a:pt x="77" y="33"/>
                    <a:pt x="77" y="33"/>
                    <a:pt x="77" y="33"/>
                  </a:cubicBezTo>
                  <a:cubicBezTo>
                    <a:pt x="79" y="30"/>
                    <a:pt x="77" y="26"/>
                    <a:pt x="74" y="24"/>
                  </a:cubicBezTo>
                  <a:cubicBezTo>
                    <a:pt x="27" y="2"/>
                    <a:pt x="27" y="2"/>
                    <a:pt x="27" y="2"/>
                  </a:cubicBezTo>
                  <a:cubicBezTo>
                    <a:pt x="24" y="0"/>
                    <a:pt x="19" y="2"/>
                    <a:pt x="18" y="5"/>
                  </a:cubicBezTo>
                  <a:close/>
                  <a:moveTo>
                    <a:pt x="44" y="68"/>
                  </a:moveTo>
                  <a:cubicBezTo>
                    <a:pt x="43" y="69"/>
                    <a:pt x="43" y="69"/>
                    <a:pt x="43" y="69"/>
                  </a:cubicBezTo>
                  <a:cubicBezTo>
                    <a:pt x="43" y="70"/>
                    <a:pt x="41" y="71"/>
                    <a:pt x="40" y="70"/>
                  </a:cubicBezTo>
                  <a:cubicBezTo>
                    <a:pt x="13" y="58"/>
                    <a:pt x="13" y="58"/>
                    <a:pt x="13" y="58"/>
                  </a:cubicBezTo>
                  <a:cubicBezTo>
                    <a:pt x="12" y="57"/>
                    <a:pt x="12" y="56"/>
                    <a:pt x="12" y="54"/>
                  </a:cubicBezTo>
                  <a:cubicBezTo>
                    <a:pt x="13" y="53"/>
                    <a:pt x="13" y="53"/>
                    <a:pt x="13" y="53"/>
                  </a:cubicBezTo>
                  <a:cubicBezTo>
                    <a:pt x="14" y="51"/>
                    <a:pt x="15" y="51"/>
                    <a:pt x="16" y="52"/>
                  </a:cubicBezTo>
                  <a:cubicBezTo>
                    <a:pt x="43" y="64"/>
                    <a:pt x="43" y="64"/>
                    <a:pt x="43" y="64"/>
                  </a:cubicBezTo>
                  <a:cubicBezTo>
                    <a:pt x="44" y="65"/>
                    <a:pt x="45" y="66"/>
                    <a:pt x="44" y="68"/>
                  </a:cubicBezTo>
                  <a:close/>
                  <a:moveTo>
                    <a:pt x="52" y="52"/>
                  </a:moveTo>
                  <a:cubicBezTo>
                    <a:pt x="51" y="53"/>
                    <a:pt x="51" y="53"/>
                    <a:pt x="51" y="53"/>
                  </a:cubicBezTo>
                  <a:cubicBezTo>
                    <a:pt x="51" y="55"/>
                    <a:pt x="49" y="55"/>
                    <a:pt x="48" y="55"/>
                  </a:cubicBezTo>
                  <a:cubicBezTo>
                    <a:pt x="21" y="42"/>
                    <a:pt x="21" y="42"/>
                    <a:pt x="21" y="42"/>
                  </a:cubicBezTo>
                  <a:cubicBezTo>
                    <a:pt x="20" y="41"/>
                    <a:pt x="19" y="40"/>
                    <a:pt x="20" y="39"/>
                  </a:cubicBezTo>
                  <a:cubicBezTo>
                    <a:pt x="21" y="37"/>
                    <a:pt x="21" y="37"/>
                    <a:pt x="21" y="37"/>
                  </a:cubicBezTo>
                  <a:cubicBezTo>
                    <a:pt x="21" y="36"/>
                    <a:pt x="23" y="35"/>
                    <a:pt x="24" y="36"/>
                  </a:cubicBezTo>
                  <a:cubicBezTo>
                    <a:pt x="51" y="48"/>
                    <a:pt x="51" y="48"/>
                    <a:pt x="51" y="48"/>
                  </a:cubicBezTo>
                  <a:cubicBezTo>
                    <a:pt x="52" y="49"/>
                    <a:pt x="52" y="50"/>
                    <a:pt x="52" y="52"/>
                  </a:cubicBezTo>
                  <a:close/>
                  <a:moveTo>
                    <a:pt x="40" y="25"/>
                  </a:moveTo>
                  <a:cubicBezTo>
                    <a:pt x="41" y="22"/>
                    <a:pt x="45" y="21"/>
                    <a:pt x="48" y="22"/>
                  </a:cubicBezTo>
                  <a:cubicBezTo>
                    <a:pt x="51" y="23"/>
                    <a:pt x="53" y="27"/>
                    <a:pt x="51" y="30"/>
                  </a:cubicBezTo>
                  <a:cubicBezTo>
                    <a:pt x="50" y="34"/>
                    <a:pt x="46" y="35"/>
                    <a:pt x="43" y="33"/>
                  </a:cubicBezTo>
                  <a:cubicBezTo>
                    <a:pt x="39" y="32"/>
                    <a:pt x="38" y="28"/>
                    <a:pt x="40" y="25"/>
                  </a:cubicBezTo>
                  <a:close/>
                  <a:moveTo>
                    <a:pt x="40" y="25"/>
                  </a:moveTo>
                  <a:cubicBezTo>
                    <a:pt x="40" y="25"/>
                    <a:pt x="40" y="25"/>
                    <a:pt x="40" y="25"/>
                  </a:cubicBezTo>
                </a:path>
              </a:pathLst>
            </a:custGeom>
            <a:grpFill/>
            <a:ln w="9525">
              <a:noFill/>
              <a:round/>
            </a:ln>
          </p:spPr>
          <p:txBody>
            <a:bodyPr vert="horz" wrap="square" lIns="121876" tIns="60937" rIns="121876" bIns="60937" numCol="1" anchor="t" anchorCtr="0" compatLnSpc="1"/>
            <a:lstStyle/>
            <a:p>
              <a:endParaRPr lang="en-US" sz="2400"/>
            </a:p>
          </p:txBody>
        </p:sp>
        <p:sp>
          <p:nvSpPr>
            <p:cNvPr id="29" name="Freeform 75"/>
            <p:cNvSpPr>
              <a:spLocks noEditPoints="1"/>
            </p:cNvSpPr>
            <p:nvPr/>
          </p:nvSpPr>
          <p:spPr bwMode="auto">
            <a:xfrm>
              <a:off x="6348413" y="1878013"/>
              <a:ext cx="58738" cy="98425"/>
            </a:xfrm>
            <a:custGeom>
              <a:avLst/>
              <a:gdLst/>
              <a:ahLst/>
              <a:cxnLst>
                <a:cxn ang="0">
                  <a:pos x="18" y="1"/>
                </a:cxn>
                <a:cxn ang="0">
                  <a:pos x="13" y="3"/>
                </a:cxn>
                <a:cxn ang="0">
                  <a:pos x="0" y="31"/>
                </a:cxn>
                <a:cxn ang="0">
                  <a:pos x="6" y="34"/>
                </a:cxn>
                <a:cxn ang="0">
                  <a:pos x="19" y="6"/>
                </a:cxn>
                <a:cxn ang="0">
                  <a:pos x="18" y="1"/>
                </a:cxn>
                <a:cxn ang="0">
                  <a:pos x="18" y="1"/>
                </a:cxn>
                <a:cxn ang="0">
                  <a:pos x="18" y="1"/>
                </a:cxn>
              </a:cxnLst>
              <a:rect l="0" t="0" r="r" b="b"/>
              <a:pathLst>
                <a:path w="20" h="34">
                  <a:moveTo>
                    <a:pt x="18" y="1"/>
                  </a:moveTo>
                  <a:cubicBezTo>
                    <a:pt x="16" y="0"/>
                    <a:pt x="14" y="1"/>
                    <a:pt x="13" y="3"/>
                  </a:cubicBezTo>
                  <a:cubicBezTo>
                    <a:pt x="0" y="31"/>
                    <a:pt x="0" y="31"/>
                    <a:pt x="0" y="31"/>
                  </a:cubicBezTo>
                  <a:cubicBezTo>
                    <a:pt x="6" y="34"/>
                    <a:pt x="6" y="34"/>
                    <a:pt x="6" y="34"/>
                  </a:cubicBezTo>
                  <a:cubicBezTo>
                    <a:pt x="19" y="6"/>
                    <a:pt x="19" y="6"/>
                    <a:pt x="19" y="6"/>
                  </a:cubicBezTo>
                  <a:cubicBezTo>
                    <a:pt x="20" y="4"/>
                    <a:pt x="19" y="2"/>
                    <a:pt x="18" y="1"/>
                  </a:cubicBezTo>
                  <a:close/>
                  <a:moveTo>
                    <a:pt x="18" y="1"/>
                  </a:moveTo>
                  <a:cubicBezTo>
                    <a:pt x="18" y="1"/>
                    <a:pt x="18" y="1"/>
                    <a:pt x="18" y="1"/>
                  </a:cubicBezTo>
                </a:path>
              </a:pathLst>
            </a:custGeom>
            <a:grpFill/>
            <a:ln w="9525">
              <a:noFill/>
              <a:round/>
            </a:ln>
          </p:spPr>
          <p:txBody>
            <a:bodyPr vert="horz" wrap="square" lIns="121876" tIns="60937" rIns="121876" bIns="60937" numCol="1" anchor="t" anchorCtr="0" compatLnSpc="1"/>
            <a:lstStyle/>
            <a:p>
              <a:endParaRPr lang="en-US" sz="2400"/>
            </a:p>
          </p:txBody>
        </p:sp>
        <p:sp>
          <p:nvSpPr>
            <p:cNvPr id="30" name="Freeform 76"/>
            <p:cNvSpPr>
              <a:spLocks noEditPoints="1"/>
            </p:cNvSpPr>
            <p:nvPr/>
          </p:nvSpPr>
          <p:spPr bwMode="auto">
            <a:xfrm>
              <a:off x="6429376" y="1919288"/>
              <a:ext cx="58738" cy="95250"/>
            </a:xfrm>
            <a:custGeom>
              <a:avLst/>
              <a:gdLst/>
              <a:ahLst/>
              <a:cxnLst>
                <a:cxn ang="0">
                  <a:pos x="18" y="0"/>
                </a:cxn>
                <a:cxn ang="0">
                  <a:pos x="13" y="2"/>
                </a:cxn>
                <a:cxn ang="0">
                  <a:pos x="0" y="30"/>
                </a:cxn>
                <a:cxn ang="0">
                  <a:pos x="6" y="33"/>
                </a:cxn>
                <a:cxn ang="0">
                  <a:pos x="20" y="5"/>
                </a:cxn>
                <a:cxn ang="0">
                  <a:pos x="18" y="0"/>
                </a:cxn>
                <a:cxn ang="0">
                  <a:pos x="18" y="0"/>
                </a:cxn>
                <a:cxn ang="0">
                  <a:pos x="18" y="0"/>
                </a:cxn>
              </a:cxnLst>
              <a:rect l="0" t="0" r="r" b="b"/>
              <a:pathLst>
                <a:path w="20" h="33">
                  <a:moveTo>
                    <a:pt x="18" y="0"/>
                  </a:moveTo>
                  <a:cubicBezTo>
                    <a:pt x="16" y="0"/>
                    <a:pt x="14" y="0"/>
                    <a:pt x="13" y="2"/>
                  </a:cubicBezTo>
                  <a:cubicBezTo>
                    <a:pt x="0" y="30"/>
                    <a:pt x="0" y="30"/>
                    <a:pt x="0" y="30"/>
                  </a:cubicBezTo>
                  <a:cubicBezTo>
                    <a:pt x="6" y="33"/>
                    <a:pt x="6" y="33"/>
                    <a:pt x="6" y="33"/>
                  </a:cubicBezTo>
                  <a:cubicBezTo>
                    <a:pt x="20" y="5"/>
                    <a:pt x="20" y="5"/>
                    <a:pt x="20" y="5"/>
                  </a:cubicBezTo>
                  <a:cubicBezTo>
                    <a:pt x="20" y="3"/>
                    <a:pt x="20" y="1"/>
                    <a:pt x="18" y="0"/>
                  </a:cubicBezTo>
                  <a:close/>
                  <a:moveTo>
                    <a:pt x="18" y="0"/>
                  </a:moveTo>
                  <a:cubicBezTo>
                    <a:pt x="18" y="0"/>
                    <a:pt x="18" y="0"/>
                    <a:pt x="18" y="0"/>
                  </a:cubicBezTo>
                </a:path>
              </a:pathLst>
            </a:custGeom>
            <a:grpFill/>
            <a:ln w="9525">
              <a:noFill/>
              <a:round/>
            </a:ln>
          </p:spPr>
          <p:txBody>
            <a:bodyPr vert="horz" wrap="square" lIns="121876" tIns="60937" rIns="121876" bIns="60937" numCol="1" anchor="t" anchorCtr="0" compatLnSpc="1"/>
            <a:lstStyle/>
            <a:p>
              <a:endParaRPr lang="en-US" sz="2400"/>
            </a:p>
          </p:txBody>
        </p:sp>
      </p:grpSp>
      <p:sp>
        <p:nvSpPr>
          <p:cNvPr id="31" name="Arc 66"/>
          <p:cNvSpPr/>
          <p:nvPr/>
        </p:nvSpPr>
        <p:spPr>
          <a:xfrm rot="19051047">
            <a:off x="2005970" y="2118230"/>
            <a:ext cx="2180977" cy="218097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2" name="Arc 67"/>
          <p:cNvSpPr/>
          <p:nvPr/>
        </p:nvSpPr>
        <p:spPr>
          <a:xfrm rot="19051047">
            <a:off x="5394488" y="2118230"/>
            <a:ext cx="2180977" cy="218097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3" name="Group 81"/>
          <p:cNvGrpSpPr/>
          <p:nvPr/>
        </p:nvGrpSpPr>
        <p:grpSpPr>
          <a:xfrm>
            <a:off x="8254377" y="1952735"/>
            <a:ext cx="1242832" cy="1243875"/>
            <a:chOff x="6001423" y="1305259"/>
            <a:chExt cx="932464" cy="933245"/>
          </a:xfrm>
        </p:grpSpPr>
        <p:grpSp>
          <p:nvGrpSpPr>
            <p:cNvPr id="34" name="Group 130"/>
            <p:cNvGrpSpPr/>
            <p:nvPr/>
          </p:nvGrpSpPr>
          <p:grpSpPr>
            <a:xfrm>
              <a:off x="6001423" y="1305259"/>
              <a:ext cx="932464" cy="933245"/>
              <a:chOff x="3287425" y="3613920"/>
              <a:chExt cx="648499" cy="649042"/>
            </a:xfrm>
          </p:grpSpPr>
          <p:sp>
            <p:nvSpPr>
              <p:cNvPr id="36" name="Oval 73"/>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37" name="Oval 74"/>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sp>
          <p:nvSpPr>
            <p:cNvPr id="35" name="Rectangle 78"/>
            <p:cNvSpPr/>
            <p:nvPr/>
          </p:nvSpPr>
          <p:spPr>
            <a:xfrm>
              <a:off x="6174563" y="1602604"/>
              <a:ext cx="583546" cy="315538"/>
            </a:xfrm>
            <a:prstGeom prst="rect">
              <a:avLst/>
            </a:prstGeom>
          </p:spPr>
          <p:txBody>
            <a:bodyPr wrap="none">
              <a:spAutoFit/>
            </a:bodyPr>
            <a:lstStyle/>
            <a:p>
              <a:pPr algn="ctr"/>
              <a:r>
                <a:rPr lang="en-US" sz="2135" b="1" dirty="0">
                  <a:solidFill>
                    <a:schemeClr val="bg1"/>
                  </a:solidFill>
                </a:rPr>
                <a:t>100%</a:t>
              </a:r>
            </a:p>
          </p:txBody>
        </p:sp>
      </p:grpSp>
      <p:grpSp>
        <p:nvGrpSpPr>
          <p:cNvPr id="38" name="Group 82"/>
          <p:cNvGrpSpPr/>
          <p:nvPr/>
        </p:nvGrpSpPr>
        <p:grpSpPr>
          <a:xfrm>
            <a:off x="4330029" y="1952735"/>
            <a:ext cx="1242832" cy="1243875"/>
            <a:chOff x="3200111" y="1305259"/>
            <a:chExt cx="932464" cy="933245"/>
          </a:xfrm>
        </p:grpSpPr>
        <p:grpSp>
          <p:nvGrpSpPr>
            <p:cNvPr id="39" name="Group 129"/>
            <p:cNvGrpSpPr/>
            <p:nvPr/>
          </p:nvGrpSpPr>
          <p:grpSpPr>
            <a:xfrm>
              <a:off x="3200111" y="1305259"/>
              <a:ext cx="932464" cy="933245"/>
              <a:chOff x="2779491" y="2517212"/>
              <a:chExt cx="648499" cy="649042"/>
            </a:xfrm>
          </p:grpSpPr>
          <p:sp>
            <p:nvSpPr>
              <p:cNvPr id="41" name="Oval 70"/>
              <p:cNvSpPr>
                <a:spLocks noChangeAspect="1"/>
              </p:cNvSpPr>
              <p:nvPr/>
            </p:nvSpPr>
            <p:spPr>
              <a:xfrm>
                <a:off x="2779491" y="2517212"/>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42" name="Oval 71"/>
              <p:cNvSpPr>
                <a:spLocks noChangeAspect="1"/>
              </p:cNvSpPr>
              <p:nvPr/>
            </p:nvSpPr>
            <p:spPr>
              <a:xfrm>
                <a:off x="2854318" y="2592102"/>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sp>
          <p:nvSpPr>
            <p:cNvPr id="40" name="Rectangle 79"/>
            <p:cNvSpPr/>
            <p:nvPr/>
          </p:nvSpPr>
          <p:spPr>
            <a:xfrm>
              <a:off x="3427482" y="1602604"/>
              <a:ext cx="469289" cy="315538"/>
            </a:xfrm>
            <a:prstGeom prst="rect">
              <a:avLst/>
            </a:prstGeom>
          </p:spPr>
          <p:txBody>
            <a:bodyPr wrap="none">
              <a:spAutoFit/>
            </a:bodyPr>
            <a:lstStyle/>
            <a:p>
              <a:pPr algn="ctr"/>
              <a:r>
                <a:rPr lang="en-US" sz="2135" b="1" dirty="0">
                  <a:solidFill>
                    <a:schemeClr val="bg1"/>
                  </a:solidFill>
                </a:rPr>
                <a:t>50%</a:t>
              </a:r>
            </a:p>
          </p:txBody>
        </p:sp>
      </p:grpSp>
      <p:grpSp>
        <p:nvGrpSpPr>
          <p:cNvPr id="43" name="Group 83"/>
          <p:cNvGrpSpPr/>
          <p:nvPr/>
        </p:nvGrpSpPr>
        <p:grpSpPr>
          <a:xfrm>
            <a:off x="1014097" y="1952735"/>
            <a:ext cx="1242832" cy="1243875"/>
            <a:chOff x="573826" y="1305259"/>
            <a:chExt cx="932464" cy="933245"/>
          </a:xfrm>
        </p:grpSpPr>
        <p:grpSp>
          <p:nvGrpSpPr>
            <p:cNvPr id="44" name="Group 134"/>
            <p:cNvGrpSpPr/>
            <p:nvPr/>
          </p:nvGrpSpPr>
          <p:grpSpPr>
            <a:xfrm>
              <a:off x="573826" y="1305259"/>
              <a:ext cx="932464" cy="933245"/>
              <a:chOff x="3287425" y="1417883"/>
              <a:chExt cx="648499" cy="649042"/>
            </a:xfrm>
          </p:grpSpPr>
          <p:sp>
            <p:nvSpPr>
              <p:cNvPr id="46" name="Oval 76"/>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47" name="Oval 77"/>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grpSp>
        <p:sp>
          <p:nvSpPr>
            <p:cNvPr id="45" name="Rectangle 80"/>
            <p:cNvSpPr/>
            <p:nvPr/>
          </p:nvSpPr>
          <p:spPr>
            <a:xfrm>
              <a:off x="790116" y="1602604"/>
              <a:ext cx="469289" cy="315538"/>
            </a:xfrm>
            <a:prstGeom prst="rect">
              <a:avLst/>
            </a:prstGeom>
          </p:spPr>
          <p:txBody>
            <a:bodyPr wrap="none">
              <a:spAutoFit/>
            </a:bodyPr>
            <a:lstStyle/>
            <a:p>
              <a:pPr algn="ctr"/>
              <a:r>
                <a:rPr lang="en-US" sz="2135" b="1" dirty="0">
                  <a:solidFill>
                    <a:schemeClr val="bg1"/>
                  </a:solidFill>
                </a:rPr>
                <a:t>50%</a:t>
              </a:r>
            </a:p>
          </p:txBody>
        </p:sp>
      </p:grpSp>
      <p:grpSp>
        <p:nvGrpSpPr>
          <p:cNvPr id="48" name="Group 145"/>
          <p:cNvGrpSpPr/>
          <p:nvPr/>
        </p:nvGrpSpPr>
        <p:grpSpPr>
          <a:xfrm>
            <a:off x="1797927" y="2510100"/>
            <a:ext cx="2532103" cy="2070625"/>
            <a:chOff x="1347272" y="1882322"/>
            <a:chExt cx="1899767" cy="1553533"/>
          </a:xfrm>
        </p:grpSpPr>
        <p:sp>
          <p:nvSpPr>
            <p:cNvPr id="49"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0"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1"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sp>
          <p:nvSpPr>
            <p:cNvPr id="52"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3"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sp>
          <p:nvSpPr>
            <p:cNvPr id="54"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sp>
          <p:nvSpPr>
            <p:cNvPr id="55"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6"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7"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8"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59"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60"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121876" tIns="60937" rIns="121876" bIns="60937" numCol="1" anchor="t" anchorCtr="0" compatLnSpc="1"/>
            <a:lstStyle/>
            <a:p>
              <a:endParaRPr lang="en-US" sz="2400"/>
            </a:p>
          </p:txBody>
        </p:sp>
        <p:sp>
          <p:nvSpPr>
            <p:cNvPr id="61"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121876" tIns="60937" rIns="121876" bIns="60937" numCol="1" anchor="t" anchorCtr="0" compatLnSpc="1"/>
            <a:lstStyle/>
            <a:p>
              <a:endParaRPr lang="en-US" sz="2400"/>
            </a:p>
          </p:txBody>
        </p:sp>
        <p:grpSp>
          <p:nvGrpSpPr>
            <p:cNvPr id="62" name="Group 112"/>
            <p:cNvGrpSpPr/>
            <p:nvPr/>
          </p:nvGrpSpPr>
          <p:grpSpPr>
            <a:xfrm flipH="1">
              <a:off x="2251123" y="1882322"/>
              <a:ext cx="995916" cy="974874"/>
              <a:chOff x="703295" y="84831"/>
              <a:chExt cx="1044237" cy="1022174"/>
            </a:xfrm>
            <a:solidFill>
              <a:schemeClr val="accent1"/>
            </a:solidFill>
          </p:grpSpPr>
          <p:sp>
            <p:nvSpPr>
              <p:cNvPr id="63"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876" tIns="60937" rIns="121876" bIns="60937" numCol="1" anchor="t" anchorCtr="0" compatLnSpc="1"/>
              <a:lstStyle/>
              <a:p>
                <a:endParaRPr lang="en-US" sz="2400"/>
              </a:p>
            </p:txBody>
          </p:sp>
          <p:sp>
            <p:nvSpPr>
              <p:cNvPr id="64"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876" tIns="60937" rIns="121876" bIns="60937" numCol="1" anchor="t" anchorCtr="0" compatLnSpc="1"/>
              <a:lstStyle/>
              <a:p>
                <a:endParaRPr lang="en-US" sz="2400"/>
              </a:p>
            </p:txBody>
          </p:sp>
          <p:sp>
            <p:nvSpPr>
              <p:cNvPr id="65"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876" tIns="60937" rIns="121876" bIns="60937" numCol="1" anchor="t" anchorCtr="0" compatLnSpc="1"/>
              <a:lstStyle/>
              <a:p>
                <a:endParaRPr lang="en-US" sz="2400"/>
              </a:p>
            </p:txBody>
          </p:sp>
          <p:sp>
            <p:nvSpPr>
              <p:cNvPr id="66"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876" tIns="60937" rIns="121876" bIns="60937" numCol="1" anchor="t" anchorCtr="0" compatLnSpc="1"/>
              <a:lstStyle/>
              <a:p>
                <a:endParaRPr lang="en-US" sz="2400"/>
              </a:p>
            </p:txBody>
          </p:sp>
          <p:sp>
            <p:nvSpPr>
              <p:cNvPr id="67"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68"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876" tIns="60937" rIns="121876" bIns="60937" numCol="1" anchor="t" anchorCtr="0" compatLnSpc="1"/>
              <a:lstStyle/>
              <a:p>
                <a:endParaRPr lang="en-US" sz="2400"/>
              </a:p>
            </p:txBody>
          </p:sp>
          <p:sp>
            <p:nvSpPr>
              <p:cNvPr id="69"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0"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1"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876" tIns="60937" rIns="121876" bIns="60937" numCol="1" anchor="t" anchorCtr="0" compatLnSpc="1"/>
              <a:lstStyle/>
              <a:p>
                <a:endParaRPr lang="en-US" sz="2400"/>
              </a:p>
            </p:txBody>
          </p:sp>
          <p:sp>
            <p:nvSpPr>
              <p:cNvPr id="72"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876" tIns="60937" rIns="121876" bIns="60937" numCol="1" anchor="t" anchorCtr="0" compatLnSpc="1"/>
              <a:lstStyle/>
              <a:p>
                <a:endParaRPr lang="en-US" sz="2400"/>
              </a:p>
            </p:txBody>
          </p:sp>
          <p:sp>
            <p:nvSpPr>
              <p:cNvPr id="73"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4"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5"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876" tIns="60937" rIns="121876" bIns="60937" numCol="1" anchor="t" anchorCtr="0" compatLnSpc="1"/>
              <a:lstStyle/>
              <a:p>
                <a:endParaRPr lang="en-US" sz="2400"/>
              </a:p>
            </p:txBody>
          </p:sp>
          <p:sp>
            <p:nvSpPr>
              <p:cNvPr id="76"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876" tIns="60937" rIns="121876" bIns="60937" numCol="1" anchor="t" anchorCtr="0" compatLnSpc="1"/>
              <a:lstStyle/>
              <a:p>
                <a:endParaRPr lang="en-US" sz="2400"/>
              </a:p>
            </p:txBody>
          </p:sp>
          <p:sp>
            <p:nvSpPr>
              <p:cNvPr id="77"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876" tIns="60937" rIns="121876" bIns="60937" numCol="1" anchor="t" anchorCtr="0" compatLnSpc="1"/>
              <a:lstStyle/>
              <a:p>
                <a:endParaRPr lang="en-US" sz="2400"/>
              </a:p>
            </p:txBody>
          </p:sp>
        </p:grpSp>
      </p:grpSp>
      <p:sp>
        <p:nvSpPr>
          <p:cNvPr id="78" name="矩形 77"/>
          <p:cNvSpPr/>
          <p:nvPr/>
        </p:nvSpPr>
        <p:spPr>
          <a:xfrm>
            <a:off x="1508995" y="4825013"/>
            <a:ext cx="2199397" cy="1200329"/>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a:t>
            </a:r>
          </a:p>
        </p:txBody>
      </p:sp>
      <p:sp>
        <p:nvSpPr>
          <p:cNvPr id="79" name="矩形 78"/>
          <p:cNvSpPr/>
          <p:nvPr/>
        </p:nvSpPr>
        <p:spPr>
          <a:xfrm>
            <a:off x="5211048" y="4825013"/>
            <a:ext cx="2199397" cy="1200329"/>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a:t>
            </a:r>
          </a:p>
        </p:txBody>
      </p:sp>
      <p:sp>
        <p:nvSpPr>
          <p:cNvPr id="80" name="矩形 79"/>
          <p:cNvSpPr/>
          <p:nvPr/>
        </p:nvSpPr>
        <p:spPr>
          <a:xfrm>
            <a:off x="8860852" y="4811310"/>
            <a:ext cx="2199397" cy="1200329"/>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downRight)">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3000"/>
                            </p:stCondLst>
                            <p:childTnLst>
                              <p:par>
                                <p:cTn id="39" presetID="18" presetClass="entr" presetSubtype="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1" grpId="0" animBg="1"/>
      <p:bldP spid="32" grpId="0" animBg="1"/>
      <p:bldP spid="78" grpId="0"/>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 name="Chart 123"/>
          <p:cNvGraphicFramePr/>
          <p:nvPr/>
        </p:nvGraphicFramePr>
        <p:xfrm>
          <a:off x="4204977" y="1807608"/>
          <a:ext cx="3782047" cy="3522133"/>
        </p:xfrm>
        <a:graphic>
          <a:graphicData uri="http://schemas.openxmlformats.org/drawingml/2006/chart">
            <c:chart xmlns:c="http://schemas.openxmlformats.org/drawingml/2006/chart" xmlns:r="http://schemas.openxmlformats.org/officeDocument/2006/relationships" r:id="rId3"/>
          </a:graphicData>
        </a:graphic>
      </p:graphicFrame>
      <p:sp>
        <p:nvSpPr>
          <p:cNvPr id="149" name="Rectangle 12"/>
          <p:cNvSpPr/>
          <p:nvPr/>
        </p:nvSpPr>
        <p:spPr bwMode="auto">
          <a:xfrm>
            <a:off x="2130426" y="740701"/>
            <a:ext cx="79311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70000"/>
              </a:lnSpc>
            </a:pPr>
            <a:r>
              <a:rPr lang="zh-CN" altLang="en-US" sz="3735" dirty="0">
                <a:latin typeface="Agency FB" panose="020B0503020202020204" pitchFamily="34" charset="0"/>
                <a:ea typeface="MS PGothic" panose="020B0600070205080204" pitchFamily="34" charset="-128"/>
                <a:cs typeface="Bebas Neue" charset="0"/>
                <a:sym typeface="Bebas Neue" charset="0"/>
              </a:rPr>
              <a:t>点击添加文字</a:t>
            </a:r>
          </a:p>
        </p:txBody>
      </p:sp>
      <p:grpSp>
        <p:nvGrpSpPr>
          <p:cNvPr id="2" name="Group 1"/>
          <p:cNvGrpSpPr/>
          <p:nvPr/>
        </p:nvGrpSpPr>
        <p:grpSpPr>
          <a:xfrm>
            <a:off x="1214817" y="1352069"/>
            <a:ext cx="9777727" cy="595555"/>
            <a:chOff x="911112" y="1014052"/>
            <a:chExt cx="7333295" cy="446666"/>
          </a:xfrm>
        </p:grpSpPr>
        <p:sp>
          <p:nvSpPr>
            <p:cNvPr id="151" name="Rectangle 14"/>
            <p:cNvSpPr/>
            <p:nvPr/>
          </p:nvSpPr>
          <p:spPr bwMode="auto">
            <a:xfrm>
              <a:off x="1000125" y="1014052"/>
              <a:ext cx="7028259" cy="3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But also the leap into electronic typesetting, remaining essentially.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Ipsum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is simply dummy text of printing and typesetting industry.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Ipsum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has been the industry standard dummy text ever since but also the leap into electronic.</a:t>
              </a:r>
            </a:p>
          </p:txBody>
        </p:sp>
        <p:sp>
          <p:nvSpPr>
            <p:cNvPr id="155" name="Line 13"/>
            <p:cNvSpPr>
              <a:spLocks noChangeShapeType="1"/>
            </p:cNvSpPr>
            <p:nvPr/>
          </p:nvSpPr>
          <p:spPr bwMode="auto">
            <a:xfrm>
              <a:off x="911112" y="1460718"/>
              <a:ext cx="7333295" cy="0"/>
            </a:xfrm>
            <a:prstGeom prst="line">
              <a:avLst/>
            </a:prstGeom>
            <a:noFill/>
            <a:ln w="3175"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grpSp>
        <p:nvGrpSpPr>
          <p:cNvPr id="156" name="Group 22"/>
          <p:cNvGrpSpPr/>
          <p:nvPr/>
        </p:nvGrpSpPr>
        <p:grpSpPr bwMode="auto">
          <a:xfrm>
            <a:off x="1316304" y="2636091"/>
            <a:ext cx="2000251" cy="1003301"/>
            <a:chOff x="0" y="0"/>
            <a:chExt cx="2360" cy="1264"/>
          </a:xfrm>
        </p:grpSpPr>
        <p:sp>
          <p:nvSpPr>
            <p:cNvPr id="157"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zh-CN" altLang="en-US" sz="21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158"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sp>
        <p:nvSpPr>
          <p:cNvPr id="159" name="Freeform 25"/>
          <p:cNvSpPr/>
          <p:nvPr/>
        </p:nvSpPr>
        <p:spPr bwMode="auto">
          <a:xfrm>
            <a:off x="3502745" y="2498938"/>
            <a:ext cx="2220409" cy="250231"/>
          </a:xfrm>
          <a:custGeom>
            <a:avLst/>
            <a:gdLst>
              <a:gd name="T0" fmla="*/ 0 w 21600"/>
              <a:gd name="T1" fmla="*/ 21600 h 21600"/>
              <a:gd name="T2" fmla="*/ 6860 w 21600"/>
              <a:gd name="T3" fmla="*/ 21600 h 21600"/>
              <a:gd name="T4" fmla="*/ 6860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160" name="Freeform 26"/>
          <p:cNvSpPr/>
          <p:nvPr/>
        </p:nvSpPr>
        <p:spPr bwMode="auto">
          <a:xfrm>
            <a:off x="3504986" y="3688869"/>
            <a:ext cx="1630908" cy="747016"/>
          </a:xfrm>
          <a:custGeom>
            <a:avLst/>
            <a:gdLst>
              <a:gd name="T0" fmla="*/ 0 w 21600"/>
              <a:gd name="T1" fmla="*/ 21600 h 21600"/>
              <a:gd name="T2" fmla="*/ 6860 w 21600"/>
              <a:gd name="T3" fmla="*/ 21600 h 21600"/>
              <a:gd name="T4" fmla="*/ 6860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6860" y="21600"/>
                </a:lnTo>
                <a:lnTo>
                  <a:pt x="6860" y="0"/>
                </a:lnTo>
                <a:lnTo>
                  <a:pt x="21600" y="0"/>
                </a:lnTo>
              </a:path>
            </a:pathLst>
          </a:custGeom>
          <a:noFill/>
          <a:ln w="3175" cap="flat">
            <a:solidFill>
              <a:schemeClr val="tx1"/>
            </a:solidFill>
            <a:prstDash val="solid"/>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161" name="Freeform 30"/>
          <p:cNvSpPr/>
          <p:nvPr/>
        </p:nvSpPr>
        <p:spPr bwMode="auto">
          <a:xfrm flipV="1">
            <a:off x="6549974" y="2498938"/>
            <a:ext cx="2001303" cy="25023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chemeClr val="tx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sp>
        <p:nvSpPr>
          <p:cNvPr id="162" name="Freeform 31"/>
          <p:cNvSpPr/>
          <p:nvPr/>
        </p:nvSpPr>
        <p:spPr bwMode="auto">
          <a:xfrm>
            <a:off x="6622003" y="4274952"/>
            <a:ext cx="1932552" cy="40005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3175" cap="flat">
            <a:solidFill>
              <a:schemeClr val="tx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nvGrpSpPr>
          <p:cNvPr id="163" name="Group 22"/>
          <p:cNvGrpSpPr/>
          <p:nvPr/>
        </p:nvGrpSpPr>
        <p:grpSpPr bwMode="auto">
          <a:xfrm>
            <a:off x="1316304" y="4201927"/>
            <a:ext cx="2000251" cy="1003301"/>
            <a:chOff x="0" y="0"/>
            <a:chExt cx="2360" cy="1264"/>
          </a:xfrm>
        </p:grpSpPr>
        <p:sp>
          <p:nvSpPr>
            <p:cNvPr id="164"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zh-CN" altLang="en-US" sz="21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165"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166" name="Group 22"/>
          <p:cNvGrpSpPr/>
          <p:nvPr/>
        </p:nvGrpSpPr>
        <p:grpSpPr bwMode="auto">
          <a:xfrm>
            <a:off x="8888821" y="2636091"/>
            <a:ext cx="2000251" cy="1003301"/>
            <a:chOff x="0" y="0"/>
            <a:chExt cx="2360" cy="1264"/>
          </a:xfrm>
        </p:grpSpPr>
        <p:sp>
          <p:nvSpPr>
            <p:cNvPr id="167"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168"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169" name="Group 22"/>
          <p:cNvGrpSpPr/>
          <p:nvPr/>
        </p:nvGrpSpPr>
        <p:grpSpPr bwMode="auto">
          <a:xfrm>
            <a:off x="8888821" y="4125727"/>
            <a:ext cx="2000251" cy="1003301"/>
            <a:chOff x="0" y="0"/>
            <a:chExt cx="2360" cy="1264"/>
          </a:xfrm>
        </p:grpSpPr>
        <p:sp>
          <p:nvSpPr>
            <p:cNvPr id="170"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171"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172" name="Group 41"/>
          <p:cNvGrpSpPr/>
          <p:nvPr/>
        </p:nvGrpSpPr>
        <p:grpSpPr bwMode="auto">
          <a:xfrm>
            <a:off x="1323975" y="5434674"/>
            <a:ext cx="9550400" cy="682625"/>
            <a:chOff x="0" y="140"/>
            <a:chExt cx="12032" cy="860"/>
          </a:xfrm>
        </p:grpSpPr>
        <p:sp>
          <p:nvSpPr>
            <p:cNvPr id="173" name="Rectangle 42"/>
            <p:cNvSpPr/>
            <p:nvPr/>
          </p:nvSpPr>
          <p:spPr bwMode="auto">
            <a:xfrm rot="10800000" flipH="1">
              <a:off x="0" y="140"/>
              <a:ext cx="12032" cy="860"/>
            </a:xfrm>
            <a:prstGeom prst="rect">
              <a:avLst/>
            </a:prstGeom>
            <a:solidFill>
              <a:schemeClr val="accent3"/>
            </a:solidFill>
            <a:ln>
              <a:noFill/>
            </a:ln>
            <a:extLst>
              <a:ext uri="{91240B29-F687-4F45-9708-019B960494DF}">
                <a14:hiddenLine xmlns:a14="http://schemas.microsoft.com/office/drawing/2010/main" w="25400">
                  <a:solidFill>
                    <a:srgbClr val="FD8200"/>
                  </a:solidFill>
                  <a:miter lim="800000"/>
                  <a:headEnd type="none" w="med" len="med"/>
                  <a:tailEnd type="none" w="med" len="med"/>
                </a14:hiddenLine>
              </a:ext>
            </a:extLst>
          </p:spPr>
          <p:txBody>
            <a:bodyPr lIns="0" tIns="0" rIns="0" bIns="0"/>
            <a:lstStyle/>
            <a:p>
              <a:endParaRPr lang="en-US" sz="2400"/>
            </a:p>
          </p:txBody>
        </p:sp>
        <p:sp>
          <p:nvSpPr>
            <p:cNvPr id="174" name="Rectangle 43"/>
            <p:cNvSpPr/>
            <p:nvPr/>
          </p:nvSpPr>
          <p:spPr bwMode="auto">
            <a:xfrm>
              <a:off x="420" y="271"/>
              <a:ext cx="11249"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200" dirty="0" err="1">
                  <a:solidFill>
                    <a:srgbClr val="FFFFFF"/>
                  </a:solidFill>
                  <a:latin typeface="Lato Regular" charset="0"/>
                  <a:ea typeface="MS PGothic" panose="020B0600070205080204" pitchFamily="34" charset="-128"/>
                  <a:cs typeface="Lato Regular" charset="0"/>
                  <a:sym typeface="Lato Regular" charset="0"/>
                </a:rPr>
                <a:t>Lorem</a:t>
              </a:r>
              <a:r>
                <a:rPr lang="en-US" sz="1200" dirty="0">
                  <a:solidFill>
                    <a:srgbClr val="FFFFFF"/>
                  </a:solidFill>
                  <a:latin typeface="Lato Regular" charset="0"/>
                  <a:ea typeface="MS PGothic" panose="020B0600070205080204" pitchFamily="34" charset="-128"/>
                  <a:cs typeface="Lato Regular" charset="0"/>
                  <a:sym typeface="Lato Regular" charset="0"/>
                </a:rPr>
                <a:t> </a:t>
              </a:r>
              <a:r>
                <a:rPr lang="en-US" sz="1200" dirty="0" err="1">
                  <a:solidFill>
                    <a:srgbClr val="FFFFFF"/>
                  </a:solidFill>
                  <a:latin typeface="Lato Regular" charset="0"/>
                  <a:ea typeface="MS PGothic" panose="020B0600070205080204" pitchFamily="34" charset="-128"/>
                  <a:cs typeface="Lato Regular" charset="0"/>
                  <a:sym typeface="Lato Regular" charset="0"/>
                </a:rPr>
                <a:t>Ipsum</a:t>
              </a:r>
              <a:r>
                <a:rPr lang="en-US" sz="1200" dirty="0">
                  <a:solidFill>
                    <a:srgbClr val="FFFFFF"/>
                  </a:solidFill>
                  <a:latin typeface="Lato Regular" charset="0"/>
                  <a:ea typeface="MS PGothic" panose="020B0600070205080204" pitchFamily="34" charset="-128"/>
                  <a:cs typeface="Lato Regular" charset="0"/>
                  <a:sym typeface="Lato Regular" charset="0"/>
                </a:rPr>
                <a:t> is simply dummy text of the printing and typesetting industry. </a:t>
              </a:r>
              <a:r>
                <a:rPr lang="en-US" sz="1200" dirty="0" err="1">
                  <a:solidFill>
                    <a:srgbClr val="FFFFFF"/>
                  </a:solidFill>
                  <a:latin typeface="Lato Regular" charset="0"/>
                  <a:ea typeface="MS PGothic" panose="020B0600070205080204" pitchFamily="34" charset="-128"/>
                  <a:cs typeface="Lato Regular" charset="0"/>
                  <a:sym typeface="Lato Regular" charset="0"/>
                </a:rPr>
                <a:t>Lorem</a:t>
              </a:r>
              <a:r>
                <a:rPr lang="en-US" sz="1200" dirty="0">
                  <a:solidFill>
                    <a:srgbClr val="FFFFFF"/>
                  </a:solidFill>
                  <a:latin typeface="Lato Regular" charset="0"/>
                  <a:ea typeface="MS PGothic" panose="020B0600070205080204" pitchFamily="34" charset="-128"/>
                  <a:cs typeface="Lato Regular" charset="0"/>
                  <a:sym typeface="Lato Regular" charset="0"/>
                </a:rPr>
                <a:t> </a:t>
              </a:r>
              <a:r>
                <a:rPr lang="en-US" sz="1200" dirty="0" err="1">
                  <a:solidFill>
                    <a:srgbClr val="FFFFFF"/>
                  </a:solidFill>
                  <a:latin typeface="Lato Regular" charset="0"/>
                  <a:ea typeface="MS PGothic" panose="020B0600070205080204" pitchFamily="34" charset="-128"/>
                  <a:cs typeface="Lato Regular" charset="0"/>
                  <a:sym typeface="Lato Regular" charset="0"/>
                </a:rPr>
                <a:t>Ipsum</a:t>
              </a:r>
              <a:r>
                <a:rPr lang="en-US" sz="1200" dirty="0">
                  <a:solidFill>
                    <a:srgbClr val="FFFFFF"/>
                  </a:solidFill>
                  <a:latin typeface="Lato Regular" charset="0"/>
                  <a:ea typeface="MS PGothic" panose="020B0600070205080204" pitchFamily="34" charset="-128"/>
                  <a:cs typeface="Lato Regular" charset="0"/>
                  <a:sym typeface="Lato Regular" charset="0"/>
                </a:rPr>
                <a:t> has been the industry's standard dummy text ever since the 1500s when an unknown. </a:t>
              </a:r>
              <a:r>
                <a:rPr lang="en-US" sz="1200" dirty="0" err="1">
                  <a:solidFill>
                    <a:srgbClr val="FFFFFF"/>
                  </a:solidFill>
                  <a:latin typeface="Lato Regular" charset="0"/>
                  <a:ea typeface="MS PGothic" panose="020B0600070205080204" pitchFamily="34" charset="-128"/>
                  <a:cs typeface="Lato Regular" charset="0"/>
                  <a:sym typeface="Lato Regular" charset="0"/>
                </a:rPr>
                <a:t>Lorem</a:t>
              </a:r>
              <a:r>
                <a:rPr lang="en-US" sz="1200" dirty="0">
                  <a:solidFill>
                    <a:srgbClr val="FFFFFF"/>
                  </a:solidFill>
                  <a:latin typeface="Lato Regular" charset="0"/>
                  <a:ea typeface="MS PGothic" panose="020B0600070205080204" pitchFamily="34" charset="-128"/>
                  <a:cs typeface="Lato Regular" charset="0"/>
                  <a:sym typeface="Lato Regular" charset="0"/>
                </a:rPr>
                <a:t> </a:t>
              </a:r>
              <a:r>
                <a:rPr lang="en-US" sz="1200" dirty="0" err="1">
                  <a:solidFill>
                    <a:srgbClr val="FFFFFF"/>
                  </a:solidFill>
                  <a:latin typeface="Lato Regular" charset="0"/>
                  <a:ea typeface="MS PGothic" panose="020B0600070205080204" pitchFamily="34" charset="-128"/>
                  <a:cs typeface="Lato Regular" charset="0"/>
                  <a:sym typeface="Lato Regular" charset="0"/>
                </a:rPr>
                <a:t>Ipsum</a:t>
              </a:r>
              <a:r>
                <a:rPr lang="en-US" sz="1200" dirty="0">
                  <a:solidFill>
                    <a:srgbClr val="FFFFFF"/>
                  </a:solidFill>
                  <a:latin typeface="Lato Regular" charset="0"/>
                  <a:ea typeface="MS PGothic" panose="020B0600070205080204" pitchFamily="34" charset="-128"/>
                  <a:cs typeface="Lato Regular" charset="0"/>
                  <a:sym typeface="Lato Regular" charset="0"/>
                </a:rPr>
                <a:t> is simply dummy text of the printing and typesetting industry.</a:t>
              </a:r>
            </a:p>
          </p:txBody>
        </p:sp>
      </p:gr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fill="hold"/>
                                        <p:tgtEl>
                                          <p:spTgt spid="149"/>
                                        </p:tgtEl>
                                        <p:attrNameLst>
                                          <p:attrName>ppt_x</p:attrName>
                                        </p:attrNameLst>
                                      </p:cBhvr>
                                      <p:tavLst>
                                        <p:tav tm="0">
                                          <p:val>
                                            <p:strVal val="#ppt_x"/>
                                          </p:val>
                                        </p:tav>
                                        <p:tav tm="100000">
                                          <p:val>
                                            <p:strVal val="#ppt_x"/>
                                          </p:val>
                                        </p:tav>
                                      </p:tavLst>
                                    </p:anim>
                                    <p:anim calcmode="lin" valueType="num">
                                      <p:cBhvr additive="base">
                                        <p:cTn id="8" dur="500" fill="hold"/>
                                        <p:tgtEl>
                                          <p:spTgt spid="14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4">
                                            <p:graphicEl>
                                              <a:chart seriesIdx="-3" categoryIdx="-3" bldStep="gridLegend"/>
                                            </p:graphicEl>
                                          </p:spTgt>
                                        </p:tgtEl>
                                        <p:attrNameLst>
                                          <p:attrName>style.visibility</p:attrName>
                                        </p:attrNameLst>
                                      </p:cBhvr>
                                      <p:to>
                                        <p:strVal val="visible"/>
                                      </p:to>
                                    </p:set>
                                    <p:animEffect transition="in" filter="wipe(up)">
                                      <p:cBhvr>
                                        <p:cTn id="16" dur="500"/>
                                        <p:tgtEl>
                                          <p:spTgt spid="124">
                                            <p:graphicEl>
                                              <a:chart seriesIdx="-3" categoryIdx="-3" bldStep="gridLegend"/>
                                            </p:graphicEl>
                                          </p:spTgt>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4">
                                            <p:graphicEl>
                                              <a:chart seriesIdx="-4" categoryIdx="0" bldStep="category"/>
                                            </p:graphicEl>
                                          </p:spTgt>
                                        </p:tgtEl>
                                        <p:attrNameLst>
                                          <p:attrName>style.visibility</p:attrName>
                                        </p:attrNameLst>
                                      </p:cBhvr>
                                      <p:to>
                                        <p:strVal val="visible"/>
                                      </p:to>
                                    </p:set>
                                    <p:animEffect transition="in" filter="wipe(up)">
                                      <p:cBhvr>
                                        <p:cTn id="20" dur="500"/>
                                        <p:tgtEl>
                                          <p:spTgt spid="124">
                                            <p:graphicEl>
                                              <a:chart seriesIdx="-4" categoryIdx="0" bldStep="category"/>
                                            </p:graphic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wipe(left)">
                                      <p:cBhvr>
                                        <p:cTn id="24" dur="500"/>
                                        <p:tgtEl>
                                          <p:spTgt spid="161"/>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66"/>
                                        </p:tgtEl>
                                        <p:attrNameLst>
                                          <p:attrName>style.visibility</p:attrName>
                                        </p:attrNameLst>
                                      </p:cBhvr>
                                      <p:to>
                                        <p:strVal val="visible"/>
                                      </p:to>
                                    </p:set>
                                    <p:anim calcmode="lin" valueType="num">
                                      <p:cBhvr additive="base">
                                        <p:cTn id="28" dur="500" fill="hold"/>
                                        <p:tgtEl>
                                          <p:spTgt spid="166"/>
                                        </p:tgtEl>
                                        <p:attrNameLst>
                                          <p:attrName>ppt_x</p:attrName>
                                        </p:attrNameLst>
                                      </p:cBhvr>
                                      <p:tavLst>
                                        <p:tav tm="0">
                                          <p:val>
                                            <p:strVal val="1+#ppt_w/2"/>
                                          </p:val>
                                        </p:tav>
                                        <p:tav tm="100000">
                                          <p:val>
                                            <p:strVal val="#ppt_x"/>
                                          </p:val>
                                        </p:tav>
                                      </p:tavLst>
                                    </p:anim>
                                    <p:anim calcmode="lin" valueType="num">
                                      <p:cBhvr additive="base">
                                        <p:cTn id="29" dur="500" fill="hold"/>
                                        <p:tgtEl>
                                          <p:spTgt spid="16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24">
                                            <p:graphicEl>
                                              <a:chart seriesIdx="-4" categoryIdx="1" bldStep="category"/>
                                            </p:graphicEl>
                                          </p:spTgt>
                                        </p:tgtEl>
                                        <p:attrNameLst>
                                          <p:attrName>style.visibility</p:attrName>
                                        </p:attrNameLst>
                                      </p:cBhvr>
                                      <p:to>
                                        <p:strVal val="visible"/>
                                      </p:to>
                                    </p:set>
                                    <p:animEffect transition="in" filter="wipe(right)">
                                      <p:cBhvr>
                                        <p:cTn id="33" dur="500"/>
                                        <p:tgtEl>
                                          <p:spTgt spid="124">
                                            <p:graphicEl>
                                              <a:chart seriesIdx="-4" categoryIdx="1" bldStep="category"/>
                                            </p:graphicEl>
                                          </p:spTgt>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ipe(left)">
                                      <p:cBhvr>
                                        <p:cTn id="37" dur="500"/>
                                        <p:tgtEl>
                                          <p:spTgt spid="162"/>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169"/>
                                        </p:tgtEl>
                                        <p:attrNameLst>
                                          <p:attrName>style.visibility</p:attrName>
                                        </p:attrNameLst>
                                      </p:cBhvr>
                                      <p:to>
                                        <p:strVal val="visible"/>
                                      </p:to>
                                    </p:set>
                                    <p:anim calcmode="lin" valueType="num">
                                      <p:cBhvr additive="base">
                                        <p:cTn id="41" dur="500" fill="hold"/>
                                        <p:tgtEl>
                                          <p:spTgt spid="169"/>
                                        </p:tgtEl>
                                        <p:attrNameLst>
                                          <p:attrName>ppt_x</p:attrName>
                                        </p:attrNameLst>
                                      </p:cBhvr>
                                      <p:tavLst>
                                        <p:tav tm="0">
                                          <p:val>
                                            <p:strVal val="1+#ppt_w/2"/>
                                          </p:val>
                                        </p:tav>
                                        <p:tav tm="100000">
                                          <p:val>
                                            <p:strVal val="#ppt_x"/>
                                          </p:val>
                                        </p:tav>
                                      </p:tavLst>
                                    </p:anim>
                                    <p:anim calcmode="lin" valueType="num">
                                      <p:cBhvr additive="base">
                                        <p:cTn id="42" dur="500" fill="hold"/>
                                        <p:tgtEl>
                                          <p:spTgt spid="16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124">
                                            <p:graphicEl>
                                              <a:chart seriesIdx="-4" categoryIdx="2" bldStep="category"/>
                                            </p:graphicEl>
                                          </p:spTgt>
                                        </p:tgtEl>
                                        <p:attrNameLst>
                                          <p:attrName>style.visibility</p:attrName>
                                        </p:attrNameLst>
                                      </p:cBhvr>
                                      <p:to>
                                        <p:strVal val="visible"/>
                                      </p:to>
                                    </p:set>
                                    <p:animEffect transition="in" filter="wipe(down)">
                                      <p:cBhvr>
                                        <p:cTn id="46" dur="500"/>
                                        <p:tgtEl>
                                          <p:spTgt spid="124">
                                            <p:graphicEl>
                                              <a:chart seriesIdx="-4" categoryIdx="2" bldStep="category"/>
                                            </p:graphicEl>
                                          </p:spTgt>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right)">
                                      <p:cBhvr>
                                        <p:cTn id="50" dur="500"/>
                                        <p:tgtEl>
                                          <p:spTgt spid="160"/>
                                        </p:tgtEl>
                                      </p:cBhvr>
                                    </p:animEffect>
                                  </p:childTnLst>
                                </p:cTn>
                              </p:par>
                            </p:childTnLst>
                          </p:cTn>
                        </p:par>
                        <p:par>
                          <p:cTn id="51" fill="hold">
                            <p:stCondLst>
                              <p:cond delay="5500"/>
                            </p:stCondLst>
                            <p:childTnLst>
                              <p:par>
                                <p:cTn id="52" presetID="2" presetClass="entr" presetSubtype="8" fill="hold" nodeType="afterEffect">
                                  <p:stCondLst>
                                    <p:cond delay="0"/>
                                  </p:stCondLst>
                                  <p:childTnLst>
                                    <p:set>
                                      <p:cBhvr>
                                        <p:cTn id="53" dur="1" fill="hold">
                                          <p:stCondLst>
                                            <p:cond delay="0"/>
                                          </p:stCondLst>
                                        </p:cTn>
                                        <p:tgtEl>
                                          <p:spTgt spid="163"/>
                                        </p:tgtEl>
                                        <p:attrNameLst>
                                          <p:attrName>style.visibility</p:attrName>
                                        </p:attrNameLst>
                                      </p:cBhvr>
                                      <p:to>
                                        <p:strVal val="visible"/>
                                      </p:to>
                                    </p:set>
                                    <p:anim calcmode="lin" valueType="num">
                                      <p:cBhvr additive="base">
                                        <p:cTn id="54" dur="500" fill="hold"/>
                                        <p:tgtEl>
                                          <p:spTgt spid="163"/>
                                        </p:tgtEl>
                                        <p:attrNameLst>
                                          <p:attrName>ppt_x</p:attrName>
                                        </p:attrNameLst>
                                      </p:cBhvr>
                                      <p:tavLst>
                                        <p:tav tm="0">
                                          <p:val>
                                            <p:strVal val="0-#ppt_w/2"/>
                                          </p:val>
                                        </p:tav>
                                        <p:tav tm="100000">
                                          <p:val>
                                            <p:strVal val="#ppt_x"/>
                                          </p:val>
                                        </p:tav>
                                      </p:tavLst>
                                    </p:anim>
                                    <p:anim calcmode="lin" valueType="num">
                                      <p:cBhvr additive="base">
                                        <p:cTn id="55" dur="500" fill="hold"/>
                                        <p:tgtEl>
                                          <p:spTgt spid="16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24">
                                            <p:graphicEl>
                                              <a:chart seriesIdx="-4" categoryIdx="3" bldStep="category"/>
                                            </p:graphicEl>
                                          </p:spTgt>
                                        </p:tgtEl>
                                        <p:attrNameLst>
                                          <p:attrName>style.visibility</p:attrName>
                                        </p:attrNameLst>
                                      </p:cBhvr>
                                      <p:to>
                                        <p:strVal val="visible"/>
                                      </p:to>
                                    </p:set>
                                    <p:animEffect transition="in" filter="wipe(down)">
                                      <p:cBhvr>
                                        <p:cTn id="59" dur="500"/>
                                        <p:tgtEl>
                                          <p:spTgt spid="124">
                                            <p:graphicEl>
                                              <a:chart seriesIdx="-4" categoryIdx="3" bldStep="category"/>
                                            </p:graphicEl>
                                          </p:spTgt>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24">
                                            <p:graphicEl>
                                              <a:chart seriesIdx="-4" categoryIdx="4" bldStep="category"/>
                                            </p:graphicEl>
                                          </p:spTgt>
                                        </p:tgtEl>
                                        <p:attrNameLst>
                                          <p:attrName>style.visibility</p:attrName>
                                        </p:attrNameLst>
                                      </p:cBhvr>
                                      <p:to>
                                        <p:strVal val="visible"/>
                                      </p:to>
                                    </p:set>
                                    <p:animEffect transition="in" filter="wipe(left)">
                                      <p:cBhvr>
                                        <p:cTn id="63" dur="500"/>
                                        <p:tgtEl>
                                          <p:spTgt spid="124">
                                            <p:graphicEl>
                                              <a:chart seriesIdx="-4" categoryIdx="4" bldStep="category"/>
                                            </p:graphicEl>
                                          </p:spTgt>
                                        </p:tgtEl>
                                      </p:cBhvr>
                                    </p:animEffect>
                                  </p:childTnLst>
                                </p:cTn>
                              </p:par>
                            </p:childTnLst>
                          </p:cTn>
                        </p:par>
                        <p:par>
                          <p:cTn id="64" fill="hold">
                            <p:stCondLst>
                              <p:cond delay="7000"/>
                            </p:stCondLst>
                            <p:childTnLst>
                              <p:par>
                                <p:cTn id="65" presetID="22" presetClass="entr" presetSubtype="2" fill="hold" grpId="0" nodeType="after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wipe(right)">
                                      <p:cBhvr>
                                        <p:cTn id="67" dur="500"/>
                                        <p:tgtEl>
                                          <p:spTgt spid="159"/>
                                        </p:tgtEl>
                                      </p:cBhvr>
                                    </p:animEffect>
                                  </p:childTnLst>
                                </p:cTn>
                              </p:par>
                            </p:childTnLst>
                          </p:cTn>
                        </p:par>
                        <p:par>
                          <p:cTn id="68" fill="hold">
                            <p:stCondLst>
                              <p:cond delay="7500"/>
                            </p:stCondLst>
                            <p:childTnLst>
                              <p:par>
                                <p:cTn id="69" presetID="2" presetClass="entr" presetSubtype="8" fill="hold" nodeType="afterEffect">
                                  <p:stCondLst>
                                    <p:cond delay="0"/>
                                  </p:stCondLst>
                                  <p:childTnLst>
                                    <p:set>
                                      <p:cBhvr>
                                        <p:cTn id="70" dur="1" fill="hold">
                                          <p:stCondLst>
                                            <p:cond delay="0"/>
                                          </p:stCondLst>
                                        </p:cTn>
                                        <p:tgtEl>
                                          <p:spTgt spid="156"/>
                                        </p:tgtEl>
                                        <p:attrNameLst>
                                          <p:attrName>style.visibility</p:attrName>
                                        </p:attrNameLst>
                                      </p:cBhvr>
                                      <p:to>
                                        <p:strVal val="visible"/>
                                      </p:to>
                                    </p:set>
                                    <p:anim calcmode="lin" valueType="num">
                                      <p:cBhvr additive="base">
                                        <p:cTn id="71" dur="500" fill="hold"/>
                                        <p:tgtEl>
                                          <p:spTgt spid="156"/>
                                        </p:tgtEl>
                                        <p:attrNameLst>
                                          <p:attrName>ppt_x</p:attrName>
                                        </p:attrNameLst>
                                      </p:cBhvr>
                                      <p:tavLst>
                                        <p:tav tm="0">
                                          <p:val>
                                            <p:strVal val="0-#ppt_w/2"/>
                                          </p:val>
                                        </p:tav>
                                        <p:tav tm="100000">
                                          <p:val>
                                            <p:strVal val="#ppt_x"/>
                                          </p:val>
                                        </p:tav>
                                      </p:tavLst>
                                    </p:anim>
                                    <p:anim calcmode="lin" valueType="num">
                                      <p:cBhvr additive="base">
                                        <p:cTn id="72" dur="500" fill="hold"/>
                                        <p:tgtEl>
                                          <p:spTgt spid="156"/>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9"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dissolve">
                                      <p:cBhvr>
                                        <p:cTn id="76"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4" grpId="0" uiExpand="1">
        <p:bldSub>
          <a:bldChart bld="category"/>
        </p:bldSub>
      </p:bldGraphic>
      <p:bldP spid="149" grpId="0"/>
      <p:bldP spid="159" grpId="0" animBg="1"/>
      <p:bldP spid="160" grpId="0" animBg="1"/>
      <p:bldP spid="161" grpId="0" animBg="1"/>
      <p:bldP spid="1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12"/>
          <p:cNvSpPr/>
          <p:nvPr/>
        </p:nvSpPr>
        <p:spPr bwMode="auto">
          <a:xfrm>
            <a:off x="2130426" y="476151"/>
            <a:ext cx="79311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3735" dirty="0">
                <a:solidFill>
                  <a:schemeClr val="accent2"/>
                </a:solidFill>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4" name="Freeform 6"/>
          <p:cNvSpPr>
            <a:spLocks noEditPoints="1"/>
          </p:cNvSpPr>
          <p:nvPr/>
        </p:nvSpPr>
        <p:spPr bwMode="auto">
          <a:xfrm>
            <a:off x="4646063" y="2164293"/>
            <a:ext cx="1244600" cy="2146300"/>
          </a:xfrm>
          <a:custGeom>
            <a:avLst/>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 name="Freeform 7"/>
          <p:cNvSpPr>
            <a:spLocks noEditPoints="1"/>
          </p:cNvSpPr>
          <p:nvPr/>
        </p:nvSpPr>
        <p:spPr bwMode="auto">
          <a:xfrm>
            <a:off x="6096000" y="2170641"/>
            <a:ext cx="1551517" cy="2133600"/>
          </a:xfrm>
          <a:custGeom>
            <a:avLst/>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accent6"/>
          </a:solidFill>
          <a:ln>
            <a:noFill/>
          </a:ln>
        </p:spPr>
        <p:txBody>
          <a:bodyPr vert="horz" wrap="square" lIns="121920" tIns="60960" rIns="121920" bIns="60960" numCol="1" anchor="t" anchorCtr="0" compatLnSpc="1"/>
          <a:lstStyle/>
          <a:p>
            <a:endParaRPr lang="en-US" sz="2400"/>
          </a:p>
        </p:txBody>
      </p:sp>
      <p:grpSp>
        <p:nvGrpSpPr>
          <p:cNvPr id="197" name="Group 22"/>
          <p:cNvGrpSpPr/>
          <p:nvPr/>
        </p:nvGrpSpPr>
        <p:grpSpPr bwMode="auto">
          <a:xfrm>
            <a:off x="1316304" y="2363751"/>
            <a:ext cx="2000251" cy="1003301"/>
            <a:chOff x="0" y="0"/>
            <a:chExt cx="2360" cy="1264"/>
          </a:xfrm>
        </p:grpSpPr>
        <p:sp>
          <p:nvSpPr>
            <p:cNvPr id="198"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199"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7" name="Group 6"/>
          <p:cNvGrpSpPr/>
          <p:nvPr/>
        </p:nvGrpSpPr>
        <p:grpSpPr>
          <a:xfrm>
            <a:off x="3605902" y="3623626"/>
            <a:ext cx="2016225" cy="2016225"/>
            <a:chOff x="2502126" y="2717719"/>
            <a:chExt cx="1512169" cy="1512169"/>
          </a:xfrm>
        </p:grpSpPr>
        <p:sp>
          <p:nvSpPr>
            <p:cNvPr id="6" name="Oval 5"/>
            <p:cNvSpPr/>
            <p:nvPr/>
          </p:nvSpPr>
          <p:spPr bwMode="auto">
            <a:xfrm>
              <a:off x="2570861" y="2786454"/>
              <a:ext cx="1374699" cy="1374699"/>
            </a:xfrm>
            <a:prstGeom prst="ellipse">
              <a:avLst/>
            </a:prstGeom>
            <a:solidFill>
              <a:schemeClr val="accent3">
                <a:alpha val="87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1" name="Oval 200"/>
            <p:cNvSpPr/>
            <p:nvPr/>
          </p:nvSpPr>
          <p:spPr bwMode="auto">
            <a:xfrm>
              <a:off x="2502126" y="2717719"/>
              <a:ext cx="1512169" cy="1512169"/>
            </a:xfrm>
            <a:prstGeom prst="ellipse">
              <a:avLst/>
            </a:prstGeom>
            <a:noFill/>
            <a:ln w="19050" cap="flat" cmpd="sng" algn="ctr">
              <a:solidFill>
                <a:schemeClr val="accent3"/>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0" name="Rectangle 23"/>
            <p:cNvSpPr/>
            <p:nvPr/>
          </p:nvSpPr>
          <p:spPr bwMode="auto">
            <a:xfrm>
              <a:off x="2940097" y="3030890"/>
              <a:ext cx="636226"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0000"/>
                </a:lnSpc>
              </a:pPr>
              <a:r>
                <a:rPr lang="en-US" sz="3735" dirty="0">
                  <a:solidFill>
                    <a:schemeClr val="bg1"/>
                  </a:solidFill>
                  <a:latin typeface="Agency FB" panose="020B0503020202020204" pitchFamily="34" charset="0"/>
                  <a:ea typeface="MS PGothic" panose="020B0600070205080204" pitchFamily="34" charset="-128"/>
                  <a:cs typeface="Bebas Neue" charset="0"/>
                  <a:sym typeface="Bebas Neue" charset="0"/>
                </a:rPr>
                <a:t>75%</a:t>
              </a:r>
            </a:p>
          </p:txBody>
        </p:sp>
        <p:sp>
          <p:nvSpPr>
            <p:cNvPr id="202" name="Rectangle 24"/>
            <p:cNvSpPr/>
            <p:nvPr/>
          </p:nvSpPr>
          <p:spPr bwMode="auto">
            <a:xfrm>
              <a:off x="2638298" y="3336280"/>
              <a:ext cx="123982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chemeClr val="bg1"/>
                  </a:solidFill>
                  <a:latin typeface="Lato" charset="0"/>
                </a:rPr>
                <a:t>Lorem</a:t>
              </a:r>
              <a:r>
                <a:rPr lang="en-US" sz="1065" dirty="0">
                  <a:solidFill>
                    <a:schemeClr val="bg1"/>
                  </a:solidFill>
                  <a:latin typeface="Lato" charset="0"/>
                </a:rPr>
                <a:t> </a:t>
              </a:r>
              <a:r>
                <a:rPr lang="en-US" sz="1065" dirty="0" err="1">
                  <a:solidFill>
                    <a:schemeClr val="bg1"/>
                  </a:solidFill>
                  <a:latin typeface="Lato" charset="0"/>
                </a:rPr>
                <a:t>Ipsum</a:t>
              </a:r>
              <a:r>
                <a:rPr lang="en-US" sz="1065" dirty="0">
                  <a:solidFill>
                    <a:schemeClr val="bg1"/>
                  </a:solidFill>
                  <a:latin typeface="Lato" charset="0"/>
                </a:rPr>
                <a:t> is simply dummy text of the printing and typesetting</a:t>
              </a:r>
            </a:p>
            <a:p>
              <a:pPr>
                <a:lnSpc>
                  <a:spcPct val="125000"/>
                </a:lnSpc>
              </a:pPr>
              <a:r>
                <a:rPr lang="en-US" sz="1065" dirty="0">
                  <a:solidFill>
                    <a:schemeClr val="bg1"/>
                  </a:solidFill>
                  <a:latin typeface="Lato" charset="0"/>
                </a:rPr>
                <a:t>industry. </a:t>
              </a:r>
              <a:endParaRPr lang="en-US" sz="1065" dirty="0">
                <a:solidFill>
                  <a:schemeClr val="bg1"/>
                </a:solidFill>
                <a:latin typeface="Lato" charset="0"/>
                <a:ea typeface="MS PGothic" panose="020B0600070205080204" pitchFamily="34" charset="-128"/>
                <a:cs typeface="Lato Light" panose="020F0502020204030203" charset="0"/>
                <a:sym typeface="Lato Light" panose="020F0502020204030203" charset="0"/>
              </a:endParaRPr>
            </a:p>
          </p:txBody>
        </p:sp>
      </p:grpSp>
      <p:grpSp>
        <p:nvGrpSpPr>
          <p:cNvPr id="203" name="Group 202"/>
          <p:cNvGrpSpPr/>
          <p:nvPr/>
        </p:nvGrpSpPr>
        <p:grpSpPr>
          <a:xfrm>
            <a:off x="7184596" y="2281899"/>
            <a:ext cx="1603867" cy="1603867"/>
            <a:chOff x="2502126" y="2717719"/>
            <a:chExt cx="1512169" cy="1512169"/>
          </a:xfrm>
        </p:grpSpPr>
        <p:sp>
          <p:nvSpPr>
            <p:cNvPr id="204" name="Oval 203"/>
            <p:cNvSpPr/>
            <p:nvPr/>
          </p:nvSpPr>
          <p:spPr bwMode="auto">
            <a:xfrm>
              <a:off x="2570861" y="2786454"/>
              <a:ext cx="1374699" cy="1374699"/>
            </a:xfrm>
            <a:prstGeom prst="ellipse">
              <a:avLst/>
            </a:prstGeom>
            <a:solidFill>
              <a:schemeClr val="accent2">
                <a:alpha val="87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5" name="Oval 204"/>
            <p:cNvSpPr/>
            <p:nvPr/>
          </p:nvSpPr>
          <p:spPr bwMode="auto">
            <a:xfrm>
              <a:off x="2502126" y="2717719"/>
              <a:ext cx="1512169" cy="1512169"/>
            </a:xfrm>
            <a:prstGeom prst="ellipse">
              <a:avLst/>
            </a:prstGeom>
            <a:noFill/>
            <a:ln w="19050" cap="flat" cmpd="sng" algn="ctr">
              <a:solidFill>
                <a:schemeClr val="accent2"/>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6" name="Rectangle 23"/>
            <p:cNvSpPr/>
            <p:nvPr/>
          </p:nvSpPr>
          <p:spPr bwMode="auto">
            <a:xfrm>
              <a:off x="2940097" y="3018915"/>
              <a:ext cx="636226"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90000"/>
                </a:lnSpc>
              </a:pPr>
              <a:r>
                <a:rPr lang="en-US" sz="2665" dirty="0">
                  <a:solidFill>
                    <a:schemeClr val="bg1"/>
                  </a:solidFill>
                  <a:latin typeface="Agency FB" panose="020B0503020202020204" pitchFamily="34" charset="0"/>
                  <a:ea typeface="MS PGothic" panose="020B0600070205080204" pitchFamily="34" charset="-128"/>
                  <a:cs typeface="Bebas Neue" charset="0"/>
                  <a:sym typeface="Bebas Neue" charset="0"/>
                </a:rPr>
                <a:t>25%</a:t>
              </a:r>
            </a:p>
          </p:txBody>
        </p:sp>
        <p:sp>
          <p:nvSpPr>
            <p:cNvPr id="207" name="Rectangle 24"/>
            <p:cNvSpPr/>
            <p:nvPr/>
          </p:nvSpPr>
          <p:spPr bwMode="auto">
            <a:xfrm>
              <a:off x="2644285" y="3330293"/>
              <a:ext cx="123982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chemeClr val="bg1"/>
                  </a:solidFill>
                  <a:latin typeface="Lato" charset="0"/>
                </a:rPr>
                <a:t>Lorem</a:t>
              </a:r>
              <a:r>
                <a:rPr lang="en-US" sz="1065" dirty="0">
                  <a:solidFill>
                    <a:schemeClr val="bg1"/>
                  </a:solidFill>
                  <a:latin typeface="Lato" charset="0"/>
                </a:rPr>
                <a:t> </a:t>
              </a:r>
              <a:r>
                <a:rPr lang="en-US" sz="1065" dirty="0" err="1">
                  <a:solidFill>
                    <a:schemeClr val="bg1"/>
                  </a:solidFill>
                  <a:latin typeface="Lato" charset="0"/>
                </a:rPr>
                <a:t>Ipsum</a:t>
              </a:r>
              <a:r>
                <a:rPr lang="en-US" sz="1065" dirty="0">
                  <a:solidFill>
                    <a:schemeClr val="bg1"/>
                  </a:solidFill>
                  <a:latin typeface="Lato" charset="0"/>
                </a:rPr>
                <a:t> is</a:t>
              </a:r>
            </a:p>
            <a:p>
              <a:pPr>
                <a:lnSpc>
                  <a:spcPct val="125000"/>
                </a:lnSpc>
              </a:pPr>
              <a:r>
                <a:rPr lang="en-US" sz="1065" dirty="0">
                  <a:solidFill>
                    <a:schemeClr val="bg1"/>
                  </a:solidFill>
                  <a:latin typeface="Lato" charset="0"/>
                </a:rPr>
                <a:t>simply dummy text</a:t>
              </a:r>
            </a:p>
            <a:p>
              <a:pPr>
                <a:lnSpc>
                  <a:spcPct val="125000"/>
                </a:lnSpc>
              </a:pPr>
              <a:r>
                <a:rPr lang="en-US" sz="1065" dirty="0">
                  <a:solidFill>
                    <a:schemeClr val="bg1"/>
                  </a:solidFill>
                  <a:latin typeface="Lato" charset="0"/>
                </a:rPr>
                <a:t>of the printing. </a:t>
              </a:r>
              <a:endParaRPr lang="en-US" sz="1065" dirty="0">
                <a:solidFill>
                  <a:schemeClr val="bg1"/>
                </a:solidFill>
                <a:latin typeface="Lato" charset="0"/>
                <a:ea typeface="MS PGothic" panose="020B0600070205080204" pitchFamily="34" charset="-128"/>
                <a:cs typeface="Lato Light" panose="020F0502020204030203" charset="0"/>
                <a:sym typeface="Lato Light" panose="020F0502020204030203" charset="0"/>
              </a:endParaRPr>
            </a:p>
          </p:txBody>
        </p:sp>
      </p:grpSp>
      <p:sp>
        <p:nvSpPr>
          <p:cNvPr id="8" name="Oval 7"/>
          <p:cNvSpPr/>
          <p:nvPr/>
        </p:nvSpPr>
        <p:spPr bwMode="auto">
          <a:xfrm>
            <a:off x="5689273" y="4521617"/>
            <a:ext cx="471123" cy="471123"/>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3" name="Oval 212"/>
          <p:cNvSpPr/>
          <p:nvPr/>
        </p:nvSpPr>
        <p:spPr bwMode="auto">
          <a:xfrm>
            <a:off x="5843952" y="5170715"/>
            <a:ext cx="213624" cy="213624"/>
          </a:xfrm>
          <a:prstGeom prst="ellipse">
            <a:avLst/>
          </a:prstGeom>
          <a:solidFill>
            <a:schemeClr val="bg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4" name="Oval 213"/>
          <p:cNvSpPr/>
          <p:nvPr/>
        </p:nvSpPr>
        <p:spPr bwMode="auto">
          <a:xfrm>
            <a:off x="5393303" y="5411027"/>
            <a:ext cx="457648" cy="457648"/>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5" name="Oval 214"/>
          <p:cNvSpPr/>
          <p:nvPr/>
        </p:nvSpPr>
        <p:spPr bwMode="auto">
          <a:xfrm>
            <a:off x="8596028" y="2213768"/>
            <a:ext cx="260569" cy="260569"/>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6" name="Oval 215"/>
          <p:cNvSpPr/>
          <p:nvPr/>
        </p:nvSpPr>
        <p:spPr bwMode="auto">
          <a:xfrm>
            <a:off x="8875099" y="2557950"/>
            <a:ext cx="132645" cy="132645"/>
          </a:xfrm>
          <a:prstGeom prst="ellipse">
            <a:avLst/>
          </a:prstGeom>
          <a:solidFill>
            <a:schemeClr val="tx1"/>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17" name="Oval 216"/>
          <p:cNvSpPr/>
          <p:nvPr/>
        </p:nvSpPr>
        <p:spPr bwMode="auto">
          <a:xfrm>
            <a:off x="9064650" y="2200616"/>
            <a:ext cx="343837" cy="343837"/>
          </a:xfrm>
          <a:prstGeom prst="ellipse">
            <a:avLst/>
          </a:prstGeom>
          <a:noFill/>
          <a:ln w="12700" cap="flat" cmpd="sng" algn="ctr">
            <a:solidFill>
              <a:schemeClr val="accent3"/>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nvGrpSpPr>
          <p:cNvPr id="218" name="Group 22"/>
          <p:cNvGrpSpPr/>
          <p:nvPr/>
        </p:nvGrpSpPr>
        <p:grpSpPr bwMode="auto">
          <a:xfrm>
            <a:off x="8941421" y="3187111"/>
            <a:ext cx="1947891" cy="1003301"/>
            <a:chOff x="0" y="0"/>
            <a:chExt cx="2360" cy="1264"/>
          </a:xfrm>
        </p:grpSpPr>
        <p:sp>
          <p:nvSpPr>
            <p:cNvPr id="219"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zh-CN" altLang="en-US" sz="2135" dirty="0">
                  <a:latin typeface="Agency FB" panose="020B0503020202020204" pitchFamily="34" charset="0"/>
                  <a:ea typeface="MS PGothic" panose="020B0600070205080204" pitchFamily="34" charset="-128"/>
                  <a:cs typeface="Bebas Neue" charset="0"/>
                  <a:sym typeface="Bebas Neue" charset="0"/>
                </a:rPr>
                <a:t>点击添加文字</a:t>
              </a:r>
            </a:p>
          </p:txBody>
        </p:sp>
        <p:sp>
          <p:nvSpPr>
            <p:cNvPr id="220"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grpSp>
      <p:grpSp>
        <p:nvGrpSpPr>
          <p:cNvPr id="9" name="Group 8"/>
          <p:cNvGrpSpPr/>
          <p:nvPr/>
        </p:nvGrpSpPr>
        <p:grpSpPr>
          <a:xfrm>
            <a:off x="1434987" y="3898998"/>
            <a:ext cx="1803365" cy="1930269"/>
            <a:chOff x="987228" y="2852240"/>
            <a:chExt cx="1352524" cy="1447702"/>
          </a:xfrm>
        </p:grpSpPr>
        <p:sp>
          <p:nvSpPr>
            <p:cNvPr id="221" name="Rectangle 43"/>
            <p:cNvSpPr/>
            <p:nvPr/>
          </p:nvSpPr>
          <p:spPr bwMode="auto">
            <a:xfrm>
              <a:off x="1145893" y="2852240"/>
              <a:ext cx="1193859" cy="144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t>
              </a:r>
            </a:p>
            <a:p>
              <a:pPr algn="l">
                <a:lnSpc>
                  <a:spcPct val="125000"/>
                </a:lnSpc>
              </a:pPr>
              <a:endParaRPr lang="en-US" sz="1065" dirty="0">
                <a:latin typeface="Lato Light" panose="020F0502020204030203" charset="0"/>
                <a:ea typeface="MS PGothic" panose="020B0600070205080204" pitchFamily="34" charset="-128"/>
                <a:cs typeface="Lato Regular" charset="0"/>
                <a:sym typeface="Lato Regular" charset="0"/>
              </a:endParaRPr>
            </a:p>
            <a:p>
              <a:pPr algn="l">
                <a:lnSpc>
                  <a:spcPct val="125000"/>
                </a:lnSpc>
              </a:pPr>
              <a:r>
                <a:rPr lang="en-US" sz="1065" dirty="0">
                  <a:latin typeface="Lato Light" panose="020F0502020204030203" charset="0"/>
                  <a:ea typeface="MS PGothic" panose="020B0600070205080204" pitchFamily="34" charset="-128"/>
                  <a:cs typeface="Lato Regular" charset="0"/>
                  <a:sym typeface="Lato Regular" charset="0"/>
                </a:rPr>
                <a:t>typesetting industry.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has been the </a:t>
              </a:r>
            </a:p>
            <a:p>
              <a:pPr algn="l">
                <a:lnSpc>
                  <a:spcPct val="125000"/>
                </a:lnSpc>
              </a:pPr>
              <a:endParaRPr lang="en-US" sz="1065" dirty="0">
                <a:latin typeface="Lato Light" panose="020F0502020204030203" charset="0"/>
                <a:ea typeface="MS PGothic" panose="020B0600070205080204" pitchFamily="34" charset="-128"/>
                <a:cs typeface="Lato Regular" charset="0"/>
                <a:sym typeface="Lato Regular" charset="0"/>
              </a:endParaRPr>
            </a:p>
            <a:p>
              <a:pPr algn="l">
                <a:lnSpc>
                  <a:spcPct val="125000"/>
                </a:lnSpc>
              </a:pPr>
              <a:r>
                <a:rPr lang="en-US" sz="1065" dirty="0">
                  <a:latin typeface="Lato Light" panose="020F0502020204030203" charset="0"/>
                  <a:ea typeface="MS PGothic" panose="020B0600070205080204" pitchFamily="34" charset="-128"/>
                  <a:cs typeface="Lato Regular" charset="0"/>
                  <a:sym typeface="Lato Regular" charset="0"/>
                </a:rPr>
                <a:t>industry's standard dummy text ever since the 1500s when an </a:t>
              </a: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a:t>
              </a:r>
            </a:p>
          </p:txBody>
        </p:sp>
        <p:sp>
          <p:nvSpPr>
            <p:cNvPr id="222" name="Oval 221"/>
            <p:cNvSpPr/>
            <p:nvPr/>
          </p:nvSpPr>
          <p:spPr bwMode="auto">
            <a:xfrm>
              <a:off x="987228" y="2901441"/>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23" name="Oval 222"/>
            <p:cNvSpPr/>
            <p:nvPr/>
          </p:nvSpPr>
          <p:spPr bwMode="auto">
            <a:xfrm>
              <a:off x="987228" y="3365805"/>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24" name="Oval 223"/>
            <p:cNvSpPr/>
            <p:nvPr/>
          </p:nvSpPr>
          <p:spPr bwMode="auto">
            <a:xfrm>
              <a:off x="987228" y="3808169"/>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grpSp>
        <p:nvGrpSpPr>
          <p:cNvPr id="225" name="Group 224"/>
          <p:cNvGrpSpPr/>
          <p:nvPr/>
        </p:nvGrpSpPr>
        <p:grpSpPr>
          <a:xfrm>
            <a:off x="6673979" y="4667083"/>
            <a:ext cx="4096651" cy="1274572"/>
            <a:chOff x="987228" y="2852240"/>
            <a:chExt cx="3072488" cy="955929"/>
          </a:xfrm>
        </p:grpSpPr>
        <p:sp>
          <p:nvSpPr>
            <p:cNvPr id="226" name="Rectangle 43"/>
            <p:cNvSpPr/>
            <p:nvPr/>
          </p:nvSpPr>
          <p:spPr bwMode="auto">
            <a:xfrm>
              <a:off x="1145893" y="2852240"/>
              <a:ext cx="2913823" cy="95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a:p>
              <a:pPr algn="l">
                <a:lnSpc>
                  <a:spcPct val="125000"/>
                </a:lnSpc>
              </a:pPr>
              <a:endParaRPr lang="en-US" sz="1065" dirty="0">
                <a:latin typeface="Lato Light" panose="020F0502020204030203" charset="0"/>
                <a:ea typeface="MS PGothic" panose="020B0600070205080204" pitchFamily="34" charset="-128"/>
                <a:cs typeface="Lato Regular" charset="0"/>
                <a:sym typeface="Lato Regular" charset="0"/>
              </a:endParaRPr>
            </a:p>
            <a:p>
              <a:pPr algn="l">
                <a:lnSpc>
                  <a:spcPct val="125000"/>
                </a:lnSpc>
              </a:pP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is simply dummy text of the printing and typesetting industry. </a:t>
              </a:r>
              <a:r>
                <a:rPr lang="en-US" sz="1065" dirty="0" err="1">
                  <a:latin typeface="Lato Light" panose="020F0502020204030203" charset="0"/>
                </a:rPr>
                <a:t>Lorem</a:t>
              </a:r>
              <a:r>
                <a:rPr lang="en-US" sz="1065" dirty="0">
                  <a:latin typeface="Lato Light" panose="020F0502020204030203" charset="0"/>
                </a:rPr>
                <a:t> </a:t>
              </a:r>
              <a:r>
                <a:rPr lang="en-US" sz="1065" dirty="0" err="1">
                  <a:latin typeface="Lato Light" panose="020F0502020204030203" charset="0"/>
                </a:rPr>
                <a:t>Ipsum</a:t>
              </a:r>
              <a:r>
                <a:rPr lang="en-US" sz="1065" dirty="0">
                  <a:latin typeface="Lato Light" panose="020F0502020204030203" charset="0"/>
                </a:rPr>
                <a:t> has been</a:t>
              </a: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a:p>
              <a:pPr algn="l">
                <a:lnSpc>
                  <a:spcPct val="125000"/>
                </a:lnSpc>
              </a:pPr>
              <a:endParaRPr lang="en-US" sz="1065" dirty="0">
                <a:latin typeface="Lato Light" panose="020F0502020204030203" charset="0"/>
                <a:ea typeface="MS PGothic" panose="020B0600070205080204" pitchFamily="34" charset="-128"/>
                <a:cs typeface="Lato Light" panose="020F0502020204030203" charset="0"/>
                <a:sym typeface="Lato Light" panose="020F0502020204030203" charset="0"/>
              </a:endParaRPr>
            </a:p>
          </p:txBody>
        </p:sp>
        <p:sp>
          <p:nvSpPr>
            <p:cNvPr id="227" name="Oval 226"/>
            <p:cNvSpPr/>
            <p:nvPr/>
          </p:nvSpPr>
          <p:spPr bwMode="auto">
            <a:xfrm>
              <a:off x="987228" y="2901441"/>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28" name="Oval 227"/>
            <p:cNvSpPr/>
            <p:nvPr/>
          </p:nvSpPr>
          <p:spPr bwMode="auto">
            <a:xfrm>
              <a:off x="987228" y="3365805"/>
              <a:ext cx="69867" cy="6986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230" name="Rectangle 229"/>
          <p:cNvSpPr/>
          <p:nvPr/>
        </p:nvSpPr>
        <p:spPr bwMode="auto">
          <a:xfrm>
            <a:off x="6424368" y="4467447"/>
            <a:ext cx="4568176" cy="1649852"/>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09" name="Rectangle 108"/>
          <p:cNvSpPr/>
          <p:nvPr/>
        </p:nvSpPr>
        <p:spPr bwMode="auto">
          <a:xfrm>
            <a:off x="1275777" y="3701985"/>
            <a:ext cx="2202780" cy="2239671"/>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nvGrpSpPr>
          <p:cNvPr id="2" name="Group 1"/>
          <p:cNvGrpSpPr/>
          <p:nvPr/>
        </p:nvGrpSpPr>
        <p:grpSpPr>
          <a:xfrm>
            <a:off x="1199457" y="1044477"/>
            <a:ext cx="9793088" cy="464311"/>
            <a:chOff x="899593" y="783357"/>
            <a:chExt cx="7344816" cy="348233"/>
          </a:xfrm>
        </p:grpSpPr>
        <p:sp>
          <p:nvSpPr>
            <p:cNvPr id="195" name="Rectangle 13"/>
            <p:cNvSpPr/>
            <p:nvPr/>
          </p:nvSpPr>
          <p:spPr bwMode="auto">
            <a:xfrm>
              <a:off x="2286000" y="783357"/>
              <a:ext cx="4586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Ipsum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is simply dummy text of the printing and typesetting industry.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Ipsum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has been the industry's standard dummy text ever since.</a:t>
              </a:r>
            </a:p>
          </p:txBody>
        </p:sp>
        <p:sp>
          <p:nvSpPr>
            <p:cNvPr id="110" name="Line 14"/>
            <p:cNvSpPr>
              <a:spLocks noChangeShapeType="1"/>
            </p:cNvSpPr>
            <p:nvPr/>
          </p:nvSpPr>
          <p:spPr bwMode="auto">
            <a:xfrm>
              <a:off x="899593" y="1131590"/>
              <a:ext cx="7344816" cy="0"/>
            </a:xfrm>
            <a:prstGeom prst="line">
              <a:avLst/>
            </a:prstGeom>
            <a:noFill/>
            <a:ln w="3175"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1000"/>
                                        <p:tgtEl>
                                          <p:spTgt spid="215"/>
                                        </p:tgtEl>
                                        <p:attrNameLst>
                                          <p:attrName>ppt_w</p:attrName>
                                        </p:attrNameLst>
                                      </p:cBhvr>
                                      <p:tavLst>
                                        <p:tav tm="0">
                                          <p:val>
                                            <p:strVal val="ppt_w"/>
                                          </p:val>
                                        </p:tav>
                                        <p:tav tm="100000">
                                          <p:val>
                                            <p:fltVal val="0"/>
                                          </p:val>
                                        </p:tav>
                                      </p:tavLst>
                                    </p:anim>
                                    <p:anim calcmode="lin" valueType="num">
                                      <p:cBhvr>
                                        <p:cTn id="7" dur="1000"/>
                                        <p:tgtEl>
                                          <p:spTgt spid="215"/>
                                        </p:tgtEl>
                                        <p:attrNameLst>
                                          <p:attrName>ppt_h</p:attrName>
                                        </p:attrNameLst>
                                      </p:cBhvr>
                                      <p:tavLst>
                                        <p:tav tm="0">
                                          <p:val>
                                            <p:strVal val="ppt_h"/>
                                          </p:val>
                                        </p:tav>
                                        <p:tav tm="100000">
                                          <p:val>
                                            <p:fltVal val="0"/>
                                          </p:val>
                                        </p:tav>
                                      </p:tavLst>
                                    </p:anim>
                                    <p:animEffect transition="out" filter="fade">
                                      <p:cBhvr>
                                        <p:cTn id="8" dur="1000"/>
                                        <p:tgtEl>
                                          <p:spTgt spid="215"/>
                                        </p:tgtEl>
                                      </p:cBhvr>
                                    </p:animEffect>
                                    <p:set>
                                      <p:cBhvr>
                                        <p:cTn id="9" dur="1" fill="hold">
                                          <p:stCondLst>
                                            <p:cond delay="999"/>
                                          </p:stCondLst>
                                        </p:cTn>
                                        <p:tgtEl>
                                          <p:spTgt spid="215"/>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grpId="0" nodeType="afterEffect">
                                  <p:stCondLst>
                                    <p:cond delay="0"/>
                                  </p:stCondLst>
                                  <p:childTnLst>
                                    <p:anim calcmode="lin" valueType="num">
                                      <p:cBhvr>
                                        <p:cTn id="12" dur="1000"/>
                                        <p:tgtEl>
                                          <p:spTgt spid="216"/>
                                        </p:tgtEl>
                                        <p:attrNameLst>
                                          <p:attrName>ppt_w</p:attrName>
                                        </p:attrNameLst>
                                      </p:cBhvr>
                                      <p:tavLst>
                                        <p:tav tm="0">
                                          <p:val>
                                            <p:strVal val="ppt_w"/>
                                          </p:val>
                                        </p:tav>
                                        <p:tav tm="100000">
                                          <p:val>
                                            <p:fltVal val="0"/>
                                          </p:val>
                                        </p:tav>
                                      </p:tavLst>
                                    </p:anim>
                                    <p:anim calcmode="lin" valueType="num">
                                      <p:cBhvr>
                                        <p:cTn id="13" dur="1000"/>
                                        <p:tgtEl>
                                          <p:spTgt spid="216"/>
                                        </p:tgtEl>
                                        <p:attrNameLst>
                                          <p:attrName>ppt_h</p:attrName>
                                        </p:attrNameLst>
                                      </p:cBhvr>
                                      <p:tavLst>
                                        <p:tav tm="0">
                                          <p:val>
                                            <p:strVal val="ppt_h"/>
                                          </p:val>
                                        </p:tav>
                                        <p:tav tm="100000">
                                          <p:val>
                                            <p:fltVal val="0"/>
                                          </p:val>
                                        </p:tav>
                                      </p:tavLst>
                                    </p:anim>
                                    <p:animEffect transition="out" filter="fade">
                                      <p:cBhvr>
                                        <p:cTn id="14" dur="1000"/>
                                        <p:tgtEl>
                                          <p:spTgt spid="216"/>
                                        </p:tgtEl>
                                      </p:cBhvr>
                                    </p:animEffect>
                                    <p:set>
                                      <p:cBhvr>
                                        <p:cTn id="15" dur="1" fill="hold">
                                          <p:stCondLst>
                                            <p:cond delay="999"/>
                                          </p:stCondLst>
                                        </p:cTn>
                                        <p:tgtEl>
                                          <p:spTgt spid="216"/>
                                        </p:tgtEl>
                                        <p:attrNameLst>
                                          <p:attrName>style.visibility</p:attrName>
                                        </p:attrNameLst>
                                      </p:cBhvr>
                                      <p:to>
                                        <p:strVal val="hidden"/>
                                      </p:to>
                                    </p:set>
                                  </p:childTnLst>
                                </p:cTn>
                              </p:par>
                            </p:childTnLst>
                          </p:cTn>
                        </p:par>
                        <p:par>
                          <p:cTn id="16" fill="hold">
                            <p:stCondLst>
                              <p:cond delay="2000"/>
                            </p:stCondLst>
                            <p:childTnLst>
                              <p:par>
                                <p:cTn id="17" presetID="53" presetClass="exit" presetSubtype="32" fill="hold" grpId="0" nodeType="afterEffect">
                                  <p:stCondLst>
                                    <p:cond delay="0"/>
                                  </p:stCondLst>
                                  <p:childTnLst>
                                    <p:anim calcmode="lin" valueType="num">
                                      <p:cBhvr>
                                        <p:cTn id="18" dur="1000"/>
                                        <p:tgtEl>
                                          <p:spTgt spid="217"/>
                                        </p:tgtEl>
                                        <p:attrNameLst>
                                          <p:attrName>ppt_w</p:attrName>
                                        </p:attrNameLst>
                                      </p:cBhvr>
                                      <p:tavLst>
                                        <p:tav tm="0">
                                          <p:val>
                                            <p:strVal val="ppt_w"/>
                                          </p:val>
                                        </p:tav>
                                        <p:tav tm="100000">
                                          <p:val>
                                            <p:fltVal val="0"/>
                                          </p:val>
                                        </p:tav>
                                      </p:tavLst>
                                    </p:anim>
                                    <p:anim calcmode="lin" valueType="num">
                                      <p:cBhvr>
                                        <p:cTn id="19" dur="1000"/>
                                        <p:tgtEl>
                                          <p:spTgt spid="217"/>
                                        </p:tgtEl>
                                        <p:attrNameLst>
                                          <p:attrName>ppt_h</p:attrName>
                                        </p:attrNameLst>
                                      </p:cBhvr>
                                      <p:tavLst>
                                        <p:tav tm="0">
                                          <p:val>
                                            <p:strVal val="ppt_h"/>
                                          </p:val>
                                        </p:tav>
                                        <p:tav tm="100000">
                                          <p:val>
                                            <p:fltVal val="0"/>
                                          </p:val>
                                        </p:tav>
                                      </p:tavLst>
                                    </p:anim>
                                    <p:animEffect transition="out" filter="fade">
                                      <p:cBhvr>
                                        <p:cTn id="20" dur="1000"/>
                                        <p:tgtEl>
                                          <p:spTgt spid="217"/>
                                        </p:tgtEl>
                                      </p:cBhvr>
                                    </p:animEffect>
                                    <p:set>
                                      <p:cBhvr>
                                        <p:cTn id="21" dur="1" fill="hold">
                                          <p:stCondLst>
                                            <p:cond delay="999"/>
                                          </p:stCondLst>
                                        </p:cTn>
                                        <p:tgtEl>
                                          <p:spTgt spid="217"/>
                                        </p:tgtEl>
                                        <p:attrNameLst>
                                          <p:attrName>style.visibility</p:attrName>
                                        </p:attrNameLst>
                                      </p:cBhvr>
                                      <p:to>
                                        <p:strVal val="hidden"/>
                                      </p:to>
                                    </p:set>
                                  </p:childTnLst>
                                </p:cTn>
                              </p:par>
                            </p:childTnLst>
                          </p:cTn>
                        </p:par>
                        <p:par>
                          <p:cTn id="22" fill="hold">
                            <p:stCondLst>
                              <p:cond delay="3000"/>
                            </p:stCondLst>
                            <p:childTnLst>
                              <p:par>
                                <p:cTn id="23" presetID="53" presetClass="exit" presetSubtype="32" fill="hold" grpId="0" nodeType="afterEffect">
                                  <p:stCondLst>
                                    <p:cond delay="0"/>
                                  </p:stCondLst>
                                  <p:childTnLst>
                                    <p:anim calcmode="lin" valueType="num">
                                      <p:cBhvr>
                                        <p:cTn id="24" dur="1000"/>
                                        <p:tgtEl>
                                          <p:spTgt spid="8"/>
                                        </p:tgtEl>
                                        <p:attrNameLst>
                                          <p:attrName>ppt_w</p:attrName>
                                        </p:attrNameLst>
                                      </p:cBhvr>
                                      <p:tavLst>
                                        <p:tav tm="0">
                                          <p:val>
                                            <p:strVal val="ppt_w"/>
                                          </p:val>
                                        </p:tav>
                                        <p:tav tm="100000">
                                          <p:val>
                                            <p:fltVal val="0"/>
                                          </p:val>
                                        </p:tav>
                                      </p:tavLst>
                                    </p:anim>
                                    <p:anim calcmode="lin" valueType="num">
                                      <p:cBhvr>
                                        <p:cTn id="25" dur="1000"/>
                                        <p:tgtEl>
                                          <p:spTgt spid="8"/>
                                        </p:tgtEl>
                                        <p:attrNameLst>
                                          <p:attrName>ppt_h</p:attrName>
                                        </p:attrNameLst>
                                      </p:cBhvr>
                                      <p:tavLst>
                                        <p:tav tm="0">
                                          <p:val>
                                            <p:strVal val="ppt_h"/>
                                          </p:val>
                                        </p:tav>
                                        <p:tav tm="100000">
                                          <p:val>
                                            <p:fltVal val="0"/>
                                          </p:val>
                                        </p:tav>
                                      </p:tavLst>
                                    </p:anim>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par>
                          <p:cTn id="28" fill="hold">
                            <p:stCondLst>
                              <p:cond delay="4000"/>
                            </p:stCondLst>
                            <p:childTnLst>
                              <p:par>
                                <p:cTn id="29" presetID="53" presetClass="exit" presetSubtype="32" fill="hold" grpId="0" nodeType="afterEffect">
                                  <p:stCondLst>
                                    <p:cond delay="0"/>
                                  </p:stCondLst>
                                  <p:childTnLst>
                                    <p:anim calcmode="lin" valueType="num">
                                      <p:cBhvr>
                                        <p:cTn id="30" dur="1000"/>
                                        <p:tgtEl>
                                          <p:spTgt spid="213"/>
                                        </p:tgtEl>
                                        <p:attrNameLst>
                                          <p:attrName>ppt_w</p:attrName>
                                        </p:attrNameLst>
                                      </p:cBhvr>
                                      <p:tavLst>
                                        <p:tav tm="0">
                                          <p:val>
                                            <p:strVal val="ppt_w"/>
                                          </p:val>
                                        </p:tav>
                                        <p:tav tm="100000">
                                          <p:val>
                                            <p:fltVal val="0"/>
                                          </p:val>
                                        </p:tav>
                                      </p:tavLst>
                                    </p:anim>
                                    <p:anim calcmode="lin" valueType="num">
                                      <p:cBhvr>
                                        <p:cTn id="31" dur="1000"/>
                                        <p:tgtEl>
                                          <p:spTgt spid="213"/>
                                        </p:tgtEl>
                                        <p:attrNameLst>
                                          <p:attrName>ppt_h</p:attrName>
                                        </p:attrNameLst>
                                      </p:cBhvr>
                                      <p:tavLst>
                                        <p:tav tm="0">
                                          <p:val>
                                            <p:strVal val="ppt_h"/>
                                          </p:val>
                                        </p:tav>
                                        <p:tav tm="100000">
                                          <p:val>
                                            <p:fltVal val="0"/>
                                          </p:val>
                                        </p:tav>
                                      </p:tavLst>
                                    </p:anim>
                                    <p:animEffect transition="out" filter="fade">
                                      <p:cBhvr>
                                        <p:cTn id="32" dur="1000"/>
                                        <p:tgtEl>
                                          <p:spTgt spid="213"/>
                                        </p:tgtEl>
                                      </p:cBhvr>
                                    </p:animEffect>
                                    <p:set>
                                      <p:cBhvr>
                                        <p:cTn id="33" dur="1" fill="hold">
                                          <p:stCondLst>
                                            <p:cond delay="999"/>
                                          </p:stCondLst>
                                        </p:cTn>
                                        <p:tgtEl>
                                          <p:spTgt spid="213"/>
                                        </p:tgtEl>
                                        <p:attrNameLst>
                                          <p:attrName>style.visibility</p:attrName>
                                        </p:attrNameLst>
                                      </p:cBhvr>
                                      <p:to>
                                        <p:strVal val="hidden"/>
                                      </p:to>
                                    </p:set>
                                  </p:childTnLst>
                                </p:cTn>
                              </p:par>
                            </p:childTnLst>
                          </p:cTn>
                        </p:par>
                        <p:par>
                          <p:cTn id="34" fill="hold">
                            <p:stCondLst>
                              <p:cond delay="5000"/>
                            </p:stCondLst>
                            <p:childTnLst>
                              <p:par>
                                <p:cTn id="35" presetID="53" presetClass="exit" presetSubtype="32" fill="hold" grpId="0" nodeType="afterEffect">
                                  <p:stCondLst>
                                    <p:cond delay="0"/>
                                  </p:stCondLst>
                                  <p:childTnLst>
                                    <p:anim calcmode="lin" valueType="num">
                                      <p:cBhvr>
                                        <p:cTn id="36" dur="1000"/>
                                        <p:tgtEl>
                                          <p:spTgt spid="214"/>
                                        </p:tgtEl>
                                        <p:attrNameLst>
                                          <p:attrName>ppt_w</p:attrName>
                                        </p:attrNameLst>
                                      </p:cBhvr>
                                      <p:tavLst>
                                        <p:tav tm="0">
                                          <p:val>
                                            <p:strVal val="ppt_w"/>
                                          </p:val>
                                        </p:tav>
                                        <p:tav tm="100000">
                                          <p:val>
                                            <p:fltVal val="0"/>
                                          </p:val>
                                        </p:tav>
                                      </p:tavLst>
                                    </p:anim>
                                    <p:anim calcmode="lin" valueType="num">
                                      <p:cBhvr>
                                        <p:cTn id="37" dur="1000"/>
                                        <p:tgtEl>
                                          <p:spTgt spid="214"/>
                                        </p:tgtEl>
                                        <p:attrNameLst>
                                          <p:attrName>ppt_h</p:attrName>
                                        </p:attrNameLst>
                                      </p:cBhvr>
                                      <p:tavLst>
                                        <p:tav tm="0">
                                          <p:val>
                                            <p:strVal val="ppt_h"/>
                                          </p:val>
                                        </p:tav>
                                        <p:tav tm="100000">
                                          <p:val>
                                            <p:fltVal val="0"/>
                                          </p:val>
                                        </p:tav>
                                      </p:tavLst>
                                    </p:anim>
                                    <p:animEffect transition="out" filter="fade">
                                      <p:cBhvr>
                                        <p:cTn id="38" dur="1000"/>
                                        <p:tgtEl>
                                          <p:spTgt spid="214"/>
                                        </p:tgtEl>
                                      </p:cBhvr>
                                    </p:animEffect>
                                    <p:set>
                                      <p:cBhvr>
                                        <p:cTn id="39" dur="1" fill="hold">
                                          <p:stCondLst>
                                            <p:cond delay="999"/>
                                          </p:stCondLst>
                                        </p:cTn>
                                        <p:tgtEl>
                                          <p:spTgt spid="214"/>
                                        </p:tgtEl>
                                        <p:attrNameLst>
                                          <p:attrName>style.visibility</p:attrName>
                                        </p:attrNameLst>
                                      </p:cBhvr>
                                      <p:to>
                                        <p:strVal val="hidden"/>
                                      </p:to>
                                    </p:set>
                                  </p:childTnLst>
                                </p:cTn>
                              </p:par>
                            </p:childTnLst>
                          </p:cTn>
                        </p:par>
                        <p:par>
                          <p:cTn id="40" fill="hold">
                            <p:stCondLst>
                              <p:cond delay="6000"/>
                            </p:stCondLst>
                            <p:childTnLst>
                              <p:par>
                                <p:cTn id="41" presetID="2" presetClass="entr" presetSubtype="1" fill="hold" grpId="0" nodeType="afterEffect">
                                  <p:stCondLst>
                                    <p:cond delay="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500" fill="hold"/>
                                        <p:tgtEl>
                                          <p:spTgt spid="194"/>
                                        </p:tgtEl>
                                        <p:attrNameLst>
                                          <p:attrName>ppt_x</p:attrName>
                                        </p:attrNameLst>
                                      </p:cBhvr>
                                      <p:tavLst>
                                        <p:tav tm="0">
                                          <p:val>
                                            <p:strVal val="#ppt_x"/>
                                          </p:val>
                                        </p:tav>
                                        <p:tav tm="100000">
                                          <p:val>
                                            <p:strVal val="#ppt_x"/>
                                          </p:val>
                                        </p:tav>
                                      </p:tavLst>
                                    </p:anim>
                                    <p:anim calcmode="lin" valueType="num">
                                      <p:cBhvr additive="base">
                                        <p:cTn id="44" dur="500" fill="hold"/>
                                        <p:tgtEl>
                                          <p:spTgt spid="194"/>
                                        </p:tgtEl>
                                        <p:attrNameLst>
                                          <p:attrName>ppt_y</p:attrName>
                                        </p:attrNameLst>
                                      </p:cBhvr>
                                      <p:tavLst>
                                        <p:tav tm="0">
                                          <p:val>
                                            <p:strVal val="0-#ppt_h/2"/>
                                          </p:val>
                                        </p:tav>
                                        <p:tav tm="100000">
                                          <p:val>
                                            <p:strVal val="#ppt_y"/>
                                          </p:val>
                                        </p:tav>
                                      </p:tavLst>
                                    </p:anim>
                                  </p:childTnLst>
                                </p:cTn>
                              </p:par>
                            </p:childTnLst>
                          </p:cTn>
                        </p:par>
                        <p:par>
                          <p:cTn id="45" fill="hold">
                            <p:stCondLst>
                              <p:cond delay="6500"/>
                            </p:stCondLst>
                            <p:childTnLst>
                              <p:par>
                                <p:cTn id="46" presetID="16" presetClass="entr" presetSubtype="2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par>
                          <p:cTn id="49" fill="hold">
                            <p:stCondLst>
                              <p:cond delay="7000"/>
                            </p:stCondLst>
                            <p:childTnLst>
                              <p:par>
                                <p:cTn id="50" presetID="47"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400"/>
                                        <p:tgtEl>
                                          <p:spTgt spid="4"/>
                                        </p:tgtEl>
                                      </p:cBhvr>
                                    </p:animEffect>
                                    <p:anim calcmode="lin" valueType="num">
                                      <p:cBhvr>
                                        <p:cTn id="53" dur="400" fill="hold"/>
                                        <p:tgtEl>
                                          <p:spTgt spid="4"/>
                                        </p:tgtEl>
                                        <p:attrNameLst>
                                          <p:attrName>ppt_x</p:attrName>
                                        </p:attrNameLst>
                                      </p:cBhvr>
                                      <p:tavLst>
                                        <p:tav tm="0">
                                          <p:val>
                                            <p:strVal val="#ppt_x"/>
                                          </p:val>
                                        </p:tav>
                                        <p:tav tm="100000">
                                          <p:val>
                                            <p:strVal val="#ppt_x"/>
                                          </p:val>
                                        </p:tav>
                                      </p:tavLst>
                                    </p:anim>
                                    <p:anim calcmode="lin" valueType="num">
                                      <p:cBhvr>
                                        <p:cTn id="54" dur="400" fill="hold"/>
                                        <p:tgtEl>
                                          <p:spTgt spid="4"/>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400"/>
                                        <p:tgtEl>
                                          <p:spTgt spid="5"/>
                                        </p:tgtEl>
                                      </p:cBhvr>
                                    </p:animEffect>
                                    <p:anim calcmode="lin" valueType="num">
                                      <p:cBhvr>
                                        <p:cTn id="59" dur="400" fill="hold"/>
                                        <p:tgtEl>
                                          <p:spTgt spid="5"/>
                                        </p:tgtEl>
                                        <p:attrNameLst>
                                          <p:attrName>ppt_x</p:attrName>
                                        </p:attrNameLst>
                                      </p:cBhvr>
                                      <p:tavLst>
                                        <p:tav tm="0">
                                          <p:val>
                                            <p:strVal val="#ppt_x"/>
                                          </p:val>
                                        </p:tav>
                                        <p:tav tm="100000">
                                          <p:val>
                                            <p:strVal val="#ppt_x"/>
                                          </p:val>
                                        </p:tav>
                                      </p:tavLst>
                                    </p:anim>
                                    <p:anim calcmode="lin" valueType="num">
                                      <p:cBhvr>
                                        <p:cTn id="60" dur="400" fill="hold"/>
                                        <p:tgtEl>
                                          <p:spTgt spid="5"/>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22" presetClass="entr" presetSubtype="8" fill="hold" nodeType="afterEffect">
                                  <p:stCondLst>
                                    <p:cond delay="0"/>
                                  </p:stCondLst>
                                  <p:childTnLst>
                                    <p:set>
                                      <p:cBhvr>
                                        <p:cTn id="63" dur="1" fill="hold">
                                          <p:stCondLst>
                                            <p:cond delay="0"/>
                                          </p:stCondLst>
                                        </p:cTn>
                                        <p:tgtEl>
                                          <p:spTgt spid="197"/>
                                        </p:tgtEl>
                                        <p:attrNameLst>
                                          <p:attrName>style.visibility</p:attrName>
                                        </p:attrNameLst>
                                      </p:cBhvr>
                                      <p:to>
                                        <p:strVal val="visible"/>
                                      </p:to>
                                    </p:set>
                                    <p:animEffect transition="in" filter="wipe(left)">
                                      <p:cBhvr>
                                        <p:cTn id="64" dur="500"/>
                                        <p:tgtEl>
                                          <p:spTgt spid="197"/>
                                        </p:tgtEl>
                                      </p:cBhvr>
                                    </p:animEffect>
                                  </p:childTnLst>
                                </p:cTn>
                              </p:par>
                            </p:childTnLst>
                          </p:cTn>
                        </p:par>
                        <p:par>
                          <p:cTn id="65" fill="hold">
                            <p:stCondLst>
                              <p:cond delay="8500"/>
                            </p:stCondLst>
                            <p:childTnLst>
                              <p:par>
                                <p:cTn id="66" presetID="22" presetClass="entr" presetSubtype="8" fill="hold" nodeType="afterEffect">
                                  <p:stCondLst>
                                    <p:cond delay="0"/>
                                  </p:stCondLst>
                                  <p:childTnLst>
                                    <p:set>
                                      <p:cBhvr>
                                        <p:cTn id="67" dur="1" fill="hold">
                                          <p:stCondLst>
                                            <p:cond delay="0"/>
                                          </p:stCondLst>
                                        </p:cTn>
                                        <p:tgtEl>
                                          <p:spTgt spid="218"/>
                                        </p:tgtEl>
                                        <p:attrNameLst>
                                          <p:attrName>style.visibility</p:attrName>
                                        </p:attrNameLst>
                                      </p:cBhvr>
                                      <p:to>
                                        <p:strVal val="visible"/>
                                      </p:to>
                                    </p:set>
                                    <p:animEffect transition="in" filter="wipe(left)">
                                      <p:cBhvr>
                                        <p:cTn id="68" dur="500"/>
                                        <p:tgtEl>
                                          <p:spTgt spid="218"/>
                                        </p:tgtEl>
                                      </p:cBhvr>
                                    </p:animEffect>
                                  </p:childTnLst>
                                </p:cTn>
                              </p:par>
                            </p:childTnLst>
                          </p:cTn>
                        </p:par>
                        <p:par>
                          <p:cTn id="69" fill="hold">
                            <p:stCondLst>
                              <p:cond delay="9000"/>
                            </p:stCondLst>
                            <p:childTnLst>
                              <p:par>
                                <p:cTn id="70" presetID="23" presetClass="entr" presetSubtype="36"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strVal val="(6*min(max(#ppt_w*#ppt_h,.3),1)-7.4)/-.7*#ppt_w"/>
                                          </p:val>
                                        </p:tav>
                                        <p:tav tm="100000">
                                          <p:val>
                                            <p:strVal val="#ppt_w"/>
                                          </p:val>
                                        </p:tav>
                                      </p:tavLst>
                                    </p:anim>
                                    <p:anim calcmode="lin" valueType="num">
                                      <p:cBhvr>
                                        <p:cTn id="73" dur="500" fill="hold"/>
                                        <p:tgtEl>
                                          <p:spTgt spid="7"/>
                                        </p:tgtEl>
                                        <p:attrNameLst>
                                          <p:attrName>ppt_h</p:attrName>
                                        </p:attrNameLst>
                                      </p:cBhvr>
                                      <p:tavLst>
                                        <p:tav tm="0">
                                          <p:val>
                                            <p:strVal val="(6*min(max(#ppt_w*#ppt_h,.3),1)-7.4)/-.7*#ppt_h"/>
                                          </p:val>
                                        </p:tav>
                                        <p:tav tm="100000">
                                          <p:val>
                                            <p:strVal val="#ppt_h"/>
                                          </p:val>
                                        </p:tav>
                                      </p:tavLst>
                                    </p:anim>
                                    <p:anim calcmode="lin" valueType="num">
                                      <p:cBhvr>
                                        <p:cTn id="74" dur="500" fill="hold"/>
                                        <p:tgtEl>
                                          <p:spTgt spid="7"/>
                                        </p:tgtEl>
                                        <p:attrNameLst>
                                          <p:attrName>ppt_x</p:attrName>
                                        </p:attrNameLst>
                                      </p:cBhvr>
                                      <p:tavLst>
                                        <p:tav tm="0">
                                          <p:val>
                                            <p:fltVal val="0.5"/>
                                          </p:val>
                                        </p:tav>
                                        <p:tav tm="100000">
                                          <p:val>
                                            <p:strVal val="#ppt_x"/>
                                          </p:val>
                                        </p:tav>
                                      </p:tavLst>
                                    </p:anim>
                                    <p:anim calcmode="lin" valueType="num">
                                      <p:cBhvr>
                                        <p:cTn id="75"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9500"/>
                            </p:stCondLst>
                            <p:childTnLst>
                              <p:par>
                                <p:cTn id="77" presetID="23" presetClass="entr" presetSubtype="36" fill="hold" nodeType="afterEffect">
                                  <p:stCondLst>
                                    <p:cond delay="0"/>
                                  </p:stCondLst>
                                  <p:childTnLst>
                                    <p:set>
                                      <p:cBhvr>
                                        <p:cTn id="78" dur="1" fill="hold">
                                          <p:stCondLst>
                                            <p:cond delay="0"/>
                                          </p:stCondLst>
                                        </p:cTn>
                                        <p:tgtEl>
                                          <p:spTgt spid="203"/>
                                        </p:tgtEl>
                                        <p:attrNameLst>
                                          <p:attrName>style.visibility</p:attrName>
                                        </p:attrNameLst>
                                      </p:cBhvr>
                                      <p:to>
                                        <p:strVal val="visible"/>
                                      </p:to>
                                    </p:set>
                                    <p:anim calcmode="lin" valueType="num">
                                      <p:cBhvr>
                                        <p:cTn id="79" dur="500" fill="hold"/>
                                        <p:tgtEl>
                                          <p:spTgt spid="203"/>
                                        </p:tgtEl>
                                        <p:attrNameLst>
                                          <p:attrName>ppt_w</p:attrName>
                                        </p:attrNameLst>
                                      </p:cBhvr>
                                      <p:tavLst>
                                        <p:tav tm="0">
                                          <p:val>
                                            <p:strVal val="(6*min(max(#ppt_w*#ppt_h,.3),1)-7.4)/-.7*#ppt_w"/>
                                          </p:val>
                                        </p:tav>
                                        <p:tav tm="100000">
                                          <p:val>
                                            <p:strVal val="#ppt_w"/>
                                          </p:val>
                                        </p:tav>
                                      </p:tavLst>
                                    </p:anim>
                                    <p:anim calcmode="lin" valueType="num">
                                      <p:cBhvr>
                                        <p:cTn id="80" dur="500" fill="hold"/>
                                        <p:tgtEl>
                                          <p:spTgt spid="203"/>
                                        </p:tgtEl>
                                        <p:attrNameLst>
                                          <p:attrName>ppt_h</p:attrName>
                                        </p:attrNameLst>
                                      </p:cBhvr>
                                      <p:tavLst>
                                        <p:tav tm="0">
                                          <p:val>
                                            <p:strVal val="(6*min(max(#ppt_w*#ppt_h,.3),1)-7.4)/-.7*#ppt_h"/>
                                          </p:val>
                                        </p:tav>
                                        <p:tav tm="100000">
                                          <p:val>
                                            <p:strVal val="#ppt_h"/>
                                          </p:val>
                                        </p:tav>
                                      </p:tavLst>
                                    </p:anim>
                                    <p:anim calcmode="lin" valueType="num">
                                      <p:cBhvr>
                                        <p:cTn id="81" dur="500" fill="hold"/>
                                        <p:tgtEl>
                                          <p:spTgt spid="203"/>
                                        </p:tgtEl>
                                        <p:attrNameLst>
                                          <p:attrName>ppt_x</p:attrName>
                                        </p:attrNameLst>
                                      </p:cBhvr>
                                      <p:tavLst>
                                        <p:tav tm="0">
                                          <p:val>
                                            <p:fltVal val="0.5"/>
                                          </p:val>
                                        </p:tav>
                                        <p:tav tm="100000">
                                          <p:val>
                                            <p:strVal val="#ppt_x"/>
                                          </p:val>
                                        </p:tav>
                                      </p:tavLst>
                                    </p:anim>
                                    <p:anim calcmode="lin" valueType="num">
                                      <p:cBhvr>
                                        <p:cTn id="82" dur="500" fill="hold"/>
                                        <p:tgtEl>
                                          <p:spTgt spid="203"/>
                                        </p:tgtEl>
                                        <p:attrNameLst>
                                          <p:attrName>ppt_y</p:attrName>
                                        </p:attrNameLst>
                                      </p:cBhvr>
                                      <p:tavLst>
                                        <p:tav tm="0">
                                          <p:val>
                                            <p:strVal val="1+(6*min(max(#ppt_w*#ppt_h,.3),1)-7.4)/-.7*#ppt_h/2"/>
                                          </p:val>
                                        </p:tav>
                                        <p:tav tm="100000">
                                          <p:val>
                                            <p:strVal val="#ppt_y"/>
                                          </p:val>
                                        </p:tav>
                                      </p:tavLst>
                                    </p:anim>
                                  </p:childTnLst>
                                </p:cTn>
                              </p:par>
                            </p:childTnLst>
                          </p:cTn>
                        </p:par>
                        <p:par>
                          <p:cTn id="83" fill="hold">
                            <p:stCondLst>
                              <p:cond delay="10000"/>
                            </p:stCondLst>
                            <p:childTnLst>
                              <p:par>
                                <p:cTn id="84" presetID="53" presetClass="entr" presetSubtype="16" fill="hold" grpId="1" nodeType="afterEffect">
                                  <p:stCondLst>
                                    <p:cond delay="0"/>
                                  </p:stCondLst>
                                  <p:childTnLst>
                                    <p:set>
                                      <p:cBhvr>
                                        <p:cTn id="85" dur="1" fill="hold">
                                          <p:stCondLst>
                                            <p:cond delay="0"/>
                                          </p:stCondLst>
                                        </p:cTn>
                                        <p:tgtEl>
                                          <p:spTgt spid="215"/>
                                        </p:tgtEl>
                                        <p:attrNameLst>
                                          <p:attrName>style.visibility</p:attrName>
                                        </p:attrNameLst>
                                      </p:cBhvr>
                                      <p:to>
                                        <p:strVal val="visible"/>
                                      </p:to>
                                    </p:set>
                                    <p:anim calcmode="lin" valueType="num">
                                      <p:cBhvr>
                                        <p:cTn id="86" dur="1200" fill="hold"/>
                                        <p:tgtEl>
                                          <p:spTgt spid="215"/>
                                        </p:tgtEl>
                                        <p:attrNameLst>
                                          <p:attrName>ppt_w</p:attrName>
                                        </p:attrNameLst>
                                      </p:cBhvr>
                                      <p:tavLst>
                                        <p:tav tm="0">
                                          <p:val>
                                            <p:fltVal val="0"/>
                                          </p:val>
                                        </p:tav>
                                        <p:tav tm="100000">
                                          <p:val>
                                            <p:strVal val="#ppt_w"/>
                                          </p:val>
                                        </p:tav>
                                      </p:tavLst>
                                    </p:anim>
                                    <p:anim calcmode="lin" valueType="num">
                                      <p:cBhvr>
                                        <p:cTn id="87" dur="1200" fill="hold"/>
                                        <p:tgtEl>
                                          <p:spTgt spid="215"/>
                                        </p:tgtEl>
                                        <p:attrNameLst>
                                          <p:attrName>ppt_h</p:attrName>
                                        </p:attrNameLst>
                                      </p:cBhvr>
                                      <p:tavLst>
                                        <p:tav tm="0">
                                          <p:val>
                                            <p:fltVal val="0"/>
                                          </p:val>
                                        </p:tav>
                                        <p:tav tm="100000">
                                          <p:val>
                                            <p:strVal val="#ppt_h"/>
                                          </p:val>
                                        </p:tav>
                                      </p:tavLst>
                                    </p:anim>
                                    <p:animEffect transition="in" filter="fade">
                                      <p:cBhvr>
                                        <p:cTn id="88" dur="1200"/>
                                        <p:tgtEl>
                                          <p:spTgt spid="215"/>
                                        </p:tgtEl>
                                      </p:cBhvr>
                                    </p:animEffect>
                                  </p:childTnLst>
                                </p:cTn>
                              </p:par>
                            </p:childTnLst>
                          </p:cTn>
                        </p:par>
                        <p:par>
                          <p:cTn id="89" fill="hold">
                            <p:stCondLst>
                              <p:cond delay="11500"/>
                            </p:stCondLst>
                            <p:childTnLst>
                              <p:par>
                                <p:cTn id="90" presetID="53" presetClass="entr" presetSubtype="16" fill="hold" grpId="1" nodeType="afterEffect">
                                  <p:stCondLst>
                                    <p:cond delay="0"/>
                                  </p:stCondLst>
                                  <p:childTnLst>
                                    <p:set>
                                      <p:cBhvr>
                                        <p:cTn id="91" dur="1" fill="hold">
                                          <p:stCondLst>
                                            <p:cond delay="0"/>
                                          </p:stCondLst>
                                        </p:cTn>
                                        <p:tgtEl>
                                          <p:spTgt spid="216"/>
                                        </p:tgtEl>
                                        <p:attrNameLst>
                                          <p:attrName>style.visibility</p:attrName>
                                        </p:attrNameLst>
                                      </p:cBhvr>
                                      <p:to>
                                        <p:strVal val="visible"/>
                                      </p:to>
                                    </p:set>
                                    <p:anim calcmode="lin" valueType="num">
                                      <p:cBhvr>
                                        <p:cTn id="92" dur="1200" fill="hold"/>
                                        <p:tgtEl>
                                          <p:spTgt spid="216"/>
                                        </p:tgtEl>
                                        <p:attrNameLst>
                                          <p:attrName>ppt_w</p:attrName>
                                        </p:attrNameLst>
                                      </p:cBhvr>
                                      <p:tavLst>
                                        <p:tav tm="0">
                                          <p:val>
                                            <p:fltVal val="0"/>
                                          </p:val>
                                        </p:tav>
                                        <p:tav tm="100000">
                                          <p:val>
                                            <p:strVal val="#ppt_w"/>
                                          </p:val>
                                        </p:tav>
                                      </p:tavLst>
                                    </p:anim>
                                    <p:anim calcmode="lin" valueType="num">
                                      <p:cBhvr>
                                        <p:cTn id="93" dur="1200" fill="hold"/>
                                        <p:tgtEl>
                                          <p:spTgt spid="216"/>
                                        </p:tgtEl>
                                        <p:attrNameLst>
                                          <p:attrName>ppt_h</p:attrName>
                                        </p:attrNameLst>
                                      </p:cBhvr>
                                      <p:tavLst>
                                        <p:tav tm="0">
                                          <p:val>
                                            <p:fltVal val="0"/>
                                          </p:val>
                                        </p:tav>
                                        <p:tav tm="100000">
                                          <p:val>
                                            <p:strVal val="#ppt_h"/>
                                          </p:val>
                                        </p:tav>
                                      </p:tavLst>
                                    </p:anim>
                                    <p:animEffect transition="in" filter="fade">
                                      <p:cBhvr>
                                        <p:cTn id="94" dur="1200"/>
                                        <p:tgtEl>
                                          <p:spTgt spid="216"/>
                                        </p:tgtEl>
                                      </p:cBhvr>
                                    </p:animEffect>
                                  </p:childTnLst>
                                </p:cTn>
                              </p:par>
                            </p:childTnLst>
                          </p:cTn>
                        </p:par>
                        <p:par>
                          <p:cTn id="95" fill="hold">
                            <p:stCondLst>
                              <p:cond delay="13000"/>
                            </p:stCondLst>
                            <p:childTnLst>
                              <p:par>
                                <p:cTn id="96" presetID="53" presetClass="entr" presetSubtype="16" fill="hold" grpId="1" nodeType="afterEffect">
                                  <p:stCondLst>
                                    <p:cond delay="0"/>
                                  </p:stCondLst>
                                  <p:childTnLst>
                                    <p:set>
                                      <p:cBhvr>
                                        <p:cTn id="97" dur="1" fill="hold">
                                          <p:stCondLst>
                                            <p:cond delay="0"/>
                                          </p:stCondLst>
                                        </p:cTn>
                                        <p:tgtEl>
                                          <p:spTgt spid="217"/>
                                        </p:tgtEl>
                                        <p:attrNameLst>
                                          <p:attrName>style.visibility</p:attrName>
                                        </p:attrNameLst>
                                      </p:cBhvr>
                                      <p:to>
                                        <p:strVal val="visible"/>
                                      </p:to>
                                    </p:set>
                                    <p:anim calcmode="lin" valueType="num">
                                      <p:cBhvr>
                                        <p:cTn id="98" dur="1200" fill="hold"/>
                                        <p:tgtEl>
                                          <p:spTgt spid="217"/>
                                        </p:tgtEl>
                                        <p:attrNameLst>
                                          <p:attrName>ppt_w</p:attrName>
                                        </p:attrNameLst>
                                      </p:cBhvr>
                                      <p:tavLst>
                                        <p:tav tm="0">
                                          <p:val>
                                            <p:fltVal val="0"/>
                                          </p:val>
                                        </p:tav>
                                        <p:tav tm="100000">
                                          <p:val>
                                            <p:strVal val="#ppt_w"/>
                                          </p:val>
                                        </p:tav>
                                      </p:tavLst>
                                    </p:anim>
                                    <p:anim calcmode="lin" valueType="num">
                                      <p:cBhvr>
                                        <p:cTn id="99" dur="1200" fill="hold"/>
                                        <p:tgtEl>
                                          <p:spTgt spid="217"/>
                                        </p:tgtEl>
                                        <p:attrNameLst>
                                          <p:attrName>ppt_h</p:attrName>
                                        </p:attrNameLst>
                                      </p:cBhvr>
                                      <p:tavLst>
                                        <p:tav tm="0">
                                          <p:val>
                                            <p:fltVal val="0"/>
                                          </p:val>
                                        </p:tav>
                                        <p:tav tm="100000">
                                          <p:val>
                                            <p:strVal val="#ppt_h"/>
                                          </p:val>
                                        </p:tav>
                                      </p:tavLst>
                                    </p:anim>
                                    <p:animEffect transition="in" filter="fade">
                                      <p:cBhvr>
                                        <p:cTn id="100" dur="1200"/>
                                        <p:tgtEl>
                                          <p:spTgt spid="217"/>
                                        </p:tgtEl>
                                      </p:cBhvr>
                                    </p:animEffect>
                                  </p:childTnLst>
                                </p:cTn>
                              </p:par>
                            </p:childTnLst>
                          </p:cTn>
                        </p:par>
                        <p:par>
                          <p:cTn id="101" fill="hold">
                            <p:stCondLst>
                              <p:cond delay="14500"/>
                            </p:stCondLst>
                            <p:childTnLst>
                              <p:par>
                                <p:cTn id="102" presetID="53" presetClass="entr" presetSubtype="16" fill="hold" grpId="1"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200" fill="hold"/>
                                        <p:tgtEl>
                                          <p:spTgt spid="8"/>
                                        </p:tgtEl>
                                        <p:attrNameLst>
                                          <p:attrName>ppt_w</p:attrName>
                                        </p:attrNameLst>
                                      </p:cBhvr>
                                      <p:tavLst>
                                        <p:tav tm="0">
                                          <p:val>
                                            <p:fltVal val="0"/>
                                          </p:val>
                                        </p:tav>
                                        <p:tav tm="100000">
                                          <p:val>
                                            <p:strVal val="#ppt_w"/>
                                          </p:val>
                                        </p:tav>
                                      </p:tavLst>
                                    </p:anim>
                                    <p:anim calcmode="lin" valueType="num">
                                      <p:cBhvr>
                                        <p:cTn id="105" dur="1200" fill="hold"/>
                                        <p:tgtEl>
                                          <p:spTgt spid="8"/>
                                        </p:tgtEl>
                                        <p:attrNameLst>
                                          <p:attrName>ppt_h</p:attrName>
                                        </p:attrNameLst>
                                      </p:cBhvr>
                                      <p:tavLst>
                                        <p:tav tm="0">
                                          <p:val>
                                            <p:fltVal val="0"/>
                                          </p:val>
                                        </p:tav>
                                        <p:tav tm="100000">
                                          <p:val>
                                            <p:strVal val="#ppt_h"/>
                                          </p:val>
                                        </p:tav>
                                      </p:tavLst>
                                    </p:anim>
                                    <p:animEffect transition="in" filter="fade">
                                      <p:cBhvr>
                                        <p:cTn id="106" dur="1200"/>
                                        <p:tgtEl>
                                          <p:spTgt spid="8"/>
                                        </p:tgtEl>
                                      </p:cBhvr>
                                    </p:animEffect>
                                  </p:childTnLst>
                                </p:cTn>
                              </p:par>
                            </p:childTnLst>
                          </p:cTn>
                        </p:par>
                        <p:par>
                          <p:cTn id="107" fill="hold">
                            <p:stCondLst>
                              <p:cond delay="16000"/>
                            </p:stCondLst>
                            <p:childTnLst>
                              <p:par>
                                <p:cTn id="108" presetID="53" presetClass="entr" presetSubtype="16" fill="hold" grpId="1" nodeType="afterEffect">
                                  <p:stCondLst>
                                    <p:cond delay="0"/>
                                  </p:stCondLst>
                                  <p:childTnLst>
                                    <p:set>
                                      <p:cBhvr>
                                        <p:cTn id="109" dur="1" fill="hold">
                                          <p:stCondLst>
                                            <p:cond delay="0"/>
                                          </p:stCondLst>
                                        </p:cTn>
                                        <p:tgtEl>
                                          <p:spTgt spid="213"/>
                                        </p:tgtEl>
                                        <p:attrNameLst>
                                          <p:attrName>style.visibility</p:attrName>
                                        </p:attrNameLst>
                                      </p:cBhvr>
                                      <p:to>
                                        <p:strVal val="visible"/>
                                      </p:to>
                                    </p:set>
                                    <p:anim calcmode="lin" valueType="num">
                                      <p:cBhvr>
                                        <p:cTn id="110" dur="1200" fill="hold"/>
                                        <p:tgtEl>
                                          <p:spTgt spid="213"/>
                                        </p:tgtEl>
                                        <p:attrNameLst>
                                          <p:attrName>ppt_w</p:attrName>
                                        </p:attrNameLst>
                                      </p:cBhvr>
                                      <p:tavLst>
                                        <p:tav tm="0">
                                          <p:val>
                                            <p:fltVal val="0"/>
                                          </p:val>
                                        </p:tav>
                                        <p:tav tm="100000">
                                          <p:val>
                                            <p:strVal val="#ppt_w"/>
                                          </p:val>
                                        </p:tav>
                                      </p:tavLst>
                                    </p:anim>
                                    <p:anim calcmode="lin" valueType="num">
                                      <p:cBhvr>
                                        <p:cTn id="111" dur="1200" fill="hold"/>
                                        <p:tgtEl>
                                          <p:spTgt spid="213"/>
                                        </p:tgtEl>
                                        <p:attrNameLst>
                                          <p:attrName>ppt_h</p:attrName>
                                        </p:attrNameLst>
                                      </p:cBhvr>
                                      <p:tavLst>
                                        <p:tav tm="0">
                                          <p:val>
                                            <p:fltVal val="0"/>
                                          </p:val>
                                        </p:tav>
                                        <p:tav tm="100000">
                                          <p:val>
                                            <p:strVal val="#ppt_h"/>
                                          </p:val>
                                        </p:tav>
                                      </p:tavLst>
                                    </p:anim>
                                    <p:animEffect transition="in" filter="fade">
                                      <p:cBhvr>
                                        <p:cTn id="112" dur="1200"/>
                                        <p:tgtEl>
                                          <p:spTgt spid="213"/>
                                        </p:tgtEl>
                                      </p:cBhvr>
                                    </p:animEffect>
                                  </p:childTnLst>
                                </p:cTn>
                              </p:par>
                            </p:childTnLst>
                          </p:cTn>
                        </p:par>
                        <p:par>
                          <p:cTn id="113" fill="hold">
                            <p:stCondLst>
                              <p:cond delay="17500"/>
                            </p:stCondLst>
                            <p:childTnLst>
                              <p:par>
                                <p:cTn id="114" presetID="53" presetClass="entr" presetSubtype="16" fill="hold" grpId="1" nodeType="afterEffect">
                                  <p:stCondLst>
                                    <p:cond delay="0"/>
                                  </p:stCondLst>
                                  <p:childTnLst>
                                    <p:set>
                                      <p:cBhvr>
                                        <p:cTn id="115" dur="1" fill="hold">
                                          <p:stCondLst>
                                            <p:cond delay="0"/>
                                          </p:stCondLst>
                                        </p:cTn>
                                        <p:tgtEl>
                                          <p:spTgt spid="214"/>
                                        </p:tgtEl>
                                        <p:attrNameLst>
                                          <p:attrName>style.visibility</p:attrName>
                                        </p:attrNameLst>
                                      </p:cBhvr>
                                      <p:to>
                                        <p:strVal val="visible"/>
                                      </p:to>
                                    </p:set>
                                    <p:anim calcmode="lin" valueType="num">
                                      <p:cBhvr>
                                        <p:cTn id="116" dur="1200" fill="hold"/>
                                        <p:tgtEl>
                                          <p:spTgt spid="214"/>
                                        </p:tgtEl>
                                        <p:attrNameLst>
                                          <p:attrName>ppt_w</p:attrName>
                                        </p:attrNameLst>
                                      </p:cBhvr>
                                      <p:tavLst>
                                        <p:tav tm="0">
                                          <p:val>
                                            <p:fltVal val="0"/>
                                          </p:val>
                                        </p:tav>
                                        <p:tav tm="100000">
                                          <p:val>
                                            <p:strVal val="#ppt_w"/>
                                          </p:val>
                                        </p:tav>
                                      </p:tavLst>
                                    </p:anim>
                                    <p:anim calcmode="lin" valueType="num">
                                      <p:cBhvr>
                                        <p:cTn id="117" dur="1200" fill="hold"/>
                                        <p:tgtEl>
                                          <p:spTgt spid="214"/>
                                        </p:tgtEl>
                                        <p:attrNameLst>
                                          <p:attrName>ppt_h</p:attrName>
                                        </p:attrNameLst>
                                      </p:cBhvr>
                                      <p:tavLst>
                                        <p:tav tm="0">
                                          <p:val>
                                            <p:fltVal val="0"/>
                                          </p:val>
                                        </p:tav>
                                        <p:tav tm="100000">
                                          <p:val>
                                            <p:strVal val="#ppt_h"/>
                                          </p:val>
                                        </p:tav>
                                      </p:tavLst>
                                    </p:anim>
                                    <p:animEffect transition="in" filter="fade">
                                      <p:cBhvr>
                                        <p:cTn id="118" dur="1200"/>
                                        <p:tgtEl>
                                          <p:spTgt spid="214"/>
                                        </p:tgtEl>
                                      </p:cBhvr>
                                    </p:animEffect>
                                  </p:childTnLst>
                                </p:cTn>
                              </p:par>
                            </p:childTnLst>
                          </p:cTn>
                        </p:par>
                        <p:par>
                          <p:cTn id="119" fill="hold">
                            <p:stCondLst>
                              <p:cond delay="19000"/>
                            </p:stCondLst>
                            <p:childTnLst>
                              <p:par>
                                <p:cTn id="120" presetID="22" presetClass="entr" presetSubtype="1" fill="hold" grpId="0" nodeType="afterEffect">
                                  <p:stCondLst>
                                    <p:cond delay="0"/>
                                  </p:stCondLst>
                                  <p:childTnLst>
                                    <p:set>
                                      <p:cBhvr>
                                        <p:cTn id="121" dur="1" fill="hold">
                                          <p:stCondLst>
                                            <p:cond delay="0"/>
                                          </p:stCondLst>
                                        </p:cTn>
                                        <p:tgtEl>
                                          <p:spTgt spid="109"/>
                                        </p:tgtEl>
                                        <p:attrNameLst>
                                          <p:attrName>style.visibility</p:attrName>
                                        </p:attrNameLst>
                                      </p:cBhvr>
                                      <p:to>
                                        <p:strVal val="visible"/>
                                      </p:to>
                                    </p:set>
                                    <p:animEffect transition="in" filter="wipe(up)">
                                      <p:cBhvr>
                                        <p:cTn id="122" dur="500"/>
                                        <p:tgtEl>
                                          <p:spTgt spid="109"/>
                                        </p:tgtEl>
                                      </p:cBhvr>
                                    </p:animEffect>
                                  </p:childTnLst>
                                </p:cTn>
                              </p:par>
                            </p:childTnLst>
                          </p:cTn>
                        </p:par>
                        <p:par>
                          <p:cTn id="123" fill="hold">
                            <p:stCondLst>
                              <p:cond delay="19500"/>
                            </p:stCondLst>
                            <p:childTnLst>
                              <p:par>
                                <p:cTn id="124" presetID="22" presetClass="entr" presetSubtype="1" fill="hold" nodeType="afterEffect">
                                  <p:stCondLst>
                                    <p:cond delay="0"/>
                                  </p:stCondLst>
                                  <p:childTnLst>
                                    <p:set>
                                      <p:cBhvr>
                                        <p:cTn id="125" dur="1" fill="hold">
                                          <p:stCondLst>
                                            <p:cond delay="0"/>
                                          </p:stCondLst>
                                        </p:cTn>
                                        <p:tgtEl>
                                          <p:spTgt spid="9"/>
                                        </p:tgtEl>
                                        <p:attrNameLst>
                                          <p:attrName>style.visibility</p:attrName>
                                        </p:attrNameLst>
                                      </p:cBhvr>
                                      <p:to>
                                        <p:strVal val="visible"/>
                                      </p:to>
                                    </p:set>
                                    <p:animEffect transition="in" filter="wipe(up)">
                                      <p:cBhvr>
                                        <p:cTn id="126" dur="500"/>
                                        <p:tgtEl>
                                          <p:spTgt spid="9"/>
                                        </p:tgtEl>
                                      </p:cBhvr>
                                    </p:animEffect>
                                  </p:childTnLst>
                                </p:cTn>
                              </p:par>
                            </p:childTnLst>
                          </p:cTn>
                        </p:par>
                        <p:par>
                          <p:cTn id="127" fill="hold">
                            <p:stCondLst>
                              <p:cond delay="20000"/>
                            </p:stCondLst>
                            <p:childTnLst>
                              <p:par>
                                <p:cTn id="128" presetID="22" presetClass="entr" presetSubtype="8" fill="hold" grpId="0" nodeType="afterEffect">
                                  <p:stCondLst>
                                    <p:cond delay="0"/>
                                  </p:stCondLst>
                                  <p:childTnLst>
                                    <p:set>
                                      <p:cBhvr>
                                        <p:cTn id="129" dur="1" fill="hold">
                                          <p:stCondLst>
                                            <p:cond delay="0"/>
                                          </p:stCondLst>
                                        </p:cTn>
                                        <p:tgtEl>
                                          <p:spTgt spid="230"/>
                                        </p:tgtEl>
                                        <p:attrNameLst>
                                          <p:attrName>style.visibility</p:attrName>
                                        </p:attrNameLst>
                                      </p:cBhvr>
                                      <p:to>
                                        <p:strVal val="visible"/>
                                      </p:to>
                                    </p:set>
                                    <p:animEffect transition="in" filter="wipe(left)">
                                      <p:cBhvr>
                                        <p:cTn id="130" dur="500"/>
                                        <p:tgtEl>
                                          <p:spTgt spid="230"/>
                                        </p:tgtEl>
                                      </p:cBhvr>
                                    </p:animEffect>
                                  </p:childTnLst>
                                </p:cTn>
                              </p:par>
                            </p:childTnLst>
                          </p:cTn>
                        </p:par>
                        <p:par>
                          <p:cTn id="131" fill="hold">
                            <p:stCondLst>
                              <p:cond delay="20500"/>
                            </p:stCondLst>
                            <p:childTnLst>
                              <p:par>
                                <p:cTn id="132" presetID="22" presetClass="entr" presetSubtype="8" fill="hold" nodeType="afterEffect">
                                  <p:stCondLst>
                                    <p:cond delay="0"/>
                                  </p:stCondLst>
                                  <p:childTnLst>
                                    <p:set>
                                      <p:cBhvr>
                                        <p:cTn id="133" dur="1" fill="hold">
                                          <p:stCondLst>
                                            <p:cond delay="0"/>
                                          </p:stCondLst>
                                        </p:cTn>
                                        <p:tgtEl>
                                          <p:spTgt spid="225"/>
                                        </p:tgtEl>
                                        <p:attrNameLst>
                                          <p:attrName>style.visibility</p:attrName>
                                        </p:attrNameLst>
                                      </p:cBhvr>
                                      <p:to>
                                        <p:strVal val="visible"/>
                                      </p:to>
                                    </p:set>
                                    <p:animEffect transition="in" filter="wipe(left)">
                                      <p:cBhvr>
                                        <p:cTn id="134"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4" grpId="0" animBg="1"/>
      <p:bldP spid="5" grpId="0" animBg="1"/>
      <p:bldP spid="8" grpId="0" animBg="1"/>
      <p:bldP spid="8"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30"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48159"/>
            <a:ext cx="12192000" cy="35929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dirty="0">
                <a:solidFill>
                  <a:schemeClr val="bg1"/>
                </a:solidFill>
              </a:rPr>
              <a:t>04</a:t>
            </a:r>
            <a:endParaRPr lang="zh-CN" altLang="en-US" sz="4800" dirty="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dirty="0">
                <a:solidFill>
                  <a:schemeClr val="bg1"/>
                </a:solidFill>
              </a:rPr>
              <a:t>PLEASE</a:t>
            </a:r>
            <a:endParaRPr lang="zh-CN" altLang="en-US" sz="4400" b="1" dirty="0">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dirty="0">
                <a:solidFill>
                  <a:schemeClr val="bg1"/>
                </a:solidFill>
              </a:rPr>
              <a:t>ADD  YOUR</a:t>
            </a:r>
            <a:endParaRPr lang="zh-CN" altLang="en-US" sz="3600" b="1" dirty="0">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dirty="0">
                <a:solidFill>
                  <a:schemeClr val="accent5">
                    <a:lumMod val="60000"/>
                    <a:lumOff val="40000"/>
                  </a:schemeClr>
                </a:solidFill>
              </a:rPr>
              <a:t>TITLE</a:t>
            </a:r>
            <a:endParaRPr lang="zh-CN" altLang="en-US" sz="6000" dirty="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dirty="0">
                <a:solidFill>
                  <a:schemeClr val="bg1"/>
                </a:solidFill>
              </a:rPr>
              <a:t>输入第一部分标题</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feld 59"/>
          <p:cNvSpPr txBox="1"/>
          <p:nvPr/>
        </p:nvSpPr>
        <p:spPr>
          <a:xfrm>
            <a:off x="2331837" y="3139564"/>
            <a:ext cx="3385863" cy="323165"/>
          </a:xfrm>
          <a:prstGeom prst="rect">
            <a:avLst/>
          </a:prstGeom>
          <a:noFill/>
        </p:spPr>
        <p:txBody>
          <a:bodyPr wrap="square" rtlCol="0">
            <a:spAutoFit/>
          </a:bodyPr>
          <a:lstStyle/>
          <a:p>
            <a:pPr algn="r" defTabSz="227965"/>
            <a:r>
              <a:rPr lang="de-DE" sz="1500" dirty="0">
                <a:solidFill>
                  <a:srgbClr val="0065FA"/>
                </a:solidFill>
                <a:latin typeface="微软雅黑" panose="020B0503020204020204" pitchFamily="34" charset="-122"/>
              </a:rPr>
              <a:t>Second Title for this Article</a:t>
            </a:r>
          </a:p>
        </p:txBody>
      </p:sp>
      <p:sp>
        <p:nvSpPr>
          <p:cNvPr id="81" name="Textfeld 80"/>
          <p:cNvSpPr txBox="1"/>
          <p:nvPr/>
        </p:nvSpPr>
        <p:spPr>
          <a:xfrm>
            <a:off x="3786189" y="2742264"/>
            <a:ext cx="1931511" cy="400110"/>
          </a:xfrm>
          <a:prstGeom prst="rect">
            <a:avLst/>
          </a:prstGeom>
          <a:noFill/>
        </p:spPr>
        <p:txBody>
          <a:bodyPr wrap="square" rtlCol="0">
            <a:spAutoFit/>
          </a:bodyPr>
          <a:lstStyle/>
          <a:p>
            <a:pPr algn="r" defTabSz="227965"/>
            <a:r>
              <a:rPr lang="de-DE" sz="2000" dirty="0">
                <a:solidFill>
                  <a:srgbClr val="F9F9F9">
                    <a:lumMod val="50000"/>
                  </a:srgbClr>
                </a:solidFill>
                <a:latin typeface="微软雅黑" panose="020B0503020204020204" pitchFamily="34" charset="-122"/>
              </a:rPr>
              <a:t>Topic </a:t>
            </a:r>
            <a:r>
              <a:rPr lang="de-DE" sz="2000" b="1" dirty="0">
                <a:solidFill>
                  <a:srgbClr val="F9F9F9">
                    <a:lumMod val="50000"/>
                  </a:srgbClr>
                </a:solidFill>
                <a:latin typeface="微软雅黑" panose="020B0503020204020204" pitchFamily="34" charset="-122"/>
              </a:rPr>
              <a:t>One</a:t>
            </a:r>
          </a:p>
        </p:txBody>
      </p:sp>
      <p:sp>
        <p:nvSpPr>
          <p:cNvPr id="87" name="Rechteck 86"/>
          <p:cNvSpPr/>
          <p:nvPr/>
        </p:nvSpPr>
        <p:spPr>
          <a:xfrm>
            <a:off x="6481731" y="-7766"/>
            <a:ext cx="5708683" cy="5268772"/>
          </a:xfrm>
          <a:custGeom>
            <a:avLst/>
            <a:gdLst>
              <a:gd name="connsiteX0" fmla="*/ 0 w 11417364"/>
              <a:gd name="connsiteY0" fmla="*/ 0 h 7375245"/>
              <a:gd name="connsiteX1" fmla="*/ 11417364 w 11417364"/>
              <a:gd name="connsiteY1" fmla="*/ 0 h 7375245"/>
              <a:gd name="connsiteX2" fmla="*/ 11417364 w 11417364"/>
              <a:gd name="connsiteY2" fmla="*/ 7375245 h 7375245"/>
              <a:gd name="connsiteX3" fmla="*/ 0 w 11417364"/>
              <a:gd name="connsiteY3" fmla="*/ 7375245 h 7375245"/>
              <a:gd name="connsiteX4" fmla="*/ 0 w 11417364"/>
              <a:gd name="connsiteY4" fmla="*/ 0 h 7375245"/>
              <a:gd name="connsiteX0-1" fmla="*/ 0 w 11417364"/>
              <a:gd name="connsiteY0-2" fmla="*/ 3162300 h 10537545"/>
              <a:gd name="connsiteX1-3" fmla="*/ 11417364 w 11417364"/>
              <a:gd name="connsiteY1-4" fmla="*/ 0 h 10537545"/>
              <a:gd name="connsiteX2-5" fmla="*/ 11417364 w 11417364"/>
              <a:gd name="connsiteY2-6" fmla="*/ 10537545 h 10537545"/>
              <a:gd name="connsiteX3-7" fmla="*/ 0 w 11417364"/>
              <a:gd name="connsiteY3-8" fmla="*/ 10537545 h 10537545"/>
              <a:gd name="connsiteX4-9" fmla="*/ 0 w 11417364"/>
              <a:gd name="connsiteY4-10" fmla="*/ 3162300 h 10537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7364" h="10537545">
                <a:moveTo>
                  <a:pt x="0" y="3162300"/>
                </a:moveTo>
                <a:lnTo>
                  <a:pt x="11417364" y="0"/>
                </a:lnTo>
                <a:lnTo>
                  <a:pt x="11417364" y="10537545"/>
                </a:lnTo>
                <a:lnTo>
                  <a:pt x="0" y="10537545"/>
                </a:lnTo>
                <a:lnTo>
                  <a:pt x="0" y="3162300"/>
                </a:lnTo>
                <a:close/>
              </a:path>
            </a:pathLst>
          </a:custGeom>
          <a:blipFill dpi="0" rotWithShape="1">
            <a:blip r:embed="rId3">
              <a:alphaModFix amt="80000"/>
            </a:blip>
            <a:srcRect/>
            <a:stretch>
              <a:fillRect l="-50961" t="-2643" r="-50961" b="-20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900">
              <a:solidFill>
                <a:srgbClr val="F9F9F9">
                  <a:lumMod val="50000"/>
                </a:srgbClr>
              </a:solidFill>
              <a:latin typeface="Calibri" panose="020F0502020204030204"/>
            </a:endParaRPr>
          </a:p>
        </p:txBody>
      </p:sp>
      <p:cxnSp>
        <p:nvCxnSpPr>
          <p:cNvPr id="111" name="Gerader Verbinder 110"/>
          <p:cNvCxnSpPr/>
          <p:nvPr/>
        </p:nvCxnSpPr>
        <p:spPr>
          <a:xfrm>
            <a:off x="1500087" y="157338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630953" y="1672249"/>
            <a:ext cx="795392" cy="215444"/>
          </a:xfrm>
          <a:prstGeom prst="rect">
            <a:avLst/>
          </a:prstGeom>
          <a:noFill/>
        </p:spPr>
        <p:txBody>
          <a:bodyPr wrap="square" rtlCol="0">
            <a:spAutoFit/>
          </a:bodyPr>
          <a:lstStyle/>
          <a:p>
            <a:pPr algn="r" defTabSz="227965"/>
            <a:r>
              <a:rPr lang="de-DE" sz="800">
                <a:solidFill>
                  <a:srgbClr val="F9F9F9">
                    <a:lumMod val="50000"/>
                  </a:srgbClr>
                </a:solidFill>
                <a:latin typeface="Century Gothic" panose="020B0502020202020204" pitchFamily="34" charset="0"/>
              </a:rPr>
              <a:t>Agenda</a:t>
            </a:r>
          </a:p>
        </p:txBody>
      </p:sp>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7965"/>
            <a:r>
              <a:rPr lang="de-DE" sz="2000">
                <a:solidFill>
                  <a:srgbClr val="F9F9F9"/>
                </a:solidFill>
                <a:latin typeface="Century Gothic" panose="020B0502020202020204" pitchFamily="34" charset="0"/>
              </a:rPr>
              <a:t>2</a:t>
            </a:r>
          </a:p>
        </p:txBody>
      </p:sp>
      <p:sp>
        <p:nvSpPr>
          <p:cNvPr id="28" name="Textfeld 27"/>
          <p:cNvSpPr txBox="1"/>
          <p:nvPr/>
        </p:nvSpPr>
        <p:spPr>
          <a:xfrm>
            <a:off x="1836923" y="3627774"/>
            <a:ext cx="3880775" cy="1962076"/>
          </a:xfrm>
          <a:prstGeom prst="rect">
            <a:avLst/>
          </a:prstGeom>
          <a:noFill/>
        </p:spPr>
        <p:txBody>
          <a:bodyPr wrap="square" rtlCol="0">
            <a:spAutoFit/>
          </a:bodyPr>
          <a:lstStyle/>
          <a:p>
            <a:pPr algn="r" defTabSz="227965">
              <a:lnSpc>
                <a:spcPct val="150000"/>
              </a:lnSpc>
            </a:pPr>
            <a:r>
              <a:rPr lang="de-DE" sz="900" b="1">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a:t>
            </a:r>
            <a:endParaRPr lang="de-DE" sz="900">
              <a:solidFill>
                <a:srgbClr val="F9F9F9">
                  <a:lumMod val="50000"/>
                </a:srgbClr>
              </a:solidFill>
              <a:latin typeface="Century Gothic" panose="020B0502020202020204" pitchFamily="34" charset="0"/>
            </a:endParaRPr>
          </a:p>
        </p:txBody>
      </p:sp>
      <p:sp>
        <p:nvSpPr>
          <p:cNvPr id="29" name="Rechteck 28"/>
          <p:cNvSpPr/>
          <p:nvPr/>
        </p:nvSpPr>
        <p:spPr>
          <a:xfrm>
            <a:off x="6481733" y="2959993"/>
            <a:ext cx="5708683" cy="914400"/>
          </a:xfrm>
          <a:prstGeom prst="rect">
            <a:avLst/>
          </a:prstGeom>
          <a:solidFill>
            <a:srgbClr val="7CAF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900">
              <a:solidFill>
                <a:srgbClr val="F9F9F9">
                  <a:lumMod val="50000"/>
                </a:srgbClr>
              </a:solidFill>
              <a:latin typeface="Calibri" panose="020F0502020204030204"/>
            </a:endParaRPr>
          </a:p>
        </p:txBody>
      </p:sp>
      <p:sp>
        <p:nvSpPr>
          <p:cNvPr id="30" name="Textfeld 29"/>
          <p:cNvSpPr txBox="1"/>
          <p:nvPr/>
        </p:nvSpPr>
        <p:spPr>
          <a:xfrm>
            <a:off x="10058342" y="3141317"/>
            <a:ext cx="1931511" cy="400110"/>
          </a:xfrm>
          <a:prstGeom prst="rect">
            <a:avLst/>
          </a:prstGeom>
          <a:noFill/>
        </p:spPr>
        <p:txBody>
          <a:bodyPr wrap="square" rtlCol="0">
            <a:spAutoFit/>
          </a:bodyPr>
          <a:lstStyle/>
          <a:p>
            <a:pPr algn="r" defTabSz="227965"/>
            <a:r>
              <a:rPr lang="de-DE" sz="2000" dirty="0">
                <a:solidFill>
                  <a:srgbClr val="F2F2F2"/>
                </a:solidFill>
                <a:latin typeface="微软雅黑" panose="020B0503020204020204" pitchFamily="34" charset="-122"/>
              </a:rPr>
              <a:t>Topic </a:t>
            </a:r>
            <a:r>
              <a:rPr lang="de-DE" sz="2000" b="1" dirty="0">
                <a:solidFill>
                  <a:srgbClr val="F2F2F2"/>
                </a:solidFill>
                <a:latin typeface="微软雅黑" panose="020B0503020204020204" pitchFamily="34" charset="-122"/>
              </a:rPr>
              <a:t>Two</a:t>
            </a:r>
          </a:p>
        </p:txBody>
      </p:sp>
      <p:cxnSp>
        <p:nvCxnSpPr>
          <p:cNvPr id="31" name="Gerader Verbinder 30"/>
          <p:cNvCxnSpPr/>
          <p:nvPr/>
        </p:nvCxnSpPr>
        <p:spPr>
          <a:xfrm>
            <a:off x="7978719" y="3232783"/>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7109584" y="3331649"/>
            <a:ext cx="795392" cy="215444"/>
          </a:xfrm>
          <a:prstGeom prst="rect">
            <a:avLst/>
          </a:prstGeom>
          <a:noFill/>
        </p:spPr>
        <p:txBody>
          <a:bodyPr wrap="square" rtlCol="0">
            <a:spAutoFit/>
          </a:bodyPr>
          <a:lstStyle/>
          <a:p>
            <a:pPr algn="r" defTabSz="227965"/>
            <a:r>
              <a:rPr lang="de-DE" sz="800">
                <a:solidFill>
                  <a:srgbClr val="F2F2F2"/>
                </a:solidFill>
                <a:latin typeface="Century Gothic" panose="020B0502020202020204" pitchFamily="34" charset="0"/>
              </a:rPr>
              <a:t>Agenda</a:t>
            </a:r>
          </a:p>
        </p:txBody>
      </p:sp>
      <p:sp>
        <p:nvSpPr>
          <p:cNvPr id="33" name="Textfeld 32"/>
          <p:cNvSpPr txBox="1"/>
          <p:nvPr/>
        </p:nvSpPr>
        <p:spPr>
          <a:xfrm>
            <a:off x="8088059" y="3236980"/>
            <a:ext cx="227496" cy="400110"/>
          </a:xfrm>
          <a:prstGeom prst="rect">
            <a:avLst/>
          </a:prstGeom>
          <a:solidFill>
            <a:schemeClr val="accent1"/>
          </a:solidFill>
        </p:spPr>
        <p:txBody>
          <a:bodyPr wrap="square" rtlCol="0">
            <a:spAutoFit/>
          </a:bodyPr>
          <a:lstStyle/>
          <a:p>
            <a:pPr algn="ctr" defTabSz="227965"/>
            <a:r>
              <a:rPr lang="de-DE" sz="2000">
                <a:solidFill>
                  <a:srgbClr val="F9F9F9"/>
                </a:solidFill>
                <a:latin typeface="Century Gothic" panose="020B0502020202020204" pitchFamily="34" charset="0"/>
              </a:rPr>
              <a:t>1</a:t>
            </a:r>
          </a:p>
        </p:txBody>
      </p:sp>
      <p:sp>
        <p:nvSpPr>
          <p:cNvPr id="34" name="Textfeld 33"/>
          <p:cNvSpPr txBox="1"/>
          <p:nvPr/>
        </p:nvSpPr>
        <p:spPr>
          <a:xfrm>
            <a:off x="9555179" y="3443441"/>
            <a:ext cx="2434671" cy="507831"/>
          </a:xfrm>
          <a:prstGeom prst="rect">
            <a:avLst/>
          </a:prstGeom>
          <a:noFill/>
        </p:spPr>
        <p:txBody>
          <a:bodyPr wrap="square" rtlCol="0">
            <a:spAutoFit/>
          </a:bodyPr>
          <a:lstStyle/>
          <a:p>
            <a:pPr algn="r" defTabSz="227965">
              <a:lnSpc>
                <a:spcPct val="150000"/>
              </a:lnSpc>
            </a:pPr>
            <a:r>
              <a:rPr lang="de-DE" sz="900" b="1">
                <a:solidFill>
                  <a:srgbClr val="F2F2F2"/>
                </a:solidFill>
                <a:latin typeface="Century Gothic" panose="020B0502020202020204" pitchFamily="34" charset="0"/>
              </a:rPr>
              <a:t>01 </a:t>
            </a:r>
            <a:r>
              <a:rPr lang="de-DE" sz="900">
                <a:solidFill>
                  <a:srgbClr val="F2F2F2"/>
                </a:solidFill>
                <a:latin typeface="Century Gothic" panose="020B0502020202020204" pitchFamily="34" charset="0"/>
              </a:rPr>
              <a:t>Lorem ipsum dolor sit amet, consetetur</a:t>
            </a:r>
          </a:p>
        </p:txBody>
      </p:sp>
      <p:sp>
        <p:nvSpPr>
          <p:cNvPr id="37" name="Textfeld 36"/>
          <p:cNvSpPr txBox="1"/>
          <p:nvPr/>
        </p:nvSpPr>
        <p:spPr>
          <a:xfrm>
            <a:off x="1225492" y="388178"/>
            <a:ext cx="1814264" cy="323165"/>
          </a:xfrm>
          <a:prstGeom prst="rect">
            <a:avLst/>
          </a:prstGeom>
          <a:noFill/>
        </p:spPr>
        <p:txBody>
          <a:bodyPr wrap="square" rtlCol="0">
            <a:spAutoFit/>
          </a:bodyPr>
          <a:lstStyle/>
          <a:p>
            <a:pPr defTabSz="227965"/>
            <a:r>
              <a:rPr lang="de-DE" sz="1500" dirty="0">
                <a:solidFill>
                  <a:srgbClr val="F9F9F9">
                    <a:lumMod val="50000"/>
                  </a:srgbClr>
                </a:solidFill>
                <a:latin typeface="微软雅黑" panose="020B0503020204020204" pitchFamily="34" charset="-122"/>
              </a:rPr>
              <a:t>Articles</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1000"/>
                                        <p:tgtEl>
                                          <p:spTgt spid="81"/>
                                        </p:tgtEl>
                                      </p:cBhvr>
                                    </p:animEffect>
                                    <p:anim calcmode="lin" valueType="num">
                                      <p:cBhvr>
                                        <p:cTn id="14" dur="1000" fill="hold"/>
                                        <p:tgtEl>
                                          <p:spTgt spid="81"/>
                                        </p:tgtEl>
                                        <p:attrNameLst>
                                          <p:attrName>ppt_x</p:attrName>
                                        </p:attrNameLst>
                                      </p:cBhvr>
                                      <p:tavLst>
                                        <p:tav tm="0">
                                          <p:val>
                                            <p:strVal val="#ppt_x"/>
                                          </p:val>
                                        </p:tav>
                                        <p:tav tm="100000">
                                          <p:val>
                                            <p:strVal val="#ppt_x"/>
                                          </p:val>
                                        </p:tav>
                                      </p:tavLst>
                                    </p:anim>
                                    <p:anim calcmode="lin" valueType="num">
                                      <p:cBhvr>
                                        <p:cTn id="15" dur="1000" fill="hold"/>
                                        <p:tgtEl>
                                          <p:spTgt spid="8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1000"/>
                                        <p:tgtEl>
                                          <p:spTgt spid="87"/>
                                        </p:tgtEl>
                                      </p:cBhvr>
                                    </p:animEffect>
                                    <p:anim calcmode="lin" valueType="num">
                                      <p:cBhvr>
                                        <p:cTn id="20" dur="1000" fill="hold"/>
                                        <p:tgtEl>
                                          <p:spTgt spid="87"/>
                                        </p:tgtEl>
                                        <p:attrNameLst>
                                          <p:attrName>ppt_x</p:attrName>
                                        </p:attrNameLst>
                                      </p:cBhvr>
                                      <p:tavLst>
                                        <p:tav tm="0">
                                          <p:val>
                                            <p:strVal val="#ppt_x"/>
                                          </p:val>
                                        </p:tav>
                                        <p:tav tm="100000">
                                          <p:val>
                                            <p:strVal val="#ppt_x"/>
                                          </p:val>
                                        </p:tav>
                                      </p:tavLst>
                                    </p:anim>
                                    <p:anim calcmode="lin" valueType="num">
                                      <p:cBhvr>
                                        <p:cTn id="21" dur="1000" fill="hold"/>
                                        <p:tgtEl>
                                          <p:spTgt spid="8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1000"/>
                                        <p:tgtEl>
                                          <p:spTgt spid="111"/>
                                        </p:tgtEl>
                                      </p:cBhvr>
                                    </p:animEffect>
                                    <p:anim calcmode="lin" valueType="num">
                                      <p:cBhvr>
                                        <p:cTn id="26" dur="1000" fill="hold"/>
                                        <p:tgtEl>
                                          <p:spTgt spid="111"/>
                                        </p:tgtEl>
                                        <p:attrNameLst>
                                          <p:attrName>ppt_x</p:attrName>
                                        </p:attrNameLst>
                                      </p:cBhvr>
                                      <p:tavLst>
                                        <p:tav tm="0">
                                          <p:val>
                                            <p:strVal val="#ppt_x"/>
                                          </p:val>
                                        </p:tav>
                                        <p:tav tm="100000">
                                          <p:val>
                                            <p:strVal val="#ppt_x"/>
                                          </p:val>
                                        </p:tav>
                                      </p:tavLst>
                                    </p:anim>
                                    <p:anim calcmode="lin" valueType="num">
                                      <p:cBhvr>
                                        <p:cTn id="27" dur="1000" fill="hold"/>
                                        <p:tgtEl>
                                          <p:spTgt spid="1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1000"/>
                                        <p:tgtEl>
                                          <p:spTgt spid="112"/>
                                        </p:tgtEl>
                                      </p:cBhvr>
                                    </p:animEffect>
                                    <p:anim calcmode="lin" valueType="num">
                                      <p:cBhvr>
                                        <p:cTn id="32" dur="1000" fill="hold"/>
                                        <p:tgtEl>
                                          <p:spTgt spid="112"/>
                                        </p:tgtEl>
                                        <p:attrNameLst>
                                          <p:attrName>ppt_x</p:attrName>
                                        </p:attrNameLst>
                                      </p:cBhvr>
                                      <p:tavLst>
                                        <p:tav tm="0">
                                          <p:val>
                                            <p:strVal val="#ppt_x"/>
                                          </p:val>
                                        </p:tav>
                                        <p:tav tm="100000">
                                          <p:val>
                                            <p:strVal val="#ppt_x"/>
                                          </p:val>
                                        </p:tav>
                                      </p:tavLst>
                                    </p:anim>
                                    <p:anim calcmode="lin" valueType="num">
                                      <p:cBhvr>
                                        <p:cTn id="33" dur="1000" fill="hold"/>
                                        <p:tgtEl>
                                          <p:spTgt spid="1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anim calcmode="lin" valueType="num">
                                      <p:cBhvr>
                                        <p:cTn id="38" dur="1000" fill="hold"/>
                                        <p:tgtEl>
                                          <p:spTgt spid="113"/>
                                        </p:tgtEl>
                                        <p:attrNameLst>
                                          <p:attrName>ppt_x</p:attrName>
                                        </p:attrNameLst>
                                      </p:cBhvr>
                                      <p:tavLst>
                                        <p:tav tm="0">
                                          <p:val>
                                            <p:strVal val="#ppt_x"/>
                                          </p:val>
                                        </p:tav>
                                        <p:tav tm="100000">
                                          <p:val>
                                            <p:strVal val="#ppt_x"/>
                                          </p:val>
                                        </p:tav>
                                      </p:tavLst>
                                    </p:anim>
                                    <p:anim calcmode="lin" valueType="num">
                                      <p:cBhvr>
                                        <p:cTn id="39" dur="1000" fill="hold"/>
                                        <p:tgtEl>
                                          <p:spTgt spid="11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1" grpId="0"/>
      <p:bldP spid="87" grpId="0" animBg="1"/>
      <p:bldP spid="112" grpId="0"/>
      <p:bldP spid="113" grpId="0" animBg="1"/>
      <p:bldP spid="28" grpId="0"/>
      <p:bldP spid="29" grpId="0" animBg="1"/>
      <p:bldP spid="30" grpId="0"/>
      <p:bldP spid="32" grpId="0"/>
      <p:bldP spid="33" grpId="0" animBg="1"/>
      <p:bldP spid="34"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48159"/>
            <a:ext cx="12192000" cy="35929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45"/>
          <p:cNvGrpSpPr/>
          <p:nvPr/>
        </p:nvGrpSpPr>
        <p:grpSpPr>
          <a:xfrm>
            <a:off x="1886673" y="2073861"/>
            <a:ext cx="2089875" cy="2366343"/>
            <a:chOff x="1389296" y="2960948"/>
            <a:chExt cx="2223655" cy="2677867"/>
          </a:xfrm>
        </p:grpSpPr>
        <p:grpSp>
          <p:nvGrpSpPr>
            <p:cNvPr id="24" name="Group 41"/>
            <p:cNvGrpSpPr/>
            <p:nvPr/>
          </p:nvGrpSpPr>
          <p:grpSpPr>
            <a:xfrm>
              <a:off x="1903751" y="2960948"/>
              <a:ext cx="1186770" cy="1186770"/>
              <a:chOff x="1894661" y="2960948"/>
              <a:chExt cx="1186770" cy="1186770"/>
            </a:xfrm>
          </p:grpSpPr>
          <p:sp>
            <p:nvSpPr>
              <p:cNvPr id="28"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dirty="0">
                  <a:solidFill>
                    <a:schemeClr val="bg1"/>
                  </a:solidFill>
                </a:endParaRPr>
              </a:p>
            </p:txBody>
          </p:sp>
          <p:sp>
            <p:nvSpPr>
              <p:cNvPr id="29" name="Freeform: Shape 13"/>
              <p:cNvSpPr/>
              <p:nvPr/>
            </p:nvSpPr>
            <p:spPr bwMode="auto">
              <a:xfrm>
                <a:off x="2286606" y="3352893"/>
                <a:ext cx="402880" cy="40288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25" name="Group 23"/>
            <p:cNvGrpSpPr/>
            <p:nvPr/>
          </p:nvGrpSpPr>
          <p:grpSpPr>
            <a:xfrm>
              <a:off x="1389296" y="4326600"/>
              <a:ext cx="2223655" cy="1312215"/>
              <a:chOff x="1731589" y="4962746"/>
              <a:chExt cx="2223655" cy="1312215"/>
            </a:xfrm>
          </p:grpSpPr>
          <p:sp>
            <p:nvSpPr>
              <p:cNvPr id="26"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dirty="0">
                    <a:solidFill>
                      <a:schemeClr val="bg1"/>
                    </a:solidFill>
                  </a:rPr>
                  <a:t>输入标题</a:t>
                </a:r>
              </a:p>
            </p:txBody>
          </p:sp>
          <p:sp>
            <p:nvSpPr>
              <p:cNvPr id="27"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grpSp>
        <p:nvGrpSpPr>
          <p:cNvPr id="31" name="Group 45"/>
          <p:cNvGrpSpPr/>
          <p:nvPr/>
        </p:nvGrpSpPr>
        <p:grpSpPr>
          <a:xfrm>
            <a:off x="4083892" y="2073861"/>
            <a:ext cx="2089875" cy="2366343"/>
            <a:chOff x="1389296" y="2960948"/>
            <a:chExt cx="2223655" cy="2677867"/>
          </a:xfrm>
        </p:grpSpPr>
        <p:grpSp>
          <p:nvGrpSpPr>
            <p:cNvPr id="32" name="Group 41"/>
            <p:cNvGrpSpPr/>
            <p:nvPr/>
          </p:nvGrpSpPr>
          <p:grpSpPr>
            <a:xfrm>
              <a:off x="1903751" y="2960948"/>
              <a:ext cx="1186770" cy="1186770"/>
              <a:chOff x="1894661" y="2960948"/>
              <a:chExt cx="1186770" cy="1186770"/>
            </a:xfrm>
          </p:grpSpPr>
          <p:sp>
            <p:nvSpPr>
              <p:cNvPr id="36"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dirty="0">
                  <a:solidFill>
                    <a:schemeClr val="bg1"/>
                  </a:solidFill>
                </a:endParaRPr>
              </a:p>
            </p:txBody>
          </p:sp>
          <p:sp>
            <p:nvSpPr>
              <p:cNvPr id="37" name="Freeform: Shape 13"/>
              <p:cNvSpPr/>
              <p:nvPr/>
            </p:nvSpPr>
            <p:spPr bwMode="auto">
              <a:xfrm>
                <a:off x="2286606" y="3352893"/>
                <a:ext cx="402880" cy="40288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33" name="Group 23"/>
            <p:cNvGrpSpPr/>
            <p:nvPr/>
          </p:nvGrpSpPr>
          <p:grpSpPr>
            <a:xfrm>
              <a:off x="1389296" y="4326600"/>
              <a:ext cx="2223655" cy="1312215"/>
              <a:chOff x="1731589" y="4962746"/>
              <a:chExt cx="2223655" cy="1312215"/>
            </a:xfrm>
          </p:grpSpPr>
          <p:sp>
            <p:nvSpPr>
              <p:cNvPr id="34"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dirty="0">
                    <a:solidFill>
                      <a:schemeClr val="bg1"/>
                    </a:solidFill>
                  </a:rPr>
                  <a:t>输入标题</a:t>
                </a:r>
              </a:p>
            </p:txBody>
          </p:sp>
          <p:sp>
            <p:nvSpPr>
              <p:cNvPr id="35"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grpSp>
        <p:nvGrpSpPr>
          <p:cNvPr id="38" name="Group 45"/>
          <p:cNvGrpSpPr/>
          <p:nvPr/>
        </p:nvGrpSpPr>
        <p:grpSpPr>
          <a:xfrm>
            <a:off x="6331383" y="2088610"/>
            <a:ext cx="2089875" cy="2366343"/>
            <a:chOff x="1389296" y="2960948"/>
            <a:chExt cx="2223655" cy="2677867"/>
          </a:xfrm>
        </p:grpSpPr>
        <p:grpSp>
          <p:nvGrpSpPr>
            <p:cNvPr id="39" name="Group 41"/>
            <p:cNvGrpSpPr/>
            <p:nvPr/>
          </p:nvGrpSpPr>
          <p:grpSpPr>
            <a:xfrm>
              <a:off x="1903751" y="2960948"/>
              <a:ext cx="1186770" cy="1186770"/>
              <a:chOff x="1894661" y="2960948"/>
              <a:chExt cx="1186770" cy="1186770"/>
            </a:xfrm>
          </p:grpSpPr>
          <p:sp>
            <p:nvSpPr>
              <p:cNvPr id="43"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dirty="0">
                  <a:solidFill>
                    <a:schemeClr val="bg1"/>
                  </a:solidFill>
                </a:endParaRPr>
              </a:p>
            </p:txBody>
          </p:sp>
          <p:sp>
            <p:nvSpPr>
              <p:cNvPr id="44" name="Freeform: Shape 13"/>
              <p:cNvSpPr/>
              <p:nvPr/>
            </p:nvSpPr>
            <p:spPr bwMode="auto">
              <a:xfrm>
                <a:off x="2286606" y="3352893"/>
                <a:ext cx="402880" cy="40288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40" name="Group 23"/>
            <p:cNvGrpSpPr/>
            <p:nvPr/>
          </p:nvGrpSpPr>
          <p:grpSpPr>
            <a:xfrm>
              <a:off x="1389296" y="4326600"/>
              <a:ext cx="2223655" cy="1312215"/>
              <a:chOff x="1731589" y="4962746"/>
              <a:chExt cx="2223655" cy="1312215"/>
            </a:xfrm>
          </p:grpSpPr>
          <p:sp>
            <p:nvSpPr>
              <p:cNvPr id="41"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dirty="0">
                    <a:solidFill>
                      <a:schemeClr val="bg1"/>
                    </a:solidFill>
                  </a:rPr>
                  <a:t>输入标题</a:t>
                </a:r>
              </a:p>
            </p:txBody>
          </p:sp>
          <p:sp>
            <p:nvSpPr>
              <p:cNvPr id="42"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grpSp>
        <p:nvGrpSpPr>
          <p:cNvPr id="45" name="Group 45"/>
          <p:cNvGrpSpPr/>
          <p:nvPr/>
        </p:nvGrpSpPr>
        <p:grpSpPr>
          <a:xfrm>
            <a:off x="8503592" y="2073861"/>
            <a:ext cx="2089875" cy="2366343"/>
            <a:chOff x="1389296" y="2960948"/>
            <a:chExt cx="2223655" cy="2677867"/>
          </a:xfrm>
        </p:grpSpPr>
        <p:grpSp>
          <p:nvGrpSpPr>
            <p:cNvPr id="46" name="Group 41"/>
            <p:cNvGrpSpPr/>
            <p:nvPr/>
          </p:nvGrpSpPr>
          <p:grpSpPr>
            <a:xfrm>
              <a:off x="1903751" y="2960948"/>
              <a:ext cx="1186770" cy="1186770"/>
              <a:chOff x="1894661" y="2960948"/>
              <a:chExt cx="1186770" cy="1186770"/>
            </a:xfrm>
          </p:grpSpPr>
          <p:sp>
            <p:nvSpPr>
              <p:cNvPr id="50" name="Rectangle 12"/>
              <p:cNvSpPr/>
              <p:nvPr/>
            </p:nvSpPr>
            <p:spPr bwMode="auto">
              <a:xfrm>
                <a:off x="1894661" y="2960948"/>
                <a:ext cx="1186770" cy="1186770"/>
              </a:xfrm>
              <a:prstGeom prst="rect">
                <a:avLst/>
              </a:prstGeom>
              <a:noFill/>
              <a:ln w="28575">
                <a:solidFill>
                  <a:schemeClr val="bg1"/>
                </a:solidFill>
              </a:ln>
            </p:spPr>
            <p:txBody>
              <a:bodyPr anchor="ctr"/>
              <a:lstStyle/>
              <a:p>
                <a:pPr algn="ctr"/>
                <a:endParaRPr dirty="0">
                  <a:solidFill>
                    <a:schemeClr val="bg1"/>
                  </a:solidFill>
                </a:endParaRPr>
              </a:p>
            </p:txBody>
          </p:sp>
          <p:sp>
            <p:nvSpPr>
              <p:cNvPr id="51" name="Freeform: Shape 13"/>
              <p:cNvSpPr/>
              <p:nvPr/>
            </p:nvSpPr>
            <p:spPr bwMode="auto">
              <a:xfrm>
                <a:off x="2286606" y="3352893"/>
                <a:ext cx="402880" cy="40288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a:solidFill>
                    <a:schemeClr val="bg1"/>
                  </a:solidFill>
                </a:endParaRPr>
              </a:p>
            </p:txBody>
          </p:sp>
        </p:grpSp>
        <p:grpSp>
          <p:nvGrpSpPr>
            <p:cNvPr id="47" name="Group 23"/>
            <p:cNvGrpSpPr/>
            <p:nvPr/>
          </p:nvGrpSpPr>
          <p:grpSpPr>
            <a:xfrm>
              <a:off x="1389296" y="4326600"/>
              <a:ext cx="2223655" cy="1312215"/>
              <a:chOff x="1731589" y="4962746"/>
              <a:chExt cx="2223655" cy="1312215"/>
            </a:xfrm>
          </p:grpSpPr>
          <p:sp>
            <p:nvSpPr>
              <p:cNvPr id="48" name="TextBox 24"/>
              <p:cNvSpPr txBox="1"/>
              <p:nvPr/>
            </p:nvSpPr>
            <p:spPr bwMode="auto">
              <a:xfrm>
                <a:off x="1731589" y="4962746"/>
                <a:ext cx="2213142" cy="500416"/>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3200" b="1" dirty="0">
                    <a:solidFill>
                      <a:schemeClr val="bg1"/>
                    </a:solidFill>
                  </a:rPr>
                  <a:t>输入标题</a:t>
                </a:r>
              </a:p>
            </p:txBody>
          </p:sp>
          <p:sp>
            <p:nvSpPr>
              <p:cNvPr id="49" name="TextBox 25"/>
              <p:cNvSpPr txBox="1"/>
              <p:nvPr/>
            </p:nvSpPr>
            <p:spPr bwMode="auto">
              <a:xfrm>
                <a:off x="1742101" y="5700731"/>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bg1"/>
                    </a:solidFill>
                  </a:rPr>
                  <a:t>此部分内容作为文字排版占位显示 </a:t>
                </a:r>
                <a:br>
                  <a:rPr lang="zh-CN" altLang="en-US" sz="1000" dirty="0">
                    <a:solidFill>
                      <a:schemeClr val="bg1"/>
                    </a:solidFill>
                  </a:rPr>
                </a:br>
                <a:r>
                  <a:rPr lang="zh-CN" altLang="en-US" sz="1000" dirty="0">
                    <a:solidFill>
                      <a:schemeClr val="bg1"/>
                    </a:solidFill>
                  </a:rPr>
                  <a:t>（建议使用主题字体）</a:t>
                </a:r>
              </a:p>
            </p:txBody>
          </p:sp>
        </p:grpSp>
      </p:grpSp>
      <p:sp>
        <p:nvSpPr>
          <p:cNvPr id="52" name="矩形 51"/>
          <p:cNvSpPr/>
          <p:nvPr/>
        </p:nvSpPr>
        <p:spPr>
          <a:xfrm>
            <a:off x="409047" y="786211"/>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409047" y="786211"/>
            <a:ext cx="1546523" cy="830997"/>
          </a:xfrm>
          <a:prstGeom prst="rect">
            <a:avLst/>
          </a:prstGeom>
          <a:noFill/>
        </p:spPr>
        <p:txBody>
          <a:bodyPr wrap="square" rtlCol="0">
            <a:spAutoFit/>
          </a:bodyPr>
          <a:lstStyle/>
          <a:p>
            <a:r>
              <a:rPr lang="zh-CN" altLang="en-US" sz="4800" dirty="0">
                <a:solidFill>
                  <a:schemeClr val="bg1"/>
                </a:solidFill>
              </a:rPr>
              <a:t>目录</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p:cNvSpPr/>
          <p:nvPr/>
        </p:nvSpPr>
        <p:spPr>
          <a:xfrm>
            <a:off x="4153708" y="1162420"/>
            <a:ext cx="3871003" cy="3871003"/>
          </a:xfrm>
          <a:prstGeom prst="ellipse">
            <a:avLst/>
          </a:prstGeom>
          <a:blipFill dpi="0" rotWithShape="1">
            <a:blip r:embed="rId3"/>
            <a:srcRect/>
            <a:stretch>
              <a:fillRect l="-86732" t="-26942" r="-86732" b="-26942"/>
            </a:stretch>
          </a:blip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3600">
              <a:solidFill>
                <a:srgbClr val="F9F9F9">
                  <a:lumMod val="50000"/>
                </a:srgbClr>
              </a:solidFill>
              <a:latin typeface="Calibri" panose="020F0502020204030204"/>
            </a:endParaRPr>
          </a:p>
        </p:txBody>
      </p:sp>
      <p:sp>
        <p:nvSpPr>
          <p:cNvPr id="38" name="Ellipse 37"/>
          <p:cNvSpPr/>
          <p:nvPr/>
        </p:nvSpPr>
        <p:spPr>
          <a:xfrm rot="10800000" flipV="1">
            <a:off x="7059262" y="4236147"/>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04</a:t>
            </a:r>
          </a:p>
        </p:txBody>
      </p:sp>
      <p:sp>
        <p:nvSpPr>
          <p:cNvPr id="39" name="Ellipse 38"/>
          <p:cNvSpPr/>
          <p:nvPr/>
        </p:nvSpPr>
        <p:spPr>
          <a:xfrm rot="10800000" flipV="1">
            <a:off x="4464607" y="4206651"/>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03</a:t>
            </a:r>
          </a:p>
        </p:txBody>
      </p:sp>
      <p:sp>
        <p:nvSpPr>
          <p:cNvPr id="27" name="Ellipse 26"/>
          <p:cNvSpPr/>
          <p:nvPr/>
        </p:nvSpPr>
        <p:spPr>
          <a:xfrm rot="10800000" flipV="1">
            <a:off x="7077679" y="1364695"/>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02</a:t>
            </a:r>
          </a:p>
        </p:txBody>
      </p:sp>
      <p:sp>
        <p:nvSpPr>
          <p:cNvPr id="37" name="Ellipse 36"/>
          <p:cNvSpPr/>
          <p:nvPr/>
        </p:nvSpPr>
        <p:spPr>
          <a:xfrm rot="10800000" flipV="1">
            <a:off x="4483026" y="1379443"/>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r>
              <a:rPr lang="de-DE" sz="2500">
                <a:solidFill>
                  <a:srgbClr val="F2F2F2"/>
                </a:solidFill>
                <a:latin typeface="Calibri" panose="020F0502020204030204"/>
              </a:rPr>
              <a:t>01</a:t>
            </a:r>
          </a:p>
        </p:txBody>
      </p:sp>
      <p:sp>
        <p:nvSpPr>
          <p:cNvPr id="40" name="Textfeld 39"/>
          <p:cNvSpPr txBox="1"/>
          <p:nvPr/>
        </p:nvSpPr>
        <p:spPr>
          <a:xfrm>
            <a:off x="8364670" y="1748996"/>
            <a:ext cx="2434671" cy="1131079"/>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t>
            </a:r>
          </a:p>
        </p:txBody>
      </p:sp>
      <p:sp>
        <p:nvSpPr>
          <p:cNvPr id="41" name="Textfeld 40"/>
          <p:cNvSpPr txBox="1"/>
          <p:nvPr/>
        </p:nvSpPr>
        <p:spPr>
          <a:xfrm>
            <a:off x="8354029" y="1377914"/>
            <a:ext cx="3170993" cy="323165"/>
          </a:xfrm>
          <a:prstGeom prst="rect">
            <a:avLst/>
          </a:prstGeom>
          <a:noFill/>
        </p:spPr>
        <p:txBody>
          <a:bodyPr wrap="square" rtlCol="0">
            <a:spAutoFit/>
          </a:bodyPr>
          <a:lstStyle/>
          <a:p>
            <a:pPr defTabSz="227965"/>
            <a:r>
              <a:rPr lang="de-DE" sz="1500" dirty="0">
                <a:solidFill>
                  <a:srgbClr val="0065FA"/>
                </a:solidFill>
                <a:latin typeface="微软雅黑" panose="020B0503020204020204" pitchFamily="34" charset="-122"/>
              </a:rPr>
              <a:t>03 | Our Company Plan</a:t>
            </a:r>
          </a:p>
        </p:txBody>
      </p:sp>
      <p:sp>
        <p:nvSpPr>
          <p:cNvPr id="42" name="Textfeld 41"/>
          <p:cNvSpPr txBox="1"/>
          <p:nvPr/>
        </p:nvSpPr>
        <p:spPr>
          <a:xfrm>
            <a:off x="8375313" y="4077309"/>
            <a:ext cx="2434671" cy="923330"/>
          </a:xfrm>
          <a:prstGeom prst="rect">
            <a:avLst/>
          </a:prstGeom>
          <a:noFill/>
        </p:spPr>
        <p:txBody>
          <a:bodyPr wrap="square" rtlCol="0">
            <a:spAutoFit/>
          </a:bodyPr>
          <a:lstStyle/>
          <a:p>
            <a:pP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a:t>
            </a:r>
          </a:p>
        </p:txBody>
      </p:sp>
      <p:sp>
        <p:nvSpPr>
          <p:cNvPr id="43" name="Textfeld 42"/>
          <p:cNvSpPr txBox="1"/>
          <p:nvPr/>
        </p:nvSpPr>
        <p:spPr>
          <a:xfrm>
            <a:off x="8364673" y="3706225"/>
            <a:ext cx="3170993" cy="323165"/>
          </a:xfrm>
          <a:prstGeom prst="rect">
            <a:avLst/>
          </a:prstGeom>
          <a:noFill/>
        </p:spPr>
        <p:txBody>
          <a:bodyPr wrap="square" rtlCol="0">
            <a:spAutoFit/>
          </a:bodyPr>
          <a:lstStyle/>
          <a:p>
            <a:pPr defTabSz="227965"/>
            <a:r>
              <a:rPr lang="de-DE" sz="1500" dirty="0">
                <a:solidFill>
                  <a:srgbClr val="0065FA"/>
                </a:solidFill>
                <a:latin typeface="微软雅黑" panose="020B0503020204020204" pitchFamily="34" charset="-122"/>
              </a:rPr>
              <a:t>04 | Our Company Plan</a:t>
            </a:r>
          </a:p>
        </p:txBody>
      </p:sp>
      <p:sp>
        <p:nvSpPr>
          <p:cNvPr id="44" name="Ellipse 43"/>
          <p:cNvSpPr/>
          <p:nvPr/>
        </p:nvSpPr>
        <p:spPr>
          <a:xfrm>
            <a:off x="8228353" y="147221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dirty="0">
              <a:solidFill>
                <a:srgbClr val="F9F9F9">
                  <a:lumMod val="50000"/>
                </a:srgbClr>
              </a:solidFill>
              <a:latin typeface="微软雅黑" panose="020B0503020204020204" pitchFamily="34" charset="-122"/>
            </a:endParaRPr>
          </a:p>
        </p:txBody>
      </p:sp>
      <p:sp>
        <p:nvSpPr>
          <p:cNvPr id="47" name="Ellipse 46"/>
          <p:cNvSpPr/>
          <p:nvPr/>
        </p:nvSpPr>
        <p:spPr>
          <a:xfrm>
            <a:off x="8228351" y="379975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dirty="0">
              <a:solidFill>
                <a:srgbClr val="F9F9F9">
                  <a:lumMod val="50000"/>
                </a:srgbClr>
              </a:solidFill>
              <a:latin typeface="微软雅黑" panose="020B0503020204020204" pitchFamily="34" charset="-122"/>
            </a:endParaRPr>
          </a:p>
        </p:txBody>
      </p:sp>
      <p:sp>
        <p:nvSpPr>
          <p:cNvPr id="49" name="Textfeld 48"/>
          <p:cNvSpPr txBox="1"/>
          <p:nvPr/>
        </p:nvSpPr>
        <p:spPr>
          <a:xfrm>
            <a:off x="1349082" y="1748996"/>
            <a:ext cx="2434671" cy="1338828"/>
          </a:xfrm>
          <a:prstGeom prst="rect">
            <a:avLst/>
          </a:prstGeom>
          <a:noFill/>
        </p:spPr>
        <p:txBody>
          <a:bodyPr wrap="square" rtlCol="0">
            <a:spAutoFit/>
          </a:bodyPr>
          <a:lstStyle/>
          <a:p>
            <a:pPr algn="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50" name="Textfeld 49"/>
          <p:cNvSpPr txBox="1"/>
          <p:nvPr/>
        </p:nvSpPr>
        <p:spPr>
          <a:xfrm>
            <a:off x="612761" y="1377914"/>
            <a:ext cx="3170993" cy="323165"/>
          </a:xfrm>
          <a:prstGeom prst="rect">
            <a:avLst/>
          </a:prstGeom>
          <a:noFill/>
        </p:spPr>
        <p:txBody>
          <a:bodyPr wrap="square" rtlCol="0">
            <a:spAutoFit/>
          </a:bodyPr>
          <a:lstStyle/>
          <a:p>
            <a:pPr algn="r" defTabSz="227965"/>
            <a:r>
              <a:rPr lang="de-DE" sz="1500" dirty="0">
                <a:solidFill>
                  <a:srgbClr val="0065FA"/>
                </a:solidFill>
                <a:latin typeface="微软雅黑" panose="020B0503020204020204" pitchFamily="34" charset="-122"/>
              </a:rPr>
              <a:t>01 | Our Company Plan</a:t>
            </a:r>
          </a:p>
        </p:txBody>
      </p:sp>
      <p:sp>
        <p:nvSpPr>
          <p:cNvPr id="51" name="Textfeld 50"/>
          <p:cNvSpPr txBox="1"/>
          <p:nvPr/>
        </p:nvSpPr>
        <p:spPr>
          <a:xfrm>
            <a:off x="1349082" y="4077308"/>
            <a:ext cx="2434671" cy="923330"/>
          </a:xfrm>
          <a:prstGeom prst="rect">
            <a:avLst/>
          </a:prstGeom>
          <a:noFill/>
        </p:spPr>
        <p:txBody>
          <a:bodyPr wrap="square" rtlCol="0">
            <a:spAutoFit/>
          </a:bodyPr>
          <a:lstStyle/>
          <a:p>
            <a:pPr algn="r" defTabSz="227965">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p>
        </p:txBody>
      </p:sp>
      <p:sp>
        <p:nvSpPr>
          <p:cNvPr id="66" name="Textfeld 65"/>
          <p:cNvSpPr txBox="1"/>
          <p:nvPr/>
        </p:nvSpPr>
        <p:spPr>
          <a:xfrm>
            <a:off x="612761" y="3706225"/>
            <a:ext cx="3170993" cy="323165"/>
          </a:xfrm>
          <a:prstGeom prst="rect">
            <a:avLst/>
          </a:prstGeom>
          <a:noFill/>
        </p:spPr>
        <p:txBody>
          <a:bodyPr wrap="square" rtlCol="0">
            <a:spAutoFit/>
          </a:bodyPr>
          <a:lstStyle/>
          <a:p>
            <a:pPr algn="r" defTabSz="227965"/>
            <a:r>
              <a:rPr lang="de-DE" sz="1500" dirty="0">
                <a:solidFill>
                  <a:srgbClr val="0065FA"/>
                </a:solidFill>
                <a:latin typeface="微软雅黑" panose="020B0503020204020204" pitchFamily="34" charset="-122"/>
              </a:rPr>
              <a:t>02 | Our Company Plan</a:t>
            </a:r>
          </a:p>
        </p:txBody>
      </p:sp>
      <p:sp>
        <p:nvSpPr>
          <p:cNvPr id="67" name="Ellipse 66"/>
          <p:cNvSpPr/>
          <p:nvPr/>
        </p:nvSpPr>
        <p:spPr>
          <a:xfrm>
            <a:off x="3848870" y="1481469"/>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dirty="0">
              <a:solidFill>
                <a:srgbClr val="F9F9F9">
                  <a:lumMod val="50000"/>
                </a:srgbClr>
              </a:solidFill>
              <a:latin typeface="微软雅黑" panose="020B0503020204020204" pitchFamily="34" charset="-122"/>
            </a:endParaRPr>
          </a:p>
        </p:txBody>
      </p:sp>
      <p:sp>
        <p:nvSpPr>
          <p:cNvPr id="68" name="Ellipse 67"/>
          <p:cNvSpPr/>
          <p:nvPr/>
        </p:nvSpPr>
        <p:spPr>
          <a:xfrm>
            <a:off x="3848870" y="379975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7965"/>
            <a:endParaRPr lang="de-DE" sz="755" dirty="0">
              <a:solidFill>
                <a:srgbClr val="F9F9F9">
                  <a:lumMod val="50000"/>
                </a:srgbClr>
              </a:solidFill>
              <a:latin typeface="微软雅黑" panose="020B0503020204020204" pitchFamily="34" charset="-122"/>
            </a:endParaRPr>
          </a:p>
        </p:txBody>
      </p:sp>
      <p:sp>
        <p:nvSpPr>
          <p:cNvPr id="53" name="Textfeld 52"/>
          <p:cNvSpPr txBox="1"/>
          <p:nvPr/>
        </p:nvSpPr>
        <p:spPr>
          <a:xfrm>
            <a:off x="1225492" y="388178"/>
            <a:ext cx="1814264" cy="323165"/>
          </a:xfrm>
          <a:prstGeom prst="rect">
            <a:avLst/>
          </a:prstGeom>
          <a:noFill/>
        </p:spPr>
        <p:txBody>
          <a:bodyPr wrap="square" rtlCol="0">
            <a:spAutoFit/>
          </a:bodyPr>
          <a:lstStyle/>
          <a:p>
            <a:pPr defTabSz="227965"/>
            <a:r>
              <a:rPr lang="de-DE" sz="1500">
                <a:solidFill>
                  <a:srgbClr val="F9F9F9">
                    <a:lumMod val="50000"/>
                  </a:srgbClr>
                </a:solidFill>
                <a:latin typeface="Calibri" panose="020F0502020204030204"/>
              </a:rPr>
              <a:t>Presentation</a:t>
            </a:r>
          </a:p>
        </p:txBody>
      </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inVertical)">
                                      <p:cBhvr>
                                        <p:cTn id="43" dur="500"/>
                                        <p:tgtEl>
                                          <p:spTgt spid="44"/>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barn(inVertical)">
                                      <p:cBhvr>
                                        <p:cTn id="59" dur="500"/>
                                        <p:tgtEl>
                                          <p:spTgt spid="51"/>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barn(inVertical)">
                                      <p:cBhvr>
                                        <p:cTn id="63" dur="500"/>
                                        <p:tgtEl>
                                          <p:spTgt spid="66"/>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arn(inVertical)">
                                      <p:cBhvr>
                                        <p:cTn id="67" dur="500"/>
                                        <p:tgtEl>
                                          <p:spTgt spid="67"/>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arn(inVertical)">
                                      <p:cBhvr>
                                        <p:cTn id="71" dur="500"/>
                                        <p:tgtEl>
                                          <p:spTgt spid="68"/>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barn(inVertical)">
                                      <p:cBhvr>
                                        <p:cTn id="7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39" grpId="0" animBg="1"/>
      <p:bldP spid="27" grpId="0" animBg="1"/>
      <p:bldP spid="37" grpId="0" animBg="1"/>
      <p:bldP spid="40" grpId="0"/>
      <p:bldP spid="41" grpId="0"/>
      <p:bldP spid="42" grpId="0"/>
      <p:bldP spid="43" grpId="0"/>
      <p:bldP spid="44" grpId="0" animBg="1"/>
      <p:bldP spid="47" grpId="0" animBg="1"/>
      <p:bldP spid="49" grpId="0"/>
      <p:bldP spid="50" grpId="0"/>
      <p:bldP spid="51" grpId="0"/>
      <p:bldP spid="66" grpId="0"/>
      <p:bldP spid="67" grpId="0" animBg="1"/>
      <p:bldP spid="68"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组合 142"/>
          <p:cNvGrpSpPr/>
          <p:nvPr/>
        </p:nvGrpSpPr>
        <p:grpSpPr bwMode="auto">
          <a:xfrm>
            <a:off x="1212240" y="1952023"/>
            <a:ext cx="3656472" cy="3523163"/>
            <a:chOff x="2798068" y="923633"/>
            <a:chExt cx="3569196" cy="3439264"/>
          </a:xfrm>
        </p:grpSpPr>
        <p:sp>
          <p:nvSpPr>
            <p:cNvPr id="144" name="椭圆 143"/>
            <p:cNvSpPr/>
            <p:nvPr/>
          </p:nvSpPr>
          <p:spPr>
            <a:xfrm>
              <a:off x="2874492"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椭圆 144"/>
            <p:cNvSpPr/>
            <p:nvPr/>
          </p:nvSpPr>
          <p:spPr>
            <a:xfrm>
              <a:off x="3064519"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椭圆 145"/>
            <p:cNvSpPr/>
            <p:nvPr/>
          </p:nvSpPr>
          <p:spPr>
            <a:xfrm>
              <a:off x="2798068" y="927764"/>
              <a:ext cx="3302746" cy="3300867"/>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椭圆 146"/>
            <p:cNvSpPr/>
            <p:nvPr/>
          </p:nvSpPr>
          <p:spPr>
            <a:xfrm>
              <a:off x="3041798" y="923633"/>
              <a:ext cx="3302746"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8" name="矩形 147"/>
          <p:cNvSpPr>
            <a:spLocks noChangeArrowheads="1"/>
          </p:cNvSpPr>
          <p:nvPr/>
        </p:nvSpPr>
        <p:spPr bwMode="auto">
          <a:xfrm>
            <a:off x="2075575" y="3429001"/>
            <a:ext cx="192980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35" dirty="0">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添加标题</a:t>
            </a:r>
            <a:endParaRPr lang="en-US" altLang="zh-CN" sz="2135" dirty="0">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149" name="组合 148"/>
          <p:cNvGrpSpPr/>
          <p:nvPr/>
        </p:nvGrpSpPr>
        <p:grpSpPr bwMode="auto">
          <a:xfrm>
            <a:off x="789037" y="3151803"/>
            <a:ext cx="1218824" cy="1176504"/>
            <a:chOff x="858064" y="2190273"/>
            <a:chExt cx="915062" cy="883212"/>
          </a:xfrm>
        </p:grpSpPr>
        <p:sp>
          <p:nvSpPr>
            <p:cNvPr id="150" name="椭圆 149"/>
            <p:cNvSpPr/>
            <p:nvPr/>
          </p:nvSpPr>
          <p:spPr>
            <a:xfrm>
              <a:off x="889914" y="2190273"/>
              <a:ext cx="883212" cy="883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椭圆 150"/>
            <p:cNvSpPr/>
            <p:nvPr/>
          </p:nvSpPr>
          <p:spPr>
            <a:xfrm>
              <a:off x="918433" y="2330062"/>
              <a:ext cx="602099"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椭圆 151"/>
            <p:cNvSpPr/>
            <p:nvPr/>
          </p:nvSpPr>
          <p:spPr>
            <a:xfrm>
              <a:off x="918222" y="2330383"/>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矩形 74"/>
            <p:cNvSpPr>
              <a:spLocks noChangeArrowheads="1"/>
            </p:cNvSpPr>
            <p:nvPr/>
          </p:nvSpPr>
          <p:spPr bwMode="auto">
            <a:xfrm>
              <a:off x="858064" y="2401047"/>
              <a:ext cx="709048" cy="4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4" name="组合 153"/>
          <p:cNvGrpSpPr/>
          <p:nvPr/>
        </p:nvGrpSpPr>
        <p:grpSpPr bwMode="auto">
          <a:xfrm>
            <a:off x="2380283" y="1503429"/>
            <a:ext cx="1248448" cy="1178620"/>
            <a:chOff x="2051720" y="987574"/>
            <a:chExt cx="937568" cy="883212"/>
          </a:xfrm>
        </p:grpSpPr>
        <p:sp>
          <p:nvSpPr>
            <p:cNvPr id="155" name="椭圆 154"/>
            <p:cNvSpPr/>
            <p:nvPr/>
          </p:nvSpPr>
          <p:spPr>
            <a:xfrm>
              <a:off x="2106076" y="987574"/>
              <a:ext cx="883212" cy="883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6" name="组合 33"/>
            <p:cNvGrpSpPr/>
            <p:nvPr/>
          </p:nvGrpSpPr>
          <p:grpSpPr bwMode="auto">
            <a:xfrm>
              <a:off x="2127056" y="1127683"/>
              <a:ext cx="602993" cy="602993"/>
              <a:chOff x="-311096" y="1479151"/>
              <a:chExt cx="602993" cy="602993"/>
            </a:xfrm>
          </p:grpSpPr>
          <p:sp>
            <p:nvSpPr>
              <p:cNvPr id="158" name="椭圆 157"/>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椭圆 158"/>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椭圆 159"/>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7" name="矩形 77"/>
            <p:cNvSpPr>
              <a:spLocks noChangeArrowheads="1"/>
            </p:cNvSpPr>
            <p:nvPr/>
          </p:nvSpPr>
          <p:spPr bwMode="auto">
            <a:xfrm>
              <a:off x="2051720" y="1181898"/>
              <a:ext cx="709048" cy="43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1" name="组合 160"/>
          <p:cNvGrpSpPr/>
          <p:nvPr/>
        </p:nvGrpSpPr>
        <p:grpSpPr bwMode="auto">
          <a:xfrm>
            <a:off x="4123630" y="3144432"/>
            <a:ext cx="1250565" cy="1176504"/>
            <a:chOff x="2051720" y="987574"/>
            <a:chExt cx="937568" cy="883212"/>
          </a:xfrm>
        </p:grpSpPr>
        <p:sp>
          <p:nvSpPr>
            <p:cNvPr id="162" name="椭圆 161"/>
            <p:cNvSpPr/>
            <p:nvPr/>
          </p:nvSpPr>
          <p:spPr>
            <a:xfrm>
              <a:off x="2106076" y="987574"/>
              <a:ext cx="883212" cy="883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 name="组合 80"/>
            <p:cNvGrpSpPr/>
            <p:nvPr/>
          </p:nvGrpSpPr>
          <p:grpSpPr bwMode="auto">
            <a:xfrm>
              <a:off x="2127056" y="1127683"/>
              <a:ext cx="602993" cy="602993"/>
              <a:chOff x="-311096" y="1479151"/>
              <a:chExt cx="602993" cy="602993"/>
            </a:xfrm>
          </p:grpSpPr>
          <p:sp>
            <p:nvSpPr>
              <p:cNvPr id="165" name="椭圆 164"/>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椭圆 165"/>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椭圆 166"/>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 name="矩形 81"/>
            <p:cNvSpPr>
              <a:spLocks noChangeArrowheads="1"/>
            </p:cNvSpPr>
            <p:nvPr/>
          </p:nvSpPr>
          <p:spPr bwMode="auto">
            <a:xfrm>
              <a:off x="2051720" y="1181898"/>
              <a:ext cx="709048" cy="4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8" name="组合 167"/>
          <p:cNvGrpSpPr/>
          <p:nvPr/>
        </p:nvGrpSpPr>
        <p:grpSpPr bwMode="auto">
          <a:xfrm>
            <a:off x="2380283" y="4747277"/>
            <a:ext cx="1248448" cy="1176504"/>
            <a:chOff x="2051720" y="987574"/>
            <a:chExt cx="937568" cy="883212"/>
          </a:xfrm>
        </p:grpSpPr>
        <p:sp>
          <p:nvSpPr>
            <p:cNvPr id="169" name="椭圆 168"/>
            <p:cNvSpPr/>
            <p:nvPr/>
          </p:nvSpPr>
          <p:spPr>
            <a:xfrm>
              <a:off x="2106076" y="987574"/>
              <a:ext cx="883212" cy="883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0" name="组合 87"/>
            <p:cNvGrpSpPr/>
            <p:nvPr/>
          </p:nvGrpSpPr>
          <p:grpSpPr bwMode="auto">
            <a:xfrm>
              <a:off x="2127056" y="1127683"/>
              <a:ext cx="602993" cy="602993"/>
              <a:chOff x="-311096" y="1479151"/>
              <a:chExt cx="602993" cy="602993"/>
            </a:xfrm>
          </p:grpSpPr>
          <p:sp>
            <p:nvSpPr>
              <p:cNvPr id="172" name="椭圆 171"/>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椭圆 172"/>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椭圆 173"/>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1" name="矩形 88"/>
            <p:cNvSpPr>
              <a:spLocks noChangeArrowheads="1"/>
            </p:cNvSpPr>
            <p:nvPr/>
          </p:nvSpPr>
          <p:spPr bwMode="auto">
            <a:xfrm>
              <a:off x="2051720" y="1181898"/>
              <a:ext cx="709048" cy="4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文字</a:t>
              </a:r>
              <a:endParaRPr lang="en-US" altLang="ko-KR"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5" name="组合 174"/>
          <p:cNvGrpSpPr/>
          <p:nvPr/>
        </p:nvGrpSpPr>
        <p:grpSpPr>
          <a:xfrm>
            <a:off x="5808056" y="1612280"/>
            <a:ext cx="5470920" cy="890476"/>
            <a:chOff x="1614385" y="3983335"/>
            <a:chExt cx="4104456" cy="668063"/>
          </a:xfrm>
        </p:grpSpPr>
        <p:grpSp>
          <p:nvGrpSpPr>
            <p:cNvPr id="176" name="组合 175"/>
            <p:cNvGrpSpPr/>
            <p:nvPr/>
          </p:nvGrpSpPr>
          <p:grpSpPr>
            <a:xfrm>
              <a:off x="1743692" y="3983335"/>
              <a:ext cx="3975149" cy="668063"/>
              <a:chOff x="702618" y="3939902"/>
              <a:chExt cx="3975149" cy="668063"/>
            </a:xfrm>
          </p:grpSpPr>
          <p:sp>
            <p:nvSpPr>
              <p:cNvPr id="180" name="TextBox 179"/>
              <p:cNvSpPr txBox="1"/>
              <p:nvPr/>
            </p:nvSpPr>
            <p:spPr>
              <a:xfrm>
                <a:off x="702618" y="3939902"/>
                <a:ext cx="1216285" cy="253994"/>
              </a:xfrm>
              <a:prstGeom prst="rect">
                <a:avLst/>
              </a:prstGeom>
              <a:noFill/>
            </p:spPr>
            <p:txBody>
              <a:bodyPr wrap="none" rtlCol="0">
                <a:spAutoFit/>
              </a:bodyPr>
              <a:lstStyle/>
              <a:p>
                <a:r>
                  <a:rPr lang="zh-CN" altLang="en-US" sz="1600" spc="267"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p>
            </p:txBody>
          </p:sp>
          <p:sp>
            <p:nvSpPr>
              <p:cNvPr id="181"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p>
            </p:txBody>
          </p:sp>
        </p:grpSp>
        <p:grpSp>
          <p:nvGrpSpPr>
            <p:cNvPr id="177" name="组合 176"/>
            <p:cNvGrpSpPr/>
            <p:nvPr/>
          </p:nvGrpSpPr>
          <p:grpSpPr>
            <a:xfrm>
              <a:off x="1614385" y="4095171"/>
              <a:ext cx="152324" cy="152324"/>
              <a:chOff x="842767" y="3616395"/>
              <a:chExt cx="116421" cy="116421"/>
            </a:xfrm>
          </p:grpSpPr>
          <p:sp>
            <p:nvSpPr>
              <p:cNvPr id="178" name="矩形 177"/>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等腰三角形 178"/>
              <p:cNvSpPr/>
              <p:nvPr/>
            </p:nvSpPr>
            <p:spPr>
              <a:xfrm rot="5400000">
                <a:off x="869392" y="3652567"/>
                <a:ext cx="70015" cy="4407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2" name="组合 181"/>
          <p:cNvGrpSpPr/>
          <p:nvPr/>
        </p:nvGrpSpPr>
        <p:grpSpPr>
          <a:xfrm>
            <a:off x="5808056" y="2643938"/>
            <a:ext cx="5470920" cy="890476"/>
            <a:chOff x="1614385" y="3983335"/>
            <a:chExt cx="4104456" cy="668063"/>
          </a:xfrm>
        </p:grpSpPr>
        <p:grpSp>
          <p:nvGrpSpPr>
            <p:cNvPr id="183" name="组合 182"/>
            <p:cNvGrpSpPr/>
            <p:nvPr/>
          </p:nvGrpSpPr>
          <p:grpSpPr>
            <a:xfrm>
              <a:off x="1743692" y="3983335"/>
              <a:ext cx="3975149" cy="668063"/>
              <a:chOff x="702618" y="3939902"/>
              <a:chExt cx="3975149" cy="668063"/>
            </a:xfrm>
          </p:grpSpPr>
          <p:sp>
            <p:nvSpPr>
              <p:cNvPr id="187" name="TextBox 186"/>
              <p:cNvSpPr txBox="1"/>
              <p:nvPr/>
            </p:nvSpPr>
            <p:spPr>
              <a:xfrm>
                <a:off x="702618" y="3939902"/>
                <a:ext cx="1216285" cy="253994"/>
              </a:xfrm>
              <a:prstGeom prst="rect">
                <a:avLst/>
              </a:prstGeom>
              <a:noFill/>
            </p:spPr>
            <p:txBody>
              <a:bodyPr wrap="none" rtlCol="0">
                <a:spAutoFit/>
              </a:bodyPr>
              <a:lstStyle/>
              <a:p>
                <a:r>
                  <a:rPr lang="zh-CN" altLang="en-US" sz="1600" spc="267"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点击添加标题</a:t>
                </a:r>
              </a:p>
            </p:txBody>
          </p:sp>
          <p:sp>
            <p:nvSpPr>
              <p:cNvPr id="188"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p>
            </p:txBody>
          </p:sp>
        </p:grpSp>
        <p:grpSp>
          <p:nvGrpSpPr>
            <p:cNvPr id="184" name="组合 183"/>
            <p:cNvGrpSpPr/>
            <p:nvPr/>
          </p:nvGrpSpPr>
          <p:grpSpPr>
            <a:xfrm>
              <a:off x="1614385" y="4095171"/>
              <a:ext cx="152324" cy="152324"/>
              <a:chOff x="842767" y="3616395"/>
              <a:chExt cx="116421" cy="116421"/>
            </a:xfrm>
          </p:grpSpPr>
          <p:sp>
            <p:nvSpPr>
              <p:cNvPr id="185" name="矩形 184"/>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等腰三角形 185"/>
              <p:cNvSpPr/>
              <p:nvPr/>
            </p:nvSpPr>
            <p:spPr>
              <a:xfrm rot="5400000">
                <a:off x="869392" y="3652567"/>
                <a:ext cx="70015" cy="440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9" name="组合 188"/>
          <p:cNvGrpSpPr/>
          <p:nvPr/>
        </p:nvGrpSpPr>
        <p:grpSpPr>
          <a:xfrm>
            <a:off x="5808056" y="3740384"/>
            <a:ext cx="5470920" cy="890476"/>
            <a:chOff x="1614385" y="3983335"/>
            <a:chExt cx="4104456" cy="668063"/>
          </a:xfrm>
        </p:grpSpPr>
        <p:grpSp>
          <p:nvGrpSpPr>
            <p:cNvPr id="190" name="组合 189"/>
            <p:cNvGrpSpPr/>
            <p:nvPr/>
          </p:nvGrpSpPr>
          <p:grpSpPr>
            <a:xfrm>
              <a:off x="1743692" y="3983335"/>
              <a:ext cx="3975149" cy="668063"/>
              <a:chOff x="702618" y="3939902"/>
              <a:chExt cx="3975149" cy="668063"/>
            </a:xfrm>
          </p:grpSpPr>
          <p:sp>
            <p:nvSpPr>
              <p:cNvPr id="194" name="TextBox 193"/>
              <p:cNvSpPr txBox="1"/>
              <p:nvPr/>
            </p:nvSpPr>
            <p:spPr>
              <a:xfrm>
                <a:off x="702618" y="3939902"/>
                <a:ext cx="1367815" cy="284830"/>
              </a:xfrm>
              <a:prstGeom prst="rect">
                <a:avLst/>
              </a:prstGeom>
              <a:noFill/>
            </p:spPr>
            <p:txBody>
              <a:bodyPr wrap="none" rtlCol="0">
                <a:spAutoFit/>
              </a:bodyPr>
              <a:lstStyle/>
              <a:p>
                <a:r>
                  <a:rPr lang="zh-CN" altLang="en-US" sz="1865" spc="267"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点击添加标题</a:t>
                </a:r>
              </a:p>
            </p:txBody>
          </p:sp>
          <p:sp>
            <p:nvSpPr>
              <p:cNvPr id="195"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p>
            </p:txBody>
          </p:sp>
        </p:grpSp>
        <p:grpSp>
          <p:nvGrpSpPr>
            <p:cNvPr id="191" name="组合 190"/>
            <p:cNvGrpSpPr/>
            <p:nvPr/>
          </p:nvGrpSpPr>
          <p:grpSpPr>
            <a:xfrm>
              <a:off x="1614385" y="4095171"/>
              <a:ext cx="152324" cy="152324"/>
              <a:chOff x="842767" y="3616395"/>
              <a:chExt cx="116421" cy="116421"/>
            </a:xfrm>
          </p:grpSpPr>
          <p:sp>
            <p:nvSpPr>
              <p:cNvPr id="192" name="矩形 191"/>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等腰三角形 192"/>
              <p:cNvSpPr/>
              <p:nvPr/>
            </p:nvSpPr>
            <p:spPr>
              <a:xfrm rot="5400000">
                <a:off x="869392" y="3652567"/>
                <a:ext cx="70015" cy="4407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6" name="组合 195"/>
          <p:cNvGrpSpPr/>
          <p:nvPr/>
        </p:nvGrpSpPr>
        <p:grpSpPr>
          <a:xfrm>
            <a:off x="5808056" y="4907422"/>
            <a:ext cx="5470920" cy="890476"/>
            <a:chOff x="1614385" y="3983335"/>
            <a:chExt cx="4104456" cy="668063"/>
          </a:xfrm>
        </p:grpSpPr>
        <p:grpSp>
          <p:nvGrpSpPr>
            <p:cNvPr id="197" name="组合 196"/>
            <p:cNvGrpSpPr/>
            <p:nvPr/>
          </p:nvGrpSpPr>
          <p:grpSpPr>
            <a:xfrm>
              <a:off x="1743692" y="3983335"/>
              <a:ext cx="3975149" cy="668063"/>
              <a:chOff x="702618" y="3939902"/>
              <a:chExt cx="3975149" cy="668063"/>
            </a:xfrm>
          </p:grpSpPr>
          <p:sp>
            <p:nvSpPr>
              <p:cNvPr id="201" name="TextBox 200"/>
              <p:cNvSpPr txBox="1"/>
              <p:nvPr/>
            </p:nvSpPr>
            <p:spPr>
              <a:xfrm>
                <a:off x="702618" y="3939902"/>
                <a:ext cx="1367815" cy="284830"/>
              </a:xfrm>
              <a:prstGeom prst="rect">
                <a:avLst/>
              </a:prstGeom>
              <a:noFill/>
            </p:spPr>
            <p:txBody>
              <a:bodyPr wrap="none" rtlCol="0">
                <a:spAutoFit/>
              </a:bodyPr>
              <a:lstStyle/>
              <a:p>
                <a:r>
                  <a:rPr lang="zh-CN" altLang="en-US" sz="1865" spc="267"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点击添加标题</a:t>
                </a:r>
              </a:p>
            </p:txBody>
          </p:sp>
          <p:sp>
            <p:nvSpPr>
              <p:cNvPr id="202" name="TextBox 2"/>
              <p:cNvSpPr txBox="1">
                <a:spLocks noChangeArrowheads="1"/>
              </p:cNvSpPr>
              <p:nvPr/>
            </p:nvSpPr>
            <p:spPr bwMode="auto">
              <a:xfrm>
                <a:off x="702618" y="4261609"/>
                <a:ext cx="3975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工作总结汇报</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模板，图片的修改方法是：在图片上右击，选择更改图片，这样不会丢失动画效果。</a:t>
                </a:r>
              </a:p>
            </p:txBody>
          </p:sp>
        </p:grpSp>
        <p:grpSp>
          <p:nvGrpSpPr>
            <p:cNvPr id="198" name="组合 197"/>
            <p:cNvGrpSpPr/>
            <p:nvPr/>
          </p:nvGrpSpPr>
          <p:grpSpPr>
            <a:xfrm>
              <a:off x="1614385" y="4095171"/>
              <a:ext cx="152324" cy="152324"/>
              <a:chOff x="842767" y="3616395"/>
              <a:chExt cx="116421" cy="116421"/>
            </a:xfrm>
          </p:grpSpPr>
          <p:sp>
            <p:nvSpPr>
              <p:cNvPr id="199" name="矩形 198"/>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等腰三角形 199"/>
              <p:cNvSpPr/>
              <p:nvPr/>
            </p:nvSpPr>
            <p:spPr>
              <a:xfrm rot="5400000">
                <a:off x="869392" y="3652567"/>
                <a:ext cx="70015" cy="4407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250" fill="hold"/>
                                        <p:tgtEl>
                                          <p:spTgt spid="148"/>
                                        </p:tgtEl>
                                        <p:attrNameLst>
                                          <p:attrName>ppt_w</p:attrName>
                                        </p:attrNameLst>
                                      </p:cBhvr>
                                      <p:tavLst>
                                        <p:tav tm="0">
                                          <p:val>
                                            <p:strVal val="4/3*#ppt_w"/>
                                          </p:val>
                                        </p:tav>
                                        <p:tav tm="100000">
                                          <p:val>
                                            <p:strVal val="#ppt_w"/>
                                          </p:val>
                                        </p:tav>
                                      </p:tavLst>
                                    </p:anim>
                                    <p:anim calcmode="lin" valueType="num">
                                      <p:cBhvr>
                                        <p:cTn id="8" dur="250" fill="hold"/>
                                        <p:tgtEl>
                                          <p:spTgt spid="148"/>
                                        </p:tgtEl>
                                        <p:attrNameLst>
                                          <p:attrName>ppt_h</p:attrName>
                                        </p:attrNameLst>
                                      </p:cBhvr>
                                      <p:tavLst>
                                        <p:tav tm="0">
                                          <p:val>
                                            <p:strVal val="4/3*#ppt_h"/>
                                          </p:val>
                                        </p:tav>
                                        <p:tav tm="100000">
                                          <p:val>
                                            <p:strVal val="#ppt_h"/>
                                          </p:val>
                                        </p:tav>
                                      </p:tavLst>
                                    </p:anim>
                                  </p:childTnLst>
                                </p:cTn>
                              </p:par>
                              <p:par>
                                <p:cTn id="9" presetID="21" presetClass="entr" presetSubtype="1" fill="hold" nodeType="withEffect">
                                  <p:stCondLst>
                                    <p:cond delay="200"/>
                                  </p:stCondLst>
                                  <p:childTnLst>
                                    <p:set>
                                      <p:cBhvr>
                                        <p:cTn id="10" dur="1" fill="hold">
                                          <p:stCondLst>
                                            <p:cond delay="0"/>
                                          </p:stCondLst>
                                        </p:cTn>
                                        <p:tgtEl>
                                          <p:spTgt spid="143"/>
                                        </p:tgtEl>
                                        <p:attrNameLst>
                                          <p:attrName>style.visibility</p:attrName>
                                        </p:attrNameLst>
                                      </p:cBhvr>
                                      <p:to>
                                        <p:strVal val="visible"/>
                                      </p:to>
                                    </p:set>
                                    <p:animEffect transition="in" filter="wheel(1)">
                                      <p:cBhvr>
                                        <p:cTn id="11" dur="750"/>
                                        <p:tgtEl>
                                          <p:spTgt spid="143"/>
                                        </p:tgtEl>
                                      </p:cBhvr>
                                    </p:animEffect>
                                  </p:childTnLst>
                                </p:cTn>
                              </p:par>
                              <p:par>
                                <p:cTn id="12" presetID="53" presetClass="entr" presetSubtype="16" fill="hold" nodeType="withEffect">
                                  <p:stCondLst>
                                    <p:cond delay="1000"/>
                                  </p:stCondLst>
                                  <p:childTnLst>
                                    <p:set>
                                      <p:cBhvr>
                                        <p:cTn id="13" dur="1" fill="hold">
                                          <p:stCondLst>
                                            <p:cond delay="0"/>
                                          </p:stCondLst>
                                        </p:cTn>
                                        <p:tgtEl>
                                          <p:spTgt spid="154"/>
                                        </p:tgtEl>
                                        <p:attrNameLst>
                                          <p:attrName>style.visibility</p:attrName>
                                        </p:attrNameLst>
                                      </p:cBhvr>
                                      <p:to>
                                        <p:strVal val="visible"/>
                                      </p:to>
                                    </p:set>
                                    <p:anim calcmode="lin" valueType="num">
                                      <p:cBhvr>
                                        <p:cTn id="14" dur="400" fill="hold"/>
                                        <p:tgtEl>
                                          <p:spTgt spid="154"/>
                                        </p:tgtEl>
                                        <p:attrNameLst>
                                          <p:attrName>ppt_w</p:attrName>
                                        </p:attrNameLst>
                                      </p:cBhvr>
                                      <p:tavLst>
                                        <p:tav tm="0">
                                          <p:val>
                                            <p:fltVal val="0"/>
                                          </p:val>
                                        </p:tav>
                                        <p:tav tm="100000">
                                          <p:val>
                                            <p:strVal val="#ppt_w"/>
                                          </p:val>
                                        </p:tav>
                                      </p:tavLst>
                                    </p:anim>
                                    <p:anim calcmode="lin" valueType="num">
                                      <p:cBhvr>
                                        <p:cTn id="15" dur="400" fill="hold"/>
                                        <p:tgtEl>
                                          <p:spTgt spid="154"/>
                                        </p:tgtEl>
                                        <p:attrNameLst>
                                          <p:attrName>ppt_h</p:attrName>
                                        </p:attrNameLst>
                                      </p:cBhvr>
                                      <p:tavLst>
                                        <p:tav tm="0">
                                          <p:val>
                                            <p:fltVal val="0"/>
                                          </p:val>
                                        </p:tav>
                                        <p:tav tm="100000">
                                          <p:val>
                                            <p:strVal val="#ppt_h"/>
                                          </p:val>
                                        </p:tav>
                                      </p:tavLst>
                                    </p:anim>
                                    <p:animEffect transition="in" filter="fade">
                                      <p:cBhvr>
                                        <p:cTn id="16" dur="400"/>
                                        <p:tgtEl>
                                          <p:spTgt spid="154"/>
                                        </p:tgtEl>
                                      </p:cBhvr>
                                    </p:animEffect>
                                  </p:childTnLst>
                                </p:cTn>
                              </p:par>
                              <p:par>
                                <p:cTn id="17" presetID="6" presetClass="emph" presetSubtype="0" autoRev="1" fill="hold" nodeType="withEffect">
                                  <p:stCondLst>
                                    <p:cond delay="1400"/>
                                  </p:stCondLst>
                                  <p:childTnLst>
                                    <p:animScale>
                                      <p:cBhvr>
                                        <p:cTn id="18" dur="150" fill="hold"/>
                                        <p:tgtEl>
                                          <p:spTgt spid="154"/>
                                        </p:tgtEl>
                                      </p:cBhvr>
                                      <p:by x="120000" y="120000"/>
                                    </p:animScale>
                                  </p:childTnLst>
                                </p:cTn>
                              </p:par>
                              <p:par>
                                <p:cTn id="19" presetID="53" presetClass="entr" presetSubtype="16" fill="hold" nodeType="withEffect">
                                  <p:stCondLst>
                                    <p:cond delay="150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400" fill="hold"/>
                                        <p:tgtEl>
                                          <p:spTgt spid="161"/>
                                        </p:tgtEl>
                                        <p:attrNameLst>
                                          <p:attrName>ppt_w</p:attrName>
                                        </p:attrNameLst>
                                      </p:cBhvr>
                                      <p:tavLst>
                                        <p:tav tm="0">
                                          <p:val>
                                            <p:fltVal val="0"/>
                                          </p:val>
                                        </p:tav>
                                        <p:tav tm="100000">
                                          <p:val>
                                            <p:strVal val="#ppt_w"/>
                                          </p:val>
                                        </p:tav>
                                      </p:tavLst>
                                    </p:anim>
                                    <p:anim calcmode="lin" valueType="num">
                                      <p:cBhvr>
                                        <p:cTn id="22" dur="400" fill="hold"/>
                                        <p:tgtEl>
                                          <p:spTgt spid="161"/>
                                        </p:tgtEl>
                                        <p:attrNameLst>
                                          <p:attrName>ppt_h</p:attrName>
                                        </p:attrNameLst>
                                      </p:cBhvr>
                                      <p:tavLst>
                                        <p:tav tm="0">
                                          <p:val>
                                            <p:fltVal val="0"/>
                                          </p:val>
                                        </p:tav>
                                        <p:tav tm="100000">
                                          <p:val>
                                            <p:strVal val="#ppt_h"/>
                                          </p:val>
                                        </p:tav>
                                      </p:tavLst>
                                    </p:anim>
                                    <p:animEffect transition="in" filter="fade">
                                      <p:cBhvr>
                                        <p:cTn id="23" dur="400"/>
                                        <p:tgtEl>
                                          <p:spTgt spid="161"/>
                                        </p:tgtEl>
                                      </p:cBhvr>
                                    </p:animEffect>
                                  </p:childTnLst>
                                </p:cTn>
                              </p:par>
                              <p:par>
                                <p:cTn id="24" presetID="6" presetClass="emph" presetSubtype="0" autoRev="1" fill="hold" nodeType="withEffect">
                                  <p:stCondLst>
                                    <p:cond delay="1900"/>
                                  </p:stCondLst>
                                  <p:childTnLst>
                                    <p:animScale>
                                      <p:cBhvr>
                                        <p:cTn id="25" dur="150" fill="hold"/>
                                        <p:tgtEl>
                                          <p:spTgt spid="161"/>
                                        </p:tgtEl>
                                      </p:cBhvr>
                                      <p:by x="120000" y="120000"/>
                                    </p:animScale>
                                  </p:childTnLst>
                                </p:cTn>
                              </p:par>
                              <p:par>
                                <p:cTn id="26" presetID="53" presetClass="entr" presetSubtype="16" fill="hold" nodeType="withEffect">
                                  <p:stCondLst>
                                    <p:cond delay="2000"/>
                                  </p:stCondLst>
                                  <p:childTnLst>
                                    <p:set>
                                      <p:cBhvr>
                                        <p:cTn id="27" dur="1" fill="hold">
                                          <p:stCondLst>
                                            <p:cond delay="0"/>
                                          </p:stCondLst>
                                        </p:cTn>
                                        <p:tgtEl>
                                          <p:spTgt spid="168"/>
                                        </p:tgtEl>
                                        <p:attrNameLst>
                                          <p:attrName>style.visibility</p:attrName>
                                        </p:attrNameLst>
                                      </p:cBhvr>
                                      <p:to>
                                        <p:strVal val="visible"/>
                                      </p:to>
                                    </p:set>
                                    <p:anim calcmode="lin" valueType="num">
                                      <p:cBhvr>
                                        <p:cTn id="28" dur="400" fill="hold"/>
                                        <p:tgtEl>
                                          <p:spTgt spid="168"/>
                                        </p:tgtEl>
                                        <p:attrNameLst>
                                          <p:attrName>ppt_w</p:attrName>
                                        </p:attrNameLst>
                                      </p:cBhvr>
                                      <p:tavLst>
                                        <p:tav tm="0">
                                          <p:val>
                                            <p:fltVal val="0"/>
                                          </p:val>
                                        </p:tav>
                                        <p:tav tm="100000">
                                          <p:val>
                                            <p:strVal val="#ppt_w"/>
                                          </p:val>
                                        </p:tav>
                                      </p:tavLst>
                                    </p:anim>
                                    <p:anim calcmode="lin" valueType="num">
                                      <p:cBhvr>
                                        <p:cTn id="29" dur="400" fill="hold"/>
                                        <p:tgtEl>
                                          <p:spTgt spid="168"/>
                                        </p:tgtEl>
                                        <p:attrNameLst>
                                          <p:attrName>ppt_h</p:attrName>
                                        </p:attrNameLst>
                                      </p:cBhvr>
                                      <p:tavLst>
                                        <p:tav tm="0">
                                          <p:val>
                                            <p:fltVal val="0"/>
                                          </p:val>
                                        </p:tav>
                                        <p:tav tm="100000">
                                          <p:val>
                                            <p:strVal val="#ppt_h"/>
                                          </p:val>
                                        </p:tav>
                                      </p:tavLst>
                                    </p:anim>
                                    <p:animEffect transition="in" filter="fade">
                                      <p:cBhvr>
                                        <p:cTn id="30" dur="400"/>
                                        <p:tgtEl>
                                          <p:spTgt spid="168"/>
                                        </p:tgtEl>
                                      </p:cBhvr>
                                    </p:animEffect>
                                  </p:childTnLst>
                                </p:cTn>
                              </p:par>
                              <p:par>
                                <p:cTn id="31" presetID="6" presetClass="emph" presetSubtype="0" autoRev="1" fill="hold" nodeType="withEffect">
                                  <p:stCondLst>
                                    <p:cond delay="2400"/>
                                  </p:stCondLst>
                                  <p:childTnLst>
                                    <p:animScale>
                                      <p:cBhvr>
                                        <p:cTn id="32" dur="150" fill="hold"/>
                                        <p:tgtEl>
                                          <p:spTgt spid="168"/>
                                        </p:tgtEl>
                                      </p:cBhvr>
                                      <p:by x="120000" y="120000"/>
                                    </p:animScale>
                                  </p:childTnLst>
                                </p:cTn>
                              </p:par>
                              <p:par>
                                <p:cTn id="33" presetID="53" presetClass="entr" presetSubtype="16" fill="hold" nodeType="withEffect">
                                  <p:stCondLst>
                                    <p:cond delay="250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400" fill="hold"/>
                                        <p:tgtEl>
                                          <p:spTgt spid="149"/>
                                        </p:tgtEl>
                                        <p:attrNameLst>
                                          <p:attrName>ppt_w</p:attrName>
                                        </p:attrNameLst>
                                      </p:cBhvr>
                                      <p:tavLst>
                                        <p:tav tm="0">
                                          <p:val>
                                            <p:fltVal val="0"/>
                                          </p:val>
                                        </p:tav>
                                        <p:tav tm="100000">
                                          <p:val>
                                            <p:strVal val="#ppt_w"/>
                                          </p:val>
                                        </p:tav>
                                      </p:tavLst>
                                    </p:anim>
                                    <p:anim calcmode="lin" valueType="num">
                                      <p:cBhvr>
                                        <p:cTn id="36" dur="400" fill="hold"/>
                                        <p:tgtEl>
                                          <p:spTgt spid="149"/>
                                        </p:tgtEl>
                                        <p:attrNameLst>
                                          <p:attrName>ppt_h</p:attrName>
                                        </p:attrNameLst>
                                      </p:cBhvr>
                                      <p:tavLst>
                                        <p:tav tm="0">
                                          <p:val>
                                            <p:fltVal val="0"/>
                                          </p:val>
                                        </p:tav>
                                        <p:tav tm="100000">
                                          <p:val>
                                            <p:strVal val="#ppt_h"/>
                                          </p:val>
                                        </p:tav>
                                      </p:tavLst>
                                    </p:anim>
                                    <p:animEffect transition="in" filter="fade">
                                      <p:cBhvr>
                                        <p:cTn id="37" dur="400"/>
                                        <p:tgtEl>
                                          <p:spTgt spid="149"/>
                                        </p:tgtEl>
                                      </p:cBhvr>
                                    </p:animEffect>
                                  </p:childTnLst>
                                </p:cTn>
                              </p:par>
                              <p:par>
                                <p:cTn id="38" presetID="6" presetClass="emph" presetSubtype="0" autoRev="1" fill="hold" nodeType="withEffect">
                                  <p:stCondLst>
                                    <p:cond delay="2900"/>
                                  </p:stCondLst>
                                  <p:childTnLst>
                                    <p:animScale>
                                      <p:cBhvr>
                                        <p:cTn id="39" dur="150" fill="hold"/>
                                        <p:tgtEl>
                                          <p:spTgt spid="149"/>
                                        </p:tgtEl>
                                      </p:cBhvr>
                                      <p:by x="120000" y="120000"/>
                                    </p:animScale>
                                  </p:childTnLst>
                                </p:cTn>
                              </p:par>
                              <p:par>
                                <p:cTn id="40" presetID="12" presetClass="entr" presetSubtype="1" fill="hold" nodeType="withEffect">
                                  <p:stCondLst>
                                    <p:cond delay="3200"/>
                                  </p:stCondLst>
                                  <p:childTnLst>
                                    <p:set>
                                      <p:cBhvr>
                                        <p:cTn id="41" dur="1" fill="hold">
                                          <p:stCondLst>
                                            <p:cond delay="0"/>
                                          </p:stCondLst>
                                        </p:cTn>
                                        <p:tgtEl>
                                          <p:spTgt spid="175"/>
                                        </p:tgtEl>
                                        <p:attrNameLst>
                                          <p:attrName>style.visibility</p:attrName>
                                        </p:attrNameLst>
                                      </p:cBhvr>
                                      <p:to>
                                        <p:strVal val="visible"/>
                                      </p:to>
                                    </p:set>
                                    <p:anim calcmode="lin" valueType="num">
                                      <p:cBhvr additive="base">
                                        <p:cTn id="42" dur="250"/>
                                        <p:tgtEl>
                                          <p:spTgt spid="175"/>
                                        </p:tgtEl>
                                        <p:attrNameLst>
                                          <p:attrName>ppt_y</p:attrName>
                                        </p:attrNameLst>
                                      </p:cBhvr>
                                      <p:tavLst>
                                        <p:tav tm="0">
                                          <p:val>
                                            <p:strVal val="#ppt_y-#ppt_h*1.125000"/>
                                          </p:val>
                                        </p:tav>
                                        <p:tav tm="100000">
                                          <p:val>
                                            <p:strVal val="#ppt_y"/>
                                          </p:val>
                                        </p:tav>
                                      </p:tavLst>
                                    </p:anim>
                                    <p:animEffect transition="in" filter="wipe(down)">
                                      <p:cBhvr>
                                        <p:cTn id="43" dur="250"/>
                                        <p:tgtEl>
                                          <p:spTgt spid="175"/>
                                        </p:tgtEl>
                                      </p:cBhvr>
                                    </p:animEffect>
                                  </p:childTnLst>
                                </p:cTn>
                              </p:par>
                              <p:par>
                                <p:cTn id="44" presetID="12" presetClass="entr" presetSubtype="1" fill="hold" nodeType="withEffect">
                                  <p:stCondLst>
                                    <p:cond delay="3400"/>
                                  </p:stCondLst>
                                  <p:childTnLst>
                                    <p:set>
                                      <p:cBhvr>
                                        <p:cTn id="45" dur="1" fill="hold">
                                          <p:stCondLst>
                                            <p:cond delay="0"/>
                                          </p:stCondLst>
                                        </p:cTn>
                                        <p:tgtEl>
                                          <p:spTgt spid="182"/>
                                        </p:tgtEl>
                                        <p:attrNameLst>
                                          <p:attrName>style.visibility</p:attrName>
                                        </p:attrNameLst>
                                      </p:cBhvr>
                                      <p:to>
                                        <p:strVal val="visible"/>
                                      </p:to>
                                    </p:set>
                                    <p:anim calcmode="lin" valueType="num">
                                      <p:cBhvr additive="base">
                                        <p:cTn id="46" dur="250"/>
                                        <p:tgtEl>
                                          <p:spTgt spid="182"/>
                                        </p:tgtEl>
                                        <p:attrNameLst>
                                          <p:attrName>ppt_y</p:attrName>
                                        </p:attrNameLst>
                                      </p:cBhvr>
                                      <p:tavLst>
                                        <p:tav tm="0">
                                          <p:val>
                                            <p:strVal val="#ppt_y-#ppt_h*1.125000"/>
                                          </p:val>
                                        </p:tav>
                                        <p:tav tm="100000">
                                          <p:val>
                                            <p:strVal val="#ppt_y"/>
                                          </p:val>
                                        </p:tav>
                                      </p:tavLst>
                                    </p:anim>
                                    <p:animEffect transition="in" filter="wipe(down)">
                                      <p:cBhvr>
                                        <p:cTn id="47" dur="250"/>
                                        <p:tgtEl>
                                          <p:spTgt spid="182"/>
                                        </p:tgtEl>
                                      </p:cBhvr>
                                    </p:animEffect>
                                  </p:childTnLst>
                                </p:cTn>
                              </p:par>
                              <p:par>
                                <p:cTn id="48" presetID="12" presetClass="entr" presetSubtype="1" fill="hold" nodeType="withEffect">
                                  <p:stCondLst>
                                    <p:cond delay="3700"/>
                                  </p:stCondLst>
                                  <p:childTnLst>
                                    <p:set>
                                      <p:cBhvr>
                                        <p:cTn id="49" dur="1" fill="hold">
                                          <p:stCondLst>
                                            <p:cond delay="0"/>
                                          </p:stCondLst>
                                        </p:cTn>
                                        <p:tgtEl>
                                          <p:spTgt spid="189"/>
                                        </p:tgtEl>
                                        <p:attrNameLst>
                                          <p:attrName>style.visibility</p:attrName>
                                        </p:attrNameLst>
                                      </p:cBhvr>
                                      <p:to>
                                        <p:strVal val="visible"/>
                                      </p:to>
                                    </p:set>
                                    <p:anim calcmode="lin" valueType="num">
                                      <p:cBhvr additive="base">
                                        <p:cTn id="50" dur="250"/>
                                        <p:tgtEl>
                                          <p:spTgt spid="189"/>
                                        </p:tgtEl>
                                        <p:attrNameLst>
                                          <p:attrName>ppt_y</p:attrName>
                                        </p:attrNameLst>
                                      </p:cBhvr>
                                      <p:tavLst>
                                        <p:tav tm="0">
                                          <p:val>
                                            <p:strVal val="#ppt_y-#ppt_h*1.125000"/>
                                          </p:val>
                                        </p:tav>
                                        <p:tav tm="100000">
                                          <p:val>
                                            <p:strVal val="#ppt_y"/>
                                          </p:val>
                                        </p:tav>
                                      </p:tavLst>
                                    </p:anim>
                                    <p:animEffect transition="in" filter="wipe(down)">
                                      <p:cBhvr>
                                        <p:cTn id="51" dur="250"/>
                                        <p:tgtEl>
                                          <p:spTgt spid="189"/>
                                        </p:tgtEl>
                                      </p:cBhvr>
                                    </p:animEffect>
                                  </p:childTnLst>
                                </p:cTn>
                              </p:par>
                              <p:par>
                                <p:cTn id="52" presetID="12" presetClass="entr" presetSubtype="1" fill="hold" nodeType="withEffect">
                                  <p:stCondLst>
                                    <p:cond delay="3900"/>
                                  </p:stCondLst>
                                  <p:childTnLst>
                                    <p:set>
                                      <p:cBhvr>
                                        <p:cTn id="53" dur="1" fill="hold">
                                          <p:stCondLst>
                                            <p:cond delay="0"/>
                                          </p:stCondLst>
                                        </p:cTn>
                                        <p:tgtEl>
                                          <p:spTgt spid="196"/>
                                        </p:tgtEl>
                                        <p:attrNameLst>
                                          <p:attrName>style.visibility</p:attrName>
                                        </p:attrNameLst>
                                      </p:cBhvr>
                                      <p:to>
                                        <p:strVal val="visible"/>
                                      </p:to>
                                    </p:set>
                                    <p:anim calcmode="lin" valueType="num">
                                      <p:cBhvr additive="base">
                                        <p:cTn id="54" dur="250"/>
                                        <p:tgtEl>
                                          <p:spTgt spid="196"/>
                                        </p:tgtEl>
                                        <p:attrNameLst>
                                          <p:attrName>ppt_y</p:attrName>
                                        </p:attrNameLst>
                                      </p:cBhvr>
                                      <p:tavLst>
                                        <p:tav tm="0">
                                          <p:val>
                                            <p:strVal val="#ppt_y-#ppt_h*1.125000"/>
                                          </p:val>
                                        </p:tav>
                                        <p:tav tm="100000">
                                          <p:val>
                                            <p:strVal val="#ppt_y"/>
                                          </p:val>
                                        </p:tav>
                                      </p:tavLst>
                                    </p:anim>
                                    <p:animEffect transition="in" filter="wipe(down)">
                                      <p:cBhvr>
                                        <p:cTn id="55" dur="2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1547" y="1830280"/>
            <a:ext cx="2172416" cy="2016224"/>
            <a:chOff x="921688" y="1275606"/>
            <a:chExt cx="1629312" cy="1512168"/>
          </a:xfrm>
        </p:grpSpPr>
        <p:grpSp>
          <p:nvGrpSpPr>
            <p:cNvPr id="10" name="Group 9"/>
            <p:cNvGrpSpPr/>
            <p:nvPr/>
          </p:nvGrpSpPr>
          <p:grpSpPr>
            <a:xfrm>
              <a:off x="921688" y="1275606"/>
              <a:ext cx="1629312" cy="1512168"/>
              <a:chOff x="1474198" y="1275606"/>
              <a:chExt cx="1629312" cy="1512168"/>
            </a:xfrm>
          </p:grpSpPr>
          <p:sp>
            <p:nvSpPr>
              <p:cNvPr id="6" name="Oval Callout 5"/>
              <p:cNvSpPr/>
              <p:nvPr/>
            </p:nvSpPr>
            <p:spPr bwMode="auto">
              <a:xfrm>
                <a:off x="1474198" y="1275606"/>
                <a:ext cx="1629312" cy="1512168"/>
              </a:xfrm>
              <a:prstGeom prst="wedgeEllipseCallout">
                <a:avLst/>
              </a:prstGeom>
              <a:solidFill>
                <a:schemeClr val="tx1"/>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36"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Lorem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ipsum</a:t>
                </a:r>
                <a:r>
                  <a:rPr lang="en-US" sz="1065" dirty="0">
                    <a:solidFill>
                      <a:schemeClr val="bg1"/>
                    </a:solidFill>
                    <a:latin typeface="Lato" charset="0"/>
                    <a:ea typeface="MS PGothic" panose="020B0600070205080204" pitchFamily="34" charset="-128"/>
                    <a:cs typeface="Lato Regular" charset="0"/>
                    <a:sym typeface="Lato Regular" charset="0"/>
                  </a:rPr>
                  <a:t> </a:t>
                </a:r>
              </a:p>
              <a:p>
                <a:pPr>
                  <a:lnSpc>
                    <a:spcPct val="125000"/>
                  </a:lnSpc>
                </a:pPr>
                <a:r>
                  <a:rPr lang="en-US" sz="1065" dirty="0">
                    <a:solidFill>
                      <a:schemeClr val="bg1"/>
                    </a:solidFill>
                    <a:latin typeface="Lato" charset="0"/>
                    <a:ea typeface="MS PGothic" panose="020B0600070205080204" pitchFamily="34" charset="-128"/>
                    <a:cs typeface="Lato Regular" charset="0"/>
                    <a:sym typeface="Lato Regular" charset="0"/>
                  </a:rPr>
                  <a:t>dolor sit </a:t>
                </a:r>
                <a:r>
                  <a:rPr lang="en-US" sz="1065" dirty="0" err="1">
                    <a:solidFill>
                      <a:schemeClr val="bg1"/>
                    </a:solidFill>
                    <a:latin typeface="Lato" charset="0"/>
                    <a:ea typeface="MS PGothic" panose="020B0600070205080204" pitchFamily="34" charset="-128"/>
                    <a:cs typeface="Lato Regular" charset="0"/>
                    <a:sym typeface="Lato Regular" charset="0"/>
                  </a:rPr>
                  <a:t>amet</a:t>
                </a:r>
                <a:endParaRPr lang="en-US" sz="1065" dirty="0">
                  <a:solidFill>
                    <a:schemeClr val="bg1"/>
                  </a:solidFill>
                  <a:latin typeface="Lato" charset="0"/>
                  <a:ea typeface="MS PGothic" panose="020B0600070205080204" pitchFamily="34" charset="-128"/>
                  <a:cs typeface="Lato Regular" charset="0"/>
                  <a:sym typeface="Lato Regular" charset="0"/>
                </a:endParaRPr>
              </a:p>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pri</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modo</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agam</a:t>
                </a:r>
                <a:r>
                  <a:rPr lang="en-US" sz="1065" dirty="0">
                    <a:solidFill>
                      <a:schemeClr val="bg1"/>
                    </a:solidFill>
                    <a:latin typeface="Lato" charset="0"/>
                    <a:ea typeface="MS PGothic" panose="020B0600070205080204" pitchFamily="34" charset="-128"/>
                    <a:cs typeface="Lato Regular" charset="0"/>
                    <a:sym typeface="Lato Regular" charset="0"/>
                  </a:rPr>
                  <a:t> facer </a:t>
                </a:r>
                <a:r>
                  <a:rPr lang="en-US" sz="1065" dirty="0" err="1">
                    <a:solidFill>
                      <a:schemeClr val="bg1"/>
                    </a:solidFill>
                    <a:latin typeface="Lato" charset="0"/>
                    <a:ea typeface="MS PGothic" panose="020B0600070205080204" pitchFamily="34" charset="-128"/>
                    <a:cs typeface="Lato Regular" charset="0"/>
                    <a:sym typeface="Lato Regular" charset="0"/>
                  </a:rPr>
                  <a:t>timeam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adolesce</a:t>
                </a:r>
                <a:r>
                  <a:rPr lang="en-US" sz="1065" dirty="0">
                    <a:solidFill>
                      <a:schemeClr val="bg1"/>
                    </a:solidFill>
                    <a:latin typeface="Lato" charset="0"/>
                    <a:ea typeface="MS PGothic" panose="020B0600070205080204" pitchFamily="34" charset="-128"/>
                    <a:cs typeface="Lato Regular" charset="0"/>
                    <a:sym typeface="Lato Regular" charset="0"/>
                  </a:rPr>
                  <a:t>.</a:t>
                </a:r>
              </a:p>
            </p:txBody>
          </p:sp>
          <p:sp>
            <p:nvSpPr>
              <p:cNvPr id="137" name="Oval Callout 136"/>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128"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p>
          </p:txBody>
        </p:sp>
      </p:grpSp>
      <p:grpSp>
        <p:nvGrpSpPr>
          <p:cNvPr id="9" name="Group 8"/>
          <p:cNvGrpSpPr/>
          <p:nvPr/>
        </p:nvGrpSpPr>
        <p:grpSpPr>
          <a:xfrm>
            <a:off x="1216991" y="5278333"/>
            <a:ext cx="1905892" cy="1024009"/>
            <a:chOff x="912743" y="3958749"/>
            <a:chExt cx="1429419" cy="768007"/>
          </a:xfrm>
        </p:grpSpPr>
        <p:sp>
          <p:nvSpPr>
            <p:cNvPr id="132" name="Rectangle 37"/>
            <p:cNvSpPr/>
            <p:nvPr/>
          </p:nvSpPr>
          <p:spPr bwMode="auto">
            <a:xfrm>
              <a:off x="933102"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p>
          </p:txBody>
        </p:sp>
        <p:sp>
          <p:nvSpPr>
            <p:cNvPr id="168" name="Rectangle 37"/>
            <p:cNvSpPr/>
            <p:nvPr/>
          </p:nvSpPr>
          <p:spPr bwMode="auto">
            <a:xfrm>
              <a:off x="912743"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dirty="0">
                  <a:solidFill>
                    <a:schemeClr val="accent2"/>
                  </a:solidFill>
                  <a:latin typeface="Agency FB" panose="020B0503020202020204" pitchFamily="34" charset="0"/>
                  <a:ea typeface="MS PGothic" panose="020B0600070205080204" pitchFamily="34" charset="-128"/>
                  <a:cs typeface="Lato Regular" charset="0"/>
                  <a:sym typeface="Lato Regular" charset="0"/>
                </a:rPr>
                <a:t>25,566.00</a:t>
              </a:r>
            </a:p>
          </p:txBody>
        </p:sp>
      </p:grpSp>
      <p:grpSp>
        <p:nvGrpSpPr>
          <p:cNvPr id="12" name="Group 11"/>
          <p:cNvGrpSpPr/>
          <p:nvPr/>
        </p:nvGrpSpPr>
        <p:grpSpPr>
          <a:xfrm>
            <a:off x="3599723" y="5278333"/>
            <a:ext cx="1905892" cy="1024009"/>
            <a:chOff x="2699792" y="3958749"/>
            <a:chExt cx="1429419" cy="768007"/>
          </a:xfrm>
        </p:grpSpPr>
        <p:sp>
          <p:nvSpPr>
            <p:cNvPr id="169" name="Rectangle 37"/>
            <p:cNvSpPr/>
            <p:nvPr/>
          </p:nvSpPr>
          <p:spPr bwMode="auto">
            <a:xfrm>
              <a:off x="2720151"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p>
          </p:txBody>
        </p:sp>
        <p:sp>
          <p:nvSpPr>
            <p:cNvPr id="170" name="Rectangle 37"/>
            <p:cNvSpPr/>
            <p:nvPr/>
          </p:nvSpPr>
          <p:spPr bwMode="auto">
            <a:xfrm>
              <a:off x="2699792"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dirty="0">
                  <a:latin typeface="Agency FB" panose="020B0503020202020204" pitchFamily="34" charset="0"/>
                  <a:ea typeface="MS PGothic" panose="020B0600070205080204" pitchFamily="34" charset="-128"/>
                  <a:cs typeface="Lato Regular" charset="0"/>
                  <a:sym typeface="Lato Regular" charset="0"/>
                </a:rPr>
                <a:t>35,566.00</a:t>
              </a:r>
            </a:p>
          </p:txBody>
        </p:sp>
      </p:grpSp>
      <p:grpSp>
        <p:nvGrpSpPr>
          <p:cNvPr id="16" name="Group 15"/>
          <p:cNvGrpSpPr/>
          <p:nvPr/>
        </p:nvGrpSpPr>
        <p:grpSpPr>
          <a:xfrm>
            <a:off x="6070601" y="5278333"/>
            <a:ext cx="1905892" cy="1024009"/>
            <a:chOff x="4552950" y="3958749"/>
            <a:chExt cx="1429419" cy="768007"/>
          </a:xfrm>
        </p:grpSpPr>
        <p:sp>
          <p:nvSpPr>
            <p:cNvPr id="171" name="Rectangle 37"/>
            <p:cNvSpPr/>
            <p:nvPr/>
          </p:nvSpPr>
          <p:spPr bwMode="auto">
            <a:xfrm>
              <a:off x="4573309"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p>
          </p:txBody>
        </p:sp>
        <p:sp>
          <p:nvSpPr>
            <p:cNvPr id="172" name="Rectangle 37"/>
            <p:cNvSpPr/>
            <p:nvPr/>
          </p:nvSpPr>
          <p:spPr bwMode="auto">
            <a:xfrm>
              <a:off x="4552950"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dirty="0">
                  <a:solidFill>
                    <a:schemeClr val="accent2"/>
                  </a:solidFill>
                  <a:latin typeface="Agency FB" panose="020B0503020202020204" pitchFamily="34" charset="0"/>
                  <a:ea typeface="MS PGothic" panose="020B0600070205080204" pitchFamily="34" charset="-128"/>
                  <a:cs typeface="Lato Regular" charset="0"/>
                  <a:sym typeface="Lato Regular" charset="0"/>
                </a:rPr>
                <a:t>40,566.00</a:t>
              </a:r>
            </a:p>
          </p:txBody>
        </p:sp>
      </p:grpSp>
      <p:grpSp>
        <p:nvGrpSpPr>
          <p:cNvPr id="18" name="Group 17"/>
          <p:cNvGrpSpPr/>
          <p:nvPr/>
        </p:nvGrpSpPr>
        <p:grpSpPr>
          <a:xfrm>
            <a:off x="8477945" y="5278333"/>
            <a:ext cx="1905892" cy="1024009"/>
            <a:chOff x="6358458" y="3958749"/>
            <a:chExt cx="1429419" cy="768007"/>
          </a:xfrm>
        </p:grpSpPr>
        <p:sp>
          <p:nvSpPr>
            <p:cNvPr id="173" name="Rectangle 37"/>
            <p:cNvSpPr/>
            <p:nvPr/>
          </p:nvSpPr>
          <p:spPr bwMode="auto">
            <a:xfrm>
              <a:off x="6378817" y="4131443"/>
              <a:ext cx="1388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en-US" sz="1065" dirty="0" err="1">
                  <a:latin typeface="Lato Light" panose="020F0502020204030203" charset="0"/>
                  <a:ea typeface="MS PGothic" panose="020B0600070205080204" pitchFamily="34" charset="-128"/>
                  <a:cs typeface="Lato Regular" charset="0"/>
                  <a:sym typeface="Lato Regular" charset="0"/>
                </a:rPr>
                <a:t>Lorem</a:t>
              </a:r>
              <a:r>
                <a:rPr lang="en-US" sz="1065" dirty="0">
                  <a:latin typeface="Lato Light" panose="020F0502020204030203" charset="0"/>
                  <a:ea typeface="MS PGothic" panose="020B0600070205080204" pitchFamily="34" charset="-128"/>
                  <a:cs typeface="Lato Regular" charset="0"/>
                  <a:sym typeface="Lato Regular" charset="0"/>
                </a:rPr>
                <a:t> </a:t>
              </a:r>
              <a:r>
                <a:rPr lang="en-US" sz="1065" dirty="0" err="1">
                  <a:latin typeface="Lato Light" panose="020F0502020204030203" charset="0"/>
                  <a:ea typeface="MS PGothic" panose="020B0600070205080204" pitchFamily="34" charset="-128"/>
                  <a:cs typeface="Lato Regular" charset="0"/>
                  <a:sym typeface="Lato Regular" charset="0"/>
                </a:rPr>
                <a:t>Ipsum</a:t>
              </a:r>
              <a:r>
                <a:rPr lang="en-US" sz="1065" dirty="0">
                  <a:latin typeface="Lato Light" panose="020F0502020204030203" charset="0"/>
                  <a:ea typeface="MS PGothic" panose="020B0600070205080204" pitchFamily="34" charset="-128"/>
                  <a:cs typeface="Lato Regular" charset="0"/>
                  <a:sym typeface="Lato Regular" charset="0"/>
                </a:rPr>
                <a:t> is simply dummy text of the printing and typesetting industry. </a:t>
              </a:r>
            </a:p>
          </p:txBody>
        </p:sp>
        <p:sp>
          <p:nvSpPr>
            <p:cNvPr id="174" name="Rectangle 37"/>
            <p:cNvSpPr/>
            <p:nvPr/>
          </p:nvSpPr>
          <p:spPr bwMode="auto">
            <a:xfrm>
              <a:off x="6358458" y="3958749"/>
              <a:ext cx="1429419" cy="1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en-US" sz="2135" dirty="0">
                  <a:latin typeface="Agency FB" panose="020B0503020202020204" pitchFamily="34" charset="0"/>
                  <a:ea typeface="MS PGothic" panose="020B0600070205080204" pitchFamily="34" charset="-128"/>
                  <a:cs typeface="Lato Regular" charset="0"/>
                  <a:sym typeface="Lato Regular" charset="0"/>
                </a:rPr>
                <a:t>60,566.00</a:t>
              </a:r>
            </a:p>
          </p:txBody>
        </p:sp>
      </p:grpSp>
      <p:grpSp>
        <p:nvGrpSpPr>
          <p:cNvPr id="181" name="Group 180"/>
          <p:cNvGrpSpPr/>
          <p:nvPr/>
        </p:nvGrpSpPr>
        <p:grpSpPr>
          <a:xfrm>
            <a:off x="3904684" y="1830280"/>
            <a:ext cx="2172416" cy="2016224"/>
            <a:chOff x="921688" y="1275606"/>
            <a:chExt cx="1629312" cy="1512168"/>
          </a:xfrm>
        </p:grpSpPr>
        <p:grpSp>
          <p:nvGrpSpPr>
            <p:cNvPr id="182" name="Group 181"/>
            <p:cNvGrpSpPr/>
            <p:nvPr/>
          </p:nvGrpSpPr>
          <p:grpSpPr>
            <a:xfrm>
              <a:off x="921688" y="1275606"/>
              <a:ext cx="1629312" cy="1512168"/>
              <a:chOff x="1474198" y="1275606"/>
              <a:chExt cx="1629312" cy="1512168"/>
            </a:xfrm>
          </p:grpSpPr>
          <p:sp>
            <p:nvSpPr>
              <p:cNvPr id="184" name="Oval Callout 183"/>
              <p:cNvSpPr/>
              <p:nvPr/>
            </p:nvSpPr>
            <p:spPr bwMode="auto">
              <a:xfrm>
                <a:off x="1474198" y="1275606"/>
                <a:ext cx="1629312" cy="1512168"/>
              </a:xfrm>
              <a:prstGeom prst="wedgeEllipseCallout">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85"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Lorem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ipsum</a:t>
                </a:r>
                <a:r>
                  <a:rPr lang="en-US" sz="1065" dirty="0">
                    <a:solidFill>
                      <a:schemeClr val="bg1"/>
                    </a:solidFill>
                    <a:latin typeface="Lato" charset="0"/>
                    <a:ea typeface="MS PGothic" panose="020B0600070205080204" pitchFamily="34" charset="-128"/>
                    <a:cs typeface="Lato Regular" charset="0"/>
                    <a:sym typeface="Lato Regular" charset="0"/>
                  </a:rPr>
                  <a:t> </a:t>
                </a:r>
              </a:p>
              <a:p>
                <a:pPr>
                  <a:lnSpc>
                    <a:spcPct val="125000"/>
                  </a:lnSpc>
                </a:pPr>
                <a:r>
                  <a:rPr lang="en-US" sz="1065" dirty="0">
                    <a:solidFill>
                      <a:schemeClr val="bg1"/>
                    </a:solidFill>
                    <a:latin typeface="Lato" charset="0"/>
                    <a:ea typeface="MS PGothic" panose="020B0600070205080204" pitchFamily="34" charset="-128"/>
                    <a:cs typeface="Lato Regular" charset="0"/>
                    <a:sym typeface="Lato Regular" charset="0"/>
                  </a:rPr>
                  <a:t>dolor sit </a:t>
                </a:r>
                <a:r>
                  <a:rPr lang="en-US" sz="1065" dirty="0" err="1">
                    <a:solidFill>
                      <a:schemeClr val="bg1"/>
                    </a:solidFill>
                    <a:latin typeface="Lato" charset="0"/>
                    <a:ea typeface="MS PGothic" panose="020B0600070205080204" pitchFamily="34" charset="-128"/>
                    <a:cs typeface="Lato Regular" charset="0"/>
                    <a:sym typeface="Lato Regular" charset="0"/>
                  </a:rPr>
                  <a:t>amet</a:t>
                </a:r>
                <a:endParaRPr lang="en-US" sz="1065" dirty="0">
                  <a:solidFill>
                    <a:schemeClr val="bg1"/>
                  </a:solidFill>
                  <a:latin typeface="Lato" charset="0"/>
                  <a:ea typeface="MS PGothic" panose="020B0600070205080204" pitchFamily="34" charset="-128"/>
                  <a:cs typeface="Lato Regular" charset="0"/>
                  <a:sym typeface="Lato Regular" charset="0"/>
                </a:endParaRPr>
              </a:p>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pri</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modo</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agam</a:t>
                </a:r>
                <a:r>
                  <a:rPr lang="en-US" sz="1065" dirty="0">
                    <a:solidFill>
                      <a:schemeClr val="bg1"/>
                    </a:solidFill>
                    <a:latin typeface="Lato" charset="0"/>
                    <a:ea typeface="MS PGothic" panose="020B0600070205080204" pitchFamily="34" charset="-128"/>
                    <a:cs typeface="Lato Regular" charset="0"/>
                    <a:sym typeface="Lato Regular" charset="0"/>
                  </a:rPr>
                  <a:t> facer </a:t>
                </a:r>
                <a:r>
                  <a:rPr lang="en-US" sz="1065" dirty="0" err="1">
                    <a:solidFill>
                      <a:schemeClr val="bg1"/>
                    </a:solidFill>
                    <a:latin typeface="Lato" charset="0"/>
                    <a:ea typeface="MS PGothic" panose="020B0600070205080204" pitchFamily="34" charset="-128"/>
                    <a:cs typeface="Lato Regular" charset="0"/>
                    <a:sym typeface="Lato Regular" charset="0"/>
                  </a:rPr>
                  <a:t>timeam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adolesce</a:t>
                </a:r>
                <a:r>
                  <a:rPr lang="en-US" sz="1065" dirty="0">
                    <a:solidFill>
                      <a:schemeClr val="bg1"/>
                    </a:solidFill>
                    <a:latin typeface="Lato" charset="0"/>
                    <a:ea typeface="MS PGothic" panose="020B0600070205080204" pitchFamily="34" charset="-128"/>
                    <a:cs typeface="Lato Regular" charset="0"/>
                    <a:sym typeface="Lato Regular" charset="0"/>
                  </a:rPr>
                  <a:t>.</a:t>
                </a:r>
              </a:p>
            </p:txBody>
          </p:sp>
          <p:sp>
            <p:nvSpPr>
              <p:cNvPr id="186" name="Oval Callout 185"/>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183"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p>
          </p:txBody>
        </p:sp>
      </p:grpSp>
      <p:grpSp>
        <p:nvGrpSpPr>
          <p:cNvPr id="187" name="Group 186"/>
          <p:cNvGrpSpPr/>
          <p:nvPr/>
        </p:nvGrpSpPr>
        <p:grpSpPr>
          <a:xfrm>
            <a:off x="6364664" y="1830280"/>
            <a:ext cx="2172416" cy="2016224"/>
            <a:chOff x="921688" y="1275606"/>
            <a:chExt cx="1629312" cy="1512168"/>
          </a:xfrm>
        </p:grpSpPr>
        <p:grpSp>
          <p:nvGrpSpPr>
            <p:cNvPr id="188" name="Group 187"/>
            <p:cNvGrpSpPr/>
            <p:nvPr/>
          </p:nvGrpSpPr>
          <p:grpSpPr>
            <a:xfrm>
              <a:off x="921688" y="1275606"/>
              <a:ext cx="1629312" cy="1512168"/>
              <a:chOff x="1474198" y="1275606"/>
              <a:chExt cx="1629312" cy="1512168"/>
            </a:xfrm>
          </p:grpSpPr>
          <p:sp>
            <p:nvSpPr>
              <p:cNvPr id="190" name="Oval Callout 189"/>
              <p:cNvSpPr/>
              <p:nvPr/>
            </p:nvSpPr>
            <p:spPr bwMode="auto">
              <a:xfrm>
                <a:off x="1474198" y="1275606"/>
                <a:ext cx="1629312" cy="1512168"/>
              </a:xfrm>
              <a:prstGeom prst="wedgeEllipseCallout">
                <a:avLst/>
              </a:prstGeom>
              <a:solidFill>
                <a:schemeClr val="accent6"/>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91"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Lorem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ipsum</a:t>
                </a:r>
                <a:r>
                  <a:rPr lang="en-US" sz="1065" dirty="0">
                    <a:solidFill>
                      <a:schemeClr val="bg1"/>
                    </a:solidFill>
                    <a:latin typeface="Lato" charset="0"/>
                    <a:ea typeface="MS PGothic" panose="020B0600070205080204" pitchFamily="34" charset="-128"/>
                    <a:cs typeface="Lato Regular" charset="0"/>
                    <a:sym typeface="Lato Regular" charset="0"/>
                  </a:rPr>
                  <a:t> </a:t>
                </a:r>
              </a:p>
              <a:p>
                <a:pPr>
                  <a:lnSpc>
                    <a:spcPct val="125000"/>
                  </a:lnSpc>
                </a:pPr>
                <a:r>
                  <a:rPr lang="en-US" sz="1065" dirty="0">
                    <a:solidFill>
                      <a:schemeClr val="bg1"/>
                    </a:solidFill>
                    <a:latin typeface="Lato" charset="0"/>
                    <a:ea typeface="MS PGothic" panose="020B0600070205080204" pitchFamily="34" charset="-128"/>
                    <a:cs typeface="Lato Regular" charset="0"/>
                    <a:sym typeface="Lato Regular" charset="0"/>
                  </a:rPr>
                  <a:t>dolor sit </a:t>
                </a:r>
                <a:r>
                  <a:rPr lang="en-US" sz="1065" dirty="0" err="1">
                    <a:solidFill>
                      <a:schemeClr val="bg1"/>
                    </a:solidFill>
                    <a:latin typeface="Lato" charset="0"/>
                    <a:ea typeface="MS PGothic" panose="020B0600070205080204" pitchFamily="34" charset="-128"/>
                    <a:cs typeface="Lato Regular" charset="0"/>
                    <a:sym typeface="Lato Regular" charset="0"/>
                  </a:rPr>
                  <a:t>amet</a:t>
                </a:r>
                <a:endParaRPr lang="en-US" sz="1065" dirty="0">
                  <a:solidFill>
                    <a:schemeClr val="bg1"/>
                  </a:solidFill>
                  <a:latin typeface="Lato" charset="0"/>
                  <a:ea typeface="MS PGothic" panose="020B0600070205080204" pitchFamily="34" charset="-128"/>
                  <a:cs typeface="Lato Regular" charset="0"/>
                  <a:sym typeface="Lato Regular" charset="0"/>
                </a:endParaRPr>
              </a:p>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pri</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modo</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agam</a:t>
                </a:r>
                <a:r>
                  <a:rPr lang="en-US" sz="1065" dirty="0">
                    <a:solidFill>
                      <a:schemeClr val="bg1"/>
                    </a:solidFill>
                    <a:latin typeface="Lato" charset="0"/>
                    <a:ea typeface="MS PGothic" panose="020B0600070205080204" pitchFamily="34" charset="-128"/>
                    <a:cs typeface="Lato Regular" charset="0"/>
                    <a:sym typeface="Lato Regular" charset="0"/>
                  </a:rPr>
                  <a:t> facer </a:t>
                </a:r>
                <a:r>
                  <a:rPr lang="en-US" sz="1065" dirty="0" err="1">
                    <a:solidFill>
                      <a:schemeClr val="bg1"/>
                    </a:solidFill>
                    <a:latin typeface="Lato" charset="0"/>
                    <a:ea typeface="MS PGothic" panose="020B0600070205080204" pitchFamily="34" charset="-128"/>
                    <a:cs typeface="Lato Regular" charset="0"/>
                    <a:sym typeface="Lato Regular" charset="0"/>
                  </a:rPr>
                  <a:t>timeam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adolesce</a:t>
                </a:r>
                <a:r>
                  <a:rPr lang="en-US" sz="1065" dirty="0">
                    <a:solidFill>
                      <a:schemeClr val="bg1"/>
                    </a:solidFill>
                    <a:latin typeface="Lato" charset="0"/>
                    <a:ea typeface="MS PGothic" panose="020B0600070205080204" pitchFamily="34" charset="-128"/>
                    <a:cs typeface="Lato Regular" charset="0"/>
                    <a:sym typeface="Lato Regular" charset="0"/>
                  </a:rPr>
                  <a:t>.</a:t>
                </a:r>
              </a:p>
            </p:txBody>
          </p:sp>
          <p:sp>
            <p:nvSpPr>
              <p:cNvPr id="192" name="Oval Callout 191"/>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189"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p>
          </p:txBody>
        </p:sp>
      </p:grpSp>
      <p:grpSp>
        <p:nvGrpSpPr>
          <p:cNvPr id="199" name="Group 198"/>
          <p:cNvGrpSpPr/>
          <p:nvPr/>
        </p:nvGrpSpPr>
        <p:grpSpPr>
          <a:xfrm>
            <a:off x="8889379" y="1830280"/>
            <a:ext cx="2172416" cy="2016224"/>
            <a:chOff x="921688" y="1275606"/>
            <a:chExt cx="1629312" cy="1512168"/>
          </a:xfrm>
        </p:grpSpPr>
        <p:grpSp>
          <p:nvGrpSpPr>
            <p:cNvPr id="200" name="Group 199"/>
            <p:cNvGrpSpPr/>
            <p:nvPr/>
          </p:nvGrpSpPr>
          <p:grpSpPr>
            <a:xfrm>
              <a:off x="921688" y="1275606"/>
              <a:ext cx="1629312" cy="1512168"/>
              <a:chOff x="1474198" y="1275606"/>
              <a:chExt cx="1629312" cy="1512168"/>
            </a:xfrm>
          </p:grpSpPr>
          <p:sp>
            <p:nvSpPr>
              <p:cNvPr id="202" name="Oval Callout 201"/>
              <p:cNvSpPr/>
              <p:nvPr/>
            </p:nvSpPr>
            <p:spPr bwMode="auto">
              <a:xfrm>
                <a:off x="1474198" y="1275606"/>
                <a:ext cx="1629312" cy="1512168"/>
              </a:xfrm>
              <a:prstGeom prst="wedgeEllipseCallout">
                <a:avLst/>
              </a:prstGeom>
              <a:solidFill>
                <a:schemeClr val="accent3"/>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03" name="Rectangle 37"/>
              <p:cNvSpPr/>
              <p:nvPr/>
            </p:nvSpPr>
            <p:spPr bwMode="auto">
              <a:xfrm>
                <a:off x="1692974" y="1884419"/>
                <a:ext cx="1181338" cy="6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Lorem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ipsum</a:t>
                </a:r>
                <a:r>
                  <a:rPr lang="en-US" sz="1065" dirty="0">
                    <a:solidFill>
                      <a:schemeClr val="bg1"/>
                    </a:solidFill>
                    <a:latin typeface="Lato" charset="0"/>
                    <a:ea typeface="MS PGothic" panose="020B0600070205080204" pitchFamily="34" charset="-128"/>
                    <a:cs typeface="Lato Regular" charset="0"/>
                    <a:sym typeface="Lato Regular" charset="0"/>
                  </a:rPr>
                  <a:t> </a:t>
                </a:r>
              </a:p>
              <a:p>
                <a:pPr>
                  <a:lnSpc>
                    <a:spcPct val="125000"/>
                  </a:lnSpc>
                </a:pPr>
                <a:r>
                  <a:rPr lang="en-US" sz="1065" dirty="0">
                    <a:solidFill>
                      <a:schemeClr val="bg1"/>
                    </a:solidFill>
                    <a:latin typeface="Lato" charset="0"/>
                    <a:ea typeface="MS PGothic" panose="020B0600070205080204" pitchFamily="34" charset="-128"/>
                    <a:cs typeface="Lato Regular" charset="0"/>
                    <a:sym typeface="Lato Regular" charset="0"/>
                  </a:rPr>
                  <a:t>dolor sit </a:t>
                </a:r>
                <a:r>
                  <a:rPr lang="en-US" sz="1065" dirty="0" err="1">
                    <a:solidFill>
                      <a:schemeClr val="bg1"/>
                    </a:solidFill>
                    <a:latin typeface="Lato" charset="0"/>
                    <a:ea typeface="MS PGothic" panose="020B0600070205080204" pitchFamily="34" charset="-128"/>
                    <a:cs typeface="Lato Regular" charset="0"/>
                    <a:sym typeface="Lato Regular" charset="0"/>
                  </a:rPr>
                  <a:t>amet</a:t>
                </a:r>
                <a:endParaRPr lang="en-US" sz="1065" dirty="0">
                  <a:solidFill>
                    <a:schemeClr val="bg1"/>
                  </a:solidFill>
                  <a:latin typeface="Lato" charset="0"/>
                  <a:ea typeface="MS PGothic" panose="020B0600070205080204" pitchFamily="34" charset="-128"/>
                  <a:cs typeface="Lato Regular" charset="0"/>
                  <a:sym typeface="Lato Regular" charset="0"/>
                </a:endParaRPr>
              </a:p>
              <a:p>
                <a:pPr>
                  <a:lnSpc>
                    <a:spcPct val="125000"/>
                  </a:lnSpc>
                </a:pPr>
                <a:r>
                  <a:rPr lang="en-US" sz="1065" dirty="0" err="1">
                    <a:solidFill>
                      <a:schemeClr val="bg1"/>
                    </a:solidFill>
                    <a:latin typeface="Lato" charset="0"/>
                    <a:ea typeface="MS PGothic" panose="020B0600070205080204" pitchFamily="34" charset="-128"/>
                    <a:cs typeface="Lato Regular" charset="0"/>
                    <a:sym typeface="Lato Regular" charset="0"/>
                  </a:rPr>
                  <a:t>pri</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modo</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agam</a:t>
                </a:r>
                <a:r>
                  <a:rPr lang="en-US" sz="1065" dirty="0">
                    <a:solidFill>
                      <a:schemeClr val="bg1"/>
                    </a:solidFill>
                    <a:latin typeface="Lato" charset="0"/>
                    <a:ea typeface="MS PGothic" panose="020B0600070205080204" pitchFamily="34" charset="-128"/>
                    <a:cs typeface="Lato Regular" charset="0"/>
                    <a:sym typeface="Lato Regular" charset="0"/>
                  </a:rPr>
                  <a:t> facer </a:t>
                </a:r>
                <a:r>
                  <a:rPr lang="en-US" sz="1065" dirty="0" err="1">
                    <a:solidFill>
                      <a:schemeClr val="bg1"/>
                    </a:solidFill>
                    <a:latin typeface="Lato" charset="0"/>
                    <a:ea typeface="MS PGothic" panose="020B0600070205080204" pitchFamily="34" charset="-128"/>
                    <a:cs typeface="Lato Regular" charset="0"/>
                    <a:sym typeface="Lato Regular" charset="0"/>
                  </a:rPr>
                  <a:t>timeam</a:t>
                </a:r>
                <a:r>
                  <a:rPr lang="en-US" sz="1065" dirty="0">
                    <a:solidFill>
                      <a:schemeClr val="bg1"/>
                    </a:solidFill>
                    <a:latin typeface="Lato" charset="0"/>
                    <a:ea typeface="MS PGothic" panose="020B0600070205080204" pitchFamily="34" charset="-128"/>
                    <a:cs typeface="Lato Regular" charset="0"/>
                    <a:sym typeface="Lato Regular" charset="0"/>
                  </a:rPr>
                  <a:t> </a:t>
                </a:r>
                <a:r>
                  <a:rPr lang="en-US" sz="1065" dirty="0" err="1">
                    <a:solidFill>
                      <a:schemeClr val="bg1"/>
                    </a:solidFill>
                    <a:latin typeface="Lato" charset="0"/>
                    <a:ea typeface="MS PGothic" panose="020B0600070205080204" pitchFamily="34" charset="-128"/>
                    <a:cs typeface="Lato Regular" charset="0"/>
                    <a:sym typeface="Lato Regular" charset="0"/>
                  </a:rPr>
                  <a:t>adolesce</a:t>
                </a:r>
                <a:r>
                  <a:rPr lang="en-US" sz="1065" dirty="0">
                    <a:solidFill>
                      <a:schemeClr val="bg1"/>
                    </a:solidFill>
                    <a:latin typeface="Lato" charset="0"/>
                    <a:ea typeface="MS PGothic" panose="020B0600070205080204" pitchFamily="34" charset="-128"/>
                    <a:cs typeface="Lato Regular" charset="0"/>
                    <a:sym typeface="Lato Regular" charset="0"/>
                  </a:rPr>
                  <a:t>.</a:t>
                </a:r>
              </a:p>
            </p:txBody>
          </p:sp>
          <p:sp>
            <p:nvSpPr>
              <p:cNvPr id="204" name="Oval Callout 203"/>
              <p:cNvSpPr/>
              <p:nvPr/>
            </p:nvSpPr>
            <p:spPr bwMode="auto">
              <a:xfrm>
                <a:off x="1549716" y="1344341"/>
                <a:ext cx="1481193" cy="1374698"/>
              </a:xfrm>
              <a:prstGeom prst="wedgeEllipseCallout">
                <a:avLst>
                  <a:gd name="adj1" fmla="val -20511"/>
                  <a:gd name="adj2" fmla="val 60767"/>
                </a:avLst>
              </a:prstGeom>
              <a:noFill/>
              <a:ln w="28575" cap="rnd" cmpd="sng" algn="ctr">
                <a:solidFill>
                  <a:schemeClr val="bg1"/>
                </a:solidFill>
                <a:prstDash val="sysDot"/>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grpSp>
        <p:sp>
          <p:nvSpPr>
            <p:cNvPr id="201" name="Rectangle 37"/>
            <p:cNvSpPr/>
            <p:nvPr/>
          </p:nvSpPr>
          <p:spPr bwMode="auto">
            <a:xfrm>
              <a:off x="1184825" y="1551795"/>
              <a:ext cx="1073944" cy="2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chemeClr val="bg1"/>
                  </a:solidFill>
                  <a:latin typeface="Agency FB" panose="020B0503020202020204" pitchFamily="34" charset="0"/>
                  <a:ea typeface="MS PGothic" panose="020B0600070205080204" pitchFamily="34" charset="-128"/>
                  <a:cs typeface="Lato Regular" charset="0"/>
                  <a:sym typeface="Lato Regular" charset="0"/>
                </a:rPr>
                <a:t>点击添加文字</a:t>
              </a:r>
            </a:p>
          </p:txBody>
        </p:sp>
      </p:grpSp>
      <p:sp>
        <p:nvSpPr>
          <p:cNvPr id="205" name="Rectangle 12"/>
          <p:cNvSpPr/>
          <p:nvPr/>
        </p:nvSpPr>
        <p:spPr bwMode="auto">
          <a:xfrm>
            <a:off x="2130426" y="476151"/>
            <a:ext cx="79311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zh-CN" altLang="en-US" sz="3735" dirty="0">
                <a:solidFill>
                  <a:schemeClr val="accent2"/>
                </a:solidFill>
                <a:latin typeface="Agency FB" panose="020B0503020202020204" pitchFamily="34" charset="0"/>
                <a:ea typeface="MS PGothic" panose="020B0600070205080204" pitchFamily="34" charset="-128"/>
                <a:cs typeface="Bebas Neue" charset="0"/>
                <a:sym typeface="Bebas Neue" charset="0"/>
              </a:rPr>
              <a:t>点击添加文字</a:t>
            </a:r>
          </a:p>
        </p:txBody>
      </p:sp>
      <p:grpSp>
        <p:nvGrpSpPr>
          <p:cNvPr id="3" name="Group 2"/>
          <p:cNvGrpSpPr/>
          <p:nvPr/>
        </p:nvGrpSpPr>
        <p:grpSpPr>
          <a:xfrm>
            <a:off x="1199457" y="1044477"/>
            <a:ext cx="9793088" cy="464311"/>
            <a:chOff x="899593" y="783357"/>
            <a:chExt cx="7344816" cy="348233"/>
          </a:xfrm>
        </p:grpSpPr>
        <p:sp>
          <p:nvSpPr>
            <p:cNvPr id="206" name="Rectangle 13"/>
            <p:cNvSpPr/>
            <p:nvPr/>
          </p:nvSpPr>
          <p:spPr bwMode="auto">
            <a:xfrm>
              <a:off x="2286000" y="783357"/>
              <a:ext cx="4586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Ipsum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is simply dummy text of the printing and typesetting industry.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Lorem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a:t>
              </a:r>
              <a:r>
                <a:rPr lang="en-US" sz="1065" dirty="0" err="1">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Ipsum</a:t>
              </a:r>
              <a:r>
                <a:rPr lang="en-US" sz="1065" dirty="0">
                  <a:solidFill>
                    <a:srgbClr val="4D4D4D"/>
                  </a:solidFill>
                  <a:latin typeface="Lato Light" panose="020F0502020204030203" charset="0"/>
                  <a:ea typeface="MS PGothic" panose="020B0600070205080204" pitchFamily="34" charset="-128"/>
                  <a:cs typeface="Lato Light" panose="020F0502020204030203" charset="0"/>
                  <a:sym typeface="Lato Light" panose="020F0502020204030203" charset="0"/>
                </a:rPr>
                <a:t> has been the industry's standard dummy text ever since.</a:t>
              </a:r>
            </a:p>
          </p:txBody>
        </p:sp>
        <p:sp>
          <p:nvSpPr>
            <p:cNvPr id="129" name="Line 14"/>
            <p:cNvSpPr>
              <a:spLocks noChangeShapeType="1"/>
            </p:cNvSpPr>
            <p:nvPr/>
          </p:nvSpPr>
          <p:spPr bwMode="auto">
            <a:xfrm>
              <a:off x="899593" y="1131590"/>
              <a:ext cx="7344816" cy="0"/>
            </a:xfrm>
            <a:prstGeom prst="line">
              <a:avLst/>
            </a:prstGeom>
            <a:noFill/>
            <a:ln w="3175" cap="flat">
              <a:solidFill>
                <a:srgbClr val="80808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p>
          </p:txBody>
        </p:sp>
      </p:grpSp>
      <p:grpSp>
        <p:nvGrpSpPr>
          <p:cNvPr id="7" name="Group 6"/>
          <p:cNvGrpSpPr/>
          <p:nvPr/>
        </p:nvGrpSpPr>
        <p:grpSpPr>
          <a:xfrm>
            <a:off x="1764824" y="4201820"/>
            <a:ext cx="833137" cy="833137"/>
            <a:chOff x="1323617" y="3151364"/>
            <a:chExt cx="624853" cy="624853"/>
          </a:xfrm>
        </p:grpSpPr>
        <p:grpSp>
          <p:nvGrpSpPr>
            <p:cNvPr id="8" name="Group 7"/>
            <p:cNvGrpSpPr/>
            <p:nvPr/>
          </p:nvGrpSpPr>
          <p:grpSpPr>
            <a:xfrm>
              <a:off x="1323617" y="3151364"/>
              <a:ext cx="624853" cy="624853"/>
              <a:chOff x="1684616" y="3015824"/>
              <a:chExt cx="568048" cy="568048"/>
            </a:xfrm>
          </p:grpSpPr>
          <p:sp>
            <p:nvSpPr>
              <p:cNvPr id="109" name="Oval 7"/>
              <p:cNvSpPr>
                <a:spLocks noChangeArrowheads="1"/>
              </p:cNvSpPr>
              <p:nvPr/>
            </p:nvSpPr>
            <p:spPr bwMode="auto">
              <a:xfrm rot="16200000">
                <a:off x="1684616" y="3015824"/>
                <a:ext cx="568048" cy="568048"/>
              </a:xfrm>
              <a:prstGeom prst="ellipse">
                <a:avLst/>
              </a:prstGeom>
              <a:solidFill>
                <a:schemeClr val="accent3"/>
              </a:solidFill>
              <a:ln>
                <a:noFill/>
              </a:ln>
            </p:spPr>
            <p:txBody>
              <a:bodyPr vert="horz" wrap="square" lIns="121920" tIns="60960" rIns="121920" bIns="60960" numCol="1" anchor="t" anchorCtr="0" compatLnSpc="1"/>
              <a:lstStyle/>
              <a:p>
                <a:endParaRPr lang="en-US" sz="2400"/>
              </a:p>
            </p:txBody>
          </p:sp>
          <p:sp>
            <p:nvSpPr>
              <p:cNvPr id="80" name="Oval 7"/>
              <p:cNvSpPr>
                <a:spLocks noChangeArrowheads="1"/>
              </p:cNvSpPr>
              <p:nvPr/>
            </p:nvSpPr>
            <p:spPr bwMode="auto">
              <a:xfrm rot="16200000">
                <a:off x="1747090" y="3077699"/>
                <a:ext cx="443099" cy="443099"/>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grpSp>
        <p:sp>
          <p:nvSpPr>
            <p:cNvPr id="130" name="Freeform 6"/>
            <p:cNvSpPr>
              <a:spLocks noEditPoints="1"/>
            </p:cNvSpPr>
            <p:nvPr/>
          </p:nvSpPr>
          <p:spPr bwMode="auto">
            <a:xfrm>
              <a:off x="1534475" y="3305227"/>
              <a:ext cx="192305" cy="331630"/>
            </a:xfrm>
            <a:custGeom>
              <a:avLst/>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1" name="Group 10"/>
          <p:cNvGrpSpPr/>
          <p:nvPr/>
        </p:nvGrpSpPr>
        <p:grpSpPr>
          <a:xfrm>
            <a:off x="4182542" y="4201820"/>
            <a:ext cx="833137" cy="833137"/>
            <a:chOff x="3136906" y="3151364"/>
            <a:chExt cx="624853" cy="624853"/>
          </a:xfrm>
        </p:grpSpPr>
        <p:grpSp>
          <p:nvGrpSpPr>
            <p:cNvPr id="14" name="Group 13"/>
            <p:cNvGrpSpPr/>
            <p:nvPr/>
          </p:nvGrpSpPr>
          <p:grpSpPr>
            <a:xfrm>
              <a:off x="3136906" y="3151364"/>
              <a:ext cx="624853" cy="624853"/>
              <a:chOff x="3140581" y="3120121"/>
              <a:chExt cx="687338" cy="687338"/>
            </a:xfrm>
          </p:grpSpPr>
          <p:sp>
            <p:nvSpPr>
              <p:cNvPr id="112" name="Oval 7"/>
              <p:cNvSpPr>
                <a:spLocks noChangeArrowheads="1"/>
              </p:cNvSpPr>
              <p:nvPr/>
            </p:nvSpPr>
            <p:spPr bwMode="auto">
              <a:xfrm rot="16200000">
                <a:off x="3140581" y="3120121"/>
                <a:ext cx="687338" cy="687338"/>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sp>
            <p:nvSpPr>
              <p:cNvPr id="113" name="Oval 7"/>
              <p:cNvSpPr>
                <a:spLocks noChangeArrowheads="1"/>
              </p:cNvSpPr>
              <p:nvPr/>
            </p:nvSpPr>
            <p:spPr bwMode="auto">
              <a:xfrm rot="16200000">
                <a:off x="3216175" y="3194990"/>
                <a:ext cx="536150" cy="536150"/>
              </a:xfrm>
              <a:prstGeom prst="ellipse">
                <a:avLst/>
              </a:prstGeom>
              <a:solidFill>
                <a:schemeClr val="accent2"/>
              </a:solidFill>
              <a:ln>
                <a:noFill/>
              </a:ln>
            </p:spPr>
            <p:txBody>
              <a:bodyPr vert="horz" wrap="square" lIns="121920" tIns="60960" rIns="121920" bIns="60960" numCol="1" anchor="t" anchorCtr="0" compatLnSpc="1"/>
              <a:lstStyle/>
              <a:p>
                <a:endParaRPr lang="en-US" sz="2400"/>
              </a:p>
            </p:txBody>
          </p:sp>
        </p:grpSp>
        <p:sp>
          <p:nvSpPr>
            <p:cNvPr id="131" name="Freeform 7"/>
            <p:cNvSpPr>
              <a:spLocks noEditPoints="1"/>
            </p:cNvSpPr>
            <p:nvPr/>
          </p:nvSpPr>
          <p:spPr bwMode="auto">
            <a:xfrm>
              <a:off x="3313773" y="3282926"/>
              <a:ext cx="257627" cy="354281"/>
            </a:xfrm>
            <a:custGeom>
              <a:avLst/>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3" name="Group 12"/>
          <p:cNvGrpSpPr/>
          <p:nvPr/>
        </p:nvGrpSpPr>
        <p:grpSpPr>
          <a:xfrm>
            <a:off x="6600261" y="4201820"/>
            <a:ext cx="833137" cy="833137"/>
            <a:chOff x="4950195" y="3151364"/>
            <a:chExt cx="624853" cy="624853"/>
          </a:xfrm>
        </p:grpSpPr>
        <p:grpSp>
          <p:nvGrpSpPr>
            <p:cNvPr id="15" name="Group 14"/>
            <p:cNvGrpSpPr/>
            <p:nvPr/>
          </p:nvGrpSpPr>
          <p:grpSpPr>
            <a:xfrm>
              <a:off x="4950195" y="3151364"/>
              <a:ext cx="624853" cy="624853"/>
              <a:chOff x="4650882" y="3120121"/>
              <a:chExt cx="687338" cy="687338"/>
            </a:xfrm>
          </p:grpSpPr>
          <p:sp>
            <p:nvSpPr>
              <p:cNvPr id="116" name="Oval 7"/>
              <p:cNvSpPr>
                <a:spLocks noChangeArrowheads="1"/>
              </p:cNvSpPr>
              <p:nvPr/>
            </p:nvSpPr>
            <p:spPr bwMode="auto">
              <a:xfrm rot="16200000">
                <a:off x="4650882" y="3120121"/>
                <a:ext cx="687338" cy="687338"/>
              </a:xfrm>
              <a:prstGeom prst="ellipse">
                <a:avLst/>
              </a:prstGeom>
              <a:solidFill>
                <a:schemeClr val="accent3"/>
              </a:solidFill>
              <a:ln>
                <a:noFill/>
              </a:ln>
            </p:spPr>
            <p:txBody>
              <a:bodyPr vert="horz" wrap="square" lIns="121920" tIns="60960" rIns="121920" bIns="60960" numCol="1" anchor="t" anchorCtr="0" compatLnSpc="1"/>
              <a:lstStyle/>
              <a:p>
                <a:endParaRPr lang="en-US" sz="2400"/>
              </a:p>
            </p:txBody>
          </p:sp>
          <p:sp>
            <p:nvSpPr>
              <p:cNvPr id="117" name="Oval 7"/>
              <p:cNvSpPr>
                <a:spLocks noChangeArrowheads="1"/>
              </p:cNvSpPr>
              <p:nvPr/>
            </p:nvSpPr>
            <p:spPr bwMode="auto">
              <a:xfrm rot="16200000">
                <a:off x="4726476" y="3194990"/>
                <a:ext cx="536150" cy="536150"/>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grpSp>
        <p:grpSp>
          <p:nvGrpSpPr>
            <p:cNvPr id="4" name="Group 3"/>
            <p:cNvGrpSpPr/>
            <p:nvPr/>
          </p:nvGrpSpPr>
          <p:grpSpPr>
            <a:xfrm>
              <a:off x="5082250" y="3318653"/>
              <a:ext cx="360742" cy="274474"/>
              <a:chOff x="5075354" y="3305227"/>
              <a:chExt cx="436323" cy="331980"/>
            </a:xfrm>
          </p:grpSpPr>
          <p:sp>
            <p:nvSpPr>
              <p:cNvPr id="133" name="Freeform 6"/>
              <p:cNvSpPr>
                <a:spLocks noEditPoints="1"/>
              </p:cNvSpPr>
              <p:nvPr/>
            </p:nvSpPr>
            <p:spPr bwMode="auto">
              <a:xfrm>
                <a:off x="5075354" y="3305227"/>
                <a:ext cx="192305" cy="331630"/>
              </a:xfrm>
              <a:custGeom>
                <a:avLst/>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34" name="Freeform 7"/>
              <p:cNvSpPr>
                <a:spLocks noEditPoints="1"/>
              </p:cNvSpPr>
              <p:nvPr/>
            </p:nvSpPr>
            <p:spPr bwMode="auto">
              <a:xfrm>
                <a:off x="5280030" y="3318653"/>
                <a:ext cx="231647" cy="318554"/>
              </a:xfrm>
              <a:custGeom>
                <a:avLst/>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nvGrpSpPr>
          <p:cNvPr id="17" name="Group 16"/>
          <p:cNvGrpSpPr/>
          <p:nvPr/>
        </p:nvGrpSpPr>
        <p:grpSpPr>
          <a:xfrm>
            <a:off x="9017978" y="4201820"/>
            <a:ext cx="833137" cy="833137"/>
            <a:chOff x="6763483" y="3151364"/>
            <a:chExt cx="624853" cy="624853"/>
          </a:xfrm>
        </p:grpSpPr>
        <p:grpSp>
          <p:nvGrpSpPr>
            <p:cNvPr id="119" name="Group 118"/>
            <p:cNvGrpSpPr/>
            <p:nvPr/>
          </p:nvGrpSpPr>
          <p:grpSpPr>
            <a:xfrm>
              <a:off x="6763483" y="3151364"/>
              <a:ext cx="624853" cy="624853"/>
              <a:chOff x="1684616" y="3015824"/>
              <a:chExt cx="568048" cy="568048"/>
            </a:xfrm>
          </p:grpSpPr>
          <p:sp>
            <p:nvSpPr>
              <p:cNvPr id="120" name="Oval 7"/>
              <p:cNvSpPr>
                <a:spLocks noChangeArrowheads="1"/>
              </p:cNvSpPr>
              <p:nvPr/>
            </p:nvSpPr>
            <p:spPr bwMode="auto">
              <a:xfrm rot="16200000">
                <a:off x="1684616" y="3015824"/>
                <a:ext cx="568048" cy="568048"/>
              </a:xfrm>
              <a:prstGeom prst="ellipse">
                <a:avLst/>
              </a:prstGeom>
              <a:solidFill>
                <a:schemeClr val="tx1"/>
              </a:solidFill>
              <a:ln>
                <a:noFill/>
              </a:ln>
            </p:spPr>
            <p:txBody>
              <a:bodyPr vert="horz" wrap="square" lIns="121920" tIns="60960" rIns="121920" bIns="60960" numCol="1" anchor="t" anchorCtr="0" compatLnSpc="1"/>
              <a:lstStyle/>
              <a:p>
                <a:endParaRPr lang="en-US" sz="2400"/>
              </a:p>
            </p:txBody>
          </p:sp>
          <p:sp>
            <p:nvSpPr>
              <p:cNvPr id="121" name="Oval 7"/>
              <p:cNvSpPr>
                <a:spLocks noChangeArrowheads="1"/>
              </p:cNvSpPr>
              <p:nvPr/>
            </p:nvSpPr>
            <p:spPr bwMode="auto">
              <a:xfrm rot="16200000">
                <a:off x="1747090" y="3077699"/>
                <a:ext cx="443099" cy="443099"/>
              </a:xfrm>
              <a:prstGeom prst="ellipse">
                <a:avLst/>
              </a:prstGeom>
              <a:solidFill>
                <a:schemeClr val="accent2"/>
              </a:solidFill>
              <a:ln>
                <a:noFill/>
              </a:ln>
            </p:spPr>
            <p:txBody>
              <a:bodyPr vert="horz" wrap="square" lIns="121920" tIns="60960" rIns="121920" bIns="60960" numCol="1" anchor="t" anchorCtr="0" compatLnSpc="1"/>
              <a:lstStyle/>
              <a:p>
                <a:endParaRPr lang="en-US" sz="2400"/>
              </a:p>
            </p:txBody>
          </p:sp>
        </p:grpSp>
        <p:grpSp>
          <p:nvGrpSpPr>
            <p:cNvPr id="5" name="Group 4"/>
            <p:cNvGrpSpPr/>
            <p:nvPr/>
          </p:nvGrpSpPr>
          <p:grpSpPr>
            <a:xfrm>
              <a:off x="6863936" y="3345421"/>
              <a:ext cx="444563" cy="229289"/>
              <a:chOff x="6873947" y="3318653"/>
              <a:chExt cx="532171" cy="274474"/>
            </a:xfrm>
          </p:grpSpPr>
          <p:grpSp>
            <p:nvGrpSpPr>
              <p:cNvPr id="135" name="Group 134"/>
              <p:cNvGrpSpPr/>
              <p:nvPr/>
            </p:nvGrpSpPr>
            <p:grpSpPr>
              <a:xfrm>
                <a:off x="6873947" y="3318653"/>
                <a:ext cx="532171" cy="274474"/>
                <a:chOff x="5055194" y="3305227"/>
                <a:chExt cx="643680" cy="331980"/>
              </a:xfrm>
            </p:grpSpPr>
            <p:sp>
              <p:nvSpPr>
                <p:cNvPr id="138" name="Freeform 6"/>
                <p:cNvSpPr>
                  <a:spLocks noEditPoints="1"/>
                </p:cNvSpPr>
                <p:nvPr/>
              </p:nvSpPr>
              <p:spPr bwMode="auto">
                <a:xfrm>
                  <a:off x="5055194" y="3305227"/>
                  <a:ext cx="192305" cy="331630"/>
                </a:xfrm>
                <a:custGeom>
                  <a:avLst/>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39" name="Freeform 7"/>
                <p:cNvSpPr>
                  <a:spLocks noEditPoints="1"/>
                </p:cNvSpPr>
                <p:nvPr/>
              </p:nvSpPr>
              <p:spPr bwMode="auto">
                <a:xfrm>
                  <a:off x="5467223" y="3318653"/>
                  <a:ext cx="231651" cy="318554"/>
                </a:xfrm>
                <a:custGeom>
                  <a:avLst/>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40" name="Group 139"/>
              <p:cNvGrpSpPr/>
              <p:nvPr/>
            </p:nvGrpSpPr>
            <p:grpSpPr>
              <a:xfrm>
                <a:off x="7049632" y="3406892"/>
                <a:ext cx="155695" cy="122085"/>
                <a:chOff x="5075354" y="3305227"/>
                <a:chExt cx="423375" cy="331980"/>
              </a:xfrm>
            </p:grpSpPr>
            <p:sp>
              <p:nvSpPr>
                <p:cNvPr id="141" name="Freeform 6"/>
                <p:cNvSpPr>
                  <a:spLocks noEditPoints="1"/>
                </p:cNvSpPr>
                <p:nvPr/>
              </p:nvSpPr>
              <p:spPr bwMode="auto">
                <a:xfrm>
                  <a:off x="5075354" y="3305227"/>
                  <a:ext cx="192305" cy="331630"/>
                </a:xfrm>
                <a:custGeom>
                  <a:avLst/>
                  <a:gdLst>
                    <a:gd name="T0" fmla="*/ 94 w 94"/>
                    <a:gd name="T1" fmla="*/ 100 h 162"/>
                    <a:gd name="T2" fmla="*/ 85 w 94"/>
                    <a:gd name="T3" fmla="*/ 109 h 162"/>
                    <a:gd name="T4" fmla="*/ 77 w 94"/>
                    <a:gd name="T5" fmla="*/ 100 h 162"/>
                    <a:gd name="T6" fmla="*/ 77 w 94"/>
                    <a:gd name="T7" fmla="*/ 68 h 162"/>
                    <a:gd name="T8" fmla="*/ 71 w 94"/>
                    <a:gd name="T9" fmla="*/ 68 h 162"/>
                    <a:gd name="T10" fmla="*/ 71 w 94"/>
                    <a:gd name="T11" fmla="*/ 151 h 162"/>
                    <a:gd name="T12" fmla="*/ 60 w 94"/>
                    <a:gd name="T13" fmla="*/ 162 h 162"/>
                    <a:gd name="T14" fmla="*/ 50 w 94"/>
                    <a:gd name="T15" fmla="*/ 151 h 162"/>
                    <a:gd name="T16" fmla="*/ 50 w 94"/>
                    <a:gd name="T17" fmla="*/ 109 h 162"/>
                    <a:gd name="T18" fmla="*/ 44 w 94"/>
                    <a:gd name="T19" fmla="*/ 109 h 162"/>
                    <a:gd name="T20" fmla="*/ 44 w 94"/>
                    <a:gd name="T21" fmla="*/ 151 h 162"/>
                    <a:gd name="T22" fmla="*/ 34 w 94"/>
                    <a:gd name="T23" fmla="*/ 162 h 162"/>
                    <a:gd name="T24" fmla="*/ 24 w 94"/>
                    <a:gd name="T25" fmla="*/ 151 h 162"/>
                    <a:gd name="T26" fmla="*/ 24 w 94"/>
                    <a:gd name="T27" fmla="*/ 68 h 162"/>
                    <a:gd name="T28" fmla="*/ 18 w 94"/>
                    <a:gd name="T29" fmla="*/ 68 h 162"/>
                    <a:gd name="T30" fmla="*/ 18 w 94"/>
                    <a:gd name="T31" fmla="*/ 100 h 162"/>
                    <a:gd name="T32" fmla="*/ 9 w 94"/>
                    <a:gd name="T33" fmla="*/ 109 h 162"/>
                    <a:gd name="T34" fmla="*/ 0 w 94"/>
                    <a:gd name="T35" fmla="*/ 100 h 162"/>
                    <a:gd name="T36" fmla="*/ 0 w 94"/>
                    <a:gd name="T37" fmla="*/ 62 h 162"/>
                    <a:gd name="T38" fmla="*/ 18 w 94"/>
                    <a:gd name="T39" fmla="*/ 44 h 162"/>
                    <a:gd name="T40" fmla="*/ 77 w 94"/>
                    <a:gd name="T41" fmla="*/ 44 h 162"/>
                    <a:gd name="T42" fmla="*/ 94 w 94"/>
                    <a:gd name="T43" fmla="*/ 62 h 162"/>
                    <a:gd name="T44" fmla="*/ 94 w 94"/>
                    <a:gd name="T45" fmla="*/ 100 h 162"/>
                    <a:gd name="T46" fmla="*/ 47 w 94"/>
                    <a:gd name="T47" fmla="*/ 41 h 162"/>
                    <a:gd name="T48" fmla="*/ 27 w 94"/>
                    <a:gd name="T49" fmla="*/ 21 h 162"/>
                    <a:gd name="T50" fmla="*/ 47 w 94"/>
                    <a:gd name="T51" fmla="*/ 0 h 162"/>
                    <a:gd name="T52" fmla="*/ 68 w 94"/>
                    <a:gd name="T53" fmla="*/ 21 h 162"/>
                    <a:gd name="T54" fmla="*/ 47 w 94"/>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62">
                      <a:moveTo>
                        <a:pt x="94" y="100"/>
                      </a:moveTo>
                      <a:cubicBezTo>
                        <a:pt x="94" y="105"/>
                        <a:pt x="90" y="109"/>
                        <a:pt x="85" y="109"/>
                      </a:cubicBezTo>
                      <a:cubicBezTo>
                        <a:pt x="80" y="109"/>
                        <a:pt x="77" y="105"/>
                        <a:pt x="77" y="100"/>
                      </a:cubicBezTo>
                      <a:cubicBezTo>
                        <a:pt x="77" y="68"/>
                        <a:pt x="77" y="68"/>
                        <a:pt x="77" y="68"/>
                      </a:cubicBezTo>
                      <a:cubicBezTo>
                        <a:pt x="71" y="68"/>
                        <a:pt x="71" y="68"/>
                        <a:pt x="71" y="68"/>
                      </a:cubicBezTo>
                      <a:cubicBezTo>
                        <a:pt x="71" y="151"/>
                        <a:pt x="71" y="151"/>
                        <a:pt x="71" y="151"/>
                      </a:cubicBezTo>
                      <a:cubicBezTo>
                        <a:pt x="71" y="157"/>
                        <a:pt x="66" y="162"/>
                        <a:pt x="60" y="162"/>
                      </a:cubicBezTo>
                      <a:cubicBezTo>
                        <a:pt x="55" y="162"/>
                        <a:pt x="50" y="157"/>
                        <a:pt x="50" y="151"/>
                      </a:cubicBezTo>
                      <a:cubicBezTo>
                        <a:pt x="50" y="109"/>
                        <a:pt x="50" y="109"/>
                        <a:pt x="50" y="109"/>
                      </a:cubicBezTo>
                      <a:cubicBezTo>
                        <a:pt x="44" y="109"/>
                        <a:pt x="44" y="109"/>
                        <a:pt x="44" y="109"/>
                      </a:cubicBezTo>
                      <a:cubicBezTo>
                        <a:pt x="44" y="151"/>
                        <a:pt x="44" y="151"/>
                        <a:pt x="44" y="151"/>
                      </a:cubicBezTo>
                      <a:cubicBezTo>
                        <a:pt x="44" y="157"/>
                        <a:pt x="40" y="162"/>
                        <a:pt x="34" y="162"/>
                      </a:cubicBezTo>
                      <a:cubicBezTo>
                        <a:pt x="28" y="162"/>
                        <a:pt x="24" y="157"/>
                        <a:pt x="24" y="151"/>
                      </a:cubicBezTo>
                      <a:cubicBezTo>
                        <a:pt x="24" y="68"/>
                        <a:pt x="24" y="68"/>
                        <a:pt x="24" y="68"/>
                      </a:cubicBezTo>
                      <a:cubicBezTo>
                        <a:pt x="18" y="68"/>
                        <a:pt x="18" y="68"/>
                        <a:pt x="18" y="68"/>
                      </a:cubicBezTo>
                      <a:cubicBezTo>
                        <a:pt x="18" y="100"/>
                        <a:pt x="18" y="100"/>
                        <a:pt x="18" y="100"/>
                      </a:cubicBezTo>
                      <a:cubicBezTo>
                        <a:pt x="18" y="105"/>
                        <a:pt x="14" y="109"/>
                        <a:pt x="9" y="109"/>
                      </a:cubicBezTo>
                      <a:cubicBezTo>
                        <a:pt x="4" y="109"/>
                        <a:pt x="0" y="105"/>
                        <a:pt x="0" y="100"/>
                      </a:cubicBezTo>
                      <a:cubicBezTo>
                        <a:pt x="0" y="62"/>
                        <a:pt x="0" y="62"/>
                        <a:pt x="0" y="62"/>
                      </a:cubicBezTo>
                      <a:cubicBezTo>
                        <a:pt x="0" y="52"/>
                        <a:pt x="8" y="44"/>
                        <a:pt x="18" y="44"/>
                      </a:cubicBezTo>
                      <a:cubicBezTo>
                        <a:pt x="77" y="44"/>
                        <a:pt x="77" y="44"/>
                        <a:pt x="77" y="44"/>
                      </a:cubicBezTo>
                      <a:cubicBezTo>
                        <a:pt x="86" y="44"/>
                        <a:pt x="94" y="52"/>
                        <a:pt x="94" y="62"/>
                      </a:cubicBezTo>
                      <a:lnTo>
                        <a:pt x="94" y="100"/>
                      </a:lnTo>
                      <a:close/>
                      <a:moveTo>
                        <a:pt x="47" y="41"/>
                      </a:moveTo>
                      <a:cubicBezTo>
                        <a:pt x="36" y="41"/>
                        <a:pt x="27" y="32"/>
                        <a:pt x="27" y="21"/>
                      </a:cubicBezTo>
                      <a:cubicBezTo>
                        <a:pt x="27" y="10"/>
                        <a:pt x="36" y="0"/>
                        <a:pt x="47" y="0"/>
                      </a:cubicBezTo>
                      <a:cubicBezTo>
                        <a:pt x="59" y="0"/>
                        <a:pt x="68" y="10"/>
                        <a:pt x="68" y="21"/>
                      </a:cubicBezTo>
                      <a:cubicBezTo>
                        <a:pt x="68" y="32"/>
                        <a:pt x="59" y="41"/>
                        <a:pt x="47"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42" name="Freeform 7"/>
                <p:cNvSpPr>
                  <a:spLocks noEditPoints="1"/>
                </p:cNvSpPr>
                <p:nvPr/>
              </p:nvSpPr>
              <p:spPr bwMode="auto">
                <a:xfrm>
                  <a:off x="5267081" y="3318652"/>
                  <a:ext cx="231648" cy="318555"/>
                </a:xfrm>
                <a:custGeom>
                  <a:avLst/>
                  <a:gdLst>
                    <a:gd name="T0" fmla="*/ 109 w 117"/>
                    <a:gd name="T1" fmla="*/ 102 h 161"/>
                    <a:gd name="T2" fmla="*/ 101 w 117"/>
                    <a:gd name="T3" fmla="*/ 99 h 161"/>
                    <a:gd name="T4" fmla="*/ 80 w 117"/>
                    <a:gd name="T5" fmla="*/ 67 h 161"/>
                    <a:gd name="T6" fmla="*/ 76 w 117"/>
                    <a:gd name="T7" fmla="*/ 67 h 161"/>
                    <a:gd name="T8" fmla="*/ 76 w 117"/>
                    <a:gd name="T9" fmla="*/ 79 h 161"/>
                    <a:gd name="T10" fmla="*/ 99 w 117"/>
                    <a:gd name="T11" fmla="*/ 117 h 161"/>
                    <a:gd name="T12" fmla="*/ 100 w 117"/>
                    <a:gd name="T13" fmla="*/ 120 h 161"/>
                    <a:gd name="T14" fmla="*/ 94 w 117"/>
                    <a:gd name="T15" fmla="*/ 126 h 161"/>
                    <a:gd name="T16" fmla="*/ 76 w 117"/>
                    <a:gd name="T17" fmla="*/ 126 h 161"/>
                    <a:gd name="T18" fmla="*/ 76 w 117"/>
                    <a:gd name="T19" fmla="*/ 151 h 161"/>
                    <a:gd name="T20" fmla="*/ 66 w 117"/>
                    <a:gd name="T21" fmla="*/ 161 h 161"/>
                    <a:gd name="T22" fmla="*/ 51 w 117"/>
                    <a:gd name="T23" fmla="*/ 161 h 161"/>
                    <a:gd name="T24" fmla="*/ 41 w 117"/>
                    <a:gd name="T25" fmla="*/ 151 h 161"/>
                    <a:gd name="T26" fmla="*/ 41 w 117"/>
                    <a:gd name="T27" fmla="*/ 126 h 161"/>
                    <a:gd name="T28" fmla="*/ 24 w 117"/>
                    <a:gd name="T29" fmla="*/ 126 h 161"/>
                    <a:gd name="T30" fmla="*/ 18 w 117"/>
                    <a:gd name="T31" fmla="*/ 120 h 161"/>
                    <a:gd name="T32" fmla="*/ 19 w 117"/>
                    <a:gd name="T33" fmla="*/ 117 h 161"/>
                    <a:gd name="T34" fmla="*/ 41 w 117"/>
                    <a:gd name="T35" fmla="*/ 79 h 161"/>
                    <a:gd name="T36" fmla="*/ 41 w 117"/>
                    <a:gd name="T37" fmla="*/ 67 h 161"/>
                    <a:gd name="T38" fmla="*/ 37 w 117"/>
                    <a:gd name="T39" fmla="*/ 67 h 161"/>
                    <a:gd name="T40" fmla="*/ 16 w 117"/>
                    <a:gd name="T41" fmla="*/ 99 h 161"/>
                    <a:gd name="T42" fmla="*/ 9 w 117"/>
                    <a:gd name="T43" fmla="*/ 102 h 161"/>
                    <a:gd name="T44" fmla="*/ 0 w 117"/>
                    <a:gd name="T45" fmla="*/ 94 h 161"/>
                    <a:gd name="T46" fmla="*/ 2 w 117"/>
                    <a:gd name="T47" fmla="*/ 89 h 161"/>
                    <a:gd name="T48" fmla="*/ 25 w 117"/>
                    <a:gd name="T49" fmla="*/ 54 h 161"/>
                    <a:gd name="T50" fmla="*/ 41 w 117"/>
                    <a:gd name="T51" fmla="*/ 44 h 161"/>
                    <a:gd name="T52" fmla="*/ 76 w 117"/>
                    <a:gd name="T53" fmla="*/ 44 h 161"/>
                    <a:gd name="T54" fmla="*/ 92 w 117"/>
                    <a:gd name="T55" fmla="*/ 54 h 161"/>
                    <a:gd name="T56" fmla="*/ 116 w 117"/>
                    <a:gd name="T57" fmla="*/ 89 h 161"/>
                    <a:gd name="T58" fmla="*/ 117 w 117"/>
                    <a:gd name="T59" fmla="*/ 94 h 161"/>
                    <a:gd name="T60" fmla="*/ 109 w 117"/>
                    <a:gd name="T61" fmla="*/ 102 h 161"/>
                    <a:gd name="T62" fmla="*/ 59 w 117"/>
                    <a:gd name="T63" fmla="*/ 41 h 161"/>
                    <a:gd name="T64" fmla="*/ 38 w 117"/>
                    <a:gd name="T65" fmla="*/ 20 h 161"/>
                    <a:gd name="T66" fmla="*/ 59 w 117"/>
                    <a:gd name="T67" fmla="*/ 0 h 161"/>
                    <a:gd name="T68" fmla="*/ 79 w 117"/>
                    <a:gd name="T69" fmla="*/ 20 h 161"/>
                    <a:gd name="T70" fmla="*/ 59 w 117"/>
                    <a:gd name="T71" fmla="*/ 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61">
                      <a:moveTo>
                        <a:pt x="109" y="102"/>
                      </a:moveTo>
                      <a:cubicBezTo>
                        <a:pt x="106" y="102"/>
                        <a:pt x="103" y="101"/>
                        <a:pt x="101" y="99"/>
                      </a:cubicBezTo>
                      <a:cubicBezTo>
                        <a:pt x="80" y="67"/>
                        <a:pt x="80" y="67"/>
                        <a:pt x="80" y="67"/>
                      </a:cubicBezTo>
                      <a:cubicBezTo>
                        <a:pt x="76" y="67"/>
                        <a:pt x="76" y="67"/>
                        <a:pt x="76" y="67"/>
                      </a:cubicBezTo>
                      <a:cubicBezTo>
                        <a:pt x="76" y="79"/>
                        <a:pt x="76" y="79"/>
                        <a:pt x="76" y="79"/>
                      </a:cubicBezTo>
                      <a:cubicBezTo>
                        <a:pt x="99" y="117"/>
                        <a:pt x="99" y="117"/>
                        <a:pt x="99" y="117"/>
                      </a:cubicBezTo>
                      <a:cubicBezTo>
                        <a:pt x="100" y="118"/>
                        <a:pt x="100" y="119"/>
                        <a:pt x="100" y="120"/>
                      </a:cubicBezTo>
                      <a:cubicBezTo>
                        <a:pt x="100" y="123"/>
                        <a:pt x="97" y="126"/>
                        <a:pt x="94" y="126"/>
                      </a:cubicBezTo>
                      <a:cubicBezTo>
                        <a:pt x="76" y="126"/>
                        <a:pt x="76" y="126"/>
                        <a:pt x="76" y="126"/>
                      </a:cubicBezTo>
                      <a:cubicBezTo>
                        <a:pt x="76" y="151"/>
                        <a:pt x="76" y="151"/>
                        <a:pt x="76" y="151"/>
                      </a:cubicBezTo>
                      <a:cubicBezTo>
                        <a:pt x="76" y="157"/>
                        <a:pt x="72" y="161"/>
                        <a:pt x="66" y="161"/>
                      </a:cubicBezTo>
                      <a:cubicBezTo>
                        <a:pt x="51" y="161"/>
                        <a:pt x="51" y="161"/>
                        <a:pt x="51" y="161"/>
                      </a:cubicBezTo>
                      <a:cubicBezTo>
                        <a:pt x="46" y="161"/>
                        <a:pt x="41" y="157"/>
                        <a:pt x="41" y="151"/>
                      </a:cubicBezTo>
                      <a:cubicBezTo>
                        <a:pt x="41" y="126"/>
                        <a:pt x="41" y="126"/>
                        <a:pt x="41" y="126"/>
                      </a:cubicBezTo>
                      <a:cubicBezTo>
                        <a:pt x="24" y="126"/>
                        <a:pt x="24" y="126"/>
                        <a:pt x="24" y="126"/>
                      </a:cubicBezTo>
                      <a:cubicBezTo>
                        <a:pt x="20" y="126"/>
                        <a:pt x="18" y="123"/>
                        <a:pt x="18" y="120"/>
                      </a:cubicBezTo>
                      <a:cubicBezTo>
                        <a:pt x="18" y="119"/>
                        <a:pt x="18" y="118"/>
                        <a:pt x="19" y="117"/>
                      </a:cubicBezTo>
                      <a:cubicBezTo>
                        <a:pt x="41" y="79"/>
                        <a:pt x="41" y="79"/>
                        <a:pt x="41" y="79"/>
                      </a:cubicBezTo>
                      <a:cubicBezTo>
                        <a:pt x="41" y="67"/>
                        <a:pt x="41" y="67"/>
                        <a:pt x="41" y="67"/>
                      </a:cubicBezTo>
                      <a:cubicBezTo>
                        <a:pt x="37" y="67"/>
                        <a:pt x="37" y="67"/>
                        <a:pt x="37" y="67"/>
                      </a:cubicBezTo>
                      <a:cubicBezTo>
                        <a:pt x="16" y="99"/>
                        <a:pt x="16" y="99"/>
                        <a:pt x="16" y="99"/>
                      </a:cubicBezTo>
                      <a:cubicBezTo>
                        <a:pt x="15" y="101"/>
                        <a:pt x="12" y="102"/>
                        <a:pt x="9" y="102"/>
                      </a:cubicBezTo>
                      <a:cubicBezTo>
                        <a:pt x="4" y="102"/>
                        <a:pt x="0" y="99"/>
                        <a:pt x="0" y="94"/>
                      </a:cubicBezTo>
                      <a:cubicBezTo>
                        <a:pt x="0" y="92"/>
                        <a:pt x="1" y="90"/>
                        <a:pt x="2" y="89"/>
                      </a:cubicBezTo>
                      <a:cubicBezTo>
                        <a:pt x="25" y="54"/>
                        <a:pt x="25" y="54"/>
                        <a:pt x="25" y="54"/>
                      </a:cubicBezTo>
                      <a:cubicBezTo>
                        <a:pt x="29" y="48"/>
                        <a:pt x="34" y="44"/>
                        <a:pt x="41" y="44"/>
                      </a:cubicBezTo>
                      <a:cubicBezTo>
                        <a:pt x="76" y="44"/>
                        <a:pt x="76" y="44"/>
                        <a:pt x="76" y="44"/>
                      </a:cubicBezTo>
                      <a:cubicBezTo>
                        <a:pt x="83" y="44"/>
                        <a:pt x="89" y="48"/>
                        <a:pt x="92" y="54"/>
                      </a:cubicBezTo>
                      <a:cubicBezTo>
                        <a:pt x="116" y="89"/>
                        <a:pt x="116" y="89"/>
                        <a:pt x="116" y="89"/>
                      </a:cubicBezTo>
                      <a:cubicBezTo>
                        <a:pt x="117" y="90"/>
                        <a:pt x="117" y="92"/>
                        <a:pt x="117" y="94"/>
                      </a:cubicBezTo>
                      <a:cubicBezTo>
                        <a:pt x="117" y="99"/>
                        <a:pt x="113" y="102"/>
                        <a:pt x="109" y="102"/>
                      </a:cubicBezTo>
                      <a:close/>
                      <a:moveTo>
                        <a:pt x="59" y="41"/>
                      </a:moveTo>
                      <a:cubicBezTo>
                        <a:pt x="47" y="41"/>
                        <a:pt x="38" y="32"/>
                        <a:pt x="38" y="20"/>
                      </a:cubicBezTo>
                      <a:cubicBezTo>
                        <a:pt x="38" y="9"/>
                        <a:pt x="47" y="0"/>
                        <a:pt x="59" y="0"/>
                      </a:cubicBezTo>
                      <a:cubicBezTo>
                        <a:pt x="70" y="0"/>
                        <a:pt x="79" y="9"/>
                        <a:pt x="79" y="20"/>
                      </a:cubicBezTo>
                      <a:cubicBezTo>
                        <a:pt x="79" y="32"/>
                        <a:pt x="70" y="41"/>
                        <a:pt x="59" y="4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fill="hold"/>
                                        <p:tgtEl>
                                          <p:spTgt spid="205"/>
                                        </p:tgtEl>
                                        <p:attrNameLst>
                                          <p:attrName>ppt_x</p:attrName>
                                        </p:attrNameLst>
                                      </p:cBhvr>
                                      <p:tavLst>
                                        <p:tav tm="0">
                                          <p:val>
                                            <p:strVal val="#ppt_x"/>
                                          </p:val>
                                        </p:tav>
                                        <p:tav tm="100000">
                                          <p:val>
                                            <p:strVal val="#ppt_x"/>
                                          </p:val>
                                        </p:tav>
                                      </p:tavLst>
                                    </p:anim>
                                    <p:anim calcmode="lin" valueType="num">
                                      <p:cBhvr additive="base">
                                        <p:cTn id="8" dur="500" fill="hold"/>
                                        <p:tgtEl>
                                          <p:spTgt spid="2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81"/>
                                        </p:tgtEl>
                                        <p:attrNameLst>
                                          <p:attrName>style.visibility</p:attrName>
                                        </p:attrNameLst>
                                      </p:cBhvr>
                                      <p:to>
                                        <p:strVal val="visible"/>
                                      </p:to>
                                    </p:set>
                                    <p:anim calcmode="lin" valueType="num">
                                      <p:cBhvr additive="base">
                                        <p:cTn id="32" dur="500" fill="hold"/>
                                        <p:tgtEl>
                                          <p:spTgt spid="181"/>
                                        </p:tgtEl>
                                        <p:attrNameLst>
                                          <p:attrName>ppt_x</p:attrName>
                                        </p:attrNameLst>
                                      </p:cBhvr>
                                      <p:tavLst>
                                        <p:tav tm="0">
                                          <p:val>
                                            <p:strVal val="#ppt_x"/>
                                          </p:val>
                                        </p:tav>
                                        <p:tav tm="100000">
                                          <p:val>
                                            <p:strVal val="#ppt_x"/>
                                          </p:val>
                                        </p:tav>
                                      </p:tavLst>
                                    </p:anim>
                                    <p:anim calcmode="lin" valueType="num">
                                      <p:cBhvr additive="base">
                                        <p:cTn id="33" dur="500" fill="hold"/>
                                        <p:tgtEl>
                                          <p:spTgt spid="18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87"/>
                                        </p:tgtEl>
                                        <p:attrNameLst>
                                          <p:attrName>style.visibility</p:attrName>
                                        </p:attrNameLst>
                                      </p:cBhvr>
                                      <p:to>
                                        <p:strVal val="visible"/>
                                      </p:to>
                                    </p:set>
                                    <p:anim calcmode="lin" valueType="num">
                                      <p:cBhvr additive="base">
                                        <p:cTn id="47" dur="500" fill="hold"/>
                                        <p:tgtEl>
                                          <p:spTgt spid="187"/>
                                        </p:tgtEl>
                                        <p:attrNameLst>
                                          <p:attrName>ppt_x</p:attrName>
                                        </p:attrNameLst>
                                      </p:cBhvr>
                                      <p:tavLst>
                                        <p:tav tm="0">
                                          <p:val>
                                            <p:strVal val="#ppt_x"/>
                                          </p:val>
                                        </p:tav>
                                        <p:tav tm="100000">
                                          <p:val>
                                            <p:strVal val="#ppt_x"/>
                                          </p:val>
                                        </p:tav>
                                      </p:tavLst>
                                    </p:anim>
                                    <p:anim calcmode="lin" valueType="num">
                                      <p:cBhvr additive="base">
                                        <p:cTn id="48" dur="500" fill="hold"/>
                                        <p:tgtEl>
                                          <p:spTgt spid="18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9"/>
                                        </p:tgtEl>
                                        <p:attrNameLst>
                                          <p:attrName>style.visibility</p:attrName>
                                        </p:attrNameLst>
                                      </p:cBhvr>
                                      <p:to>
                                        <p:strVal val="visible"/>
                                      </p:to>
                                    </p:set>
                                    <p:anim calcmode="lin" valueType="num">
                                      <p:cBhvr additive="base">
                                        <p:cTn id="62" dur="500" fill="hold"/>
                                        <p:tgtEl>
                                          <p:spTgt spid="199"/>
                                        </p:tgtEl>
                                        <p:attrNameLst>
                                          <p:attrName>ppt_x</p:attrName>
                                        </p:attrNameLst>
                                      </p:cBhvr>
                                      <p:tavLst>
                                        <p:tav tm="0">
                                          <p:val>
                                            <p:strVal val="#ppt_x"/>
                                          </p:val>
                                        </p:tav>
                                        <p:tav tm="100000">
                                          <p:val>
                                            <p:strVal val="#ppt_x"/>
                                          </p:val>
                                        </p:tav>
                                      </p:tavLst>
                                    </p:anim>
                                    <p:anim calcmode="lin" valueType="num">
                                      <p:cBhvr additive="base">
                                        <p:cTn id="63" dur="500" fill="hold"/>
                                        <p:tgtEl>
                                          <p:spTgt spid="19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8501815" y="2032000"/>
            <a:ext cx="2929415" cy="243581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rcRect l="10871" t="9256" r="15887" b="10837"/>
          <a:stretch>
            <a:fillRect/>
          </a:stretch>
        </p:blipFill>
        <p:spPr>
          <a:xfrm>
            <a:off x="8629700" y="2138337"/>
            <a:ext cx="2673643" cy="2223136"/>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4723167" y="2032000"/>
            <a:ext cx="2929415" cy="243581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rcRect l="10938" t="10787" r="30482" b="15893"/>
          <a:stretch>
            <a:fillRect/>
          </a:stretch>
        </p:blipFill>
        <p:spPr>
          <a:xfrm>
            <a:off x="4851053" y="2138337"/>
            <a:ext cx="2673643" cy="2223136"/>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961953" y="2032000"/>
            <a:ext cx="2929415" cy="2435811"/>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16" name="文本框 15"/>
          <p:cNvSpPr txBox="1"/>
          <p:nvPr/>
        </p:nvSpPr>
        <p:spPr>
          <a:xfrm>
            <a:off x="856907" y="4662972"/>
            <a:ext cx="3190288" cy="1052566"/>
          </a:xfrm>
          <a:prstGeom prst="rect">
            <a:avLst/>
          </a:prstGeom>
          <a:noFill/>
        </p:spPr>
        <p:txBody>
          <a:bodyPr wrap="square" lIns="91412" tIns="45705" rIns="91412" bIns="45705"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p>
          <a:p>
            <a:pPr>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rcRect l="11014" r="11014" b="2415"/>
          <a:stretch>
            <a:fillRect/>
          </a:stretch>
        </p:blipFill>
        <p:spPr>
          <a:xfrm>
            <a:off x="1089837" y="2138337"/>
            <a:ext cx="2673643" cy="2223136"/>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961952" y="3771706"/>
            <a:ext cx="2132941" cy="4286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40" name="文本框 39"/>
          <p:cNvSpPr txBox="1"/>
          <p:nvPr/>
        </p:nvSpPr>
        <p:spPr>
          <a:xfrm>
            <a:off x="1240523" y="3771705"/>
            <a:ext cx="1665735" cy="338524"/>
          </a:xfrm>
          <a:prstGeom prst="rect">
            <a:avLst/>
          </a:prstGeom>
          <a:noFill/>
        </p:spPr>
        <p:txBody>
          <a:bodyPr wrap="square" lIns="91412" tIns="45705" rIns="91412" bIns="45705"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4656208" y="4662972"/>
            <a:ext cx="3190288" cy="1052566"/>
          </a:xfrm>
          <a:prstGeom prst="rect">
            <a:avLst/>
          </a:prstGeom>
          <a:noFill/>
        </p:spPr>
        <p:txBody>
          <a:bodyPr wrap="square" lIns="91412" tIns="45705" rIns="91412" bIns="45705"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p>
          <a:p>
            <a:pPr>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五边形 46"/>
          <p:cNvSpPr/>
          <p:nvPr/>
        </p:nvSpPr>
        <p:spPr>
          <a:xfrm>
            <a:off x="4723166" y="3771706"/>
            <a:ext cx="2132941" cy="42862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48" name="文本框 47"/>
          <p:cNvSpPr txBox="1"/>
          <p:nvPr/>
        </p:nvSpPr>
        <p:spPr>
          <a:xfrm>
            <a:off x="5001737" y="3771705"/>
            <a:ext cx="1665735" cy="338524"/>
          </a:xfrm>
          <a:prstGeom prst="rect">
            <a:avLst/>
          </a:prstGeom>
          <a:noFill/>
        </p:spPr>
        <p:txBody>
          <a:bodyPr wrap="square" lIns="91412" tIns="45705" rIns="91412" bIns="45705"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请输入标题</a:t>
            </a:r>
          </a:p>
        </p:txBody>
      </p:sp>
      <p:sp>
        <p:nvSpPr>
          <p:cNvPr id="50" name="文本框 49"/>
          <p:cNvSpPr txBox="1"/>
          <p:nvPr/>
        </p:nvSpPr>
        <p:spPr>
          <a:xfrm>
            <a:off x="8434855" y="4662972"/>
            <a:ext cx="3190288" cy="1052566"/>
          </a:xfrm>
          <a:prstGeom prst="rect">
            <a:avLst/>
          </a:prstGeom>
          <a:noFill/>
        </p:spPr>
        <p:txBody>
          <a:bodyPr wrap="square" lIns="91412" tIns="45705" rIns="91412" bIns="45705"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p>
          <a:p>
            <a:pPr>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五边形 51"/>
          <p:cNvSpPr/>
          <p:nvPr/>
        </p:nvSpPr>
        <p:spPr>
          <a:xfrm>
            <a:off x="8501812" y="3771706"/>
            <a:ext cx="2132941" cy="4286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zh-CN" altLang="en-US" sz="2400"/>
          </a:p>
        </p:txBody>
      </p:sp>
      <p:sp>
        <p:nvSpPr>
          <p:cNvPr id="53" name="文本框 52"/>
          <p:cNvSpPr txBox="1"/>
          <p:nvPr/>
        </p:nvSpPr>
        <p:spPr>
          <a:xfrm>
            <a:off x="8780385" y="3771705"/>
            <a:ext cx="1665735" cy="338524"/>
          </a:xfrm>
          <a:prstGeom prst="rect">
            <a:avLst/>
          </a:prstGeom>
          <a:noFill/>
        </p:spPr>
        <p:txBody>
          <a:bodyPr wrap="square" lIns="91412" tIns="45705" rIns="91412" bIns="45705"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72655"/>
            <a:ext cx="12192000" cy="35929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24741" y="295564"/>
            <a:ext cx="960582" cy="55418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6" name="文本框 5"/>
          <p:cNvSpPr txBox="1"/>
          <p:nvPr/>
        </p:nvSpPr>
        <p:spPr>
          <a:xfrm>
            <a:off x="10706525" y="387989"/>
            <a:ext cx="797013" cy="369332"/>
          </a:xfrm>
          <a:prstGeom prst="rect">
            <a:avLst/>
          </a:prstGeom>
          <a:noFill/>
        </p:spPr>
        <p:txBody>
          <a:bodyPr wrap="none" rtlCol="0">
            <a:spAutoFit/>
          </a:bodyPr>
          <a:lstStyle/>
          <a:p>
            <a:r>
              <a:rPr lang="en-US" altLang="zh-CN" dirty="0">
                <a:solidFill>
                  <a:schemeClr val="bg1"/>
                </a:solidFill>
              </a:rPr>
              <a:t>LOGO</a:t>
            </a:r>
            <a:endParaRPr lang="zh-CN" altLang="en-US" dirty="0">
              <a:solidFill>
                <a:schemeClr val="bg1"/>
              </a:solidFill>
            </a:endParaRPr>
          </a:p>
        </p:txBody>
      </p:sp>
      <p:sp>
        <p:nvSpPr>
          <p:cNvPr id="7" name="文本框 6"/>
          <p:cNvSpPr txBox="1"/>
          <p:nvPr/>
        </p:nvSpPr>
        <p:spPr>
          <a:xfrm>
            <a:off x="9285741" y="980804"/>
            <a:ext cx="2526654" cy="769441"/>
          </a:xfrm>
          <a:prstGeom prst="rect">
            <a:avLst/>
          </a:prstGeom>
          <a:noFill/>
        </p:spPr>
        <p:txBody>
          <a:bodyPr wrap="none" rtlCol="0">
            <a:spAutoFit/>
          </a:bodyPr>
          <a:lstStyle/>
          <a:p>
            <a:r>
              <a:rPr lang="en-US" altLang="zh-CN" sz="4400" b="1" dirty="0">
                <a:solidFill>
                  <a:schemeClr val="bg1"/>
                </a:solidFill>
              </a:rPr>
              <a:t>   PLEASE</a:t>
            </a:r>
            <a:endParaRPr lang="zh-CN" altLang="en-US" sz="4400" b="1" dirty="0">
              <a:solidFill>
                <a:schemeClr val="bg1"/>
              </a:solidFill>
            </a:endParaRPr>
          </a:p>
        </p:txBody>
      </p:sp>
      <p:sp>
        <p:nvSpPr>
          <p:cNvPr id="8" name="文本框 7"/>
          <p:cNvSpPr txBox="1"/>
          <p:nvPr/>
        </p:nvSpPr>
        <p:spPr>
          <a:xfrm>
            <a:off x="9270777" y="1611745"/>
            <a:ext cx="2638864" cy="646331"/>
          </a:xfrm>
          <a:prstGeom prst="rect">
            <a:avLst/>
          </a:prstGeom>
          <a:noFill/>
        </p:spPr>
        <p:txBody>
          <a:bodyPr wrap="none" rtlCol="0">
            <a:spAutoFit/>
          </a:bodyPr>
          <a:lstStyle/>
          <a:p>
            <a:r>
              <a:rPr lang="en-US" altLang="zh-CN" sz="3600" b="1" dirty="0">
                <a:solidFill>
                  <a:schemeClr val="bg1"/>
                </a:solidFill>
              </a:rPr>
              <a:t>ADD  YOUR</a:t>
            </a:r>
            <a:endParaRPr lang="zh-CN" altLang="en-US" sz="3600" b="1" dirty="0">
              <a:solidFill>
                <a:schemeClr val="bg1"/>
              </a:solidFill>
            </a:endParaRPr>
          </a:p>
        </p:txBody>
      </p:sp>
      <p:sp>
        <p:nvSpPr>
          <p:cNvPr id="9" name="文本框 8"/>
          <p:cNvSpPr txBox="1"/>
          <p:nvPr/>
        </p:nvSpPr>
        <p:spPr>
          <a:xfrm>
            <a:off x="9276505" y="2027335"/>
            <a:ext cx="2544286" cy="1015663"/>
          </a:xfrm>
          <a:prstGeom prst="rect">
            <a:avLst/>
          </a:prstGeom>
          <a:noFill/>
        </p:spPr>
        <p:txBody>
          <a:bodyPr wrap="none" rtlCol="0">
            <a:spAutoFit/>
          </a:bodyPr>
          <a:lstStyle/>
          <a:p>
            <a:r>
              <a:rPr lang="en-US" altLang="zh-CN" sz="6000" dirty="0">
                <a:solidFill>
                  <a:schemeClr val="accent5">
                    <a:lumMod val="60000"/>
                    <a:lumOff val="40000"/>
                  </a:schemeClr>
                </a:solidFill>
              </a:rPr>
              <a:t>   TITLE</a:t>
            </a:r>
            <a:endParaRPr lang="zh-CN" altLang="en-US" sz="6000" dirty="0">
              <a:solidFill>
                <a:schemeClr val="accent5">
                  <a:lumMod val="60000"/>
                  <a:lumOff val="40000"/>
                </a:schemeClr>
              </a:solidFill>
            </a:endParaRPr>
          </a:p>
        </p:txBody>
      </p:sp>
      <p:sp>
        <p:nvSpPr>
          <p:cNvPr id="11" name="文本框 10"/>
          <p:cNvSpPr txBox="1"/>
          <p:nvPr/>
        </p:nvSpPr>
        <p:spPr>
          <a:xfrm>
            <a:off x="4320573" y="4657697"/>
            <a:ext cx="5724644" cy="923330"/>
          </a:xfrm>
          <a:prstGeom prst="rect">
            <a:avLst/>
          </a:prstGeom>
          <a:noFill/>
        </p:spPr>
        <p:txBody>
          <a:bodyPr wrap="none" rtlCol="0">
            <a:spAutoFit/>
          </a:bodyPr>
          <a:lstStyle/>
          <a:p>
            <a:r>
              <a:rPr lang="zh-CN" altLang="en-US" sz="5400" dirty="0"/>
              <a:t>感谢您的观看指导</a:t>
            </a:r>
          </a:p>
        </p:txBody>
      </p:sp>
      <p:sp>
        <p:nvSpPr>
          <p:cNvPr id="34" name="文本框 33"/>
          <p:cNvSpPr txBox="1"/>
          <p:nvPr/>
        </p:nvSpPr>
        <p:spPr>
          <a:xfrm>
            <a:off x="4320573" y="5504857"/>
            <a:ext cx="4993675" cy="400110"/>
          </a:xfrm>
          <a:prstGeom prst="rect">
            <a:avLst/>
          </a:prstGeom>
          <a:noFill/>
        </p:spPr>
        <p:txBody>
          <a:bodyPr wrap="none" rtlCol="0">
            <a:spAutoFit/>
          </a:bodyPr>
          <a:lstStyle/>
          <a:p>
            <a:r>
              <a:rPr lang="zh-CN" altLang="en-US" sz="2000" dirty="0"/>
              <a:t>适用于企业年终总结</a:t>
            </a:r>
            <a:r>
              <a:rPr lang="en-US" altLang="zh-CN" sz="2000" dirty="0"/>
              <a:t>/</a:t>
            </a:r>
            <a:r>
              <a:rPr lang="zh-CN" altLang="en-US" sz="2000" dirty="0"/>
              <a:t>活动策划</a:t>
            </a:r>
            <a:r>
              <a:rPr lang="en-US" altLang="zh-CN" sz="2000" dirty="0"/>
              <a:t>/</a:t>
            </a:r>
            <a:r>
              <a:rPr lang="zh-CN" altLang="en-US" sz="2000" dirty="0"/>
              <a:t>总结汇报等</a:t>
            </a:r>
          </a:p>
        </p:txBody>
      </p:sp>
      <p:sp>
        <p:nvSpPr>
          <p:cNvPr id="54" name="文本框 53"/>
          <p:cNvSpPr txBox="1"/>
          <p:nvPr/>
        </p:nvSpPr>
        <p:spPr>
          <a:xfrm>
            <a:off x="232880" y="4532072"/>
            <a:ext cx="2552275" cy="1643527"/>
          </a:xfrm>
          <a:prstGeom prst="rect">
            <a:avLst/>
          </a:prstGeom>
          <a:noFill/>
        </p:spPr>
        <p:txBody>
          <a:bodyPr wrap="square" rtlCol="0">
            <a:spAutoFit/>
          </a:bodyPr>
          <a:lstStyle/>
          <a:p>
            <a:pPr algn="r">
              <a:lnSpc>
                <a:spcPct val="120000"/>
              </a:lnSpc>
            </a:pPr>
            <a:r>
              <a:rPr lang="en-US" altLang="zh-CN" sz="2800" b="1" dirty="0">
                <a:solidFill>
                  <a:schemeClr val="accent2"/>
                </a:solidFill>
                <a:latin typeface="+mj-ea"/>
                <a:ea typeface="+mj-ea"/>
              </a:rPr>
              <a:t>WRITE IT</a:t>
            </a:r>
          </a:p>
          <a:p>
            <a:pPr algn="r">
              <a:lnSpc>
                <a:spcPct val="120000"/>
              </a:lnSpc>
            </a:pPr>
            <a:r>
              <a:rPr lang="en-US" altLang="zh-CN" sz="2800" b="1" dirty="0">
                <a:solidFill>
                  <a:schemeClr val="accent2"/>
                </a:solidFill>
                <a:latin typeface="+mj-ea"/>
                <a:ea typeface="+mj-ea"/>
              </a:rPr>
              <a:t>SOMETHING</a:t>
            </a:r>
          </a:p>
          <a:p>
            <a:pPr algn="r">
              <a:lnSpc>
                <a:spcPct val="120000"/>
              </a:lnSpc>
            </a:pPr>
            <a:r>
              <a:rPr lang="en-US" altLang="zh-CN" sz="2800" b="1" dirty="0">
                <a:solidFill>
                  <a:schemeClr val="accent2"/>
                </a:solidFill>
                <a:latin typeface="+mj-ea"/>
                <a:ea typeface="+mj-ea"/>
              </a:rPr>
              <a:t>ABOUT</a:t>
            </a:r>
          </a:p>
        </p:txBody>
      </p:sp>
      <p:grpSp>
        <p:nvGrpSpPr>
          <p:cNvPr id="63" name="组合 62"/>
          <p:cNvGrpSpPr/>
          <p:nvPr/>
        </p:nvGrpSpPr>
        <p:grpSpPr>
          <a:xfrm>
            <a:off x="3261893" y="4532072"/>
            <a:ext cx="480342" cy="1646838"/>
            <a:chOff x="3219837" y="4613095"/>
            <a:chExt cx="480342" cy="1646838"/>
          </a:xfrm>
        </p:grpSpPr>
        <p:cxnSp>
          <p:nvCxnSpPr>
            <p:cNvPr id="56" name="直接连接符 55"/>
            <p:cNvCxnSpPr/>
            <p:nvPr/>
          </p:nvCxnSpPr>
          <p:spPr>
            <a:xfrm>
              <a:off x="3219837" y="4616406"/>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325937" y="461640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453256" y="4616404"/>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570931" y="4613095"/>
              <a:ext cx="0" cy="1643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700179" y="4613095"/>
              <a:ext cx="0" cy="164352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48159"/>
            <a:ext cx="12192000" cy="35929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dirty="0">
                <a:solidFill>
                  <a:schemeClr val="bg1"/>
                </a:solidFill>
              </a:rPr>
              <a:t>01</a:t>
            </a:r>
            <a:endParaRPr lang="zh-CN" altLang="en-US" sz="4800" dirty="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dirty="0">
                <a:solidFill>
                  <a:schemeClr val="bg1"/>
                </a:solidFill>
              </a:rPr>
              <a:t>PLEASE</a:t>
            </a:r>
            <a:endParaRPr lang="zh-CN" altLang="en-US" sz="4400" b="1" dirty="0">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dirty="0">
                <a:solidFill>
                  <a:schemeClr val="bg1"/>
                </a:solidFill>
              </a:rPr>
              <a:t>ADD  YOUR</a:t>
            </a:r>
            <a:endParaRPr lang="zh-CN" altLang="en-US" sz="3600" b="1" dirty="0">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dirty="0">
                <a:solidFill>
                  <a:schemeClr val="accent5">
                    <a:lumMod val="60000"/>
                    <a:lumOff val="40000"/>
                  </a:schemeClr>
                </a:solidFill>
              </a:rPr>
              <a:t>TITLE</a:t>
            </a:r>
            <a:endParaRPr lang="zh-CN" altLang="en-US" sz="6000" dirty="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dirty="0">
                <a:solidFill>
                  <a:schemeClr val="bg1"/>
                </a:solidFill>
              </a:rPr>
              <a:t>输入第一部分标题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4167" y="1557440"/>
            <a:ext cx="3052595" cy="4771763"/>
            <a:chOff x="671513" y="1557336"/>
            <a:chExt cx="3052762" cy="4772025"/>
          </a:xfrm>
        </p:grpSpPr>
        <p:sp>
          <p:nvSpPr>
            <p:cNvPr id="6" name="Rectangle 5"/>
            <p:cNvSpPr/>
            <p:nvPr/>
          </p:nvSpPr>
          <p:spPr>
            <a:xfrm>
              <a:off x="671513" y="1557336"/>
              <a:ext cx="3052762" cy="4772025"/>
            </a:xfrm>
            <a:prstGeom prst="rect">
              <a:avLst/>
            </a:prstGeom>
            <a:blipFill dpi="0" rotWithShape="1">
              <a:blip r:embed="rId3">
                <a:extLst>
                  <a:ext uri="{28A0092B-C50C-407E-A947-70E740481C1C}">
                    <a14:useLocalDpi xmlns:a14="http://schemas.microsoft.com/office/drawing/2010/main" val="0"/>
                  </a:ext>
                </a:extLst>
              </a:blip>
              <a:srcRect/>
              <a:stretch>
                <a:fillRect l="-10746" r="-1238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7" name="Rectangle 6"/>
            <p:cNvSpPr/>
            <p:nvPr/>
          </p:nvSpPr>
          <p:spPr>
            <a:xfrm>
              <a:off x="671513" y="5743575"/>
              <a:ext cx="3052762" cy="5857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latin typeface="Arial" panose="020B0604020202020204" pitchFamily="34" charset="0"/>
                  <a:ea typeface="方正正粗黑简体" panose="02000000000000000000" pitchFamily="2" charset="-122"/>
                  <a:sym typeface="Arial" panose="020B0604020202020204" pitchFamily="34" charset="0"/>
                </a:rPr>
                <a:t>直接复制你的内容到此</a:t>
              </a:r>
              <a:endParaRPr lang="en-GB" sz="1705" dirty="0">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11" name="TextBox 10"/>
          <p:cNvSpPr txBox="1"/>
          <p:nvPr/>
        </p:nvSpPr>
        <p:spPr>
          <a:xfrm>
            <a:off x="4159465" y="2117824"/>
            <a:ext cx="2420534" cy="291298"/>
          </a:xfrm>
          <a:prstGeom prst="rect">
            <a:avLst/>
          </a:prstGeom>
          <a:noFill/>
        </p:spPr>
        <p:txBody>
          <a:bodyPr wrap="none" lIns="0" tIns="0" rIns="0" bIns="0" rtlCol="0">
            <a:spAutoFit/>
          </a:bodyPr>
          <a:lstStyle/>
          <a:p>
            <a:r>
              <a:rPr lang="zh-CN" altLang="en-US" sz="189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直接复制你的内容到此</a:t>
            </a:r>
            <a:endParaRPr lang="en-GB" sz="189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4" name="Rectangle 13"/>
          <p:cNvSpPr/>
          <p:nvPr/>
        </p:nvSpPr>
        <p:spPr>
          <a:xfrm>
            <a:off x="4159466" y="2539693"/>
            <a:ext cx="7363412" cy="1052596"/>
          </a:xfrm>
          <a:prstGeom prst="rect">
            <a:avLst/>
          </a:prstGeom>
        </p:spPr>
        <p:txBody>
          <a:bodyPr wrap="square" lIns="0" tIns="0" rIns="0" bIns="0">
            <a:spAutoFit/>
          </a:bodyPr>
          <a:lstStyle/>
          <a:p>
            <a:pPr>
              <a:lnSpc>
                <a:spcPct val="150000"/>
              </a:lnSpc>
            </a:pPr>
            <a:r>
              <a:rPr lang="zh-CN" altLang="en-US" sz="76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sz="76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17" name="Group 16"/>
          <p:cNvGrpSpPr/>
          <p:nvPr/>
        </p:nvGrpSpPr>
        <p:grpSpPr>
          <a:xfrm>
            <a:off x="7232804" y="4342755"/>
            <a:ext cx="1218032" cy="1217000"/>
            <a:chOff x="6434437" y="4380470"/>
            <a:chExt cx="1218099" cy="1217066"/>
          </a:xfrm>
        </p:grpSpPr>
        <p:sp>
          <p:nvSpPr>
            <p:cNvPr id="18" name="Donut 17"/>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9" name="Block Arc 18"/>
            <p:cNvSpPr/>
            <p:nvPr/>
          </p:nvSpPr>
          <p:spPr>
            <a:xfrm rot="5400000" flipH="1">
              <a:off x="6434437" y="4380470"/>
              <a:ext cx="1216800" cy="1216800"/>
            </a:xfrm>
            <a:prstGeom prst="blockArc">
              <a:avLst>
                <a:gd name="adj1" fmla="val 2204812"/>
                <a:gd name="adj2" fmla="val 0"/>
                <a:gd name="adj3" fmla="val 126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20" name="AutoShape 4"/>
          <p:cNvSpPr/>
          <p:nvPr/>
        </p:nvSpPr>
        <p:spPr bwMode="auto">
          <a:xfrm>
            <a:off x="7645264" y="4764964"/>
            <a:ext cx="371272" cy="372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21" name="Group 20"/>
          <p:cNvGrpSpPr/>
          <p:nvPr/>
        </p:nvGrpSpPr>
        <p:grpSpPr>
          <a:xfrm>
            <a:off x="10306145" y="4342755"/>
            <a:ext cx="1218032" cy="1217000"/>
            <a:chOff x="6434437" y="4380470"/>
            <a:chExt cx="1218099" cy="1217066"/>
          </a:xfrm>
        </p:grpSpPr>
        <p:sp>
          <p:nvSpPr>
            <p:cNvPr id="22" name="Donut 21"/>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3" name="Block Arc 22"/>
            <p:cNvSpPr/>
            <p:nvPr/>
          </p:nvSpPr>
          <p:spPr>
            <a:xfrm rot="5400000" flipH="1">
              <a:off x="6434437" y="4380470"/>
              <a:ext cx="1216800" cy="1216800"/>
            </a:xfrm>
            <a:prstGeom prst="blockArc">
              <a:avLst>
                <a:gd name="adj1" fmla="val 7534591"/>
                <a:gd name="adj2" fmla="val 0"/>
                <a:gd name="adj3" fmla="val 126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24" name="Group 23"/>
          <p:cNvGrpSpPr/>
          <p:nvPr/>
        </p:nvGrpSpPr>
        <p:grpSpPr>
          <a:xfrm>
            <a:off x="10722966" y="4789560"/>
            <a:ext cx="384391" cy="323389"/>
            <a:chOff x="5368132" y="2625725"/>
            <a:chExt cx="465138" cy="391319"/>
          </a:xfrm>
          <a:solidFill>
            <a:schemeClr val="accent5"/>
          </a:solidFill>
        </p:grpSpPr>
        <p:sp>
          <p:nvSpPr>
            <p:cNvPr id="2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2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28" name="Group 27"/>
          <p:cNvGrpSpPr/>
          <p:nvPr/>
        </p:nvGrpSpPr>
        <p:grpSpPr>
          <a:xfrm>
            <a:off x="8769473" y="4342755"/>
            <a:ext cx="1218032" cy="1217000"/>
            <a:chOff x="6434437" y="4380470"/>
            <a:chExt cx="1218099" cy="1217066"/>
          </a:xfrm>
        </p:grpSpPr>
        <p:sp>
          <p:nvSpPr>
            <p:cNvPr id="29" name="Donut 28"/>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0" name="Block Arc 29"/>
            <p:cNvSpPr/>
            <p:nvPr/>
          </p:nvSpPr>
          <p:spPr>
            <a:xfrm rot="5400000" flipH="1">
              <a:off x="6434437" y="4380470"/>
              <a:ext cx="1216800" cy="1216800"/>
            </a:xfrm>
            <a:prstGeom prst="blockArc">
              <a:avLst>
                <a:gd name="adj1" fmla="val 11223223"/>
                <a:gd name="adj2" fmla="val 0"/>
                <a:gd name="adj3" fmla="val 126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31" name="AutoShape 135"/>
          <p:cNvSpPr/>
          <p:nvPr/>
        </p:nvSpPr>
        <p:spPr bwMode="auto">
          <a:xfrm>
            <a:off x="9177557" y="4819081"/>
            <a:ext cx="384391" cy="264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4"/>
          </a:solidFill>
          <a:ln>
            <a:noFill/>
          </a:ln>
          <a:effectLst/>
        </p:spPr>
        <p:txBody>
          <a:bodyPr lIns="19049" tIns="19049" rIns="19049" bIns="19049" anchor="ctr"/>
          <a:lstStyle/>
          <a:p>
            <a:pPr algn="ctr" defTabSz="227330" hangingPunct="0">
              <a:lnSpc>
                <a:spcPct val="150000"/>
              </a:lnSpc>
            </a:pPr>
            <a:endParaRPr lang="en-US" sz="150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32" name="Group 31"/>
          <p:cNvGrpSpPr/>
          <p:nvPr/>
        </p:nvGrpSpPr>
        <p:grpSpPr>
          <a:xfrm>
            <a:off x="5696135" y="4342755"/>
            <a:ext cx="1218032" cy="1217000"/>
            <a:chOff x="6434437" y="4380470"/>
            <a:chExt cx="1218099" cy="1217066"/>
          </a:xfrm>
        </p:grpSpPr>
        <p:sp>
          <p:nvSpPr>
            <p:cNvPr id="33" name="Donut 32"/>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4" name="Block Arc 33"/>
            <p:cNvSpPr/>
            <p:nvPr/>
          </p:nvSpPr>
          <p:spPr>
            <a:xfrm rot="5400000" flipH="1">
              <a:off x="6434437" y="4380470"/>
              <a:ext cx="1216800" cy="1216800"/>
            </a:xfrm>
            <a:prstGeom prst="blockArc">
              <a:avLst>
                <a:gd name="adj1" fmla="val 9495697"/>
                <a:gd name="adj2" fmla="val 0"/>
                <a:gd name="adj3" fmla="val 126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35" name="Group 34"/>
          <p:cNvGrpSpPr/>
          <p:nvPr/>
        </p:nvGrpSpPr>
        <p:grpSpPr>
          <a:xfrm>
            <a:off x="6100514" y="4759390"/>
            <a:ext cx="383733" cy="383733"/>
            <a:chOff x="4439444" y="1652588"/>
            <a:chExt cx="464344" cy="464344"/>
          </a:xfrm>
          <a:solidFill>
            <a:schemeClr val="accent2"/>
          </a:solidFill>
        </p:grpSpPr>
        <p:sp>
          <p:nvSpPr>
            <p:cNvPr id="3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49" tIns="19049" rIns="19049" bIns="19049" anchor="ctr"/>
            <a:lstStyle/>
            <a:p>
              <a:pPr algn="ctr" defTabSz="227330"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49" tIns="19049" rIns="19049" bIns="19049" anchor="ctr"/>
            <a:lstStyle/>
            <a:p>
              <a:pPr algn="ctr" defTabSz="227330"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3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49" tIns="19049" rIns="19049" bIns="19049" anchor="ctr"/>
            <a:lstStyle/>
            <a:p>
              <a:pPr algn="ctr" defTabSz="227330" hangingPunct="0">
                <a:lnSpc>
                  <a:spcPct val="150000"/>
                </a:lnSpc>
              </a:pPr>
              <a:endParaRPr lang="en-US" sz="1705">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39" name="TextBox 38"/>
          <p:cNvSpPr txBox="1"/>
          <p:nvPr/>
        </p:nvSpPr>
        <p:spPr>
          <a:xfrm>
            <a:off x="4330755" y="5676307"/>
            <a:ext cx="878446" cy="262701"/>
          </a:xfrm>
          <a:prstGeom prst="rect">
            <a:avLst/>
          </a:prstGeom>
          <a:noFill/>
        </p:spPr>
        <p:txBody>
          <a:bodyPr wrap="none" lIns="0" tIns="0" rIns="0" bIns="0" rtlCol="0">
            <a:spAutoFit/>
          </a:bodyPr>
          <a:lstStyle/>
          <a:p>
            <a:r>
              <a:rPr lang="zh-CN" altLang="en-US"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0" name="TextBox 39"/>
          <p:cNvSpPr txBox="1"/>
          <p:nvPr/>
        </p:nvSpPr>
        <p:spPr>
          <a:xfrm>
            <a:off x="5867424" y="5676307"/>
            <a:ext cx="878446" cy="262701"/>
          </a:xfrm>
          <a:prstGeom prst="rect">
            <a:avLst/>
          </a:prstGeom>
          <a:noFill/>
        </p:spPr>
        <p:txBody>
          <a:bodyPr wrap="none" lIns="0" tIns="0" rIns="0" bIns="0" rtlCol="0">
            <a:spAutoFit/>
          </a:bodyPr>
          <a:lstStyle/>
          <a:p>
            <a:r>
              <a:rPr lang="zh-CN" altLang="en-US"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altLang="zh-CN"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1" name="TextBox 40"/>
          <p:cNvSpPr txBox="1"/>
          <p:nvPr/>
        </p:nvSpPr>
        <p:spPr>
          <a:xfrm>
            <a:off x="7404094" y="5676307"/>
            <a:ext cx="878446" cy="262701"/>
          </a:xfrm>
          <a:prstGeom prst="rect">
            <a:avLst/>
          </a:prstGeom>
          <a:noFill/>
        </p:spPr>
        <p:txBody>
          <a:bodyPr wrap="none" lIns="0" tIns="0" rIns="0" bIns="0" rtlCol="0">
            <a:spAutoFit/>
          </a:bodyPr>
          <a:lstStyle/>
          <a:p>
            <a:r>
              <a:rPr lang="zh-CN" altLang="en-US"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altLang="zh-CN"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2" name="TextBox 41"/>
          <p:cNvSpPr txBox="1"/>
          <p:nvPr/>
        </p:nvSpPr>
        <p:spPr>
          <a:xfrm>
            <a:off x="8940763" y="5676307"/>
            <a:ext cx="878446" cy="262701"/>
          </a:xfrm>
          <a:prstGeom prst="rect">
            <a:avLst/>
          </a:prstGeom>
          <a:noFill/>
        </p:spPr>
        <p:txBody>
          <a:bodyPr wrap="none" lIns="0" tIns="0" rIns="0" bIns="0" rtlCol="0">
            <a:spAutoFit/>
          </a:bodyPr>
          <a:lstStyle/>
          <a:p>
            <a:r>
              <a:rPr lang="zh-CN" altLang="en-US"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altLang="zh-CN"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3" name="TextBox 42"/>
          <p:cNvSpPr txBox="1"/>
          <p:nvPr/>
        </p:nvSpPr>
        <p:spPr>
          <a:xfrm>
            <a:off x="10477435" y="5676307"/>
            <a:ext cx="878446" cy="262701"/>
          </a:xfrm>
          <a:prstGeom prst="rect">
            <a:avLst/>
          </a:prstGeom>
          <a:noFill/>
        </p:spPr>
        <p:txBody>
          <a:bodyPr wrap="none" lIns="0" tIns="0" rIns="0" bIns="0" rtlCol="0">
            <a:spAutoFit/>
          </a:bodyPr>
          <a:lstStyle/>
          <a:p>
            <a:r>
              <a:rPr lang="zh-CN" altLang="en-US"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文字内容</a:t>
            </a:r>
            <a:endParaRPr lang="en-GB" sz="1705"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44" name="Group 43"/>
          <p:cNvGrpSpPr/>
          <p:nvPr/>
        </p:nvGrpSpPr>
        <p:grpSpPr>
          <a:xfrm>
            <a:off x="4159465" y="4342755"/>
            <a:ext cx="1218032" cy="1217000"/>
            <a:chOff x="6434437" y="4380470"/>
            <a:chExt cx="1218099" cy="1217066"/>
          </a:xfrm>
        </p:grpSpPr>
        <p:sp>
          <p:nvSpPr>
            <p:cNvPr id="45" name="Donut 44"/>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6" name="Block Arc 45"/>
            <p:cNvSpPr/>
            <p:nvPr/>
          </p:nvSpPr>
          <p:spPr>
            <a:xfrm rot="5400000" flipH="1">
              <a:off x="6434437" y="4380470"/>
              <a:ext cx="1216800" cy="1216800"/>
            </a:xfrm>
            <a:prstGeom prst="blockArc">
              <a:avLst>
                <a:gd name="adj1" fmla="val 4362058"/>
                <a:gd name="adj2" fmla="val 0"/>
                <a:gd name="adj3" fmla="val 126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705">
                <a:solidFill>
                  <a:schemeClr val="tx1"/>
                </a:solidFill>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47" name="Group 46"/>
          <p:cNvGrpSpPr/>
          <p:nvPr/>
        </p:nvGrpSpPr>
        <p:grpSpPr>
          <a:xfrm>
            <a:off x="4597469" y="4796507"/>
            <a:ext cx="342024" cy="309496"/>
            <a:chOff x="5329238" y="1931988"/>
            <a:chExt cx="550862" cy="498475"/>
          </a:xfrm>
          <a:solidFill>
            <a:schemeClr val="accent1"/>
          </a:solidFill>
        </p:grpSpPr>
        <p:sp>
          <p:nvSpPr>
            <p:cNvPr id="48"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49"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0"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1"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2"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3"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sp>
          <p:nvSpPr>
            <p:cNvPr id="54"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1435" tIns="45717" rIns="91435" bIns="45717" numCol="1" anchor="t" anchorCtr="0" compatLnSpc="1"/>
            <a:lstStyle/>
            <a:p>
              <a:pPr>
                <a:lnSpc>
                  <a:spcPct val="150000"/>
                </a:lnSpc>
              </a:pPr>
              <a:endParaRPr lang="en-GB" sz="1705">
                <a:latin typeface="Arial" panose="020B0604020202020204" pitchFamily="34" charset="0"/>
                <a:ea typeface="方正正粗黑简体" panose="02000000000000000000" pitchFamily="2"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 calcmode="lin" valueType="num">
                                      <p:cBhvr>
                                        <p:cTn id="22" dur="500" fill="hold"/>
                                        <p:tgtEl>
                                          <p:spTgt spid="44"/>
                                        </p:tgtEl>
                                        <p:attrNameLst>
                                          <p:attrName>style.rotation</p:attrName>
                                        </p:attrNameLst>
                                      </p:cBhvr>
                                      <p:tavLst>
                                        <p:tav tm="0">
                                          <p:val>
                                            <p:fltVal val="360"/>
                                          </p:val>
                                        </p:tav>
                                        <p:tav tm="100000">
                                          <p:val>
                                            <p:fltVal val="0"/>
                                          </p:val>
                                        </p:tav>
                                      </p:tavLst>
                                    </p:anim>
                                    <p:animEffect transition="in" filter="fade">
                                      <p:cBhvr>
                                        <p:cTn id="23" dur="500"/>
                                        <p:tgtEl>
                                          <p:spTgt spid="44"/>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 calcmode="lin" valueType="num">
                                      <p:cBhvr>
                                        <p:cTn id="29" dur="500" fill="hold"/>
                                        <p:tgtEl>
                                          <p:spTgt spid="47"/>
                                        </p:tgtEl>
                                        <p:attrNameLst>
                                          <p:attrName>style.rotation</p:attrName>
                                        </p:attrNameLst>
                                      </p:cBhvr>
                                      <p:tavLst>
                                        <p:tav tm="0">
                                          <p:val>
                                            <p:fltVal val="360"/>
                                          </p:val>
                                        </p:tav>
                                        <p:tav tm="100000">
                                          <p:val>
                                            <p:fltVal val="0"/>
                                          </p:val>
                                        </p:tav>
                                      </p:tavLst>
                                    </p:anim>
                                    <p:animEffect transition="in" filter="fade">
                                      <p:cBhvr>
                                        <p:cTn id="30" dur="500"/>
                                        <p:tgtEl>
                                          <p:spTgt spid="4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 calcmode="lin" valueType="num">
                                      <p:cBhvr>
                                        <p:cTn id="41" dur="500" fill="hold"/>
                                        <p:tgtEl>
                                          <p:spTgt spid="32"/>
                                        </p:tgtEl>
                                        <p:attrNameLst>
                                          <p:attrName>style.rotation</p:attrName>
                                        </p:attrNameLst>
                                      </p:cBhvr>
                                      <p:tavLst>
                                        <p:tav tm="0">
                                          <p:val>
                                            <p:fltVal val="360"/>
                                          </p:val>
                                        </p:tav>
                                        <p:tav tm="100000">
                                          <p:val>
                                            <p:fltVal val="0"/>
                                          </p:val>
                                        </p:tav>
                                      </p:tavLst>
                                    </p:anim>
                                    <p:animEffect transition="in" filter="fade">
                                      <p:cBhvr>
                                        <p:cTn id="42" dur="500"/>
                                        <p:tgtEl>
                                          <p:spTgt spid="32"/>
                                        </p:tgtEl>
                                      </p:cBhvr>
                                    </p:animEffect>
                                  </p:childTnLst>
                                </p:cTn>
                              </p:par>
                            </p:childTnLst>
                          </p:cTn>
                        </p:par>
                        <p:par>
                          <p:cTn id="43" fill="hold">
                            <p:stCondLst>
                              <p:cond delay="3500"/>
                            </p:stCondLst>
                            <p:childTnLst>
                              <p:par>
                                <p:cTn id="44" presetID="49" presetClass="entr" presetSubtype="0"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 calcmode="lin" valueType="num">
                                      <p:cBhvr>
                                        <p:cTn id="48" dur="500" fill="hold"/>
                                        <p:tgtEl>
                                          <p:spTgt spid="35"/>
                                        </p:tgtEl>
                                        <p:attrNameLst>
                                          <p:attrName>style.rotation</p:attrName>
                                        </p:attrNameLst>
                                      </p:cBhvr>
                                      <p:tavLst>
                                        <p:tav tm="0">
                                          <p:val>
                                            <p:fltVal val="360"/>
                                          </p:val>
                                        </p:tav>
                                        <p:tav tm="100000">
                                          <p:val>
                                            <p:fltVal val="0"/>
                                          </p:val>
                                        </p:tav>
                                      </p:tavLst>
                                    </p:anim>
                                    <p:animEffect transition="in" filter="fade">
                                      <p:cBhvr>
                                        <p:cTn id="49" dur="500"/>
                                        <p:tgtEl>
                                          <p:spTgt spid="35"/>
                                        </p:tgtEl>
                                      </p:cBhvr>
                                    </p:animEffect>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49" presetClass="entr" presetSubtype="0" decel="10000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360"/>
                                          </p:val>
                                        </p:tav>
                                        <p:tav tm="100000">
                                          <p:val>
                                            <p:fltVal val="0"/>
                                          </p:val>
                                        </p:tav>
                                      </p:tavLst>
                                    </p:anim>
                                    <p:animEffect transition="in" filter="fade">
                                      <p:cBhvr>
                                        <p:cTn id="61" dur="500"/>
                                        <p:tgtEl>
                                          <p:spTgt spid="17"/>
                                        </p:tgtEl>
                                      </p:cBhvr>
                                    </p:animEffect>
                                  </p:childTnLst>
                                </p:cTn>
                              </p:par>
                            </p:childTnLst>
                          </p:cTn>
                        </p:par>
                        <p:par>
                          <p:cTn id="62" fill="hold">
                            <p:stCondLst>
                              <p:cond delay="5000"/>
                            </p:stCondLst>
                            <p:childTnLst>
                              <p:par>
                                <p:cTn id="63" presetID="49"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360"/>
                                          </p:val>
                                        </p:tav>
                                        <p:tav tm="100000">
                                          <p:val>
                                            <p:fltVal val="0"/>
                                          </p:val>
                                        </p:tav>
                                      </p:tavLst>
                                    </p:anim>
                                    <p:animEffect transition="in" filter="fade">
                                      <p:cBhvr>
                                        <p:cTn id="68" dur="500"/>
                                        <p:tgtEl>
                                          <p:spTgt spid="20"/>
                                        </p:tgtEl>
                                      </p:cBhvr>
                                    </p:animEffect>
                                  </p:childTnLst>
                                </p:cTn>
                              </p:par>
                            </p:childTnLst>
                          </p:cTn>
                        </p:par>
                        <p:par>
                          <p:cTn id="69" fill="hold">
                            <p:stCondLst>
                              <p:cond delay="5500"/>
                            </p:stCondLst>
                            <p:childTnLst>
                              <p:par>
                                <p:cTn id="70" presetID="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49" presetClass="entr" presetSubtype="0" decel="100000"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 calcmode="lin" valueType="num">
                                      <p:cBhvr>
                                        <p:cTn id="79" dur="500" fill="hold"/>
                                        <p:tgtEl>
                                          <p:spTgt spid="28"/>
                                        </p:tgtEl>
                                        <p:attrNameLst>
                                          <p:attrName>style.rotation</p:attrName>
                                        </p:attrNameLst>
                                      </p:cBhvr>
                                      <p:tavLst>
                                        <p:tav tm="0">
                                          <p:val>
                                            <p:fltVal val="360"/>
                                          </p:val>
                                        </p:tav>
                                        <p:tav tm="100000">
                                          <p:val>
                                            <p:fltVal val="0"/>
                                          </p:val>
                                        </p:tav>
                                      </p:tavLst>
                                    </p:anim>
                                    <p:animEffect transition="in" filter="fade">
                                      <p:cBhvr>
                                        <p:cTn id="80" dur="500"/>
                                        <p:tgtEl>
                                          <p:spTgt spid="28"/>
                                        </p:tgtEl>
                                      </p:cBhvr>
                                    </p:animEffect>
                                  </p:childTnLst>
                                </p:cTn>
                              </p:par>
                            </p:childTnLst>
                          </p:cTn>
                        </p:par>
                        <p:par>
                          <p:cTn id="81" fill="hold">
                            <p:stCondLst>
                              <p:cond delay="6500"/>
                            </p:stCondLst>
                            <p:childTnLst>
                              <p:par>
                                <p:cTn id="82" presetID="49" presetClass="entr" presetSubtype="0" decel="10000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 calcmode="lin" valueType="num">
                                      <p:cBhvr>
                                        <p:cTn id="86" dur="500" fill="hold"/>
                                        <p:tgtEl>
                                          <p:spTgt spid="31"/>
                                        </p:tgtEl>
                                        <p:attrNameLst>
                                          <p:attrName>style.rotation</p:attrName>
                                        </p:attrNameLst>
                                      </p:cBhvr>
                                      <p:tavLst>
                                        <p:tav tm="0">
                                          <p:val>
                                            <p:fltVal val="360"/>
                                          </p:val>
                                        </p:tav>
                                        <p:tav tm="100000">
                                          <p:val>
                                            <p:fltVal val="0"/>
                                          </p:val>
                                        </p:tav>
                                      </p:tavLst>
                                    </p:anim>
                                    <p:animEffect transition="in" filter="fade">
                                      <p:cBhvr>
                                        <p:cTn id="87" dur="500"/>
                                        <p:tgtEl>
                                          <p:spTgt spid="31"/>
                                        </p:tgtEl>
                                      </p:cBhvr>
                                    </p:animEffect>
                                  </p:childTnLst>
                                </p:cTn>
                              </p:par>
                            </p:childTnLst>
                          </p:cTn>
                        </p:par>
                        <p:par>
                          <p:cTn id="88" fill="hold">
                            <p:stCondLst>
                              <p:cond delay="70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49" presetClass="entr" presetSubtype="0" decel="10000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360"/>
                                          </p:val>
                                        </p:tav>
                                        <p:tav tm="100000">
                                          <p:val>
                                            <p:fltVal val="0"/>
                                          </p:val>
                                        </p:tav>
                                      </p:tavLst>
                                    </p:anim>
                                    <p:animEffect transition="in" filter="fade">
                                      <p:cBhvr>
                                        <p:cTn id="99" dur="500"/>
                                        <p:tgtEl>
                                          <p:spTgt spid="21"/>
                                        </p:tgtEl>
                                      </p:cBhvr>
                                    </p:animEffect>
                                  </p:childTnLst>
                                </p:cTn>
                              </p:par>
                            </p:childTnLst>
                          </p:cTn>
                        </p:par>
                        <p:par>
                          <p:cTn id="100" fill="hold">
                            <p:stCondLst>
                              <p:cond delay="8000"/>
                            </p:stCondLst>
                            <p:childTnLst>
                              <p:par>
                                <p:cTn id="101" presetID="49" presetClass="entr" presetSubtype="0" decel="10000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 calcmode="lin" valueType="num">
                                      <p:cBhvr>
                                        <p:cTn id="105" dur="500" fill="hold"/>
                                        <p:tgtEl>
                                          <p:spTgt spid="24"/>
                                        </p:tgtEl>
                                        <p:attrNameLst>
                                          <p:attrName>style.rotation</p:attrName>
                                        </p:attrNameLst>
                                      </p:cBhvr>
                                      <p:tavLst>
                                        <p:tav tm="0">
                                          <p:val>
                                            <p:fltVal val="360"/>
                                          </p:val>
                                        </p:tav>
                                        <p:tav tm="100000">
                                          <p:val>
                                            <p:fltVal val="0"/>
                                          </p:val>
                                        </p:tav>
                                      </p:tavLst>
                                    </p:anim>
                                    <p:animEffect transition="in" filter="fade">
                                      <p:cBhvr>
                                        <p:cTn id="106" dur="500"/>
                                        <p:tgtEl>
                                          <p:spTgt spid="24"/>
                                        </p:tgtEl>
                                      </p:cBhvr>
                                    </p:animEffect>
                                  </p:childTnLst>
                                </p:cTn>
                              </p:par>
                            </p:childTnLst>
                          </p:cTn>
                        </p:par>
                        <p:par>
                          <p:cTn id="107" fill="hold">
                            <p:stCondLst>
                              <p:cond delay="8500"/>
                            </p:stCondLst>
                            <p:childTnLst>
                              <p:par>
                                <p:cTn id="108" presetID="2" presetClass="entr" presetSubtype="4"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additive="base">
                                        <p:cTn id="110" dur="500" fill="hold"/>
                                        <p:tgtEl>
                                          <p:spTgt spid="43"/>
                                        </p:tgtEl>
                                        <p:attrNameLst>
                                          <p:attrName>ppt_x</p:attrName>
                                        </p:attrNameLst>
                                      </p:cBhvr>
                                      <p:tavLst>
                                        <p:tav tm="0">
                                          <p:val>
                                            <p:strVal val="#ppt_x"/>
                                          </p:val>
                                        </p:tav>
                                        <p:tav tm="100000">
                                          <p:val>
                                            <p:strVal val="#ppt_x"/>
                                          </p:val>
                                        </p:tav>
                                      </p:tavLst>
                                    </p:anim>
                                    <p:anim calcmode="lin" valueType="num">
                                      <p:cBhvr additive="base">
                                        <p:cTn id="11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animBg="1"/>
      <p:bldP spid="31"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1488911" y="2117250"/>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Text Box 10"/>
          <p:cNvSpPr txBox="1">
            <a:spLocks noChangeArrowheads="1"/>
          </p:cNvSpPr>
          <p:nvPr/>
        </p:nvSpPr>
        <p:spPr bwMode="auto">
          <a:xfrm>
            <a:off x="1632881" y="4742451"/>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Box 10"/>
          <p:cNvSpPr txBox="1">
            <a:spLocks noChangeArrowheads="1"/>
          </p:cNvSpPr>
          <p:nvPr/>
        </p:nvSpPr>
        <p:spPr bwMode="auto">
          <a:xfrm>
            <a:off x="8351208" y="2317330"/>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4" name="Text Box 10"/>
          <p:cNvSpPr txBox="1">
            <a:spLocks noChangeArrowheads="1"/>
          </p:cNvSpPr>
          <p:nvPr/>
        </p:nvSpPr>
        <p:spPr bwMode="auto">
          <a:xfrm>
            <a:off x="8327652" y="4657250"/>
            <a:ext cx="2063939" cy="846371"/>
          </a:xfrm>
          <a:prstGeom prst="rect">
            <a:avLst/>
          </a:prstGeom>
          <a:noFill/>
          <a:ln w="9525">
            <a:noFill/>
            <a:miter lim="800000"/>
          </a:ln>
        </p:spPr>
        <p:txBody>
          <a:bodyPr wrap="square" lIns="45705" tIns="22853" rIns="45705" bIns="22853">
            <a:spAutoFit/>
          </a:bodyPr>
          <a:lstStyle/>
          <a:p>
            <a:pPr defTabSz="1086485">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6485">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 name="组合 2"/>
          <p:cNvGrpSpPr/>
          <p:nvPr/>
        </p:nvGrpSpPr>
        <p:grpSpPr>
          <a:xfrm>
            <a:off x="4149575" y="2532274"/>
            <a:ext cx="3580295" cy="2667001"/>
            <a:chOff x="4692692" y="2532274"/>
            <a:chExt cx="3581400" cy="2667000"/>
          </a:xfrm>
        </p:grpSpPr>
        <p:graphicFrame>
          <p:nvGraphicFramePr>
            <p:cNvPr id="55" name="Chart 2"/>
            <p:cNvGraphicFramePr/>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3"/>
            </a:graphicData>
          </a:graphic>
        </p:graphicFrame>
        <p:sp>
          <p:nvSpPr>
            <p:cNvPr id="56" name="Oval 3"/>
            <p:cNvSpPr/>
            <p:nvPr/>
          </p:nvSpPr>
          <p:spPr>
            <a:xfrm>
              <a:off x="5149892" y="2532274"/>
              <a:ext cx="2667000" cy="2667000"/>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Text Box 10"/>
            <p:cNvSpPr txBox="1">
              <a:spLocks noChangeArrowheads="1"/>
            </p:cNvSpPr>
            <p:nvPr/>
          </p:nvSpPr>
          <p:spPr bwMode="auto">
            <a:xfrm>
              <a:off x="6015879" y="3716943"/>
              <a:ext cx="935029" cy="307758"/>
            </a:xfrm>
            <a:prstGeom prst="rect">
              <a:avLst/>
            </a:prstGeom>
            <a:noFill/>
            <a:ln w="9525">
              <a:solidFill>
                <a:schemeClr val="accent1"/>
              </a:solidFill>
              <a:miter lim="800000"/>
            </a:ln>
          </p:spPr>
          <p:txBody>
            <a:bodyPr wrap="square" lIns="60941" tIns="30471" rIns="60941" bIns="30471">
              <a:spAutoFit/>
            </a:bodyPr>
            <a:lstStyle/>
            <a:p>
              <a:pPr algn="ctr" defTabSz="1086485"/>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 name="组合 3"/>
          <p:cNvGrpSpPr/>
          <p:nvPr/>
        </p:nvGrpSpPr>
        <p:grpSpPr>
          <a:xfrm>
            <a:off x="3588342" y="2269652"/>
            <a:ext cx="1386463" cy="1328784"/>
            <a:chOff x="4131285" y="2269648"/>
            <a:chExt cx="1386891" cy="1328785"/>
          </a:xfrm>
        </p:grpSpPr>
        <p:sp>
          <p:nvSpPr>
            <p:cNvPr id="57" name="Oval 4"/>
            <p:cNvSpPr/>
            <p:nvPr/>
          </p:nvSpPr>
          <p:spPr>
            <a:xfrm>
              <a:off x="4923526" y="3031361"/>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Oval 9"/>
            <p:cNvSpPr/>
            <p:nvPr/>
          </p:nvSpPr>
          <p:spPr>
            <a:xfrm>
              <a:off x="4131285" y="2269648"/>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4" name="Group 10"/>
            <p:cNvGrpSpPr/>
            <p:nvPr/>
          </p:nvGrpSpPr>
          <p:grpSpPr>
            <a:xfrm>
              <a:off x="4239552" y="2398666"/>
              <a:ext cx="381854" cy="310725"/>
              <a:chOff x="1550139" y="1314466"/>
              <a:chExt cx="509139" cy="414300"/>
            </a:xfrm>
            <a:solidFill>
              <a:schemeClr val="bg1"/>
            </a:solidFill>
          </p:grpSpPr>
          <p:sp>
            <p:nvSpPr>
              <p:cNvPr id="6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6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6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grpSp>
        <p:sp>
          <p:nvSpPr>
            <p:cNvPr id="83" name="Text Box 10"/>
            <p:cNvSpPr txBox="1">
              <a:spLocks noChangeArrowheads="1"/>
            </p:cNvSpPr>
            <p:nvPr/>
          </p:nvSpPr>
          <p:spPr bwMode="auto">
            <a:xfrm>
              <a:off x="4932152" y="3154995"/>
              <a:ext cx="586024" cy="307758"/>
            </a:xfrm>
            <a:prstGeom prst="rect">
              <a:avLst/>
            </a:prstGeom>
            <a:noFill/>
            <a:ln w="9525">
              <a:noFill/>
              <a:miter lim="800000"/>
            </a:ln>
          </p:spPr>
          <p:txBody>
            <a:bodyPr wrap="square" lIns="60941" tIns="30471" rIns="60941" bIns="30471">
              <a:spAutoFit/>
            </a:bodyPr>
            <a:lstStyle/>
            <a:p>
              <a:pPr algn="ctr" defTabSz="108648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cxnSp>
          <p:nvCxnSpPr>
            <p:cNvPr id="100" name="Straight Arrow Connector 55"/>
            <p:cNvCxnSpPr>
              <a:stCxn id="57" idx="1"/>
              <a:endCxn id="62"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6"/>
          <p:cNvGrpSpPr/>
          <p:nvPr/>
        </p:nvGrpSpPr>
        <p:grpSpPr>
          <a:xfrm>
            <a:off x="6665633" y="2469731"/>
            <a:ext cx="1609400" cy="795331"/>
            <a:chOff x="7209526" y="2469728"/>
            <a:chExt cx="1609897" cy="795330"/>
          </a:xfrm>
        </p:grpSpPr>
        <p:sp>
          <p:nvSpPr>
            <p:cNvPr id="58" name="Oval 5"/>
            <p:cNvSpPr/>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Oval 21"/>
            <p:cNvSpPr/>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6" name="Group 22"/>
            <p:cNvGrpSpPr/>
            <p:nvPr/>
          </p:nvGrpSpPr>
          <p:grpSpPr>
            <a:xfrm>
              <a:off x="8346345" y="2631940"/>
              <a:ext cx="353172" cy="262091"/>
              <a:chOff x="5129089" y="3156352"/>
              <a:chExt cx="474198" cy="351905"/>
            </a:xfrm>
            <a:solidFill>
              <a:schemeClr val="bg1"/>
            </a:solidFill>
          </p:grpSpPr>
          <p:sp>
            <p:nvSpPr>
              <p:cNvPr id="72"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3" tIns="60941" rIns="121883" bIns="60941" numCol="1" anchor="t" anchorCtr="0" compatLnSpc="1"/>
              <a:lstStyle/>
              <a:p>
                <a:endParaRPr lang="en-US" sz="1600"/>
              </a:p>
            </p:txBody>
          </p:sp>
          <p:sp>
            <p:nvSpPr>
              <p:cNvPr id="73"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3" tIns="60941" rIns="121883" bIns="60941" numCol="1" anchor="t" anchorCtr="0" compatLnSpc="1"/>
              <a:lstStyle/>
              <a:p>
                <a:endParaRPr lang="en-US" sz="1600"/>
              </a:p>
            </p:txBody>
          </p:sp>
        </p:grpSp>
        <p:sp>
          <p:nvSpPr>
            <p:cNvPr id="84" name="Text Box 10"/>
            <p:cNvSpPr txBox="1">
              <a:spLocks noChangeArrowheads="1"/>
            </p:cNvSpPr>
            <p:nvPr/>
          </p:nvSpPr>
          <p:spPr bwMode="auto">
            <a:xfrm>
              <a:off x="7226778" y="2810978"/>
              <a:ext cx="586024" cy="307758"/>
            </a:xfrm>
            <a:prstGeom prst="rect">
              <a:avLst/>
            </a:prstGeom>
            <a:noFill/>
            <a:ln w="9525">
              <a:noFill/>
              <a:miter lim="800000"/>
            </a:ln>
          </p:spPr>
          <p:txBody>
            <a:bodyPr wrap="square" lIns="60941" tIns="30471" rIns="60941" bIns="30471">
              <a:spAutoFit/>
            </a:bodyPr>
            <a:lstStyle/>
            <a:p>
              <a:pPr algn="ctr" defTabSz="108648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cxnSp>
          <p:nvCxnSpPr>
            <p:cNvPr id="101" name="Straight Arrow Connector 58"/>
            <p:cNvCxnSpPr>
              <a:endCxn id="70" idx="2"/>
            </p:cNvCxnSpPr>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5"/>
          <p:cNvGrpSpPr/>
          <p:nvPr/>
        </p:nvGrpSpPr>
        <p:grpSpPr>
          <a:xfrm>
            <a:off x="6820944" y="4341814"/>
            <a:ext cx="1375632" cy="1152993"/>
            <a:chOff x="7364886" y="4341813"/>
            <a:chExt cx="1376056" cy="1152994"/>
          </a:xfrm>
        </p:grpSpPr>
        <p:sp>
          <p:nvSpPr>
            <p:cNvPr id="60" name="Oval 7"/>
            <p:cNvSpPr/>
            <p:nvPr/>
          </p:nvSpPr>
          <p:spPr>
            <a:xfrm>
              <a:off x="7365388" y="4341813"/>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Oval 26"/>
            <p:cNvSpPr/>
            <p:nvPr/>
          </p:nvSpPr>
          <p:spPr>
            <a:xfrm>
              <a:off x="8146715" y="4897170"/>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8" name="Group 34"/>
            <p:cNvGrpSpPr/>
            <p:nvPr/>
          </p:nvGrpSpPr>
          <p:grpSpPr>
            <a:xfrm>
              <a:off x="8268361" y="5040081"/>
              <a:ext cx="385440" cy="269394"/>
              <a:chOff x="7999238" y="1399322"/>
              <a:chExt cx="464215" cy="324452"/>
            </a:xfrm>
            <a:solidFill>
              <a:schemeClr val="bg1"/>
            </a:solidFill>
          </p:grpSpPr>
          <p:sp>
            <p:nvSpPr>
              <p:cNvPr id="81"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82"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grpSp>
        <p:sp>
          <p:nvSpPr>
            <p:cNvPr id="86" name="Text Box 10"/>
            <p:cNvSpPr txBox="1">
              <a:spLocks noChangeArrowheads="1"/>
            </p:cNvSpPr>
            <p:nvPr/>
          </p:nvSpPr>
          <p:spPr bwMode="auto">
            <a:xfrm>
              <a:off x="7364886" y="4468590"/>
              <a:ext cx="586023" cy="307758"/>
            </a:xfrm>
            <a:prstGeom prst="rect">
              <a:avLst/>
            </a:prstGeom>
            <a:noFill/>
            <a:ln w="9525">
              <a:noFill/>
              <a:miter lim="800000"/>
            </a:ln>
          </p:spPr>
          <p:txBody>
            <a:bodyPr wrap="square" lIns="60941" tIns="30471" rIns="60941" bIns="30471">
              <a:spAutoFit/>
            </a:bodyPr>
            <a:lstStyle/>
            <a:p>
              <a:pPr algn="ctr" defTabSz="108648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cxnSp>
          <p:nvCxnSpPr>
            <p:cNvPr id="102" name="Straight Arrow Connector 60"/>
            <p:cNvCxnSpPr>
              <a:stCxn id="60" idx="5"/>
              <a:endCxn id="7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4"/>
          <p:cNvGrpSpPr/>
          <p:nvPr/>
        </p:nvGrpSpPr>
        <p:grpSpPr>
          <a:xfrm>
            <a:off x="3638316" y="4936367"/>
            <a:ext cx="2356248" cy="734070"/>
            <a:chOff x="4181276" y="4936361"/>
            <a:chExt cx="2356974" cy="734069"/>
          </a:xfrm>
        </p:grpSpPr>
        <p:sp>
          <p:nvSpPr>
            <p:cNvPr id="59" name="Oval 6"/>
            <p:cNvSpPr/>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15"/>
            <p:cNvSpPr/>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10" name="Group 30"/>
            <p:cNvGrpSpPr/>
            <p:nvPr/>
          </p:nvGrpSpPr>
          <p:grpSpPr>
            <a:xfrm>
              <a:off x="4315369" y="5231695"/>
              <a:ext cx="341924" cy="312911"/>
              <a:chOff x="6726389" y="1486674"/>
              <a:chExt cx="411805" cy="376863"/>
            </a:xfrm>
            <a:solidFill>
              <a:schemeClr val="bg1"/>
            </a:solidFill>
          </p:grpSpPr>
          <p:sp>
            <p:nvSpPr>
              <p:cNvPr id="77"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78"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sp>
            <p:nvSpPr>
              <p:cNvPr id="79"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en-US" sz="1600"/>
              </a:p>
            </p:txBody>
          </p:sp>
        </p:grpSp>
        <p:sp>
          <p:nvSpPr>
            <p:cNvPr id="85" name="Text Box 10"/>
            <p:cNvSpPr txBox="1">
              <a:spLocks noChangeArrowheads="1"/>
            </p:cNvSpPr>
            <p:nvPr/>
          </p:nvSpPr>
          <p:spPr bwMode="auto">
            <a:xfrm>
              <a:off x="5960851" y="5055494"/>
              <a:ext cx="573991" cy="307758"/>
            </a:xfrm>
            <a:prstGeom prst="rect">
              <a:avLst/>
            </a:prstGeom>
            <a:noFill/>
            <a:ln w="9525">
              <a:noFill/>
              <a:miter lim="800000"/>
            </a:ln>
          </p:spPr>
          <p:txBody>
            <a:bodyPr wrap="square" lIns="60941" tIns="30471" rIns="60941" bIns="30471">
              <a:spAutoFit/>
            </a:bodyPr>
            <a:lstStyle/>
            <a:p>
              <a:pPr algn="ctr" defTabSz="108648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cxnSp>
          <p:nvCxnSpPr>
            <p:cNvPr id="103" name="Straight Arrow Connector 62"/>
            <p:cNvCxnSpPr>
              <a:stCxn id="59" idx="3"/>
              <a:endCxn id="68" idx="6"/>
            </p:cNvCxnSpPr>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0"/>
      <p:bldP spid="69"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12"/>
          <p:cNvSpPr/>
          <p:nvPr/>
        </p:nvSpPr>
        <p:spPr>
          <a:xfrm>
            <a:off x="1072507" y="2007039"/>
            <a:ext cx="1487707" cy="4062747"/>
          </a:xfrm>
          <a:prstGeom prst="parallelogram">
            <a:avLst>
              <a:gd name="adj" fmla="val 589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Parallelogram 13"/>
          <p:cNvSpPr/>
          <p:nvPr/>
        </p:nvSpPr>
        <p:spPr>
          <a:xfrm>
            <a:off x="4875869" y="2007039"/>
            <a:ext cx="1487707" cy="4062747"/>
          </a:xfrm>
          <a:prstGeom prst="parallelogram">
            <a:avLst>
              <a:gd name="adj" fmla="val 563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Parallelogram 14"/>
          <p:cNvSpPr/>
          <p:nvPr/>
        </p:nvSpPr>
        <p:spPr>
          <a:xfrm>
            <a:off x="8735479" y="2007039"/>
            <a:ext cx="1487707" cy="4062747"/>
          </a:xfrm>
          <a:prstGeom prst="parallelogram">
            <a:avLst>
              <a:gd name="adj" fmla="val 554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6" name="Diagram 15"/>
          <p:cNvGraphicFramePr/>
          <p:nvPr/>
        </p:nvGraphicFramePr>
        <p:xfrm>
          <a:off x="2039765" y="2514884"/>
          <a:ext cx="1523529" cy="152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nvGraphicFramePr>
        <p:xfrm>
          <a:off x="5899374" y="2514884"/>
          <a:ext cx="1523529" cy="1523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nvGraphicFramePr>
        <p:xfrm>
          <a:off x="9758982" y="2514884"/>
          <a:ext cx="1523529" cy="15235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rot="16999542">
            <a:off x="1148909" y="4663056"/>
            <a:ext cx="1140056" cy="379656"/>
          </a:xfrm>
          <a:prstGeom prst="rect">
            <a:avLst/>
          </a:prstGeom>
          <a:noFill/>
        </p:spPr>
        <p:txBody>
          <a:bodyPr wrap="none" rtlCol="0">
            <a:spAutoFit/>
          </a:bodyPr>
          <a:lstStyle/>
          <a:p>
            <a:r>
              <a:rPr lang="zh-CN" altLang="en-US"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rot="16999542">
            <a:off x="4936921" y="4774980"/>
            <a:ext cx="1140056" cy="379656"/>
          </a:xfrm>
          <a:prstGeom prst="rect">
            <a:avLst/>
          </a:prstGeom>
          <a:noFill/>
        </p:spPr>
        <p:txBody>
          <a:bodyPr wrap="none" rtlCol="0">
            <a:spAutoFit/>
          </a:bodyPr>
          <a:lstStyle/>
          <a:p>
            <a:pPr lvl="0"/>
            <a:r>
              <a:rPr lang="zh-CN" altLang="en-US"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20"/>
          <p:cNvSpPr txBox="1"/>
          <p:nvPr/>
        </p:nvSpPr>
        <p:spPr>
          <a:xfrm rot="16999542">
            <a:off x="8827393" y="4754305"/>
            <a:ext cx="1140056" cy="379656"/>
          </a:xfrm>
          <a:prstGeom prst="rect">
            <a:avLst/>
          </a:prstGeom>
          <a:noFill/>
        </p:spPr>
        <p:txBody>
          <a:bodyPr wrap="none" rtlCol="0">
            <a:spAutoFit/>
          </a:bodyPr>
          <a:lstStyle/>
          <a:p>
            <a:pPr lvl="0"/>
            <a:r>
              <a:rPr lang="zh-CN" altLang="en-US"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8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173"/>
          <p:cNvSpPr txBox="1"/>
          <p:nvPr/>
        </p:nvSpPr>
        <p:spPr>
          <a:xfrm>
            <a:off x="1997339" y="4649502"/>
            <a:ext cx="1692580" cy="830997"/>
          </a:xfrm>
          <a:prstGeom prst="rect">
            <a:avLst/>
          </a:prstGeom>
          <a:noFill/>
        </p:spPr>
        <p:txBody>
          <a:bodyPr wrap="square" rtlCol="0">
            <a:spAutoFit/>
          </a:bodyPr>
          <a:lstStyle/>
          <a:p>
            <a:r>
              <a:rPr lang="zh-CN" altLang="en-US" sz="12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173"/>
          <p:cNvSpPr txBox="1"/>
          <p:nvPr/>
        </p:nvSpPr>
        <p:spPr>
          <a:xfrm>
            <a:off x="5904039" y="4649502"/>
            <a:ext cx="1692580" cy="830997"/>
          </a:xfrm>
          <a:prstGeom prst="rect">
            <a:avLst/>
          </a:prstGeom>
          <a:noFill/>
        </p:spPr>
        <p:txBody>
          <a:bodyPr wrap="square" rtlCol="0">
            <a:spAutoFit/>
          </a:bodyPr>
          <a:lstStyle/>
          <a:p>
            <a:r>
              <a:rPr lang="zh-CN" altLang="en-US" sz="12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173"/>
          <p:cNvSpPr txBox="1"/>
          <p:nvPr/>
        </p:nvSpPr>
        <p:spPr>
          <a:xfrm>
            <a:off x="9743281" y="4649502"/>
            <a:ext cx="1692580" cy="830997"/>
          </a:xfrm>
          <a:prstGeom prst="rect">
            <a:avLst/>
          </a:prstGeom>
          <a:noFill/>
        </p:spPr>
        <p:txBody>
          <a:bodyPr wrap="square" rtlCol="0">
            <a:spAutoFit/>
          </a:bodyPr>
          <a:lstStyle/>
          <a:p>
            <a:r>
              <a:rPr lang="zh-CN" altLang="en-US" sz="12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6" presetClass="entr" presetSubtype="4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outHorizontal)">
                                      <p:cBhvr>
                                        <p:cTn id="29" dur="500"/>
                                        <p:tgtEl>
                                          <p:spTgt spid="14"/>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16" presetClass="entr" presetSubtype="42"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outHorizontal)">
                                      <p:cBhvr>
                                        <p:cTn id="51" dur="500"/>
                                        <p:tgtEl>
                                          <p:spTgt spid="15"/>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anim calcmode="lin" valueType="num">
                                      <p:cBhvr>
                                        <p:cTn id="62" dur="500" fill="hold"/>
                                        <p:tgtEl>
                                          <p:spTgt spid="21"/>
                                        </p:tgtEl>
                                        <p:attrNameLst>
                                          <p:attrName>ppt_x</p:attrName>
                                        </p:attrNameLst>
                                      </p:cBhvr>
                                      <p:tavLst>
                                        <p:tav tm="0">
                                          <p:val>
                                            <p:strVal val="#ppt_x"/>
                                          </p:val>
                                        </p:tav>
                                        <p:tav tm="100000">
                                          <p:val>
                                            <p:strVal val="#ppt_x"/>
                                          </p:val>
                                        </p:tav>
                                      </p:tavLst>
                                    </p:anim>
                                    <p:anim calcmode="lin" valueType="num">
                                      <p:cBhvr>
                                        <p:cTn id="63" dur="5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Graphic spid="16" grpId="0">
        <p:bldAsOne/>
      </p:bldGraphic>
      <p:bldGraphic spid="17" grpId="0">
        <p:bldAsOne/>
      </p:bldGraphic>
      <p:bldGraphic spid="18" grpId="0">
        <p:bldAsOne/>
      </p:bldGraphic>
      <p:bldP spid="12" grpId="0"/>
      <p:bldP spid="20" grpId="0"/>
      <p:bldP spid="21" grpId="0"/>
      <p:bldP spid="19"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2432548" y="1913467"/>
            <a:ext cx="2937537" cy="670984"/>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6762662" y="1913467"/>
            <a:ext cx="2937537" cy="670984"/>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2432548" y="4933951"/>
            <a:ext cx="2937537" cy="668867"/>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6762662" y="4933951"/>
            <a:ext cx="2937537" cy="668867"/>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82769" tIns="41384" rIns="82769" bIns="41384"/>
          <a:lstStyle/>
          <a:p>
            <a:endParaRPr lang="zh-CN" altLang="en-US" sz="2400">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823" y="3302000"/>
            <a:ext cx="12190355" cy="1043517"/>
          </a:xfrm>
          <a:prstGeom prst="rect">
            <a:avLst/>
          </a:prstGeom>
          <a:solidFill>
            <a:srgbClr val="D9D9D9"/>
          </a:solidFill>
          <a:ln w="9525">
            <a:noFill/>
            <a:miter lim="800000"/>
          </a:ln>
        </p:spPr>
        <p:txBody>
          <a:bodyPr lIns="82769" tIns="41384" rIns="82769" bIns="41384"/>
          <a:lstStyle/>
          <a:p>
            <a:endParaRPr lang="zh-CN" altLang="en-US" sz="1600" dirty="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4687539" y="3598336"/>
            <a:ext cx="2555629" cy="370899"/>
          </a:xfrm>
          <a:prstGeom prst="rect">
            <a:avLst/>
          </a:prstGeom>
          <a:noFill/>
          <a:ln w="9525">
            <a:noFill/>
            <a:miter lim="800000"/>
          </a:ln>
        </p:spPr>
        <p:txBody>
          <a:bodyPr wrap="none" lIns="82769" tIns="41384" rIns="82769" bIns="41384">
            <a:spAutoFit/>
          </a:bodyPr>
          <a:lstStyle/>
          <a:p>
            <a:r>
              <a:rPr lang="zh-CN" altLang="en-US" sz="1865" b="1" dirty="0">
                <a:solidFill>
                  <a:schemeClr val="bg1">
                    <a:lumMod val="50000"/>
                  </a:schemeClr>
                </a:solidFill>
                <a:latin typeface="微软雅黑" panose="020B0503020204020204" pitchFamily="34" charset="-122"/>
                <a:ea typeface="微软雅黑" panose="020B0503020204020204" pitchFamily="34" charset="-122"/>
              </a:rPr>
              <a:t>点击添加表述内容标题</a:t>
            </a:r>
          </a:p>
        </p:txBody>
      </p:sp>
      <p:grpSp>
        <p:nvGrpSpPr>
          <p:cNvPr id="2" name="组合 34"/>
          <p:cNvGrpSpPr/>
          <p:nvPr/>
        </p:nvGrpSpPr>
        <p:grpSpPr bwMode="auto">
          <a:xfrm>
            <a:off x="1924534" y="2519819"/>
            <a:ext cx="1044428" cy="1047379"/>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3" name="组合 37"/>
          <p:cNvGrpSpPr/>
          <p:nvPr/>
        </p:nvGrpSpPr>
        <p:grpSpPr bwMode="auto">
          <a:xfrm>
            <a:off x="1947521" y="3947015"/>
            <a:ext cx="1044428" cy="1047379"/>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4" name="组合 40"/>
          <p:cNvGrpSpPr/>
          <p:nvPr/>
        </p:nvGrpSpPr>
        <p:grpSpPr bwMode="auto">
          <a:xfrm>
            <a:off x="9136377" y="2548592"/>
            <a:ext cx="1045865" cy="1047379"/>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grpSp>
        <p:nvGrpSpPr>
          <p:cNvPr id="5" name="组合 43"/>
          <p:cNvGrpSpPr/>
          <p:nvPr/>
        </p:nvGrpSpPr>
        <p:grpSpPr bwMode="auto">
          <a:xfrm>
            <a:off x="9179475" y="3974352"/>
            <a:ext cx="1044428" cy="1047379"/>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6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054762" y="1504950"/>
            <a:ext cx="1591519" cy="329798"/>
          </a:xfrm>
          <a:prstGeom prst="rect">
            <a:avLst/>
          </a:prstGeom>
          <a:noFill/>
          <a:ln w="9525">
            <a:noFill/>
            <a:miter lim="800000"/>
          </a:ln>
        </p:spPr>
        <p:txBody>
          <a:bodyPr lIns="82769" tIns="41384" rIns="82769" bIns="41384">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987038" y="2025653"/>
            <a:ext cx="2344949" cy="576212"/>
          </a:xfrm>
          <a:prstGeom prst="rect">
            <a:avLst/>
          </a:prstGeom>
          <a:noFill/>
          <a:ln w="9525">
            <a:noFill/>
            <a:miter lim="800000"/>
          </a:ln>
        </p:spPr>
        <p:txBody>
          <a:bodyPr lIns="82769" tIns="41384" rIns="82769" bIns="41384">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671" y="1504950"/>
            <a:ext cx="1593635" cy="329798"/>
          </a:xfrm>
          <a:prstGeom prst="rect">
            <a:avLst/>
          </a:prstGeom>
          <a:noFill/>
          <a:ln w="9525">
            <a:noFill/>
            <a:miter lim="800000"/>
          </a:ln>
        </p:spPr>
        <p:txBody>
          <a:bodyPr lIns="82769" tIns="41384" rIns="82769" bIns="41384">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6769011" y="2025653"/>
            <a:ext cx="2344949" cy="576212"/>
          </a:xfrm>
          <a:prstGeom prst="rect">
            <a:avLst/>
          </a:prstGeom>
          <a:noFill/>
          <a:ln w="9525">
            <a:noFill/>
            <a:miter lim="800000"/>
          </a:ln>
        </p:spPr>
        <p:txBody>
          <a:bodyPr lIns="82769" tIns="41384" rIns="82769" bIns="41384">
            <a:spAutoFit/>
          </a:bodyPr>
          <a:lstStyle/>
          <a:p>
            <a:pPr algn="r"/>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762" y="5651501"/>
            <a:ext cx="1591519" cy="329798"/>
          </a:xfrm>
          <a:prstGeom prst="rect">
            <a:avLst/>
          </a:prstGeom>
          <a:noFill/>
          <a:ln w="9525">
            <a:noFill/>
            <a:miter lim="800000"/>
          </a:ln>
        </p:spPr>
        <p:txBody>
          <a:bodyPr lIns="82769" tIns="41384" rIns="82769" bIns="41384">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987038" y="4552953"/>
            <a:ext cx="2344949" cy="576212"/>
          </a:xfrm>
          <a:prstGeom prst="rect">
            <a:avLst/>
          </a:prstGeom>
          <a:noFill/>
          <a:ln w="9525">
            <a:noFill/>
            <a:miter lim="800000"/>
          </a:ln>
        </p:spPr>
        <p:txBody>
          <a:bodyPr lIns="82769" tIns="41384" rIns="82769" bIns="41384">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671" y="5651501"/>
            <a:ext cx="1593635" cy="329798"/>
          </a:xfrm>
          <a:prstGeom prst="rect">
            <a:avLst/>
          </a:prstGeom>
          <a:noFill/>
          <a:ln w="9525">
            <a:noFill/>
            <a:miter lim="800000"/>
          </a:ln>
        </p:spPr>
        <p:txBody>
          <a:bodyPr lIns="82769" tIns="41384" rIns="82769" bIns="41384">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6769011" y="4552953"/>
            <a:ext cx="2344949" cy="576212"/>
          </a:xfrm>
          <a:prstGeom prst="rect">
            <a:avLst/>
          </a:prstGeom>
          <a:noFill/>
          <a:ln w="9525">
            <a:noFill/>
            <a:miter lim="800000"/>
          </a:ln>
        </p:spPr>
        <p:txBody>
          <a:bodyPr lIns="82769" tIns="41384" rIns="82769" bIns="41384">
            <a:spAutoFit/>
          </a:bodyPr>
          <a:lstStyle/>
          <a:p>
            <a:pPr algn="r"/>
            <a:r>
              <a:rPr lang="zh-CN" altLang="en-US" sz="1065"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48159"/>
            <a:ext cx="12192000" cy="35929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348159"/>
            <a:ext cx="12192000" cy="3592945"/>
          </a:xfrm>
          <a:prstGeom prst="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67862" y="932660"/>
            <a:ext cx="1477626" cy="8309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60000"/>
                  <a:lumOff val="40000"/>
                </a:schemeClr>
              </a:solidFill>
            </a:endParaRPr>
          </a:p>
        </p:txBody>
      </p:sp>
      <p:sp>
        <p:nvSpPr>
          <p:cNvPr id="30" name="文本框 29"/>
          <p:cNvSpPr txBox="1"/>
          <p:nvPr/>
        </p:nvSpPr>
        <p:spPr>
          <a:xfrm>
            <a:off x="1108012" y="932660"/>
            <a:ext cx="1546523" cy="830997"/>
          </a:xfrm>
          <a:prstGeom prst="rect">
            <a:avLst/>
          </a:prstGeom>
          <a:noFill/>
        </p:spPr>
        <p:txBody>
          <a:bodyPr wrap="square" rtlCol="0">
            <a:spAutoFit/>
          </a:bodyPr>
          <a:lstStyle/>
          <a:p>
            <a:r>
              <a:rPr lang="en-US" altLang="zh-CN" sz="4800" dirty="0">
                <a:solidFill>
                  <a:schemeClr val="bg1"/>
                </a:solidFill>
              </a:rPr>
              <a:t>02</a:t>
            </a:r>
            <a:endParaRPr lang="zh-CN" altLang="en-US" sz="4800" dirty="0">
              <a:solidFill>
                <a:schemeClr val="bg1"/>
              </a:solidFill>
            </a:endParaRPr>
          </a:p>
        </p:txBody>
      </p:sp>
      <p:sp>
        <p:nvSpPr>
          <p:cNvPr id="53" name="文本框 52"/>
          <p:cNvSpPr txBox="1"/>
          <p:nvPr/>
        </p:nvSpPr>
        <p:spPr>
          <a:xfrm>
            <a:off x="594356" y="2013809"/>
            <a:ext cx="2060179" cy="769441"/>
          </a:xfrm>
          <a:prstGeom prst="rect">
            <a:avLst/>
          </a:prstGeom>
          <a:noFill/>
        </p:spPr>
        <p:txBody>
          <a:bodyPr wrap="none" rtlCol="0">
            <a:spAutoFit/>
          </a:bodyPr>
          <a:lstStyle/>
          <a:p>
            <a:r>
              <a:rPr lang="en-US" altLang="zh-CN" sz="4400" b="1" dirty="0">
                <a:solidFill>
                  <a:schemeClr val="bg1"/>
                </a:solidFill>
              </a:rPr>
              <a:t>PLEASE</a:t>
            </a:r>
            <a:endParaRPr lang="zh-CN" altLang="en-US" sz="4400" b="1" dirty="0">
              <a:solidFill>
                <a:schemeClr val="bg1"/>
              </a:solidFill>
            </a:endParaRPr>
          </a:p>
        </p:txBody>
      </p:sp>
      <p:sp>
        <p:nvSpPr>
          <p:cNvPr id="54" name="文本框 53"/>
          <p:cNvSpPr txBox="1"/>
          <p:nvPr/>
        </p:nvSpPr>
        <p:spPr>
          <a:xfrm>
            <a:off x="579392" y="2644750"/>
            <a:ext cx="2638864" cy="646331"/>
          </a:xfrm>
          <a:prstGeom prst="rect">
            <a:avLst/>
          </a:prstGeom>
          <a:noFill/>
        </p:spPr>
        <p:txBody>
          <a:bodyPr wrap="none" rtlCol="0">
            <a:spAutoFit/>
          </a:bodyPr>
          <a:lstStyle/>
          <a:p>
            <a:r>
              <a:rPr lang="en-US" altLang="zh-CN" sz="3600" b="1" dirty="0">
                <a:solidFill>
                  <a:schemeClr val="bg1"/>
                </a:solidFill>
              </a:rPr>
              <a:t>ADD  YOUR</a:t>
            </a:r>
            <a:endParaRPr lang="zh-CN" altLang="en-US" sz="3600" b="1" dirty="0">
              <a:solidFill>
                <a:schemeClr val="bg1"/>
              </a:solidFill>
            </a:endParaRPr>
          </a:p>
        </p:txBody>
      </p:sp>
      <p:sp>
        <p:nvSpPr>
          <p:cNvPr id="55" name="文本框 54"/>
          <p:cNvSpPr txBox="1"/>
          <p:nvPr/>
        </p:nvSpPr>
        <p:spPr>
          <a:xfrm>
            <a:off x="585120" y="3060340"/>
            <a:ext cx="1914307" cy="1015663"/>
          </a:xfrm>
          <a:prstGeom prst="rect">
            <a:avLst/>
          </a:prstGeom>
          <a:noFill/>
        </p:spPr>
        <p:txBody>
          <a:bodyPr wrap="none" rtlCol="0">
            <a:spAutoFit/>
          </a:bodyPr>
          <a:lstStyle/>
          <a:p>
            <a:r>
              <a:rPr lang="en-US" altLang="zh-CN" sz="6000" dirty="0">
                <a:solidFill>
                  <a:schemeClr val="accent5">
                    <a:lumMod val="60000"/>
                    <a:lumOff val="40000"/>
                  </a:schemeClr>
                </a:solidFill>
              </a:rPr>
              <a:t>TITLE</a:t>
            </a:r>
            <a:endParaRPr lang="zh-CN" altLang="en-US" sz="6000" dirty="0">
              <a:solidFill>
                <a:schemeClr val="accent5">
                  <a:lumMod val="60000"/>
                  <a:lumOff val="40000"/>
                </a:schemeClr>
              </a:solidFill>
            </a:endParaRPr>
          </a:p>
        </p:txBody>
      </p:sp>
      <p:sp>
        <p:nvSpPr>
          <p:cNvPr id="56" name="文本框 55"/>
          <p:cNvSpPr txBox="1"/>
          <p:nvPr/>
        </p:nvSpPr>
        <p:spPr>
          <a:xfrm>
            <a:off x="4353229" y="2644749"/>
            <a:ext cx="3877985" cy="646331"/>
          </a:xfrm>
          <a:prstGeom prst="rect">
            <a:avLst/>
          </a:prstGeom>
          <a:noFill/>
        </p:spPr>
        <p:txBody>
          <a:bodyPr wrap="none" rtlCol="0">
            <a:spAutoFit/>
          </a:bodyPr>
          <a:lstStyle/>
          <a:p>
            <a:r>
              <a:rPr lang="zh-CN" altLang="en-US" sz="3600" dirty="0">
                <a:solidFill>
                  <a:schemeClr val="bg1"/>
                </a:solidFill>
              </a:rPr>
              <a:t>输入第一部分标题</a:t>
            </a:r>
          </a:p>
        </p:txBody>
      </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2" grpId="0" animBg="1"/>
      <p:bldP spid="30"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6"/>
          <p:cNvGrpSpPr/>
          <p:nvPr/>
        </p:nvGrpSpPr>
        <p:grpSpPr bwMode="auto">
          <a:xfrm>
            <a:off x="1636429" y="-16743"/>
            <a:ext cx="5246928" cy="6874556"/>
            <a:chOff x="694895" y="-12700"/>
            <a:chExt cx="4833397" cy="5156200"/>
          </a:xfrm>
        </p:grpSpPr>
        <p:sp>
          <p:nvSpPr>
            <p:cNvPr id="50" name="任意多边形 49"/>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2"/>
          <p:cNvGrpSpPr/>
          <p:nvPr/>
        </p:nvGrpSpPr>
        <p:grpSpPr bwMode="auto">
          <a:xfrm>
            <a:off x="1486153" y="1344201"/>
            <a:ext cx="6011003" cy="4954844"/>
            <a:chOff x="5019675" y="1520189"/>
            <a:chExt cx="3567114" cy="2941321"/>
          </a:xfrm>
        </p:grpSpPr>
        <p:pic>
          <p:nvPicPr>
            <p:cNvPr id="28681"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675" y="1520189"/>
              <a:ext cx="3567114" cy="294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任意多边形 24"/>
            <p:cNvSpPr/>
            <p:nvPr/>
          </p:nvSpPr>
          <p:spPr>
            <a:xfrm>
              <a:off x="5206823" y="1701116"/>
              <a:ext cx="3175234" cy="1791681"/>
            </a:xfrm>
            <a:custGeom>
              <a:avLst/>
              <a:gdLst>
                <a:gd name="connsiteX0" fmla="*/ 0 w 3175000"/>
                <a:gd name="connsiteY0" fmla="*/ 0 h 1790700"/>
                <a:gd name="connsiteX1" fmla="*/ 3175000 w 3175000"/>
                <a:gd name="connsiteY1" fmla="*/ 0 h 1790700"/>
                <a:gd name="connsiteX2" fmla="*/ 3175000 w 3175000"/>
                <a:gd name="connsiteY2" fmla="*/ 1790700 h 1790700"/>
                <a:gd name="connsiteX3" fmla="*/ 12700 w 3175000"/>
                <a:gd name="connsiteY3" fmla="*/ 1790700 h 1790700"/>
                <a:gd name="connsiteX4" fmla="*/ 0 w 31750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790700">
                  <a:moveTo>
                    <a:pt x="0" y="0"/>
                  </a:moveTo>
                  <a:lnTo>
                    <a:pt x="3175000" y="0"/>
                  </a:lnTo>
                  <a:lnTo>
                    <a:pt x="3175000" y="1790700"/>
                  </a:lnTo>
                  <a:lnTo>
                    <a:pt x="12700" y="1790700"/>
                  </a:lnTo>
                  <a:cubicBezTo>
                    <a:pt x="8467" y="1193800"/>
                    <a:pt x="4233" y="596900"/>
                    <a:pt x="0"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7"/>
          <p:cNvGrpSpPr/>
          <p:nvPr/>
        </p:nvGrpSpPr>
        <p:grpSpPr bwMode="auto">
          <a:xfrm>
            <a:off x="7802644" y="1876710"/>
            <a:ext cx="3618700" cy="1272835"/>
            <a:chOff x="2989866" y="602136"/>
            <a:chExt cx="2462008" cy="954815"/>
          </a:xfrm>
        </p:grpSpPr>
        <p:sp>
          <p:nvSpPr>
            <p:cNvPr id="24" name="文本框 66"/>
            <p:cNvSpPr txBox="1">
              <a:spLocks noChangeArrowheads="1"/>
            </p:cNvSpPr>
            <p:nvPr/>
          </p:nvSpPr>
          <p:spPr bwMode="auto">
            <a:xfrm>
              <a:off x="2989866" y="898949"/>
              <a:ext cx="2462008" cy="6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13"/>
            <p:cNvSpPr txBox="1">
              <a:spLocks noChangeArrowheads="1"/>
            </p:cNvSpPr>
            <p:nvPr/>
          </p:nvSpPr>
          <p:spPr bwMode="auto">
            <a:xfrm>
              <a:off x="3034635" y="602136"/>
              <a:ext cx="931385" cy="1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52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20" name="组合 7"/>
          <p:cNvGrpSpPr/>
          <p:nvPr/>
        </p:nvGrpSpPr>
        <p:grpSpPr bwMode="auto">
          <a:xfrm>
            <a:off x="7802644" y="3976158"/>
            <a:ext cx="3618700" cy="1272835"/>
            <a:chOff x="2989866" y="602136"/>
            <a:chExt cx="2462008" cy="954815"/>
          </a:xfrm>
        </p:grpSpPr>
        <p:sp>
          <p:nvSpPr>
            <p:cNvPr id="21" name="文本框 66"/>
            <p:cNvSpPr txBox="1">
              <a:spLocks noChangeArrowheads="1"/>
            </p:cNvSpPr>
            <p:nvPr/>
          </p:nvSpPr>
          <p:spPr bwMode="auto">
            <a:xfrm>
              <a:off x="2989866" y="898949"/>
              <a:ext cx="2462008" cy="6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76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13"/>
            <p:cNvSpPr txBox="1">
              <a:spLocks noChangeArrowheads="1"/>
            </p:cNvSpPr>
            <p:nvPr/>
          </p:nvSpPr>
          <p:spPr bwMode="auto">
            <a:xfrm>
              <a:off x="3034635" y="602136"/>
              <a:ext cx="931385" cy="1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52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wipe/>
      </p:transition>
    </mc:Choice>
    <mc:Fallback xmlns="">
      <p:transition spd="slow"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鲍鱼素材https://baoyusucai.taobao.com/">
  <a:themeElements>
    <a:clrScheme name="自定义 32">
      <a:dk1>
        <a:sysClr val="windowText" lastClr="000000"/>
      </a:dk1>
      <a:lt1>
        <a:sysClr val="window" lastClr="FFFFFF"/>
      </a:lt1>
      <a:dk2>
        <a:srgbClr val="44546A"/>
      </a:dk2>
      <a:lt2>
        <a:srgbClr val="E7E6E6"/>
      </a:lt2>
      <a:accent1>
        <a:srgbClr val="85C0FB"/>
      </a:accent1>
      <a:accent2>
        <a:srgbClr val="48A1FA"/>
      </a:accent2>
      <a:accent3>
        <a:srgbClr val="A5A5A5"/>
      </a:accent3>
      <a:accent4>
        <a:srgbClr val="70B6FC"/>
      </a:accent4>
      <a:accent5>
        <a:srgbClr val="85C0FB"/>
      </a:accent5>
      <a:accent6>
        <a:srgbClr val="7B7B7B"/>
      </a:accent6>
      <a:hlink>
        <a:srgbClr val="9CC3E5"/>
      </a:hlink>
      <a:folHlink>
        <a:srgbClr val="75707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2718</Words>
  <Application>Microsoft Office PowerPoint</Application>
  <PresentationFormat>宽屏</PresentationFormat>
  <Paragraphs>256</Paragraphs>
  <Slides>24</Slides>
  <Notes>17</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Gill Sans</vt:lpstr>
      <vt:lpstr>Lato</vt:lpstr>
      <vt:lpstr>Lato Bold</vt:lpstr>
      <vt:lpstr>Lato Regular</vt:lpstr>
      <vt:lpstr>Open Sans</vt:lpstr>
      <vt:lpstr>等线</vt:lpstr>
      <vt:lpstr>等线 Light</vt:lpstr>
      <vt:lpstr>微软雅黑</vt:lpstr>
      <vt:lpstr>Agency FB</vt:lpstr>
      <vt:lpstr>Arial</vt:lpstr>
      <vt:lpstr>Calibri</vt:lpstr>
      <vt:lpstr>Century Gothic</vt:lpstr>
      <vt:lpstr>Lato Light</vt:lpstr>
      <vt:lpstr>鲍鱼素材https://baoyusucai.taobao.com/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cp:revision>
  <dcterms:created xsi:type="dcterms:W3CDTF">2017-11-16T08:33:00Z</dcterms:created>
  <dcterms:modified xsi:type="dcterms:W3CDTF">2021-01-06T01:21:52Z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