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9.xml" ContentType="application/vnd.openxmlformats-officedocument.presentationml.notesSlide+xml"/>
  <Override PartName="/ppt/tags/tag36.xml" ContentType="application/vnd.openxmlformats-officedocument.presentationml.tags+xml"/>
  <Override PartName="/ppt/notesSlides/notesSlide10.xml" ContentType="application/vnd.openxmlformats-officedocument.presentationml.notesSlide+xml"/>
  <Override PartName="/ppt/tags/tag37.xml" ContentType="application/vnd.openxmlformats-officedocument.presentationml.tags+xml"/>
  <Override PartName="/ppt/notesSlides/notesSlide11.xml" ContentType="application/vnd.openxmlformats-officedocument.presentationml.notesSlide+xml"/>
  <Override PartName="/ppt/tags/tag3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9.xml" ContentType="application/vnd.openxmlformats-officedocument.presentationml.tags+xml"/>
  <Override PartName="/ppt/notesSlides/notesSlide14.xml" ContentType="application/vnd.openxmlformats-officedocument.presentationml.notesSlide+xml"/>
  <Override PartName="/ppt/tags/tag40.xml" ContentType="application/vnd.openxmlformats-officedocument.presentationml.tags+xml"/>
  <Override PartName="/ppt/notesSlides/notesSlide15.xml" ContentType="application/vnd.openxmlformats-officedocument.presentationml.notesSlide+xml"/>
  <Override PartName="/ppt/tags/tag41.xml" ContentType="application/vnd.openxmlformats-officedocument.presentationml.tags+xml"/>
  <Override PartName="/ppt/notesSlides/notesSlide16.xml" ContentType="application/vnd.openxmlformats-officedocument.presentationml.notesSlide+xml"/>
  <Override PartName="/ppt/tags/tag42.xml" ContentType="application/vnd.openxmlformats-officedocument.presentationml.tags+xml"/>
  <Override PartName="/ppt/notesSlides/notesSlide17.xml" ContentType="application/vnd.openxmlformats-officedocument.presentationml.notesSlide+xml"/>
  <Override PartName="/ppt/tags/tag4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44.xml" ContentType="application/vnd.openxmlformats-officedocument.presentationml.tags+xml"/>
  <Override PartName="/ppt/notesSlides/notesSlide20.xml" ContentType="application/vnd.openxmlformats-officedocument.presentationml.notesSlide+xml"/>
  <Override PartName="/ppt/tags/tag45.xml" ContentType="application/vnd.openxmlformats-officedocument.presentationml.tags+xml"/>
  <Override PartName="/ppt/notesSlides/notesSlide21.xml" ContentType="application/vnd.openxmlformats-officedocument.presentationml.notesSlide+xml"/>
  <Override PartName="/ppt/tags/tag46.xml" ContentType="application/vnd.openxmlformats-officedocument.presentationml.tags+xml"/>
  <Override PartName="/ppt/notesSlides/notesSlide22.xml" ContentType="application/vnd.openxmlformats-officedocument.presentationml.notesSlide+xml"/>
  <Override PartName="/ppt/tags/tag47.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6"/>
  </p:notesMasterIdLst>
  <p:handoutMasterIdLst>
    <p:handoutMasterId r:id="rId27"/>
  </p:handoutMasterIdLst>
  <p:sldIdLst>
    <p:sldId id="9997" r:id="rId2"/>
    <p:sldId id="9998" r:id="rId3"/>
    <p:sldId id="9999" r:id="rId4"/>
    <p:sldId id="10003" r:id="rId5"/>
    <p:sldId id="10004" r:id="rId6"/>
    <p:sldId id="10005" r:id="rId7"/>
    <p:sldId id="10006" r:id="rId8"/>
    <p:sldId id="10020" r:id="rId9"/>
    <p:sldId id="10007" r:id="rId10"/>
    <p:sldId id="10008" r:id="rId11"/>
    <p:sldId id="10009" r:id="rId12"/>
    <p:sldId id="10010" r:id="rId13"/>
    <p:sldId id="10021" r:id="rId14"/>
    <p:sldId id="10011" r:id="rId15"/>
    <p:sldId id="10012" r:id="rId16"/>
    <p:sldId id="10013" r:id="rId17"/>
    <p:sldId id="10014" r:id="rId18"/>
    <p:sldId id="10015" r:id="rId19"/>
    <p:sldId id="10022" r:id="rId20"/>
    <p:sldId id="10016" r:id="rId21"/>
    <p:sldId id="10017" r:id="rId22"/>
    <p:sldId id="10018" r:id="rId23"/>
    <p:sldId id="10019" r:id="rId24"/>
    <p:sldId id="10023" r:id="rId25"/>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pos="4050">
          <p15:clr>
            <a:srgbClr val="A4A3A4"/>
          </p15:clr>
        </p15:guide>
        <p15:guide id="2" orient="horz" pos="3775">
          <p15:clr>
            <a:srgbClr val="A4A3A4"/>
          </p15:clr>
        </p15:guide>
        <p15:guide id="3" pos="7588">
          <p15:clr>
            <a:srgbClr val="A4A3A4"/>
          </p15:clr>
        </p15:guide>
        <p15:guide id="4" pos="37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0011"/>
    <a:srgbClr val="3E0015"/>
    <a:srgbClr val="A81B31"/>
    <a:srgbClr val="6F4E45"/>
    <a:srgbClr val="B08A7F"/>
    <a:srgbClr val="B08A7D"/>
    <a:srgbClr val="7F5545"/>
    <a:srgbClr val="000002"/>
    <a:srgbClr val="59456A"/>
    <a:srgbClr val="3E3E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17" autoAdjust="0"/>
    <p:restoredTop sz="96340" autoAdjust="0"/>
  </p:normalViewPr>
  <p:slideViewPr>
    <p:cSldViewPr>
      <p:cViewPr varScale="1">
        <p:scale>
          <a:sx n="104" d="100"/>
          <a:sy n="104" d="100"/>
        </p:scale>
        <p:origin x="516" y="102"/>
      </p:cViewPr>
      <p:guideLst>
        <p:guide pos="4050"/>
        <p:guide orient="horz" pos="3775"/>
        <p:guide pos="7588"/>
        <p:guide pos="376"/>
      </p:guideLst>
    </p:cSldViewPr>
  </p:slideViewPr>
  <p:outlineViewPr>
    <p:cViewPr>
      <p:scale>
        <a:sx n="100" d="100"/>
        <a:sy n="100" d="100"/>
      </p:scale>
      <p:origin x="0" y="-930"/>
    </p:cViewPr>
  </p:outlineViewPr>
  <p:notesTextViewPr>
    <p:cViewPr>
      <p:scale>
        <a:sx n="66" d="100"/>
        <a:sy n="66" d="100"/>
      </p:scale>
      <p:origin x="0" y="0"/>
    </p:cViewPr>
  </p:notesTextViewPr>
  <p:sorterViewPr>
    <p:cViewPr>
      <p:scale>
        <a:sx n="66" d="100"/>
        <a:sy n="66" d="100"/>
      </p:scale>
      <p:origin x="0" y="0"/>
    </p:cViewPr>
  </p:sorterViewPr>
  <p:notesViewPr>
    <p:cSldViewPr>
      <p:cViewPr varScale="1">
        <p:scale>
          <a:sx n="83" d="100"/>
          <a:sy n="83"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153616317655"/>
          <c:y val="0"/>
          <c:w val="0.59487471248147505"/>
          <c:h val="0.87732340211975002"/>
        </c:manualLayout>
      </c:layout>
      <c:doughnutChart>
        <c:varyColors val="1"/>
        <c:ser>
          <c:idx val="0"/>
          <c:order val="0"/>
          <c:tx>
            <c:strRef>
              <c:f>Sheet1!$B$1</c:f>
              <c:strCache>
                <c:ptCount val="1"/>
                <c:pt idx="0">
                  <c:v>销售额</c:v>
                </c:pt>
              </c:strCache>
            </c:strRef>
          </c:tx>
          <c:spPr>
            <a:ln>
              <a:noFill/>
            </a:ln>
          </c:spPr>
          <c:dPt>
            <c:idx val="0"/>
            <c:bubble3D val="0"/>
            <c:spPr>
              <a:solidFill>
                <a:schemeClr val="accent1"/>
              </a:solidFill>
              <a:ln w="25337">
                <a:noFill/>
              </a:ln>
            </c:spPr>
            <c:extLst>
              <c:ext xmlns:c16="http://schemas.microsoft.com/office/drawing/2014/chart" uri="{C3380CC4-5D6E-409C-BE32-E72D297353CC}">
                <c16:uniqueId val="{00000001-2840-4746-BDAC-1E7F5FC3A082}"/>
              </c:ext>
            </c:extLst>
          </c:dPt>
          <c:dPt>
            <c:idx val="1"/>
            <c:bubble3D val="0"/>
            <c:spPr>
              <a:pattFill prst="dkDnDiag">
                <a:fgClr>
                  <a:srgbClr val="D0CECE"/>
                </a:fgClr>
                <a:bgClr>
                  <a:srgbClr val="FFFFFF"/>
                </a:bgClr>
              </a:pattFill>
              <a:ln w="25337">
                <a:noFill/>
              </a:ln>
            </c:spPr>
            <c:extLst>
              <c:ext xmlns:c16="http://schemas.microsoft.com/office/drawing/2014/chart" uri="{C3380CC4-5D6E-409C-BE32-E72D297353CC}">
                <c16:uniqueId val="{00000003-2840-4746-BDAC-1E7F5FC3A082}"/>
              </c:ext>
            </c:extLst>
          </c:dPt>
          <c:cat>
            <c:strRef>
              <c:f>Sheet1!$A$2:$A$3</c:f>
              <c:strCache>
                <c:ptCount val="2"/>
                <c:pt idx="0">
                  <c:v>第一季度</c:v>
                </c:pt>
                <c:pt idx="1">
                  <c:v>第二季度</c:v>
                </c:pt>
              </c:strCache>
            </c:strRef>
          </c:cat>
          <c:val>
            <c:numRef>
              <c:f>Sheet1!$B$2:$B$3</c:f>
              <c:numCache>
                <c:formatCode>General</c:formatCode>
                <c:ptCount val="2"/>
                <c:pt idx="0">
                  <c:v>8.1999999999999993</c:v>
                </c:pt>
                <c:pt idx="1">
                  <c:v>5</c:v>
                </c:pt>
              </c:numCache>
            </c:numRef>
          </c:val>
          <c:extLst>
            <c:ext xmlns:c16="http://schemas.microsoft.com/office/drawing/2014/chart" uri="{C3380CC4-5D6E-409C-BE32-E72D297353CC}">
              <c16:uniqueId val="{00000004-2840-4746-BDAC-1E7F5FC3A082}"/>
            </c:ext>
          </c:extLst>
        </c:ser>
        <c:dLbls>
          <c:showLegendKey val="0"/>
          <c:showVal val="0"/>
          <c:showCatName val="0"/>
          <c:showSerName val="0"/>
          <c:showPercent val="0"/>
          <c:showBubbleSize val="0"/>
          <c:showLeaderLines val="1"/>
        </c:dLbls>
        <c:firstSliceAng val="0"/>
        <c:holeSize val="82"/>
      </c:doughnutChart>
      <c:spPr>
        <a:noFill/>
        <a:ln w="25337">
          <a:noFill/>
        </a:ln>
      </c:spPr>
    </c:plotArea>
    <c:plotVisOnly val="1"/>
    <c:dispBlanksAs val="zero"/>
    <c:showDLblsOverMax val="0"/>
  </c:chart>
  <c:spPr>
    <a:noFill/>
    <a:ln>
      <a:noFill/>
    </a:ln>
    <a:effectLst/>
  </c:spPr>
  <c:txPr>
    <a:bodyPr/>
    <a:lstStyle/>
    <a:p>
      <a:pPr>
        <a:defRPr lang="zh-CN">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153616317655"/>
          <c:y val="0"/>
          <c:w val="0.59487471248147505"/>
          <c:h val="0.87732340211975002"/>
        </c:manualLayout>
      </c:layout>
      <c:doughnutChart>
        <c:varyColors val="1"/>
        <c:ser>
          <c:idx val="0"/>
          <c:order val="0"/>
          <c:tx>
            <c:strRef>
              <c:f>Sheet1!$B$1</c:f>
              <c:strCache>
                <c:ptCount val="1"/>
                <c:pt idx="0">
                  <c:v>销售额</c:v>
                </c:pt>
              </c:strCache>
            </c:strRef>
          </c:tx>
          <c:spPr>
            <a:ln>
              <a:noFill/>
            </a:ln>
          </c:spPr>
          <c:dPt>
            <c:idx val="0"/>
            <c:bubble3D val="0"/>
            <c:spPr>
              <a:solidFill>
                <a:schemeClr val="accent2"/>
              </a:solidFill>
              <a:ln w="25327">
                <a:noFill/>
              </a:ln>
            </c:spPr>
            <c:extLst>
              <c:ext xmlns:c16="http://schemas.microsoft.com/office/drawing/2014/chart" uri="{C3380CC4-5D6E-409C-BE32-E72D297353CC}">
                <c16:uniqueId val="{00000001-4397-4793-A673-E5DA4189CB8B}"/>
              </c:ext>
            </c:extLst>
          </c:dPt>
          <c:dPt>
            <c:idx val="1"/>
            <c:bubble3D val="0"/>
            <c:spPr>
              <a:pattFill prst="dkDnDiag">
                <a:fgClr>
                  <a:srgbClr val="D0CECE"/>
                </a:fgClr>
                <a:bgClr>
                  <a:srgbClr val="FFFFFF"/>
                </a:bgClr>
              </a:pattFill>
              <a:ln w="25327">
                <a:noFill/>
              </a:ln>
            </c:spPr>
            <c:extLst>
              <c:ext xmlns:c16="http://schemas.microsoft.com/office/drawing/2014/chart" uri="{C3380CC4-5D6E-409C-BE32-E72D297353CC}">
                <c16:uniqueId val="{00000003-4397-4793-A673-E5DA4189CB8B}"/>
              </c:ext>
            </c:extLst>
          </c:dPt>
          <c:cat>
            <c:strRef>
              <c:f>Sheet1!$A$2:$A$3</c:f>
              <c:strCache>
                <c:ptCount val="2"/>
                <c:pt idx="0">
                  <c:v>第一季度</c:v>
                </c:pt>
                <c:pt idx="1">
                  <c:v>第二季度</c:v>
                </c:pt>
              </c:strCache>
            </c:strRef>
          </c:cat>
          <c:val>
            <c:numRef>
              <c:f>Sheet1!$B$2:$B$3</c:f>
              <c:numCache>
                <c:formatCode>General</c:formatCode>
                <c:ptCount val="2"/>
                <c:pt idx="0">
                  <c:v>8.1999999999999993</c:v>
                </c:pt>
                <c:pt idx="1">
                  <c:v>3.2</c:v>
                </c:pt>
              </c:numCache>
            </c:numRef>
          </c:val>
          <c:extLst>
            <c:ext xmlns:c16="http://schemas.microsoft.com/office/drawing/2014/chart" uri="{C3380CC4-5D6E-409C-BE32-E72D297353CC}">
              <c16:uniqueId val="{00000004-4397-4793-A673-E5DA4189CB8B}"/>
            </c:ext>
          </c:extLst>
        </c:ser>
        <c:dLbls>
          <c:showLegendKey val="0"/>
          <c:showVal val="0"/>
          <c:showCatName val="0"/>
          <c:showSerName val="0"/>
          <c:showPercent val="0"/>
          <c:showBubbleSize val="0"/>
          <c:showLeaderLines val="1"/>
        </c:dLbls>
        <c:firstSliceAng val="0"/>
        <c:holeSize val="82"/>
      </c:doughnutChart>
      <c:spPr>
        <a:noFill/>
        <a:ln w="25327">
          <a:noFill/>
        </a:ln>
      </c:spPr>
    </c:plotArea>
    <c:plotVisOnly val="1"/>
    <c:dispBlanksAs val="zero"/>
    <c:showDLblsOverMax val="0"/>
  </c:chart>
  <c:spPr>
    <a:noFill/>
    <a:ln>
      <a:noFill/>
    </a:ln>
    <a:effectLst/>
  </c:spPr>
  <c:txPr>
    <a:bodyPr/>
    <a:lstStyle/>
    <a:p>
      <a:pPr>
        <a:defRPr lang="zh-CN">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153616317655"/>
          <c:y val="0"/>
          <c:w val="0.59487471248147505"/>
          <c:h val="0.87732340211975002"/>
        </c:manualLayout>
      </c:layout>
      <c:doughnutChart>
        <c:varyColors val="1"/>
        <c:ser>
          <c:idx val="0"/>
          <c:order val="0"/>
          <c:tx>
            <c:strRef>
              <c:f>Sheet1!$B$1</c:f>
              <c:strCache>
                <c:ptCount val="1"/>
                <c:pt idx="0">
                  <c:v>销售额</c:v>
                </c:pt>
              </c:strCache>
            </c:strRef>
          </c:tx>
          <c:spPr>
            <a:ln>
              <a:noFill/>
            </a:ln>
          </c:spPr>
          <c:dPt>
            <c:idx val="0"/>
            <c:bubble3D val="0"/>
            <c:spPr>
              <a:solidFill>
                <a:schemeClr val="accent3"/>
              </a:solidFill>
              <a:ln w="25337">
                <a:noFill/>
              </a:ln>
            </c:spPr>
            <c:extLst>
              <c:ext xmlns:c16="http://schemas.microsoft.com/office/drawing/2014/chart" uri="{C3380CC4-5D6E-409C-BE32-E72D297353CC}">
                <c16:uniqueId val="{00000001-992F-4897-BC44-29DDFA79FA13}"/>
              </c:ext>
            </c:extLst>
          </c:dPt>
          <c:dPt>
            <c:idx val="1"/>
            <c:bubble3D val="0"/>
            <c:spPr>
              <a:pattFill prst="dkDnDiag">
                <a:fgClr>
                  <a:srgbClr val="D0CECE"/>
                </a:fgClr>
                <a:bgClr>
                  <a:srgbClr val="FFFFFF"/>
                </a:bgClr>
              </a:pattFill>
              <a:ln w="25337">
                <a:noFill/>
              </a:ln>
            </c:spPr>
            <c:extLst>
              <c:ext xmlns:c16="http://schemas.microsoft.com/office/drawing/2014/chart" uri="{C3380CC4-5D6E-409C-BE32-E72D297353CC}">
                <c16:uniqueId val="{00000003-992F-4897-BC44-29DDFA79FA13}"/>
              </c:ext>
            </c:extLst>
          </c:dPt>
          <c:cat>
            <c:strRef>
              <c:f>Sheet1!$A$2:$A$3</c:f>
              <c:strCache>
                <c:ptCount val="2"/>
                <c:pt idx="0">
                  <c:v>第一季度</c:v>
                </c:pt>
                <c:pt idx="1">
                  <c:v>第二季度</c:v>
                </c:pt>
              </c:strCache>
            </c:strRef>
          </c:cat>
          <c:val>
            <c:numRef>
              <c:f>Sheet1!$B$2:$B$3</c:f>
              <c:numCache>
                <c:formatCode>General</c:formatCode>
                <c:ptCount val="2"/>
                <c:pt idx="0">
                  <c:v>5</c:v>
                </c:pt>
                <c:pt idx="1">
                  <c:v>1</c:v>
                </c:pt>
              </c:numCache>
            </c:numRef>
          </c:val>
          <c:extLst>
            <c:ext xmlns:c16="http://schemas.microsoft.com/office/drawing/2014/chart" uri="{C3380CC4-5D6E-409C-BE32-E72D297353CC}">
              <c16:uniqueId val="{00000004-992F-4897-BC44-29DDFA79FA13}"/>
            </c:ext>
          </c:extLst>
        </c:ser>
        <c:dLbls>
          <c:showLegendKey val="0"/>
          <c:showVal val="0"/>
          <c:showCatName val="0"/>
          <c:showSerName val="0"/>
          <c:showPercent val="0"/>
          <c:showBubbleSize val="0"/>
          <c:showLeaderLines val="1"/>
        </c:dLbls>
        <c:firstSliceAng val="0"/>
        <c:holeSize val="82"/>
      </c:doughnutChart>
      <c:spPr>
        <a:noFill/>
        <a:ln w="25337">
          <a:noFill/>
        </a:ln>
      </c:spPr>
    </c:plotArea>
    <c:plotVisOnly val="1"/>
    <c:dispBlanksAs val="zero"/>
    <c:showDLblsOverMax val="0"/>
  </c:chart>
  <c:spPr>
    <a:noFill/>
    <a:ln>
      <a:noFill/>
    </a:ln>
    <a:effectLst/>
  </c:spPr>
  <c:txPr>
    <a:bodyPr/>
    <a:lstStyle/>
    <a:p>
      <a:pPr>
        <a:defRPr lang="zh-CN">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153616317655"/>
          <c:y val="0"/>
          <c:w val="0.59487471248147505"/>
          <c:h val="0.87732340211975002"/>
        </c:manualLayout>
      </c:layout>
      <c:doughnutChart>
        <c:varyColors val="1"/>
        <c:ser>
          <c:idx val="0"/>
          <c:order val="0"/>
          <c:tx>
            <c:strRef>
              <c:f>Sheet1!$B$1</c:f>
              <c:strCache>
                <c:ptCount val="1"/>
                <c:pt idx="0">
                  <c:v>销售额</c:v>
                </c:pt>
              </c:strCache>
            </c:strRef>
          </c:tx>
          <c:spPr>
            <a:ln>
              <a:noFill/>
            </a:ln>
          </c:spPr>
          <c:dPt>
            <c:idx val="0"/>
            <c:bubble3D val="0"/>
            <c:spPr>
              <a:solidFill>
                <a:schemeClr val="accent4"/>
              </a:solidFill>
              <a:ln w="25337">
                <a:noFill/>
              </a:ln>
            </c:spPr>
            <c:extLst>
              <c:ext xmlns:c16="http://schemas.microsoft.com/office/drawing/2014/chart" uri="{C3380CC4-5D6E-409C-BE32-E72D297353CC}">
                <c16:uniqueId val="{00000001-982B-4E7A-8C6C-3129B334E7DB}"/>
              </c:ext>
            </c:extLst>
          </c:dPt>
          <c:dPt>
            <c:idx val="1"/>
            <c:bubble3D val="0"/>
            <c:spPr>
              <a:pattFill prst="dkDnDiag">
                <a:fgClr>
                  <a:srgbClr val="D0CECE"/>
                </a:fgClr>
                <a:bgClr>
                  <a:srgbClr val="FFFFFF"/>
                </a:bgClr>
              </a:pattFill>
              <a:ln w="25337">
                <a:noFill/>
              </a:ln>
            </c:spPr>
            <c:extLst>
              <c:ext xmlns:c16="http://schemas.microsoft.com/office/drawing/2014/chart" uri="{C3380CC4-5D6E-409C-BE32-E72D297353CC}">
                <c16:uniqueId val="{00000003-982B-4E7A-8C6C-3129B334E7DB}"/>
              </c:ext>
            </c:extLst>
          </c:dPt>
          <c:cat>
            <c:strRef>
              <c:f>Sheet1!$A$2:$A$3</c:f>
              <c:strCache>
                <c:ptCount val="2"/>
                <c:pt idx="0">
                  <c:v>第一季度</c:v>
                </c:pt>
                <c:pt idx="1">
                  <c:v>第二季度</c:v>
                </c:pt>
              </c:strCache>
            </c:strRef>
          </c:cat>
          <c:val>
            <c:numRef>
              <c:f>Sheet1!$B$2:$B$3</c:f>
              <c:numCache>
                <c:formatCode>General</c:formatCode>
                <c:ptCount val="2"/>
                <c:pt idx="0">
                  <c:v>1</c:v>
                </c:pt>
                <c:pt idx="1">
                  <c:v>3.2</c:v>
                </c:pt>
              </c:numCache>
            </c:numRef>
          </c:val>
          <c:extLst>
            <c:ext xmlns:c16="http://schemas.microsoft.com/office/drawing/2014/chart" uri="{C3380CC4-5D6E-409C-BE32-E72D297353CC}">
              <c16:uniqueId val="{00000004-982B-4E7A-8C6C-3129B334E7DB}"/>
            </c:ext>
          </c:extLst>
        </c:ser>
        <c:dLbls>
          <c:showLegendKey val="0"/>
          <c:showVal val="0"/>
          <c:showCatName val="0"/>
          <c:showSerName val="0"/>
          <c:showPercent val="0"/>
          <c:showBubbleSize val="0"/>
          <c:showLeaderLines val="1"/>
        </c:dLbls>
        <c:firstSliceAng val="0"/>
        <c:holeSize val="82"/>
      </c:doughnutChart>
      <c:spPr>
        <a:noFill/>
        <a:ln w="25337">
          <a:noFill/>
        </a:ln>
      </c:spPr>
    </c:plotArea>
    <c:plotVisOnly val="1"/>
    <c:dispBlanksAs val="zero"/>
    <c:showDLblsOverMax val="0"/>
  </c:chart>
  <c:spPr>
    <a:noFill/>
    <a:ln>
      <a:noFill/>
    </a:ln>
    <a:effectLst/>
  </c:spPr>
  <c:txPr>
    <a:bodyPr/>
    <a:lstStyle/>
    <a:p>
      <a:pPr>
        <a:defRPr lang="zh-CN" b="1">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82DC41-9FED-4242-938F-B75468BC631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F1102C-FAD4-459D-8C7A-106E6431C5A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F1102C-FAD4-459D-8C7A-106E6431C5A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F1102C-FAD4-459D-8C7A-106E6431C5A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F12646-107E-4EAD-9573-39087FBC261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21</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82DC41-9FED-4242-938F-B75468BC6316}"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F1102C-FAD4-459D-8C7A-106E6431C5A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F1102C-FAD4-459D-8C7A-106E6431C5A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内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5000">
        <p14:switch dir="r"/>
      </p:transition>
    </mc:Choice>
    <mc:Fallback xmlns="">
      <p:transition spd="slow"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cSld>
  <p:clrMapOvr>
    <a:masterClrMapping/>
  </p:clrMapOvr>
  <p:transition spd="slow" advClick="0" advTm="0">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88D9A3C-EDB8-47A7-A89F-8B39791795A3}"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C07C4AA-064A-47A7-A070-FE09BE2412E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42938" y="6703596"/>
            <a:ext cx="3000375" cy="385072"/>
          </a:xfrm>
          <a:prstGeom prst="rect">
            <a:avLst/>
          </a:prstGeom>
        </p:spPr>
        <p:txBody>
          <a:bodyPr/>
          <a:lstStyle/>
          <a:p>
            <a:endParaRPr lang="zh-CN" altLang="en-US"/>
          </a:p>
        </p:txBody>
      </p:sp>
      <p:sp>
        <p:nvSpPr>
          <p:cNvPr id="3" name="页脚占位符 2"/>
          <p:cNvSpPr>
            <a:spLocks noGrp="1"/>
          </p:cNvSpPr>
          <p:nvPr>
            <p:ph type="ftr" sz="quarter" idx="11"/>
          </p:nvPr>
        </p:nvSpPr>
        <p:spPr>
          <a:xfrm>
            <a:off x="4393406" y="6703596"/>
            <a:ext cx="4071938" cy="385072"/>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12074228" y="6730823"/>
            <a:ext cx="577762" cy="385072"/>
          </a:xfrm>
          <a:prstGeom prst="rect">
            <a:avLst/>
          </a:prstGeom>
        </p:spPr>
        <p:txBody>
          <a:bodyPr/>
          <a:lstStyle/>
          <a:p>
            <a:fld id="{ECB62A96-75BD-4D1B-A9DE-49026C62D5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2021/1/6</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36.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3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4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tags" Target="../tags/tag4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4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43.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chart" Target="../charts/chart4.xml"/><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tags" Target="../tags/tag21.xml"/><Relationship Id="rId3" Type="http://schemas.openxmlformats.org/officeDocument/2006/relationships/tags" Target="../tags/tag6.xml"/><Relationship Id="rId21" Type="http://schemas.openxmlformats.org/officeDocument/2006/relationships/tags" Target="../tags/tag24.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5" Type="http://schemas.openxmlformats.org/officeDocument/2006/relationships/image" Target="../media/image5.png"/><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tags" Target="../tags/tag23.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24" Type="http://schemas.openxmlformats.org/officeDocument/2006/relationships/notesSlide" Target="../notesSlides/notesSlide7.xml"/><Relationship Id="rId5" Type="http://schemas.openxmlformats.org/officeDocument/2006/relationships/tags" Target="../tags/tag8.xml"/><Relationship Id="rId15" Type="http://schemas.openxmlformats.org/officeDocument/2006/relationships/tags" Target="../tags/tag18.xml"/><Relationship Id="rId23" Type="http://schemas.openxmlformats.org/officeDocument/2006/relationships/slideLayout" Target="../slideLayouts/slideLayout6.xml"/><Relationship Id="rId10" Type="http://schemas.openxmlformats.org/officeDocument/2006/relationships/tags" Target="../tags/tag13.xml"/><Relationship Id="rId19" Type="http://schemas.openxmlformats.org/officeDocument/2006/relationships/tags" Target="../tags/tag22.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tags" Target="../tags/tag25.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tags" Target="../tags/tag33.xml"/><Relationship Id="rId3" Type="http://schemas.openxmlformats.org/officeDocument/2006/relationships/tags" Target="../tags/tag28.xml"/><Relationship Id="rId7" Type="http://schemas.openxmlformats.org/officeDocument/2006/relationships/tags" Target="../tags/tag32.xml"/><Relationship Id="rId12" Type="http://schemas.openxmlformats.org/officeDocument/2006/relationships/notesSlide" Target="../notesSlides/notesSlide9.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slideLayout" Target="../slideLayouts/slideLayout1.xml"/><Relationship Id="rId5" Type="http://schemas.openxmlformats.org/officeDocument/2006/relationships/tags" Target="../tags/tag30.xml"/><Relationship Id="rId10" Type="http://schemas.openxmlformats.org/officeDocument/2006/relationships/tags" Target="../tags/tag35.xml"/><Relationship Id="rId4" Type="http://schemas.openxmlformats.org/officeDocument/2006/relationships/tags" Target="../tags/tag29.xml"/><Relationship Id="rId9" Type="http://schemas.openxmlformats.org/officeDocument/2006/relationships/tags" Target="../tags/tag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a:off x="353" y="-941"/>
            <a:ext cx="6948167" cy="7707325"/>
          </a:xfrm>
          <a:custGeom>
            <a:avLst/>
            <a:gdLst>
              <a:gd name="T0" fmla="*/ 0 w 4139"/>
              <a:gd name="T1" fmla="*/ 0 h 4591"/>
              <a:gd name="T2" fmla="*/ 3840 w 4139"/>
              <a:gd name="T3" fmla="*/ 0 h 4591"/>
              <a:gd name="T4" fmla="*/ 3804 w 4139"/>
              <a:gd name="T5" fmla="*/ 2488 h 4591"/>
              <a:gd name="T6" fmla="*/ 0 w 4139"/>
              <a:gd name="T7" fmla="*/ 4318 h 4591"/>
              <a:gd name="T8" fmla="*/ 0 w 4139"/>
              <a:gd name="T9" fmla="*/ 0 h 4591"/>
            </a:gdLst>
            <a:ahLst/>
            <a:cxnLst>
              <a:cxn ang="0">
                <a:pos x="T0" y="T1"/>
              </a:cxn>
              <a:cxn ang="0">
                <a:pos x="T2" y="T3"/>
              </a:cxn>
              <a:cxn ang="0">
                <a:pos x="T4" y="T5"/>
              </a:cxn>
              <a:cxn ang="0">
                <a:pos x="T6" y="T7"/>
              </a:cxn>
              <a:cxn ang="0">
                <a:pos x="T8" y="T9"/>
              </a:cxn>
            </a:cxnLst>
            <a:rect l="0" t="0" r="r" b="b"/>
            <a:pathLst>
              <a:path w="4139" h="4591">
                <a:moveTo>
                  <a:pt x="0" y="0"/>
                </a:moveTo>
                <a:cubicBezTo>
                  <a:pt x="3840" y="0"/>
                  <a:pt x="3840" y="0"/>
                  <a:pt x="3840" y="0"/>
                </a:cubicBezTo>
                <a:cubicBezTo>
                  <a:pt x="3253" y="819"/>
                  <a:pt x="4139" y="1432"/>
                  <a:pt x="3804" y="2488"/>
                </a:cubicBezTo>
                <a:cubicBezTo>
                  <a:pt x="3283" y="4591"/>
                  <a:pt x="995" y="3307"/>
                  <a:pt x="0" y="4318"/>
                </a:cubicBezTo>
                <a:cubicBezTo>
                  <a:pt x="0" y="0"/>
                  <a:pt x="0" y="0"/>
                  <a:pt x="0" y="0"/>
                </a:cubicBezTo>
                <a:close/>
              </a:path>
            </a:pathLst>
          </a:custGeom>
          <a:blipFill dpi="0" rotWithShape="1">
            <a:blip r:embed="rId5">
              <a:extLst>
                <a:ext uri="{28A0092B-C50C-407E-A947-70E740481C1C}">
                  <a14:useLocalDpi xmlns:a14="http://schemas.microsoft.com/office/drawing/2010/main" val="0"/>
                </a:ext>
              </a:extLst>
            </a:blip>
            <a:srcRect/>
            <a:stretch>
              <a:fillRect l="-25319" r="-25319"/>
            </a:stretch>
          </a:blipFill>
          <a:ln w="15875" cap="flat">
            <a:noFill/>
            <a:prstDash val="solid"/>
            <a:miter lim="800000"/>
          </a:ln>
          <a:effectLst>
            <a:outerShdw blurRad="50800" dist="38100" dir="2700000" algn="tl" rotWithShape="0">
              <a:prstClr val="black">
                <a:alpha val="40000"/>
              </a:prstClr>
            </a:outerShdw>
          </a:effectLst>
        </p:spPr>
        <p:txBody>
          <a:bodyPr vert="horz" wrap="square" lIns="48230" tIns="24115" rIns="48230" bIns="24115" numCol="1" anchor="t" anchorCtr="0" compatLnSpc="1"/>
          <a:lstStyle/>
          <a:p>
            <a:endParaRPr lang="en-US" sz="1900"/>
          </a:p>
        </p:txBody>
      </p:sp>
      <p:sp>
        <p:nvSpPr>
          <p:cNvPr id="11" name="Freeform 27"/>
          <p:cNvSpPr>
            <a:spLocks noEditPoints="1"/>
          </p:cNvSpPr>
          <p:nvPr/>
        </p:nvSpPr>
        <p:spPr bwMode="auto">
          <a:xfrm>
            <a:off x="6524121" y="2239723"/>
            <a:ext cx="2449613" cy="2719513"/>
          </a:xfrm>
          <a:custGeom>
            <a:avLst/>
            <a:gdLst>
              <a:gd name="T0" fmla="*/ 302 w 302"/>
              <a:gd name="T1" fmla="*/ 151 h 334"/>
              <a:gd name="T2" fmla="*/ 151 w 302"/>
              <a:gd name="T3" fmla="*/ 0 h 334"/>
              <a:gd name="T4" fmla="*/ 0 w 302"/>
              <a:gd name="T5" fmla="*/ 151 h 334"/>
              <a:gd name="T6" fmla="*/ 151 w 302"/>
              <a:gd name="T7" fmla="*/ 302 h 334"/>
              <a:gd name="T8" fmla="*/ 240 w 302"/>
              <a:gd name="T9" fmla="*/ 272 h 334"/>
              <a:gd name="T10" fmla="*/ 288 w 302"/>
              <a:gd name="T11" fmla="*/ 334 h 334"/>
              <a:gd name="T12" fmla="*/ 299 w 302"/>
              <a:gd name="T13" fmla="*/ 325 h 334"/>
              <a:gd name="T14" fmla="*/ 251 w 302"/>
              <a:gd name="T15" fmla="*/ 264 h 334"/>
              <a:gd name="T16" fmla="*/ 302 w 302"/>
              <a:gd name="T17" fmla="*/ 151 h 334"/>
              <a:gd name="T18" fmla="*/ 47 w 302"/>
              <a:gd name="T19" fmla="*/ 255 h 334"/>
              <a:gd name="T20" fmla="*/ 4 w 302"/>
              <a:gd name="T21" fmla="*/ 151 h 334"/>
              <a:gd name="T22" fmla="*/ 47 w 302"/>
              <a:gd name="T23" fmla="*/ 47 h 334"/>
              <a:gd name="T24" fmla="*/ 151 w 302"/>
              <a:gd name="T25" fmla="*/ 4 h 334"/>
              <a:gd name="T26" fmla="*/ 255 w 302"/>
              <a:gd name="T27" fmla="*/ 47 h 334"/>
              <a:gd name="T28" fmla="*/ 298 w 302"/>
              <a:gd name="T29" fmla="*/ 151 h 334"/>
              <a:gd name="T30" fmla="*/ 255 w 302"/>
              <a:gd name="T31" fmla="*/ 255 h 334"/>
              <a:gd name="T32" fmla="*/ 151 w 302"/>
              <a:gd name="T33" fmla="*/ 298 h 334"/>
              <a:gd name="T34" fmla="*/ 47 w 302"/>
              <a:gd name="T35" fmla="*/ 25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2" h="334">
                <a:moveTo>
                  <a:pt x="302" y="151"/>
                </a:moveTo>
                <a:cubicBezTo>
                  <a:pt x="302" y="68"/>
                  <a:pt x="234" y="0"/>
                  <a:pt x="151" y="0"/>
                </a:cubicBezTo>
                <a:cubicBezTo>
                  <a:pt x="67" y="0"/>
                  <a:pt x="0" y="68"/>
                  <a:pt x="0" y="151"/>
                </a:cubicBezTo>
                <a:cubicBezTo>
                  <a:pt x="0" y="234"/>
                  <a:pt x="67" y="302"/>
                  <a:pt x="151" y="302"/>
                </a:cubicBezTo>
                <a:cubicBezTo>
                  <a:pt x="184" y="302"/>
                  <a:pt x="215" y="291"/>
                  <a:pt x="240" y="272"/>
                </a:cubicBezTo>
                <a:cubicBezTo>
                  <a:pt x="288" y="334"/>
                  <a:pt x="288" y="334"/>
                  <a:pt x="288" y="334"/>
                </a:cubicBezTo>
                <a:cubicBezTo>
                  <a:pt x="299" y="325"/>
                  <a:pt x="299" y="325"/>
                  <a:pt x="299" y="325"/>
                </a:cubicBezTo>
                <a:cubicBezTo>
                  <a:pt x="251" y="264"/>
                  <a:pt x="251" y="264"/>
                  <a:pt x="251" y="264"/>
                </a:cubicBezTo>
                <a:cubicBezTo>
                  <a:pt x="282" y="236"/>
                  <a:pt x="302" y="196"/>
                  <a:pt x="302" y="151"/>
                </a:cubicBezTo>
                <a:close/>
                <a:moveTo>
                  <a:pt x="47" y="255"/>
                </a:moveTo>
                <a:cubicBezTo>
                  <a:pt x="20" y="228"/>
                  <a:pt x="4" y="192"/>
                  <a:pt x="4" y="151"/>
                </a:cubicBezTo>
                <a:cubicBezTo>
                  <a:pt x="4" y="110"/>
                  <a:pt x="20" y="74"/>
                  <a:pt x="47" y="47"/>
                </a:cubicBezTo>
                <a:cubicBezTo>
                  <a:pt x="73" y="20"/>
                  <a:pt x="110" y="4"/>
                  <a:pt x="151" y="4"/>
                </a:cubicBezTo>
                <a:cubicBezTo>
                  <a:pt x="191" y="4"/>
                  <a:pt x="228" y="20"/>
                  <a:pt x="255" y="47"/>
                </a:cubicBezTo>
                <a:cubicBezTo>
                  <a:pt x="281" y="74"/>
                  <a:pt x="298" y="110"/>
                  <a:pt x="298" y="151"/>
                </a:cubicBezTo>
                <a:cubicBezTo>
                  <a:pt x="298" y="192"/>
                  <a:pt x="281" y="228"/>
                  <a:pt x="255" y="255"/>
                </a:cubicBezTo>
                <a:cubicBezTo>
                  <a:pt x="228" y="281"/>
                  <a:pt x="191" y="298"/>
                  <a:pt x="151" y="298"/>
                </a:cubicBezTo>
                <a:cubicBezTo>
                  <a:pt x="110" y="298"/>
                  <a:pt x="73" y="281"/>
                  <a:pt x="47" y="255"/>
                </a:cubicBezTo>
                <a:close/>
              </a:path>
            </a:pathLst>
          </a:custGeom>
          <a:solidFill>
            <a:schemeClr val="tx2"/>
          </a:solidFill>
          <a:ln>
            <a:noFill/>
          </a:ln>
        </p:spPr>
        <p:txBody>
          <a:bodyPr vert="horz" wrap="square" lIns="48230" tIns="24115" rIns="48230" bIns="24115" numCol="1" anchor="t" anchorCtr="0" compatLnSpc="1"/>
          <a:lstStyle/>
          <a:p>
            <a:endParaRPr lang="en-US" sz="1900"/>
          </a:p>
        </p:txBody>
      </p:sp>
      <p:sp>
        <p:nvSpPr>
          <p:cNvPr id="12" name="TextBox 52"/>
          <p:cNvSpPr txBox="1"/>
          <p:nvPr/>
        </p:nvSpPr>
        <p:spPr>
          <a:xfrm>
            <a:off x="4574849" y="4029890"/>
            <a:ext cx="6156730" cy="646331"/>
          </a:xfrm>
          <a:prstGeom prst="rect">
            <a:avLst/>
          </a:prstGeom>
          <a:solidFill>
            <a:schemeClr val="accent2">
              <a:alpha val="80000"/>
            </a:schemeClr>
          </a:solidFill>
        </p:spPr>
        <p:txBody>
          <a:bodyPr wrap="square" rtlCol="0">
            <a:spAutoFit/>
          </a:bodyPr>
          <a:lstStyle/>
          <a:p>
            <a:pPr algn="ctr"/>
            <a:r>
              <a:rPr lang="zh-CN" altLang="en-US" sz="3600" spc="600" dirty="0">
                <a:solidFill>
                  <a:schemeClr val="bg1"/>
                </a:solidFill>
                <a:latin typeface="造字工房悦黑体验版细体" pitchFamily="50" charset="-122"/>
                <a:ea typeface="造字工房悦黑体验版细体" pitchFamily="50" charset="-122"/>
              </a:rPr>
              <a:t>海运</a:t>
            </a:r>
            <a:r>
              <a:rPr lang="en-US" altLang="zh-CN" sz="3600" spc="600" dirty="0">
                <a:solidFill>
                  <a:schemeClr val="bg1"/>
                </a:solidFill>
                <a:latin typeface="造字工房悦黑体验版细体" pitchFamily="50" charset="-122"/>
                <a:ea typeface="造字工房悦黑体验版细体" pitchFamily="50" charset="-122"/>
              </a:rPr>
              <a:t>/</a:t>
            </a:r>
            <a:r>
              <a:rPr lang="zh-CN" altLang="en-US" sz="3600" spc="600" dirty="0">
                <a:solidFill>
                  <a:schemeClr val="bg1"/>
                </a:solidFill>
                <a:latin typeface="造字工房悦黑体验版细体" pitchFamily="50" charset="-122"/>
                <a:ea typeface="造字工房悦黑体验版细体" pitchFamily="50" charset="-122"/>
              </a:rPr>
              <a:t>物流行业工作汇报</a:t>
            </a:r>
            <a:endParaRPr lang="en-US" sz="3600" spc="600" dirty="0">
              <a:solidFill>
                <a:schemeClr val="bg1"/>
              </a:solidFill>
              <a:latin typeface="造字工房悦黑体验版细体" pitchFamily="50" charset="-122"/>
              <a:ea typeface="造字工房悦黑体验版细体" pitchFamily="50" charset="-122"/>
            </a:endParaRPr>
          </a:p>
        </p:txBody>
      </p:sp>
      <p:sp>
        <p:nvSpPr>
          <p:cNvPr id="17" name="文本框 16"/>
          <p:cNvSpPr txBox="1"/>
          <p:nvPr/>
        </p:nvSpPr>
        <p:spPr>
          <a:xfrm>
            <a:off x="4679336" y="2674128"/>
            <a:ext cx="6139182" cy="1569660"/>
          </a:xfrm>
          <a:prstGeom prst="rect">
            <a:avLst/>
          </a:prstGeom>
          <a:noFill/>
        </p:spPr>
        <p:txBody>
          <a:bodyPr wrap="square" rtlCol="0">
            <a:spAutoFit/>
          </a:bodyPr>
          <a:lstStyle/>
          <a:p>
            <a:pPr algn="ctr"/>
            <a:r>
              <a:rPr lang="zh-CN" altLang="en-US" sz="8000" spc="600" dirty="0">
                <a:latin typeface="造字工房悦黑体验版细体" pitchFamily="50" charset="-122"/>
                <a:ea typeface="造字工房悦黑体验版细体" pitchFamily="50" charset="-122"/>
              </a:rPr>
              <a:t>物</a:t>
            </a:r>
            <a:r>
              <a:rPr lang="zh-CN" altLang="en-US" sz="9600" b="1" spc="600" dirty="0">
                <a:latin typeface="造字工房悦黑体验版细体" pitchFamily="50" charset="-122"/>
                <a:ea typeface="造字工房悦黑体验版细体" pitchFamily="50" charset="-122"/>
              </a:rPr>
              <a:t>流运</a:t>
            </a:r>
            <a:r>
              <a:rPr lang="zh-CN" altLang="en-US" sz="7200" spc="600" dirty="0">
                <a:latin typeface="造字工房悦黑体验版细体" pitchFamily="50" charset="-122"/>
                <a:ea typeface="造字工房悦黑体验版细体" pitchFamily="50" charset="-122"/>
              </a:rPr>
              <a:t>输</a:t>
            </a:r>
            <a:endParaRPr lang="en-US" altLang="zh-CN" sz="6000" spc="600" dirty="0">
              <a:latin typeface="造字工房悦黑体验版细体" pitchFamily="50" charset="-122"/>
              <a:ea typeface="造字工房悦黑体验版细体" pitchFamily="50" charset="-122"/>
            </a:endParaRPr>
          </a:p>
        </p:txBody>
      </p:sp>
      <p:sp>
        <p:nvSpPr>
          <p:cNvPr id="18" name="矩形 17"/>
          <p:cNvSpPr/>
          <p:nvPr/>
        </p:nvSpPr>
        <p:spPr>
          <a:xfrm>
            <a:off x="5309793" y="5032694"/>
            <a:ext cx="4878268" cy="461665"/>
          </a:xfrm>
          <a:prstGeom prst="rect">
            <a:avLst/>
          </a:prstGeom>
          <a:noFill/>
        </p:spPr>
        <p:txBody>
          <a:bodyPr wrap="square" rtlCol="0">
            <a:spAutoFit/>
          </a:bodyPr>
          <a:lstStyle/>
          <a:p>
            <a:pPr algn="ctr">
              <a:lnSpc>
                <a:spcPct val="150000"/>
              </a:lnSpc>
            </a:pPr>
            <a:r>
              <a:rPr lang="en-US" altLang="zh-CN" sz="800" dirty="0"/>
              <a:t>LOREM IPSUM DOLOR SIT AMET, CONSECTETUR ADIPISICING ELIT, SED DO EIUSMOD TEMPOR INCIDIDUNT UT LABORE ET DOLORE MAGNA ALIQUA.</a:t>
            </a:r>
            <a:r>
              <a:rPr lang="nb-NO" altLang="zh-CN" sz="800" dirty="0"/>
              <a:t> UT ENIM AD MINIM VENIAM , QUIS NOS</a:t>
            </a:r>
            <a:endParaRPr lang="zh-CN" altLang="en-US" sz="800" dirty="0"/>
          </a:p>
        </p:txBody>
      </p:sp>
      <p:grpSp>
        <p:nvGrpSpPr>
          <p:cNvPr id="19" name="Group 57"/>
          <p:cNvGrpSpPr/>
          <p:nvPr/>
        </p:nvGrpSpPr>
        <p:grpSpPr>
          <a:xfrm>
            <a:off x="10731579" y="5090480"/>
            <a:ext cx="2125982" cy="2139937"/>
            <a:chOff x="10741025" y="5397501"/>
            <a:chExt cx="1450975" cy="1460499"/>
          </a:xfrm>
        </p:grpSpPr>
        <p:sp>
          <p:nvSpPr>
            <p:cNvPr id="20" name="Oval 22"/>
            <p:cNvSpPr/>
            <p:nvPr/>
          </p:nvSpPr>
          <p:spPr>
            <a:xfrm>
              <a:off x="11483976" y="6384925"/>
              <a:ext cx="473075" cy="4730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21" name="Oval 23"/>
            <p:cNvSpPr/>
            <p:nvPr/>
          </p:nvSpPr>
          <p:spPr>
            <a:xfrm>
              <a:off x="11349038" y="5397501"/>
              <a:ext cx="842962" cy="8429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22" name="Oval 24"/>
            <p:cNvSpPr/>
            <p:nvPr/>
          </p:nvSpPr>
          <p:spPr>
            <a:xfrm>
              <a:off x="11209338" y="6176169"/>
              <a:ext cx="279400" cy="279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23" name="Oval 25"/>
            <p:cNvSpPr/>
            <p:nvPr/>
          </p:nvSpPr>
          <p:spPr>
            <a:xfrm>
              <a:off x="10741025" y="6354762"/>
              <a:ext cx="339726" cy="3397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24" name="Oval 26"/>
            <p:cNvSpPr/>
            <p:nvPr/>
          </p:nvSpPr>
          <p:spPr>
            <a:xfrm>
              <a:off x="10920412" y="6062662"/>
              <a:ext cx="204789" cy="2047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grpSp>
      <p:pic>
        <p:nvPicPr>
          <p:cNvPr id="13" name="Tobu - Sunburs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24575" y="-818146"/>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trips(down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50"/>
                                        <p:tgtEl>
                                          <p:spTgt spid="11"/>
                                        </p:tgtEl>
                                      </p:cBhvr>
                                    </p:animEffect>
                                    <p:anim calcmode="lin" valueType="num">
                                      <p:cBhvr>
                                        <p:cTn id="17" dur="250" fill="hold"/>
                                        <p:tgtEl>
                                          <p:spTgt spid="11"/>
                                        </p:tgtEl>
                                        <p:attrNameLst>
                                          <p:attrName>ppt_x</p:attrName>
                                        </p:attrNameLst>
                                      </p:cBhvr>
                                      <p:tavLst>
                                        <p:tav tm="0">
                                          <p:val>
                                            <p:strVal val="#ppt_x"/>
                                          </p:val>
                                        </p:tav>
                                        <p:tav tm="100000">
                                          <p:val>
                                            <p:strVal val="#ppt_x"/>
                                          </p:val>
                                        </p:tav>
                                      </p:tavLst>
                                    </p:anim>
                                    <p:anim calcmode="lin" valueType="num">
                                      <p:cBhvr>
                                        <p:cTn id="18" dur="2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0-#ppt_w/2"/>
                                          </p:val>
                                        </p:tav>
                                        <p:tav tm="100000">
                                          <p:val>
                                            <p:strVal val="#ppt_x"/>
                                          </p:val>
                                        </p:tav>
                                      </p:tavLst>
                                    </p:anim>
                                    <p:anim calcmode="lin" valueType="num">
                                      <p:cBhvr additive="base">
                                        <p:cTn id="24" dur="750" fill="hold"/>
                                        <p:tgtEl>
                                          <p:spTgt spid="12"/>
                                        </p:tgtEl>
                                        <p:attrNameLst>
                                          <p:attrName>ppt_y</p:attrName>
                                        </p:attrNameLst>
                                      </p:cBhvr>
                                      <p:tavLst>
                                        <p:tav tm="0">
                                          <p:val>
                                            <p:strVal val="#ppt_y"/>
                                          </p:val>
                                        </p:tav>
                                        <p:tav tm="100000">
                                          <p:val>
                                            <p:strVal val="#ppt_y"/>
                                          </p:val>
                                        </p:tav>
                                      </p:tavLst>
                                    </p:anim>
                                  </p:childTnLst>
                                </p:cTn>
                              </p:par>
                              <p:par>
                                <p:cTn id="25" presetID="56" presetClass="entr" presetSubtype="0" fill="hold" grpId="0" nodeType="withEffect">
                                  <p:stCondLst>
                                    <p:cond delay="500"/>
                                  </p:stCondLst>
                                  <p:iterate type="lt">
                                    <p:tmPct val="57692"/>
                                  </p:iterate>
                                  <p:childTnLst>
                                    <p:set>
                                      <p:cBhvr>
                                        <p:cTn id="26" dur="1" fill="hold">
                                          <p:stCondLst>
                                            <p:cond delay="0"/>
                                          </p:stCondLst>
                                        </p:cTn>
                                        <p:tgtEl>
                                          <p:spTgt spid="17"/>
                                        </p:tgtEl>
                                        <p:attrNameLst>
                                          <p:attrName>style.visibility</p:attrName>
                                        </p:attrNameLst>
                                      </p:cBhvr>
                                      <p:to>
                                        <p:strVal val="visible"/>
                                      </p:to>
                                    </p:set>
                                    <p:anim by="(-#ppt_w*2)" calcmode="lin" valueType="num">
                                      <p:cBhvr rctx="PPT">
                                        <p:cTn id="27" dur="100" autoRev="1" fill="hold">
                                          <p:stCondLst>
                                            <p:cond delay="0"/>
                                          </p:stCondLst>
                                        </p:cTn>
                                        <p:tgtEl>
                                          <p:spTgt spid="17"/>
                                        </p:tgtEl>
                                        <p:attrNameLst>
                                          <p:attrName>ppt_w</p:attrName>
                                        </p:attrNameLst>
                                      </p:cBhvr>
                                    </p:anim>
                                    <p:anim by="(#ppt_w*0.50)" calcmode="lin" valueType="num">
                                      <p:cBhvr>
                                        <p:cTn id="28" dur="100" decel="50000" autoRev="1" fill="hold">
                                          <p:stCondLst>
                                            <p:cond delay="0"/>
                                          </p:stCondLst>
                                        </p:cTn>
                                        <p:tgtEl>
                                          <p:spTgt spid="17"/>
                                        </p:tgtEl>
                                        <p:attrNameLst>
                                          <p:attrName>ppt_x</p:attrName>
                                        </p:attrNameLst>
                                      </p:cBhvr>
                                    </p:anim>
                                    <p:anim from="(-#ppt_h/2)" to="(#ppt_y)" calcmode="lin" valueType="num">
                                      <p:cBhvr>
                                        <p:cTn id="29" dur="200" fill="hold">
                                          <p:stCondLst>
                                            <p:cond delay="0"/>
                                          </p:stCondLst>
                                        </p:cTn>
                                        <p:tgtEl>
                                          <p:spTgt spid="17"/>
                                        </p:tgtEl>
                                        <p:attrNameLst>
                                          <p:attrName>ppt_y</p:attrName>
                                        </p:attrNameLst>
                                      </p:cBhvr>
                                    </p:anim>
                                    <p:animRot by="21600000">
                                      <p:cBhvr>
                                        <p:cTn id="30" dur="200" fill="hold">
                                          <p:stCondLst>
                                            <p:cond delay="0"/>
                                          </p:stCondLst>
                                        </p:cTn>
                                        <p:tgtEl>
                                          <p:spTgt spid="17"/>
                                        </p:tgtEl>
                                        <p:attrNameLst>
                                          <p:attrName>r</p:attrName>
                                        </p:attrNameLst>
                                      </p:cBhvr>
                                    </p:animRot>
                                  </p:childTnLst>
                                </p:cTn>
                              </p:par>
                              <p:par>
                                <p:cTn id="31" presetID="41" presetClass="entr" presetSubtype="0" fill="hold" grpId="0" nodeType="withEffect">
                                  <p:stCondLst>
                                    <p:cond delay="2100"/>
                                  </p:stCondLst>
                                  <p:iterate type="lt">
                                    <p:tmPct val="2121"/>
                                  </p:iterate>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18"/>
                                        </p:tgtEl>
                                        <p:attrNameLst>
                                          <p:attrName>ppt_y</p:attrName>
                                        </p:attrNameLst>
                                      </p:cBhvr>
                                      <p:tavLst>
                                        <p:tav tm="0">
                                          <p:val>
                                            <p:strVal val="#ppt_y"/>
                                          </p:val>
                                        </p:tav>
                                        <p:tav tm="100000">
                                          <p:val>
                                            <p:strVal val="#ppt_y"/>
                                          </p:val>
                                        </p:tav>
                                      </p:tavLst>
                                    </p:anim>
                                    <p:anim calcmode="lin" valueType="num">
                                      <p:cBhvr>
                                        <p:cTn id="35"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8" repeatCount="indefinite" fill="remove" display="0">
                  <p:stCondLst>
                    <p:cond delay="indefinite"/>
                  </p:stCondLst>
                  <p:endCondLst>
                    <p:cond evt="onStopAudio" delay="0">
                      <p:tgtEl>
                        <p:sldTgt/>
                      </p:tgtEl>
                    </p:cond>
                  </p:endCondLst>
                </p:cTn>
                <p:tgtEl>
                  <p:spTgt spid="13"/>
                </p:tgtEl>
              </p:cMediaNode>
            </p:audio>
          </p:childTnLst>
        </p:cTn>
      </p:par>
    </p:tnLst>
    <p:bldLst>
      <p:bldP spid="10" grpId="0" animBg="1"/>
      <p:bldP spid="11" grpId="0" animBg="1"/>
      <p:bldP spid="12" grpId="0" animBg="1"/>
      <p:bldP spid="17"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a:grpSpLocks noChangeAspect="1"/>
          </p:cNvGrpSpPr>
          <p:nvPr/>
        </p:nvGrpSpPr>
        <p:grpSpPr>
          <a:xfrm rot="5400000">
            <a:off x="10131772" y="3566696"/>
            <a:ext cx="456569" cy="303694"/>
            <a:chOff x="2881121" y="2516898"/>
            <a:chExt cx="376100" cy="250202"/>
          </a:xfrm>
          <a:solidFill>
            <a:schemeClr val="accent3"/>
          </a:solidFill>
        </p:grpSpPr>
        <p:sp>
          <p:nvSpPr>
            <p:cNvPr id="9" name="矩形 14"/>
            <p:cNvSpPr/>
            <p:nvPr/>
          </p:nvSpPr>
          <p:spPr>
            <a:xfrm rot="13500000" flipH="1">
              <a:off x="3024316" y="2525546"/>
              <a:ext cx="232905" cy="232905"/>
            </a:xfrm>
            <a:custGeom>
              <a:avLst/>
              <a:gdLst/>
              <a:ahLst/>
              <a:cxnLst/>
              <a:rect l="l" t="t" r="r" b="b"/>
              <a:pathLst>
                <a:path w="535418" h="535418">
                  <a:moveTo>
                    <a:pt x="144016" y="535418"/>
                  </a:moveTo>
                  <a:lnTo>
                    <a:pt x="0" y="391402"/>
                  </a:lnTo>
                  <a:lnTo>
                    <a:pt x="391402" y="391402"/>
                  </a:lnTo>
                  <a:lnTo>
                    <a:pt x="391402" y="0"/>
                  </a:lnTo>
                  <a:lnTo>
                    <a:pt x="535418" y="144016"/>
                  </a:lnTo>
                  <a:lnTo>
                    <a:pt x="535418" y="391402"/>
                  </a:lnTo>
                  <a:lnTo>
                    <a:pt x="535418" y="535418"/>
                  </a:lnTo>
                  <a:lnTo>
                    <a:pt x="391402" y="5354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14"/>
            <p:cNvSpPr/>
            <p:nvPr/>
          </p:nvSpPr>
          <p:spPr>
            <a:xfrm rot="13500000" flipH="1">
              <a:off x="2881122" y="2516897"/>
              <a:ext cx="250202" cy="250203"/>
            </a:xfrm>
            <a:custGeom>
              <a:avLst/>
              <a:gdLst/>
              <a:ahLst/>
              <a:cxnLst/>
              <a:rect l="l" t="t" r="r" b="b"/>
              <a:pathLst>
                <a:path w="575182" h="575183">
                  <a:moveTo>
                    <a:pt x="183779" y="575183"/>
                  </a:moveTo>
                  <a:lnTo>
                    <a:pt x="0" y="391403"/>
                  </a:lnTo>
                  <a:lnTo>
                    <a:pt x="391402" y="391403"/>
                  </a:lnTo>
                  <a:lnTo>
                    <a:pt x="391402" y="0"/>
                  </a:lnTo>
                  <a:lnTo>
                    <a:pt x="575182" y="183780"/>
                  </a:lnTo>
                  <a:lnTo>
                    <a:pt x="575182" y="391403"/>
                  </a:lnTo>
                  <a:lnTo>
                    <a:pt x="575182" y="575183"/>
                  </a:lnTo>
                  <a:lnTo>
                    <a:pt x="391402" y="5751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组合 10"/>
          <p:cNvGrpSpPr/>
          <p:nvPr/>
        </p:nvGrpSpPr>
        <p:grpSpPr>
          <a:xfrm>
            <a:off x="8623687" y="2013920"/>
            <a:ext cx="3424648" cy="1518591"/>
            <a:chOff x="6137721" y="568403"/>
            <a:chExt cx="2435756" cy="1079946"/>
          </a:xfrm>
        </p:grpSpPr>
        <p:sp>
          <p:nvSpPr>
            <p:cNvPr id="12" name="矩形 11"/>
            <p:cNvSpPr/>
            <p:nvPr/>
          </p:nvSpPr>
          <p:spPr>
            <a:xfrm>
              <a:off x="6137721" y="568403"/>
              <a:ext cx="2435756" cy="10799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3" name="组合 12"/>
            <p:cNvGrpSpPr/>
            <p:nvPr/>
          </p:nvGrpSpPr>
          <p:grpSpPr>
            <a:xfrm>
              <a:off x="6416881" y="798176"/>
              <a:ext cx="1807325" cy="593762"/>
              <a:chOff x="6465370" y="887065"/>
              <a:chExt cx="1807325" cy="593762"/>
            </a:xfrm>
          </p:grpSpPr>
          <p:sp>
            <p:nvSpPr>
              <p:cNvPr id="14" name="TextBox 11"/>
              <p:cNvSpPr txBox="1"/>
              <p:nvPr/>
            </p:nvSpPr>
            <p:spPr>
              <a:xfrm>
                <a:off x="6465370" y="887065"/>
                <a:ext cx="1807325" cy="400314"/>
              </a:xfrm>
              <a:prstGeom prst="rect">
                <a:avLst/>
              </a:prstGeom>
              <a:noFill/>
            </p:spPr>
            <p:txBody>
              <a:bodyPr wrap="none" rtlCol="0">
                <a:spAutoFit/>
              </a:bodyPr>
              <a:lstStyle/>
              <a:p>
                <a:r>
                  <a:rPr lang="zh-CN" altLang="en-US" sz="3060" dirty="0">
                    <a:solidFill>
                      <a:schemeClr val="bg1"/>
                    </a:solidFill>
                    <a:latin typeface="Arial" panose="020B0604020202020204" pitchFamily="34" charset="0"/>
                    <a:ea typeface="微软雅黑" panose="020B0503020204020204" pitchFamily="34" charset="-122"/>
                    <a:sym typeface="Arial" panose="020B0604020202020204" pitchFamily="34" charset="0"/>
                  </a:rPr>
                  <a:t>推进第一步骤</a:t>
                </a:r>
              </a:p>
            </p:txBody>
          </p:sp>
          <p:sp>
            <p:nvSpPr>
              <p:cNvPr id="15" name="Rectangle 13" descr="FD1DDF730CE4456e89755B07FE1653D0# #Rectangle 13"/>
              <p:cNvSpPr>
                <a:spLocks noChangeArrowheads="1"/>
              </p:cNvSpPr>
              <p:nvPr/>
            </p:nvSpPr>
            <p:spPr bwMode="auto">
              <a:xfrm>
                <a:off x="6706688" y="1276634"/>
                <a:ext cx="1394800" cy="204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65" dirty="0">
                    <a:solidFill>
                      <a:schemeClr val="bg1"/>
                    </a:solidFill>
                    <a:latin typeface="Arial" panose="020B0604020202020204" pitchFamily="34" charset="0"/>
                    <a:ea typeface="微软雅黑" panose="020B0503020204020204" pitchFamily="34" charset="-122"/>
                    <a:sym typeface="Arial" panose="020B0604020202020204" pitchFamily="34" charset="0"/>
                  </a:rPr>
                  <a:t>此处添加简短文字说明。</a:t>
                </a:r>
                <a:endParaRPr lang="en-US" altLang="zh-CN" sz="12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6" name="组合 15"/>
          <p:cNvGrpSpPr/>
          <p:nvPr/>
        </p:nvGrpSpPr>
        <p:grpSpPr>
          <a:xfrm>
            <a:off x="8623687" y="4099442"/>
            <a:ext cx="3424648" cy="1518591"/>
            <a:chOff x="6137721" y="2051523"/>
            <a:chExt cx="2435756" cy="1079946"/>
          </a:xfrm>
        </p:grpSpPr>
        <p:sp>
          <p:nvSpPr>
            <p:cNvPr id="17" name="矩形 16"/>
            <p:cNvSpPr/>
            <p:nvPr/>
          </p:nvSpPr>
          <p:spPr>
            <a:xfrm>
              <a:off x="6137721" y="2051523"/>
              <a:ext cx="2435756" cy="10799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8" name="组合 17"/>
            <p:cNvGrpSpPr/>
            <p:nvPr/>
          </p:nvGrpSpPr>
          <p:grpSpPr>
            <a:xfrm>
              <a:off x="6416881" y="2281296"/>
              <a:ext cx="1807325" cy="593762"/>
              <a:chOff x="6465370" y="887065"/>
              <a:chExt cx="1807325" cy="593762"/>
            </a:xfrm>
          </p:grpSpPr>
          <p:sp>
            <p:nvSpPr>
              <p:cNvPr id="19" name="TextBox 16"/>
              <p:cNvSpPr txBox="1"/>
              <p:nvPr/>
            </p:nvSpPr>
            <p:spPr>
              <a:xfrm>
                <a:off x="6465370" y="887065"/>
                <a:ext cx="1807325" cy="400314"/>
              </a:xfrm>
              <a:prstGeom prst="rect">
                <a:avLst/>
              </a:prstGeom>
              <a:noFill/>
            </p:spPr>
            <p:txBody>
              <a:bodyPr wrap="none" rtlCol="0">
                <a:spAutoFit/>
              </a:bodyPr>
              <a:lstStyle/>
              <a:p>
                <a:r>
                  <a:rPr lang="zh-CN" altLang="en-US" sz="3060" dirty="0">
                    <a:solidFill>
                      <a:schemeClr val="bg1"/>
                    </a:solidFill>
                    <a:latin typeface="Arial" panose="020B0604020202020204" pitchFamily="34" charset="0"/>
                    <a:ea typeface="微软雅黑" panose="020B0503020204020204" pitchFamily="34" charset="-122"/>
                    <a:sym typeface="Arial" panose="020B0604020202020204" pitchFamily="34" charset="0"/>
                  </a:rPr>
                  <a:t>推进第二步骤</a:t>
                </a:r>
              </a:p>
            </p:txBody>
          </p:sp>
          <p:sp>
            <p:nvSpPr>
              <p:cNvPr id="20" name="Rectangle 13" descr="FD1DDF730CE4456e89755B07FE1653D0# #Rectangle 13"/>
              <p:cNvSpPr>
                <a:spLocks noChangeArrowheads="1"/>
              </p:cNvSpPr>
              <p:nvPr/>
            </p:nvSpPr>
            <p:spPr bwMode="auto">
              <a:xfrm>
                <a:off x="6706688" y="1276634"/>
                <a:ext cx="1394800" cy="204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65" dirty="0">
                    <a:solidFill>
                      <a:schemeClr val="bg1"/>
                    </a:solidFill>
                    <a:latin typeface="Arial" panose="020B0604020202020204" pitchFamily="34" charset="0"/>
                    <a:ea typeface="微软雅黑" panose="020B0503020204020204" pitchFamily="34" charset="-122"/>
                    <a:sym typeface="Arial" panose="020B0604020202020204" pitchFamily="34" charset="0"/>
                  </a:rPr>
                  <a:t>此处添加简短文字说明。</a:t>
                </a:r>
                <a:endParaRPr lang="en-US" altLang="zh-CN" sz="12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1" name="Rectangle 11"/>
          <p:cNvSpPr/>
          <p:nvPr/>
        </p:nvSpPr>
        <p:spPr>
          <a:xfrm>
            <a:off x="861038" y="2013920"/>
            <a:ext cx="2577918" cy="3604112"/>
          </a:xfrm>
          <a:prstGeom prst="rect">
            <a:avLst/>
          </a:prstGeom>
          <a:blipFill>
            <a:blip r:embed="rId4"/>
            <a:srcRect/>
            <a:stretch>
              <a:fillRect l="-3799" r="-379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8568" tIns="64284" rIns="128568" bIns="64284"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Rectangle 6"/>
          <p:cNvSpPr/>
          <p:nvPr/>
        </p:nvSpPr>
        <p:spPr>
          <a:xfrm>
            <a:off x="3645138" y="3320227"/>
            <a:ext cx="4505361" cy="2598026"/>
          </a:xfrm>
          <a:prstGeom prst="rect">
            <a:avLst/>
          </a:prstGeom>
        </p:spPr>
        <p:txBody>
          <a:bodyPr wrap="square" lIns="128593" tIns="64297" rIns="128593" bIns="64297">
            <a:spAutoFit/>
          </a:bodyPr>
          <a:lstStyle/>
          <a:p>
            <a:pPr>
              <a:lnSpc>
                <a:spcPct val="130000"/>
              </a:lnSpc>
            </a:pPr>
            <a:r>
              <a:rPr lang="zh-CN" altLang="en-US" sz="1370" kern="3000" spc="33"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单击此处添加文本内容，文字内容需概括精炼，建议与标题相关并符合整体语言风格，语言描述尽量简洁生动。，不用多余的文字修饰，建议与标题相关并符合整体语言风格，语言描述尽量简洁生动。</a:t>
            </a:r>
            <a:endParaRPr lang="en-US" altLang="zh-CN" sz="1370" kern="3000" spc="33"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pPr>
            <a:endParaRPr lang="en-US" altLang="zh-CN" sz="1370" kern="3000" spc="33"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pPr>
            <a:r>
              <a:rPr lang="zh-CN" altLang="en-US" sz="1370" kern="3000" spc="33"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文字内容需概括精炼，建议与标题相关并符合整体语言风格，语言描述尽量简洁生动</a:t>
            </a:r>
          </a:p>
          <a:p>
            <a:pPr>
              <a:lnSpc>
                <a:spcPct val="130000"/>
              </a:lnSpc>
            </a:pPr>
            <a:endParaRPr lang="zh-CN" altLang="en-US" sz="1370" kern="3000" spc="33"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pPr>
            <a:endParaRPr lang="zh-CN" altLang="en-US" sz="1370" kern="3000" spc="33"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22"/>
          <p:cNvSpPr txBox="1"/>
          <p:nvPr/>
        </p:nvSpPr>
        <p:spPr>
          <a:xfrm>
            <a:off x="3642451" y="1892272"/>
            <a:ext cx="5571094" cy="827707"/>
          </a:xfrm>
          <a:prstGeom prst="rect">
            <a:avLst/>
          </a:prstGeom>
          <a:noFill/>
        </p:spPr>
        <p:txBody>
          <a:bodyPr wrap="square" lIns="128568" tIns="64284" rIns="128568" bIns="64284" rtlCol="0" anchor="ctr">
            <a:spAutoFit/>
          </a:bodyPr>
          <a:lstStyle/>
          <a:p>
            <a:r>
              <a:rPr lang="zh-CN" altLang="en-US" sz="4535" b="1" dirty="0">
                <a:solidFill>
                  <a:schemeClr val="accent1"/>
                </a:solidFill>
                <a:latin typeface="Arial" panose="020B0604020202020204" pitchFamily="34" charset="0"/>
                <a:ea typeface="微软雅黑" panose="020B0503020204020204" pitchFamily="34" charset="-122"/>
                <a:sym typeface="Arial" panose="020B0604020202020204" pitchFamily="34" charset="0"/>
              </a:rPr>
              <a:t>工作计划</a:t>
            </a:r>
            <a:endParaRPr lang="en-US" sz="4535"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Rectangle 6"/>
          <p:cNvSpPr/>
          <p:nvPr/>
        </p:nvSpPr>
        <p:spPr>
          <a:xfrm>
            <a:off x="3642451" y="2558564"/>
            <a:ext cx="5571094" cy="479663"/>
          </a:xfrm>
          <a:prstGeom prst="rect">
            <a:avLst/>
          </a:prstGeom>
        </p:spPr>
        <p:txBody>
          <a:bodyPr wrap="square" lIns="128568" tIns="64284" rIns="128568" bIns="64284">
            <a:spAutoFit/>
          </a:bodyPr>
          <a:lstStyle/>
          <a:p>
            <a:pPr>
              <a:lnSpc>
                <a:spcPct val="125000"/>
              </a:lnSpc>
            </a:pPr>
            <a:r>
              <a:rPr lang="zh-CN" altLang="en-US" sz="2005" b="1" dirty="0">
                <a:solidFill>
                  <a:schemeClr val="tx2"/>
                </a:solidFill>
                <a:latin typeface="Arial" panose="020B0604020202020204" pitchFamily="34" charset="0"/>
                <a:ea typeface="微软雅黑" panose="020B0503020204020204" pitchFamily="34" charset="-122"/>
                <a:sym typeface="Arial" panose="020B0604020202020204" pitchFamily="34" charset="0"/>
              </a:rPr>
              <a:t>单击此处添加副标题或详细文本描述</a:t>
            </a:r>
          </a:p>
        </p:txBody>
      </p:sp>
      <p:sp>
        <p:nvSpPr>
          <p:cNvPr id="25" name="矩形 24"/>
          <p:cNvSpPr/>
          <p:nvPr/>
        </p:nvSpPr>
        <p:spPr>
          <a:xfrm>
            <a:off x="3768955" y="3117720"/>
            <a:ext cx="4302329" cy="5062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568" tIns="64284" rIns="128568" bIns="64284" rtlCol="0" anchor="ctr"/>
          <a:lstStyle/>
          <a:p>
            <a:pPr algn="ctr"/>
            <a:endParaRPr lang="zh-CN" altLang="en-US">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6" name="直接连接符 25"/>
          <p:cNvCxnSpPr/>
          <p:nvPr>
            <p:custDataLst>
              <p:tags r:id="rId1"/>
            </p:custDataLst>
          </p:nvPr>
        </p:nvCxnSpPr>
        <p:spPr>
          <a:xfrm>
            <a:off x="596900" y="663997"/>
            <a:ext cx="11449050" cy="0"/>
          </a:xfrm>
          <a:prstGeom prst="line">
            <a:avLst/>
          </a:prstGeom>
          <a:ln w="127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7" name="TextBox 35"/>
          <p:cNvSpPr txBox="1"/>
          <p:nvPr/>
        </p:nvSpPr>
        <p:spPr>
          <a:xfrm>
            <a:off x="612651" y="231949"/>
            <a:ext cx="2492990" cy="461665"/>
          </a:xfrm>
          <a:prstGeom prst="rect">
            <a:avLst/>
          </a:prstGeom>
          <a:noFill/>
        </p:spPr>
        <p:txBody>
          <a:bodyPr wrap="none" rtlCol="0">
            <a:spAutoFit/>
          </a:bodyPr>
          <a:lstStyle/>
          <a:p>
            <a:r>
              <a:rPr lang="zh-CN" altLang="en-US" sz="2400" spc="600" dirty="0">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添加标题文字</a:t>
            </a:r>
          </a:p>
        </p:txBody>
      </p:sp>
    </p:spTree>
  </p:cSld>
  <p:clrMapOvr>
    <a:masterClrMapping/>
  </p:clrMapOvr>
  <mc:AlternateContent xmlns:mc="http://schemas.openxmlformats.org/markup-compatibility/2006" xmlns:p14="http://schemas.microsoft.com/office/powerpoint/2010/main">
    <mc:Choice Requires="p14">
      <p:transition spd="slow" p14:dur="1250" advTm="5000">
        <p14:flip dir="r"/>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22">
                                            <p:txEl>
                                              <p:pRg st="0" end="0"/>
                                            </p:txEl>
                                          </p:spTgt>
                                        </p:tgtEl>
                                        <p:attrNameLst>
                                          <p:attrName>style.visibility</p:attrName>
                                        </p:attrNameLst>
                                      </p:cBhvr>
                                      <p:to>
                                        <p:strVal val="visible"/>
                                      </p:to>
                                    </p:set>
                                    <p:animEffect transition="in" filter="wipe(up)">
                                      <p:cBhvr>
                                        <p:cTn id="29" dur="500"/>
                                        <p:tgtEl>
                                          <p:spTgt spid="2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2">
                                            <p:txEl>
                                              <p:pRg st="2" end="2"/>
                                            </p:txEl>
                                          </p:spTgt>
                                        </p:tgtEl>
                                        <p:attrNameLst>
                                          <p:attrName>style.visibility</p:attrName>
                                        </p:attrNameLst>
                                      </p:cBhvr>
                                      <p:to>
                                        <p:strVal val="visible"/>
                                      </p:to>
                                    </p:set>
                                    <p:animEffect transition="in" filter="wipe(up)">
                                      <p:cBhvr>
                                        <p:cTn id="34" dur="500"/>
                                        <p:tgtEl>
                                          <p:spTgt spid="22">
                                            <p:txEl>
                                              <p:pRg st="2" end="2"/>
                                            </p:txEl>
                                          </p:spTgt>
                                        </p:tgtEl>
                                      </p:cBhvr>
                                    </p:animEffect>
                                  </p:childTnLst>
                                </p:cTn>
                              </p:par>
                            </p:childTnLst>
                          </p:cTn>
                        </p:par>
                        <p:par>
                          <p:cTn id="35" fill="hold">
                            <p:stCondLst>
                              <p:cond delay="500"/>
                            </p:stCondLst>
                            <p:childTnLst>
                              <p:par>
                                <p:cTn id="36" presetID="2" presetClass="entr" presetSubtype="1"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300" fill="hold"/>
                                        <p:tgtEl>
                                          <p:spTgt spid="11"/>
                                        </p:tgtEl>
                                        <p:attrNameLst>
                                          <p:attrName>ppt_x</p:attrName>
                                        </p:attrNameLst>
                                      </p:cBhvr>
                                      <p:tavLst>
                                        <p:tav tm="0">
                                          <p:val>
                                            <p:strVal val="#ppt_x"/>
                                          </p:val>
                                        </p:tav>
                                        <p:tav tm="100000">
                                          <p:val>
                                            <p:strVal val="#ppt_x"/>
                                          </p:val>
                                        </p:tav>
                                      </p:tavLst>
                                    </p:anim>
                                    <p:anim calcmode="lin" valueType="num">
                                      <p:cBhvr additive="base">
                                        <p:cTn id="39" dur="300" fill="hold"/>
                                        <p:tgtEl>
                                          <p:spTgt spid="11"/>
                                        </p:tgtEl>
                                        <p:attrNameLst>
                                          <p:attrName>ppt_y</p:attrName>
                                        </p:attrNameLst>
                                      </p:cBhvr>
                                      <p:tavLst>
                                        <p:tav tm="0">
                                          <p:val>
                                            <p:strVal val="0-#ppt_h/2"/>
                                          </p:val>
                                        </p:tav>
                                        <p:tav tm="100000">
                                          <p:val>
                                            <p:strVal val="#ppt_y"/>
                                          </p:val>
                                        </p:tav>
                                      </p:tavLst>
                                    </p:anim>
                                  </p:childTnLst>
                                </p:cTn>
                              </p:par>
                            </p:childTnLst>
                          </p:cTn>
                        </p:par>
                        <p:par>
                          <p:cTn id="40" fill="hold">
                            <p:stCondLst>
                              <p:cond delay="1000"/>
                            </p:stCondLst>
                            <p:childTnLst>
                              <p:par>
                                <p:cTn id="41" presetID="12" presetClass="entr" presetSubtype="1"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p:tgtEl>
                                          <p:spTgt spid="8"/>
                                        </p:tgtEl>
                                        <p:attrNameLst>
                                          <p:attrName>ppt_y</p:attrName>
                                        </p:attrNameLst>
                                      </p:cBhvr>
                                      <p:tavLst>
                                        <p:tav tm="0">
                                          <p:val>
                                            <p:strVal val="#ppt_y-#ppt_h*1.125000"/>
                                          </p:val>
                                        </p:tav>
                                        <p:tav tm="100000">
                                          <p:val>
                                            <p:strVal val="#ppt_y"/>
                                          </p:val>
                                        </p:tav>
                                      </p:tavLst>
                                    </p:anim>
                                    <p:animEffect transition="in" filter="wipe(down)">
                                      <p:cBhvr>
                                        <p:cTn id="44" dur="500"/>
                                        <p:tgtEl>
                                          <p:spTgt spid="8"/>
                                        </p:tgtEl>
                                      </p:cBhvr>
                                    </p:animEffect>
                                  </p:childTnLst>
                                </p:cTn>
                              </p:par>
                            </p:childTnLst>
                          </p:cTn>
                        </p:par>
                        <p:par>
                          <p:cTn id="45" fill="hold">
                            <p:stCondLst>
                              <p:cond delay="1500"/>
                            </p:stCondLst>
                            <p:childTnLst>
                              <p:par>
                                <p:cTn id="46" presetID="2" presetClass="entr" presetSubtype="1"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300" fill="hold"/>
                                        <p:tgtEl>
                                          <p:spTgt spid="16"/>
                                        </p:tgtEl>
                                        <p:attrNameLst>
                                          <p:attrName>ppt_x</p:attrName>
                                        </p:attrNameLst>
                                      </p:cBhvr>
                                      <p:tavLst>
                                        <p:tav tm="0">
                                          <p:val>
                                            <p:strVal val="#ppt_x"/>
                                          </p:val>
                                        </p:tav>
                                        <p:tav tm="100000">
                                          <p:val>
                                            <p:strVal val="#ppt_x"/>
                                          </p:val>
                                        </p:tav>
                                      </p:tavLst>
                                    </p:anim>
                                    <p:anim calcmode="lin" valueType="num">
                                      <p:cBhvr additive="base">
                                        <p:cTn id="49" dur="3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build="p"/>
      <p:bldP spid="23" grpId="0"/>
      <p:bldP spid="24" grpId="0"/>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11"/>
          <p:cNvGrpSpPr/>
          <p:nvPr/>
        </p:nvGrpSpPr>
        <p:grpSpPr>
          <a:xfrm>
            <a:off x="429607" y="1411710"/>
            <a:ext cx="4577969" cy="5362643"/>
            <a:chOff x="406276" y="1164961"/>
            <a:chExt cx="4341396" cy="5084859"/>
          </a:xfrm>
          <a:effectLst>
            <a:outerShdw blurRad="76200" dir="13500000" sy="23000" kx="1200000" algn="br" rotWithShape="0">
              <a:prstClr val="black">
                <a:alpha val="6000"/>
              </a:prstClr>
            </a:outerShdw>
          </a:effectLst>
        </p:grpSpPr>
        <p:grpSp>
          <p:nvGrpSpPr>
            <p:cNvPr id="27" name="Group 10"/>
            <p:cNvGrpSpPr/>
            <p:nvPr/>
          </p:nvGrpSpPr>
          <p:grpSpPr>
            <a:xfrm>
              <a:off x="406276" y="1801645"/>
              <a:ext cx="3980467" cy="4448175"/>
              <a:chOff x="406276" y="1801645"/>
              <a:chExt cx="3980467" cy="4448175"/>
            </a:xfrm>
          </p:grpSpPr>
          <p:sp>
            <p:nvSpPr>
              <p:cNvPr id="29" name="Freeform 5"/>
              <p:cNvSpPr/>
              <p:nvPr/>
            </p:nvSpPr>
            <p:spPr bwMode="auto">
              <a:xfrm rot="18900000">
                <a:off x="3337405" y="1801645"/>
                <a:ext cx="1049338" cy="4448175"/>
              </a:xfrm>
              <a:custGeom>
                <a:avLst/>
                <a:gdLst>
                  <a:gd name="T0" fmla="*/ 142 w 279"/>
                  <a:gd name="T1" fmla="*/ 1183 h 1183"/>
                  <a:gd name="T2" fmla="*/ 40 w 279"/>
                  <a:gd name="T3" fmla="*/ 1143 h 1183"/>
                  <a:gd name="T4" fmla="*/ 0 w 279"/>
                  <a:gd name="T5" fmla="*/ 1051 h 1183"/>
                  <a:gd name="T6" fmla="*/ 0 w 279"/>
                  <a:gd name="T7" fmla="*/ 45 h 1183"/>
                  <a:gd name="T8" fmla="*/ 45 w 279"/>
                  <a:gd name="T9" fmla="*/ 0 h 1183"/>
                  <a:gd name="T10" fmla="*/ 90 w 279"/>
                  <a:gd name="T11" fmla="*/ 45 h 1183"/>
                  <a:gd name="T12" fmla="*/ 90 w 279"/>
                  <a:gd name="T13" fmla="*/ 1051 h 1183"/>
                  <a:gd name="T14" fmla="*/ 103 w 279"/>
                  <a:gd name="T15" fmla="*/ 1077 h 1183"/>
                  <a:gd name="T16" fmla="*/ 145 w 279"/>
                  <a:gd name="T17" fmla="*/ 1093 h 1183"/>
                  <a:gd name="T18" fmla="*/ 189 w 279"/>
                  <a:gd name="T19" fmla="*/ 1051 h 1183"/>
                  <a:gd name="T20" fmla="*/ 189 w 279"/>
                  <a:gd name="T21" fmla="*/ 1007 h 1183"/>
                  <a:gd name="T22" fmla="*/ 234 w 279"/>
                  <a:gd name="T23" fmla="*/ 962 h 1183"/>
                  <a:gd name="T24" fmla="*/ 279 w 279"/>
                  <a:gd name="T25" fmla="*/ 1007 h 1183"/>
                  <a:gd name="T26" fmla="*/ 279 w 279"/>
                  <a:gd name="T27" fmla="*/ 1051 h 1183"/>
                  <a:gd name="T28" fmla="*/ 149 w 279"/>
                  <a:gd name="T29" fmla="*/ 1183 h 1183"/>
                  <a:gd name="T30" fmla="*/ 142 w 279"/>
                  <a:gd name="T31" fmla="*/ 1183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9" h="1183">
                    <a:moveTo>
                      <a:pt x="142" y="1183"/>
                    </a:moveTo>
                    <a:cubicBezTo>
                      <a:pt x="104" y="1183"/>
                      <a:pt x="67" y="1169"/>
                      <a:pt x="40" y="1143"/>
                    </a:cubicBezTo>
                    <a:cubicBezTo>
                      <a:pt x="14" y="1118"/>
                      <a:pt x="0" y="1085"/>
                      <a:pt x="0" y="1051"/>
                    </a:cubicBezTo>
                    <a:cubicBezTo>
                      <a:pt x="0" y="45"/>
                      <a:pt x="0" y="45"/>
                      <a:pt x="0" y="45"/>
                    </a:cubicBezTo>
                    <a:cubicBezTo>
                      <a:pt x="0" y="20"/>
                      <a:pt x="20" y="0"/>
                      <a:pt x="45" y="0"/>
                    </a:cubicBezTo>
                    <a:cubicBezTo>
                      <a:pt x="70" y="0"/>
                      <a:pt x="90" y="20"/>
                      <a:pt x="90" y="45"/>
                    </a:cubicBezTo>
                    <a:cubicBezTo>
                      <a:pt x="90" y="1051"/>
                      <a:pt x="90" y="1051"/>
                      <a:pt x="90" y="1051"/>
                    </a:cubicBezTo>
                    <a:cubicBezTo>
                      <a:pt x="90" y="1060"/>
                      <a:pt x="95" y="1070"/>
                      <a:pt x="103" y="1077"/>
                    </a:cubicBezTo>
                    <a:cubicBezTo>
                      <a:pt x="114" y="1088"/>
                      <a:pt x="129" y="1093"/>
                      <a:pt x="145" y="1093"/>
                    </a:cubicBezTo>
                    <a:cubicBezTo>
                      <a:pt x="170" y="1092"/>
                      <a:pt x="189" y="1073"/>
                      <a:pt x="189" y="1051"/>
                    </a:cubicBezTo>
                    <a:cubicBezTo>
                      <a:pt x="189" y="1007"/>
                      <a:pt x="189" y="1007"/>
                      <a:pt x="189" y="1007"/>
                    </a:cubicBezTo>
                    <a:cubicBezTo>
                      <a:pt x="189" y="982"/>
                      <a:pt x="209" y="962"/>
                      <a:pt x="234" y="962"/>
                    </a:cubicBezTo>
                    <a:cubicBezTo>
                      <a:pt x="259" y="962"/>
                      <a:pt x="279" y="982"/>
                      <a:pt x="279" y="1007"/>
                    </a:cubicBezTo>
                    <a:cubicBezTo>
                      <a:pt x="279" y="1051"/>
                      <a:pt x="279" y="1051"/>
                      <a:pt x="279" y="1051"/>
                    </a:cubicBezTo>
                    <a:cubicBezTo>
                      <a:pt x="279" y="1122"/>
                      <a:pt x="222" y="1180"/>
                      <a:pt x="149" y="1183"/>
                    </a:cubicBezTo>
                    <a:cubicBezTo>
                      <a:pt x="147" y="1183"/>
                      <a:pt x="144" y="1183"/>
                      <a:pt x="142" y="1183"/>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6"/>
              <p:cNvSpPr/>
              <p:nvPr/>
            </p:nvSpPr>
            <p:spPr bwMode="auto">
              <a:xfrm rot="18900000">
                <a:off x="406276" y="3369422"/>
                <a:ext cx="2116138" cy="1936750"/>
              </a:xfrm>
              <a:custGeom>
                <a:avLst/>
                <a:gdLst>
                  <a:gd name="T0" fmla="*/ 563 w 563"/>
                  <a:gd name="T1" fmla="*/ 0 h 515"/>
                  <a:gd name="T2" fmla="*/ 0 w 563"/>
                  <a:gd name="T3" fmla="*/ 482 h 515"/>
                  <a:gd name="T4" fmla="*/ 113 w 563"/>
                  <a:gd name="T5" fmla="*/ 474 h 515"/>
                  <a:gd name="T6" fmla="*/ 367 w 563"/>
                  <a:gd name="T7" fmla="*/ 515 h 515"/>
                  <a:gd name="T8" fmla="*/ 563 w 563"/>
                  <a:gd name="T9" fmla="*/ 0 h 515"/>
                </a:gdLst>
                <a:ahLst/>
                <a:cxnLst>
                  <a:cxn ang="0">
                    <a:pos x="T0" y="T1"/>
                  </a:cxn>
                  <a:cxn ang="0">
                    <a:pos x="T2" y="T3"/>
                  </a:cxn>
                  <a:cxn ang="0">
                    <a:pos x="T4" y="T5"/>
                  </a:cxn>
                  <a:cxn ang="0">
                    <a:pos x="T6" y="T7"/>
                  </a:cxn>
                  <a:cxn ang="0">
                    <a:pos x="T8" y="T9"/>
                  </a:cxn>
                </a:cxnLst>
                <a:rect l="0" t="0" r="r" b="b"/>
                <a:pathLst>
                  <a:path w="563" h="515">
                    <a:moveTo>
                      <a:pt x="563" y="0"/>
                    </a:moveTo>
                    <a:cubicBezTo>
                      <a:pt x="283" y="47"/>
                      <a:pt x="61" y="238"/>
                      <a:pt x="0" y="482"/>
                    </a:cubicBezTo>
                    <a:cubicBezTo>
                      <a:pt x="37" y="477"/>
                      <a:pt x="74" y="474"/>
                      <a:pt x="113" y="474"/>
                    </a:cubicBezTo>
                    <a:cubicBezTo>
                      <a:pt x="202" y="474"/>
                      <a:pt x="288" y="489"/>
                      <a:pt x="367" y="515"/>
                    </a:cubicBezTo>
                    <a:cubicBezTo>
                      <a:pt x="372" y="384"/>
                      <a:pt x="406" y="170"/>
                      <a:pt x="563"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7"/>
              <p:cNvSpPr/>
              <p:nvPr/>
            </p:nvSpPr>
            <p:spPr bwMode="auto">
              <a:xfrm rot="18900000">
                <a:off x="1586775" y="2209992"/>
                <a:ext cx="1973263" cy="1997075"/>
              </a:xfrm>
              <a:custGeom>
                <a:avLst/>
                <a:gdLst>
                  <a:gd name="T0" fmla="*/ 251 w 525"/>
                  <a:gd name="T1" fmla="*/ 0 h 531"/>
                  <a:gd name="T2" fmla="*/ 242 w 525"/>
                  <a:gd name="T3" fmla="*/ 0 h 531"/>
                  <a:gd name="T4" fmla="*/ 0 w 525"/>
                  <a:gd name="T5" fmla="*/ 529 h 531"/>
                  <a:gd name="T6" fmla="*/ 259 w 525"/>
                  <a:gd name="T7" fmla="*/ 486 h 531"/>
                  <a:gd name="T8" fmla="*/ 525 w 525"/>
                  <a:gd name="T9" fmla="*/ 531 h 531"/>
                  <a:gd name="T10" fmla="*/ 251 w 525"/>
                  <a:gd name="T11" fmla="*/ 0 h 531"/>
                </a:gdLst>
                <a:ahLst/>
                <a:cxnLst>
                  <a:cxn ang="0">
                    <a:pos x="T0" y="T1"/>
                  </a:cxn>
                  <a:cxn ang="0">
                    <a:pos x="T2" y="T3"/>
                  </a:cxn>
                  <a:cxn ang="0">
                    <a:pos x="T4" y="T5"/>
                  </a:cxn>
                  <a:cxn ang="0">
                    <a:pos x="T6" y="T7"/>
                  </a:cxn>
                  <a:cxn ang="0">
                    <a:pos x="T8" y="T9"/>
                  </a:cxn>
                  <a:cxn ang="0">
                    <a:pos x="T10" y="T11"/>
                  </a:cxn>
                </a:cxnLst>
                <a:rect l="0" t="0" r="r" b="b"/>
                <a:pathLst>
                  <a:path w="525" h="531">
                    <a:moveTo>
                      <a:pt x="251" y="0"/>
                    </a:moveTo>
                    <a:cubicBezTo>
                      <a:pt x="248" y="0"/>
                      <a:pt x="245" y="0"/>
                      <a:pt x="242" y="0"/>
                    </a:cubicBezTo>
                    <a:cubicBezTo>
                      <a:pt x="45" y="161"/>
                      <a:pt x="5" y="394"/>
                      <a:pt x="0" y="529"/>
                    </a:cubicBezTo>
                    <a:cubicBezTo>
                      <a:pt x="81" y="501"/>
                      <a:pt x="168" y="486"/>
                      <a:pt x="259" y="486"/>
                    </a:cubicBezTo>
                    <a:cubicBezTo>
                      <a:pt x="353" y="486"/>
                      <a:pt x="443" y="502"/>
                      <a:pt x="525" y="531"/>
                    </a:cubicBezTo>
                    <a:cubicBezTo>
                      <a:pt x="516" y="396"/>
                      <a:pt x="467" y="155"/>
                      <a:pt x="25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grpSp>
        <p:sp>
          <p:nvSpPr>
            <p:cNvPr id="28" name="Freeform 8"/>
            <p:cNvSpPr/>
            <p:nvPr/>
          </p:nvSpPr>
          <p:spPr bwMode="auto">
            <a:xfrm rot="18900000">
              <a:off x="2552159" y="1164961"/>
              <a:ext cx="2195513" cy="1943100"/>
            </a:xfrm>
            <a:custGeom>
              <a:avLst/>
              <a:gdLst>
                <a:gd name="T0" fmla="*/ 0 w 584"/>
                <a:gd name="T1" fmla="*/ 0 h 517"/>
                <a:gd name="T2" fmla="*/ 223 w 584"/>
                <a:gd name="T3" fmla="*/ 517 h 517"/>
                <a:gd name="T4" fmla="*/ 471 w 584"/>
                <a:gd name="T5" fmla="*/ 478 h 517"/>
                <a:gd name="T6" fmla="*/ 584 w 584"/>
                <a:gd name="T7" fmla="*/ 486 h 517"/>
                <a:gd name="T8" fmla="*/ 0 w 584"/>
                <a:gd name="T9" fmla="*/ 0 h 517"/>
              </a:gdLst>
              <a:ahLst/>
              <a:cxnLst>
                <a:cxn ang="0">
                  <a:pos x="T0" y="T1"/>
                </a:cxn>
                <a:cxn ang="0">
                  <a:pos x="T2" y="T3"/>
                </a:cxn>
                <a:cxn ang="0">
                  <a:pos x="T4" y="T5"/>
                </a:cxn>
                <a:cxn ang="0">
                  <a:pos x="T6" y="T7"/>
                </a:cxn>
                <a:cxn ang="0">
                  <a:pos x="T8" y="T9"/>
                </a:cxn>
              </a:cxnLst>
              <a:rect l="0" t="0" r="r" b="b"/>
              <a:pathLst>
                <a:path w="584" h="517">
                  <a:moveTo>
                    <a:pt x="0" y="0"/>
                  </a:moveTo>
                  <a:cubicBezTo>
                    <a:pt x="170" y="167"/>
                    <a:pt x="213" y="386"/>
                    <a:pt x="223" y="517"/>
                  </a:cubicBezTo>
                  <a:cubicBezTo>
                    <a:pt x="300" y="492"/>
                    <a:pt x="384" y="478"/>
                    <a:pt x="471" y="478"/>
                  </a:cubicBezTo>
                  <a:cubicBezTo>
                    <a:pt x="509" y="478"/>
                    <a:pt x="547" y="481"/>
                    <a:pt x="584" y="486"/>
                  </a:cubicBezTo>
                  <a:cubicBezTo>
                    <a:pt x="521" y="236"/>
                    <a:pt x="290" y="42"/>
                    <a:pt x="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grpSp>
      <p:sp>
        <p:nvSpPr>
          <p:cNvPr id="32" name="Oval 12"/>
          <p:cNvSpPr>
            <a:spLocks noChangeArrowheads="1"/>
          </p:cNvSpPr>
          <p:nvPr/>
        </p:nvSpPr>
        <p:spPr bwMode="auto">
          <a:xfrm>
            <a:off x="6987480" y="4241442"/>
            <a:ext cx="189809" cy="189833"/>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Oval 13"/>
          <p:cNvSpPr>
            <a:spLocks noChangeArrowheads="1"/>
          </p:cNvSpPr>
          <p:nvPr/>
        </p:nvSpPr>
        <p:spPr bwMode="auto">
          <a:xfrm>
            <a:off x="6987480" y="5301555"/>
            <a:ext cx="189809" cy="189833"/>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Oval 14"/>
          <p:cNvSpPr>
            <a:spLocks noChangeArrowheads="1"/>
          </p:cNvSpPr>
          <p:nvPr/>
        </p:nvSpPr>
        <p:spPr bwMode="auto">
          <a:xfrm>
            <a:off x="9794790" y="4219231"/>
            <a:ext cx="189809" cy="189833"/>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5"/>
          <p:cNvSpPr txBox="1"/>
          <p:nvPr/>
        </p:nvSpPr>
        <p:spPr>
          <a:xfrm>
            <a:off x="7228172" y="4090325"/>
            <a:ext cx="1050288" cy="351956"/>
          </a:xfrm>
          <a:prstGeom prst="rect">
            <a:avLst/>
          </a:prstGeom>
          <a:noFill/>
        </p:spPr>
        <p:txBody>
          <a:bodyPr wrap="none" rtlCol="0">
            <a:spAutoFit/>
          </a:bodyPr>
          <a:lstStyle/>
          <a:p>
            <a:r>
              <a:rPr lang="zh-CN" altLang="en-US" sz="168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id-ID" altLang="zh-CN" sz="168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6"/>
          <p:cNvSpPr txBox="1"/>
          <p:nvPr/>
        </p:nvSpPr>
        <p:spPr>
          <a:xfrm>
            <a:off x="7228173" y="4359423"/>
            <a:ext cx="2566617" cy="851965"/>
          </a:xfrm>
          <a:prstGeom prst="rect">
            <a:avLst/>
          </a:prstGeom>
          <a:noFill/>
        </p:spPr>
        <p:txBody>
          <a:bodyPr wrap="square" rtlCol="0">
            <a:spAutoFit/>
          </a:bodyPr>
          <a:lstStyle/>
          <a:p>
            <a:pPr>
              <a:lnSpc>
                <a:spcPct val="130000"/>
              </a:lnSpc>
            </a:pPr>
            <a:r>
              <a:rPr lang="zh-CN" altLang="en-US" sz="1265" kern="3000" spc="33"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文字内容需概括精炼，建议与标题相关并符合整体语言风格，语言描述尽量简洁生动</a:t>
            </a:r>
          </a:p>
        </p:txBody>
      </p:sp>
      <p:sp>
        <p:nvSpPr>
          <p:cNvPr id="37" name="TextBox 17"/>
          <p:cNvSpPr txBox="1"/>
          <p:nvPr/>
        </p:nvSpPr>
        <p:spPr>
          <a:xfrm>
            <a:off x="7228172" y="5156111"/>
            <a:ext cx="1050288" cy="351956"/>
          </a:xfrm>
          <a:prstGeom prst="rect">
            <a:avLst/>
          </a:prstGeom>
          <a:noFill/>
        </p:spPr>
        <p:txBody>
          <a:bodyPr wrap="none" rtlCol="0">
            <a:spAutoFit/>
          </a:bodyPr>
          <a:lstStyle/>
          <a:p>
            <a:r>
              <a:rPr lang="zh-CN" altLang="en-US" sz="168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id-ID" altLang="zh-CN" sz="168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18"/>
          <p:cNvSpPr txBox="1"/>
          <p:nvPr/>
        </p:nvSpPr>
        <p:spPr>
          <a:xfrm>
            <a:off x="7228173" y="5425208"/>
            <a:ext cx="2566617" cy="851965"/>
          </a:xfrm>
          <a:prstGeom prst="rect">
            <a:avLst/>
          </a:prstGeom>
          <a:noFill/>
        </p:spPr>
        <p:txBody>
          <a:bodyPr wrap="square" rtlCol="0">
            <a:spAutoFit/>
          </a:bodyPr>
          <a:lstStyle/>
          <a:p>
            <a:pPr>
              <a:lnSpc>
                <a:spcPct val="130000"/>
              </a:lnSpc>
            </a:pPr>
            <a:r>
              <a:rPr lang="zh-CN" altLang="en-US" sz="1265" kern="3000" spc="33"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文字内容需概括精炼，建议与标题相关并符合整体语言风格，语言描述尽量简洁生动</a:t>
            </a:r>
          </a:p>
        </p:txBody>
      </p:sp>
      <p:sp>
        <p:nvSpPr>
          <p:cNvPr id="39" name="TextBox 19"/>
          <p:cNvSpPr txBox="1"/>
          <p:nvPr/>
        </p:nvSpPr>
        <p:spPr>
          <a:xfrm>
            <a:off x="10035482" y="4090325"/>
            <a:ext cx="1050288" cy="351956"/>
          </a:xfrm>
          <a:prstGeom prst="rect">
            <a:avLst/>
          </a:prstGeom>
          <a:noFill/>
        </p:spPr>
        <p:txBody>
          <a:bodyPr wrap="none" rtlCol="0">
            <a:spAutoFit/>
          </a:bodyPr>
          <a:lstStyle/>
          <a:p>
            <a:r>
              <a:rPr lang="zh-CN" altLang="en-US" sz="168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id-ID" altLang="zh-CN" sz="168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20"/>
          <p:cNvSpPr txBox="1"/>
          <p:nvPr/>
        </p:nvSpPr>
        <p:spPr>
          <a:xfrm>
            <a:off x="10035482" y="4359423"/>
            <a:ext cx="2566617" cy="851965"/>
          </a:xfrm>
          <a:prstGeom prst="rect">
            <a:avLst/>
          </a:prstGeom>
          <a:noFill/>
        </p:spPr>
        <p:txBody>
          <a:bodyPr wrap="square" rtlCol="0">
            <a:spAutoFit/>
          </a:bodyPr>
          <a:lstStyle/>
          <a:p>
            <a:pPr>
              <a:lnSpc>
                <a:spcPct val="130000"/>
              </a:lnSpc>
            </a:pPr>
            <a:r>
              <a:rPr lang="zh-CN" altLang="en-US" sz="1265" kern="3000" spc="33"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文字内容需概括精炼，建议与标题相关并符合整体语言风格，语言描述尽量简洁生动</a:t>
            </a:r>
          </a:p>
        </p:txBody>
      </p:sp>
      <p:sp>
        <p:nvSpPr>
          <p:cNvPr id="41" name="TextBox 21"/>
          <p:cNvSpPr txBox="1"/>
          <p:nvPr/>
        </p:nvSpPr>
        <p:spPr>
          <a:xfrm rot="2720362">
            <a:off x="3772083" y="4951514"/>
            <a:ext cx="947695" cy="319446"/>
          </a:xfrm>
          <a:prstGeom prst="rect">
            <a:avLst/>
          </a:prstGeom>
          <a:noFill/>
        </p:spPr>
        <p:txBody>
          <a:bodyPr wrap="none" rtlCol="0">
            <a:spAutoFit/>
          </a:bodyPr>
          <a:lstStyle/>
          <a:p>
            <a:r>
              <a:rPr lang="zh-CN" altLang="en-US" sz="1475" b="1"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endParaRPr lang="id-ID" altLang="zh-CN" sz="1475"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22"/>
          <p:cNvSpPr txBox="1"/>
          <p:nvPr/>
        </p:nvSpPr>
        <p:spPr>
          <a:xfrm>
            <a:off x="6987479" y="2885959"/>
            <a:ext cx="4901691" cy="573811"/>
          </a:xfrm>
          <a:prstGeom prst="rect">
            <a:avLst/>
          </a:prstGeom>
          <a:noFill/>
        </p:spPr>
        <p:txBody>
          <a:bodyPr wrap="square" rtlCol="0">
            <a:spAutoFit/>
          </a:bodyPr>
          <a:lstStyle/>
          <a:p>
            <a:pPr>
              <a:lnSpc>
                <a:spcPct val="130000"/>
              </a:lnSpc>
            </a:pPr>
            <a:r>
              <a:rPr lang="zh-CN" altLang="en-US" sz="1265" kern="3000" spc="33"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文字内容需概括精炼，建议与标题相关并符合整体语言风格，语言描述尽量简洁生动</a:t>
            </a:r>
          </a:p>
        </p:txBody>
      </p:sp>
      <p:sp>
        <p:nvSpPr>
          <p:cNvPr id="43" name="TextBox 23"/>
          <p:cNvSpPr txBox="1"/>
          <p:nvPr/>
        </p:nvSpPr>
        <p:spPr>
          <a:xfrm>
            <a:off x="6987481" y="2574136"/>
            <a:ext cx="1050288" cy="351956"/>
          </a:xfrm>
          <a:prstGeom prst="rect">
            <a:avLst/>
          </a:prstGeom>
          <a:noFill/>
        </p:spPr>
        <p:txBody>
          <a:bodyPr wrap="none" rtlCol="0">
            <a:spAutoFit/>
          </a:bodyPr>
          <a:lstStyle/>
          <a:p>
            <a:r>
              <a:rPr lang="zh-CN" altLang="en-US" sz="168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id-ID" sz="168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12"/>
          <p:cNvSpPr>
            <a:spLocks noEditPoints="1"/>
          </p:cNvSpPr>
          <p:nvPr/>
        </p:nvSpPr>
        <p:spPr bwMode="auto">
          <a:xfrm rot="20105549">
            <a:off x="1289555" y="4657249"/>
            <a:ext cx="588414" cy="455844"/>
          </a:xfrm>
          <a:custGeom>
            <a:avLst/>
            <a:gdLst>
              <a:gd name="T0" fmla="*/ 251 w 559"/>
              <a:gd name="T1" fmla="*/ 433 h 433"/>
              <a:gd name="T2" fmla="*/ 112 w 559"/>
              <a:gd name="T3" fmla="*/ 433 h 433"/>
              <a:gd name="T4" fmla="*/ 112 w 559"/>
              <a:gd name="T5" fmla="*/ 255 h 433"/>
              <a:gd name="T6" fmla="*/ 0 w 559"/>
              <a:gd name="T7" fmla="*/ 255 h 433"/>
              <a:gd name="T8" fmla="*/ 287 w 559"/>
              <a:gd name="T9" fmla="*/ 0 h 433"/>
              <a:gd name="T10" fmla="*/ 344 w 559"/>
              <a:gd name="T11" fmla="*/ 52 h 433"/>
              <a:gd name="T12" fmla="*/ 344 w 559"/>
              <a:gd name="T13" fmla="*/ 42 h 433"/>
              <a:gd name="T14" fmla="*/ 431 w 559"/>
              <a:gd name="T15" fmla="*/ 42 h 433"/>
              <a:gd name="T16" fmla="*/ 431 w 559"/>
              <a:gd name="T17" fmla="*/ 125 h 433"/>
              <a:gd name="T18" fmla="*/ 559 w 559"/>
              <a:gd name="T19" fmla="*/ 255 h 433"/>
              <a:gd name="T20" fmla="*/ 460 w 559"/>
              <a:gd name="T21" fmla="*/ 255 h 433"/>
              <a:gd name="T22" fmla="*/ 460 w 559"/>
              <a:gd name="T23" fmla="*/ 428 h 433"/>
              <a:gd name="T24" fmla="*/ 320 w 559"/>
              <a:gd name="T25" fmla="*/ 428 h 433"/>
              <a:gd name="T26" fmla="*/ 320 w 559"/>
              <a:gd name="T27" fmla="*/ 312 h 433"/>
              <a:gd name="T28" fmla="*/ 251 w 559"/>
              <a:gd name="T29" fmla="*/ 312 h 433"/>
              <a:gd name="T30" fmla="*/ 251 w 559"/>
              <a:gd name="T31" fmla="*/ 433 h 433"/>
              <a:gd name="T32" fmla="*/ 142 w 559"/>
              <a:gd name="T33" fmla="*/ 400 h 433"/>
              <a:gd name="T34" fmla="*/ 221 w 559"/>
              <a:gd name="T35" fmla="*/ 400 h 433"/>
              <a:gd name="T36" fmla="*/ 221 w 559"/>
              <a:gd name="T37" fmla="*/ 279 h 433"/>
              <a:gd name="T38" fmla="*/ 351 w 559"/>
              <a:gd name="T39" fmla="*/ 279 h 433"/>
              <a:gd name="T40" fmla="*/ 351 w 559"/>
              <a:gd name="T41" fmla="*/ 397 h 433"/>
              <a:gd name="T42" fmla="*/ 429 w 559"/>
              <a:gd name="T43" fmla="*/ 397 h 433"/>
              <a:gd name="T44" fmla="*/ 429 w 559"/>
              <a:gd name="T45" fmla="*/ 222 h 433"/>
              <a:gd name="T46" fmla="*/ 481 w 559"/>
              <a:gd name="T47" fmla="*/ 222 h 433"/>
              <a:gd name="T48" fmla="*/ 398 w 559"/>
              <a:gd name="T49" fmla="*/ 137 h 433"/>
              <a:gd name="T50" fmla="*/ 398 w 559"/>
              <a:gd name="T51" fmla="*/ 73 h 433"/>
              <a:gd name="T52" fmla="*/ 377 w 559"/>
              <a:gd name="T53" fmla="*/ 73 h 433"/>
              <a:gd name="T54" fmla="*/ 377 w 559"/>
              <a:gd name="T55" fmla="*/ 125 h 433"/>
              <a:gd name="T56" fmla="*/ 287 w 559"/>
              <a:gd name="T57" fmla="*/ 42 h 433"/>
              <a:gd name="T58" fmla="*/ 86 w 559"/>
              <a:gd name="T59" fmla="*/ 222 h 433"/>
              <a:gd name="T60" fmla="*/ 142 w 559"/>
              <a:gd name="T61" fmla="*/ 222 h 433"/>
              <a:gd name="T62" fmla="*/ 142 w 559"/>
              <a:gd name="T63" fmla="*/ 40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9" h="433">
                <a:moveTo>
                  <a:pt x="251" y="433"/>
                </a:moveTo>
                <a:lnTo>
                  <a:pt x="112" y="433"/>
                </a:lnTo>
                <a:lnTo>
                  <a:pt x="112" y="255"/>
                </a:lnTo>
                <a:lnTo>
                  <a:pt x="0" y="255"/>
                </a:lnTo>
                <a:lnTo>
                  <a:pt x="287" y="0"/>
                </a:lnTo>
                <a:lnTo>
                  <a:pt x="344" y="52"/>
                </a:lnTo>
                <a:lnTo>
                  <a:pt x="344" y="42"/>
                </a:lnTo>
                <a:lnTo>
                  <a:pt x="431" y="42"/>
                </a:lnTo>
                <a:lnTo>
                  <a:pt x="431" y="125"/>
                </a:lnTo>
                <a:lnTo>
                  <a:pt x="559" y="255"/>
                </a:lnTo>
                <a:lnTo>
                  <a:pt x="460" y="255"/>
                </a:lnTo>
                <a:lnTo>
                  <a:pt x="460" y="428"/>
                </a:lnTo>
                <a:lnTo>
                  <a:pt x="320" y="428"/>
                </a:lnTo>
                <a:lnTo>
                  <a:pt x="320" y="312"/>
                </a:lnTo>
                <a:lnTo>
                  <a:pt x="251" y="312"/>
                </a:lnTo>
                <a:lnTo>
                  <a:pt x="251" y="433"/>
                </a:lnTo>
                <a:close/>
                <a:moveTo>
                  <a:pt x="142" y="400"/>
                </a:moveTo>
                <a:lnTo>
                  <a:pt x="221" y="400"/>
                </a:lnTo>
                <a:lnTo>
                  <a:pt x="221" y="279"/>
                </a:lnTo>
                <a:lnTo>
                  <a:pt x="351" y="279"/>
                </a:lnTo>
                <a:lnTo>
                  <a:pt x="351" y="397"/>
                </a:lnTo>
                <a:lnTo>
                  <a:pt x="429" y="397"/>
                </a:lnTo>
                <a:lnTo>
                  <a:pt x="429" y="222"/>
                </a:lnTo>
                <a:lnTo>
                  <a:pt x="481" y="222"/>
                </a:lnTo>
                <a:lnTo>
                  <a:pt x="398" y="137"/>
                </a:lnTo>
                <a:lnTo>
                  <a:pt x="398" y="73"/>
                </a:lnTo>
                <a:lnTo>
                  <a:pt x="377" y="73"/>
                </a:lnTo>
                <a:lnTo>
                  <a:pt x="377" y="125"/>
                </a:lnTo>
                <a:lnTo>
                  <a:pt x="287" y="42"/>
                </a:lnTo>
                <a:lnTo>
                  <a:pt x="86" y="222"/>
                </a:lnTo>
                <a:lnTo>
                  <a:pt x="142" y="222"/>
                </a:lnTo>
                <a:lnTo>
                  <a:pt x="142" y="400"/>
                </a:lnTo>
                <a:close/>
              </a:path>
            </a:pathLst>
          </a:custGeom>
          <a:solidFill>
            <a:schemeClr val="bg1"/>
          </a:solidFill>
          <a:ln>
            <a:noFill/>
          </a:ln>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grpSp>
        <p:nvGrpSpPr>
          <p:cNvPr id="45" name="Group 41"/>
          <p:cNvGrpSpPr/>
          <p:nvPr/>
        </p:nvGrpSpPr>
        <p:grpSpPr>
          <a:xfrm>
            <a:off x="2583276" y="3377526"/>
            <a:ext cx="473052" cy="460411"/>
            <a:chOff x="4011613" y="6192838"/>
            <a:chExt cx="709613" cy="690562"/>
          </a:xfrm>
          <a:solidFill>
            <a:schemeClr val="bg1"/>
          </a:solidFill>
        </p:grpSpPr>
        <p:sp>
          <p:nvSpPr>
            <p:cNvPr id="46" name="Freeform 20"/>
            <p:cNvSpPr/>
            <p:nvPr/>
          </p:nvSpPr>
          <p:spPr bwMode="auto">
            <a:xfrm>
              <a:off x="4368801" y="6203950"/>
              <a:ext cx="255588" cy="225425"/>
            </a:xfrm>
            <a:custGeom>
              <a:avLst/>
              <a:gdLst>
                <a:gd name="T0" fmla="*/ 53 w 68"/>
                <a:gd name="T1" fmla="*/ 31 h 60"/>
                <a:gd name="T2" fmla="*/ 48 w 68"/>
                <a:gd name="T3" fmla="*/ 23 h 60"/>
                <a:gd name="T4" fmla="*/ 41 w 68"/>
                <a:gd name="T5" fmla="*/ 8 h 60"/>
                <a:gd name="T6" fmla="*/ 38 w 68"/>
                <a:gd name="T7" fmla="*/ 5 h 60"/>
                <a:gd name="T8" fmla="*/ 26 w 68"/>
                <a:gd name="T9" fmla="*/ 1 h 60"/>
                <a:gd name="T10" fmla="*/ 4 w 68"/>
                <a:gd name="T11" fmla="*/ 20 h 60"/>
                <a:gd name="T12" fmla="*/ 0 w 68"/>
                <a:gd name="T13" fmla="*/ 27 h 60"/>
                <a:gd name="T14" fmla="*/ 14 w 68"/>
                <a:gd name="T15" fmla="*/ 52 h 60"/>
                <a:gd name="T16" fmla="*/ 2 w 68"/>
                <a:gd name="T17" fmla="*/ 60 h 60"/>
                <a:gd name="T18" fmla="*/ 46 w 68"/>
                <a:gd name="T19" fmla="*/ 60 h 60"/>
                <a:gd name="T20" fmla="*/ 68 w 68"/>
                <a:gd name="T21" fmla="*/ 22 h 60"/>
                <a:gd name="T22" fmla="*/ 53 w 68"/>
                <a:gd name="T23" fmla="*/ 3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60">
                  <a:moveTo>
                    <a:pt x="53" y="31"/>
                  </a:moveTo>
                  <a:cubicBezTo>
                    <a:pt x="51" y="28"/>
                    <a:pt x="50" y="26"/>
                    <a:pt x="48" y="23"/>
                  </a:cubicBezTo>
                  <a:cubicBezTo>
                    <a:pt x="46" y="18"/>
                    <a:pt x="43" y="13"/>
                    <a:pt x="41" y="8"/>
                  </a:cubicBezTo>
                  <a:cubicBezTo>
                    <a:pt x="40" y="7"/>
                    <a:pt x="39" y="6"/>
                    <a:pt x="38" y="5"/>
                  </a:cubicBezTo>
                  <a:cubicBezTo>
                    <a:pt x="35" y="1"/>
                    <a:pt x="30" y="0"/>
                    <a:pt x="26" y="1"/>
                  </a:cubicBezTo>
                  <a:cubicBezTo>
                    <a:pt x="13" y="2"/>
                    <a:pt x="4" y="19"/>
                    <a:pt x="4" y="20"/>
                  </a:cubicBezTo>
                  <a:cubicBezTo>
                    <a:pt x="0" y="27"/>
                    <a:pt x="0" y="27"/>
                    <a:pt x="0" y="27"/>
                  </a:cubicBezTo>
                  <a:cubicBezTo>
                    <a:pt x="3" y="32"/>
                    <a:pt x="14" y="52"/>
                    <a:pt x="14" y="52"/>
                  </a:cubicBezTo>
                  <a:cubicBezTo>
                    <a:pt x="2" y="60"/>
                    <a:pt x="2" y="60"/>
                    <a:pt x="2" y="60"/>
                  </a:cubicBezTo>
                  <a:cubicBezTo>
                    <a:pt x="46" y="60"/>
                    <a:pt x="46" y="60"/>
                    <a:pt x="46" y="60"/>
                  </a:cubicBezTo>
                  <a:cubicBezTo>
                    <a:pt x="68" y="22"/>
                    <a:pt x="68" y="22"/>
                    <a:pt x="68" y="22"/>
                  </a:cubicBezTo>
                  <a:lnTo>
                    <a:pt x="5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21"/>
            <p:cNvSpPr/>
            <p:nvPr/>
          </p:nvSpPr>
          <p:spPr bwMode="auto">
            <a:xfrm>
              <a:off x="4119563" y="6192838"/>
              <a:ext cx="304800" cy="242888"/>
            </a:xfrm>
            <a:custGeom>
              <a:avLst/>
              <a:gdLst>
                <a:gd name="T0" fmla="*/ 65 w 81"/>
                <a:gd name="T1" fmla="*/ 20 h 65"/>
                <a:gd name="T2" fmla="*/ 81 w 81"/>
                <a:gd name="T3" fmla="*/ 1 h 65"/>
                <a:gd name="T4" fmla="*/ 80 w 81"/>
                <a:gd name="T5" fmla="*/ 1 h 65"/>
                <a:gd name="T6" fmla="*/ 42 w 81"/>
                <a:gd name="T7" fmla="*/ 0 h 65"/>
                <a:gd name="T8" fmla="*/ 18 w 81"/>
                <a:gd name="T9" fmla="*/ 12 h 65"/>
                <a:gd name="T10" fmla="*/ 0 w 81"/>
                <a:gd name="T11" fmla="*/ 43 h 65"/>
                <a:gd name="T12" fmla="*/ 40 w 81"/>
                <a:gd name="T13" fmla="*/ 65 h 65"/>
                <a:gd name="T14" fmla="*/ 65 w 81"/>
                <a:gd name="T15" fmla="*/ 2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5">
                  <a:moveTo>
                    <a:pt x="65" y="20"/>
                  </a:moveTo>
                  <a:cubicBezTo>
                    <a:pt x="68" y="14"/>
                    <a:pt x="74" y="6"/>
                    <a:pt x="81" y="1"/>
                  </a:cubicBezTo>
                  <a:cubicBezTo>
                    <a:pt x="81" y="1"/>
                    <a:pt x="80" y="1"/>
                    <a:pt x="80" y="1"/>
                  </a:cubicBezTo>
                  <a:cubicBezTo>
                    <a:pt x="80" y="1"/>
                    <a:pt x="57" y="1"/>
                    <a:pt x="42" y="0"/>
                  </a:cubicBezTo>
                  <a:cubicBezTo>
                    <a:pt x="31" y="0"/>
                    <a:pt x="22" y="5"/>
                    <a:pt x="18" y="12"/>
                  </a:cubicBezTo>
                  <a:cubicBezTo>
                    <a:pt x="0" y="43"/>
                    <a:pt x="0" y="43"/>
                    <a:pt x="0" y="43"/>
                  </a:cubicBezTo>
                  <a:cubicBezTo>
                    <a:pt x="40" y="65"/>
                    <a:pt x="40" y="65"/>
                    <a:pt x="40" y="65"/>
                  </a:cubicBezTo>
                  <a:cubicBezTo>
                    <a:pt x="44" y="57"/>
                    <a:pt x="65" y="20"/>
                    <a:pt x="65"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22"/>
            <p:cNvSpPr/>
            <p:nvPr/>
          </p:nvSpPr>
          <p:spPr bwMode="auto">
            <a:xfrm>
              <a:off x="4011613" y="6429375"/>
              <a:ext cx="250825" cy="214313"/>
            </a:xfrm>
            <a:custGeom>
              <a:avLst/>
              <a:gdLst>
                <a:gd name="T0" fmla="*/ 17 w 67"/>
                <a:gd name="T1" fmla="*/ 9 h 57"/>
                <a:gd name="T2" fmla="*/ 12 w 67"/>
                <a:gd name="T3" fmla="*/ 16 h 57"/>
                <a:gd name="T4" fmla="*/ 3 w 67"/>
                <a:gd name="T5" fmla="*/ 30 h 57"/>
                <a:gd name="T6" fmla="*/ 1 w 67"/>
                <a:gd name="T7" fmla="*/ 34 h 57"/>
                <a:gd name="T8" fmla="*/ 3 w 67"/>
                <a:gd name="T9" fmla="*/ 47 h 57"/>
                <a:gd name="T10" fmla="*/ 30 w 67"/>
                <a:gd name="T11" fmla="*/ 56 h 57"/>
                <a:gd name="T12" fmla="*/ 38 w 67"/>
                <a:gd name="T13" fmla="*/ 56 h 57"/>
                <a:gd name="T14" fmla="*/ 54 w 67"/>
                <a:gd name="T15" fmla="*/ 32 h 57"/>
                <a:gd name="T16" fmla="*/ 67 w 67"/>
                <a:gd name="T17" fmla="*/ 40 h 57"/>
                <a:gd name="T18" fmla="*/ 45 w 67"/>
                <a:gd name="T19" fmla="*/ 0 h 57"/>
                <a:gd name="T20" fmla="*/ 2 w 67"/>
                <a:gd name="T21" fmla="*/ 0 h 57"/>
                <a:gd name="T22" fmla="*/ 17 w 67"/>
                <a:gd name="T23" fmla="*/ 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57">
                  <a:moveTo>
                    <a:pt x="17" y="9"/>
                  </a:moveTo>
                  <a:cubicBezTo>
                    <a:pt x="15" y="11"/>
                    <a:pt x="14" y="14"/>
                    <a:pt x="12" y="16"/>
                  </a:cubicBezTo>
                  <a:cubicBezTo>
                    <a:pt x="9" y="21"/>
                    <a:pt x="6" y="25"/>
                    <a:pt x="3" y="30"/>
                  </a:cubicBezTo>
                  <a:cubicBezTo>
                    <a:pt x="2" y="31"/>
                    <a:pt x="1" y="33"/>
                    <a:pt x="1" y="34"/>
                  </a:cubicBezTo>
                  <a:cubicBezTo>
                    <a:pt x="0" y="38"/>
                    <a:pt x="1" y="43"/>
                    <a:pt x="3" y="47"/>
                  </a:cubicBezTo>
                  <a:cubicBezTo>
                    <a:pt x="11" y="57"/>
                    <a:pt x="30" y="56"/>
                    <a:pt x="30" y="56"/>
                  </a:cubicBezTo>
                  <a:cubicBezTo>
                    <a:pt x="38" y="56"/>
                    <a:pt x="38" y="56"/>
                    <a:pt x="38" y="56"/>
                  </a:cubicBezTo>
                  <a:cubicBezTo>
                    <a:pt x="42" y="51"/>
                    <a:pt x="54" y="32"/>
                    <a:pt x="54" y="32"/>
                  </a:cubicBezTo>
                  <a:cubicBezTo>
                    <a:pt x="67" y="40"/>
                    <a:pt x="67" y="40"/>
                    <a:pt x="67" y="40"/>
                  </a:cubicBezTo>
                  <a:cubicBezTo>
                    <a:pt x="45" y="0"/>
                    <a:pt x="45" y="0"/>
                    <a:pt x="45" y="0"/>
                  </a:cubicBezTo>
                  <a:cubicBezTo>
                    <a:pt x="2" y="0"/>
                    <a:pt x="2" y="0"/>
                    <a:pt x="2" y="0"/>
                  </a:cubicBezTo>
                  <a:lnTo>
                    <a:pt x="1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23"/>
            <p:cNvSpPr/>
            <p:nvPr/>
          </p:nvSpPr>
          <p:spPr bwMode="auto">
            <a:xfrm>
              <a:off x="4033838" y="6643688"/>
              <a:ext cx="285750" cy="190500"/>
            </a:xfrm>
            <a:custGeom>
              <a:avLst/>
              <a:gdLst>
                <a:gd name="T0" fmla="*/ 25 w 76"/>
                <a:gd name="T1" fmla="*/ 6 h 51"/>
                <a:gd name="T2" fmla="*/ 0 w 76"/>
                <a:gd name="T3" fmla="*/ 0 h 51"/>
                <a:gd name="T4" fmla="*/ 1 w 76"/>
                <a:gd name="T5" fmla="*/ 1 h 51"/>
                <a:gd name="T6" fmla="*/ 18 w 76"/>
                <a:gd name="T7" fmla="*/ 35 h 51"/>
                <a:gd name="T8" fmla="*/ 40 w 76"/>
                <a:gd name="T9" fmla="*/ 51 h 51"/>
                <a:gd name="T10" fmla="*/ 76 w 76"/>
                <a:gd name="T11" fmla="*/ 51 h 51"/>
                <a:gd name="T12" fmla="*/ 76 w 76"/>
                <a:gd name="T13" fmla="*/ 6 h 51"/>
                <a:gd name="T14" fmla="*/ 25 w 76"/>
                <a:gd name="T15" fmla="*/ 6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51">
                  <a:moveTo>
                    <a:pt x="25" y="6"/>
                  </a:moveTo>
                  <a:cubicBezTo>
                    <a:pt x="18" y="6"/>
                    <a:pt x="8" y="4"/>
                    <a:pt x="0" y="0"/>
                  </a:cubicBezTo>
                  <a:cubicBezTo>
                    <a:pt x="0" y="1"/>
                    <a:pt x="1" y="1"/>
                    <a:pt x="1" y="1"/>
                  </a:cubicBezTo>
                  <a:cubicBezTo>
                    <a:pt x="1" y="1"/>
                    <a:pt x="12" y="22"/>
                    <a:pt x="18" y="35"/>
                  </a:cubicBezTo>
                  <a:cubicBezTo>
                    <a:pt x="24" y="45"/>
                    <a:pt x="32" y="50"/>
                    <a:pt x="40" y="51"/>
                  </a:cubicBezTo>
                  <a:cubicBezTo>
                    <a:pt x="76" y="51"/>
                    <a:pt x="76" y="51"/>
                    <a:pt x="76" y="51"/>
                  </a:cubicBezTo>
                  <a:cubicBezTo>
                    <a:pt x="76" y="6"/>
                    <a:pt x="76" y="6"/>
                    <a:pt x="76" y="6"/>
                  </a:cubicBezTo>
                  <a:cubicBezTo>
                    <a:pt x="67" y="6"/>
                    <a:pt x="24" y="6"/>
                    <a:pt x="2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24"/>
            <p:cNvSpPr/>
            <p:nvPr/>
          </p:nvSpPr>
          <p:spPr bwMode="auto">
            <a:xfrm>
              <a:off x="4368801" y="6597650"/>
              <a:ext cx="247650" cy="285750"/>
            </a:xfrm>
            <a:custGeom>
              <a:avLst/>
              <a:gdLst>
                <a:gd name="T0" fmla="*/ 22 w 66"/>
                <a:gd name="T1" fmla="*/ 58 h 76"/>
                <a:gd name="T2" fmla="*/ 31 w 66"/>
                <a:gd name="T3" fmla="*/ 59 h 76"/>
                <a:gd name="T4" fmla="*/ 48 w 66"/>
                <a:gd name="T5" fmla="*/ 59 h 76"/>
                <a:gd name="T6" fmla="*/ 52 w 66"/>
                <a:gd name="T7" fmla="*/ 58 h 76"/>
                <a:gd name="T8" fmla="*/ 61 w 66"/>
                <a:gd name="T9" fmla="*/ 49 h 76"/>
                <a:gd name="T10" fmla="*/ 55 w 66"/>
                <a:gd name="T11" fmla="*/ 21 h 76"/>
                <a:gd name="T12" fmla="*/ 51 w 66"/>
                <a:gd name="T13" fmla="*/ 14 h 76"/>
                <a:gd name="T14" fmla="*/ 21 w 66"/>
                <a:gd name="T15" fmla="*/ 14 h 76"/>
                <a:gd name="T16" fmla="*/ 21 w 66"/>
                <a:gd name="T17" fmla="*/ 0 h 76"/>
                <a:gd name="T18" fmla="*/ 0 w 66"/>
                <a:gd name="T19" fmla="*/ 39 h 76"/>
                <a:gd name="T20" fmla="*/ 22 w 66"/>
                <a:gd name="T21" fmla="*/ 76 h 76"/>
                <a:gd name="T22" fmla="*/ 22 w 66"/>
                <a:gd name="T23" fmla="*/ 5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76">
                  <a:moveTo>
                    <a:pt x="22" y="58"/>
                  </a:moveTo>
                  <a:cubicBezTo>
                    <a:pt x="25" y="58"/>
                    <a:pt x="28" y="59"/>
                    <a:pt x="31" y="59"/>
                  </a:cubicBezTo>
                  <a:cubicBezTo>
                    <a:pt x="36" y="59"/>
                    <a:pt x="42" y="59"/>
                    <a:pt x="48" y="59"/>
                  </a:cubicBezTo>
                  <a:cubicBezTo>
                    <a:pt x="49" y="59"/>
                    <a:pt x="50" y="59"/>
                    <a:pt x="52" y="58"/>
                  </a:cubicBezTo>
                  <a:cubicBezTo>
                    <a:pt x="56" y="57"/>
                    <a:pt x="59" y="54"/>
                    <a:pt x="61" y="49"/>
                  </a:cubicBezTo>
                  <a:cubicBezTo>
                    <a:pt x="66" y="38"/>
                    <a:pt x="55" y="21"/>
                    <a:pt x="55" y="21"/>
                  </a:cubicBezTo>
                  <a:cubicBezTo>
                    <a:pt x="51" y="14"/>
                    <a:pt x="51" y="14"/>
                    <a:pt x="51" y="14"/>
                  </a:cubicBezTo>
                  <a:cubicBezTo>
                    <a:pt x="44" y="14"/>
                    <a:pt x="21" y="14"/>
                    <a:pt x="21" y="14"/>
                  </a:cubicBezTo>
                  <a:cubicBezTo>
                    <a:pt x="21" y="0"/>
                    <a:pt x="21" y="0"/>
                    <a:pt x="21" y="0"/>
                  </a:cubicBezTo>
                  <a:cubicBezTo>
                    <a:pt x="0" y="39"/>
                    <a:pt x="0" y="39"/>
                    <a:pt x="0" y="39"/>
                  </a:cubicBezTo>
                  <a:cubicBezTo>
                    <a:pt x="22" y="76"/>
                    <a:pt x="22" y="76"/>
                    <a:pt x="22" y="76"/>
                  </a:cubicBezTo>
                  <a:lnTo>
                    <a:pt x="22"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25"/>
            <p:cNvSpPr/>
            <p:nvPr/>
          </p:nvSpPr>
          <p:spPr bwMode="auto">
            <a:xfrm>
              <a:off x="4487863" y="6410325"/>
              <a:ext cx="233363" cy="346075"/>
            </a:xfrm>
            <a:custGeom>
              <a:avLst/>
              <a:gdLst>
                <a:gd name="T0" fmla="*/ 28 w 62"/>
                <a:gd name="T1" fmla="*/ 68 h 92"/>
                <a:gd name="T2" fmla="*/ 37 w 62"/>
                <a:gd name="T3" fmla="*/ 92 h 92"/>
                <a:gd name="T4" fmla="*/ 37 w 62"/>
                <a:gd name="T5" fmla="*/ 90 h 92"/>
                <a:gd name="T6" fmla="*/ 56 w 62"/>
                <a:gd name="T7" fmla="*/ 57 h 92"/>
                <a:gd name="T8" fmla="*/ 58 w 62"/>
                <a:gd name="T9" fmla="*/ 31 h 92"/>
                <a:gd name="T10" fmla="*/ 38 w 62"/>
                <a:gd name="T11" fmla="*/ 0 h 92"/>
                <a:gd name="T12" fmla="*/ 0 w 62"/>
                <a:gd name="T13" fmla="*/ 24 h 92"/>
                <a:gd name="T14" fmla="*/ 28 w 6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92">
                  <a:moveTo>
                    <a:pt x="28" y="68"/>
                  </a:moveTo>
                  <a:cubicBezTo>
                    <a:pt x="32" y="73"/>
                    <a:pt x="36" y="83"/>
                    <a:pt x="37" y="92"/>
                  </a:cubicBezTo>
                  <a:cubicBezTo>
                    <a:pt x="37" y="91"/>
                    <a:pt x="37" y="90"/>
                    <a:pt x="37" y="90"/>
                  </a:cubicBezTo>
                  <a:cubicBezTo>
                    <a:pt x="37" y="90"/>
                    <a:pt x="48" y="70"/>
                    <a:pt x="56" y="57"/>
                  </a:cubicBezTo>
                  <a:cubicBezTo>
                    <a:pt x="62" y="47"/>
                    <a:pt x="61" y="37"/>
                    <a:pt x="58" y="31"/>
                  </a:cubicBezTo>
                  <a:cubicBezTo>
                    <a:pt x="38" y="0"/>
                    <a:pt x="38" y="0"/>
                    <a:pt x="38" y="0"/>
                  </a:cubicBezTo>
                  <a:cubicBezTo>
                    <a:pt x="0" y="24"/>
                    <a:pt x="0" y="24"/>
                    <a:pt x="0" y="24"/>
                  </a:cubicBezTo>
                  <a:cubicBezTo>
                    <a:pt x="5" y="32"/>
                    <a:pt x="28" y="68"/>
                    <a:pt x="28"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2" name="Group 53"/>
          <p:cNvGrpSpPr/>
          <p:nvPr/>
        </p:nvGrpSpPr>
        <p:grpSpPr>
          <a:xfrm>
            <a:off x="3820267" y="2128599"/>
            <a:ext cx="543177" cy="545752"/>
            <a:chOff x="8070850" y="622300"/>
            <a:chExt cx="688975" cy="692150"/>
          </a:xfrm>
          <a:solidFill>
            <a:schemeClr val="bg1"/>
          </a:solidFill>
        </p:grpSpPr>
        <p:sp>
          <p:nvSpPr>
            <p:cNvPr id="53" name="Freeform 29"/>
            <p:cNvSpPr>
              <a:spLocks noEditPoints="1"/>
            </p:cNvSpPr>
            <p:nvPr/>
          </p:nvSpPr>
          <p:spPr bwMode="auto">
            <a:xfrm>
              <a:off x="8070850" y="622300"/>
              <a:ext cx="688975" cy="692150"/>
            </a:xfrm>
            <a:custGeom>
              <a:avLst/>
              <a:gdLst>
                <a:gd name="T0" fmla="*/ 91 w 181"/>
                <a:gd name="T1" fmla="*/ 15 h 181"/>
                <a:gd name="T2" fmla="*/ 166 w 181"/>
                <a:gd name="T3" fmla="*/ 91 h 181"/>
                <a:gd name="T4" fmla="*/ 91 w 181"/>
                <a:gd name="T5" fmla="*/ 166 h 181"/>
                <a:gd name="T6" fmla="*/ 15 w 181"/>
                <a:gd name="T7" fmla="*/ 91 h 181"/>
                <a:gd name="T8" fmla="*/ 91 w 181"/>
                <a:gd name="T9" fmla="*/ 15 h 181"/>
                <a:gd name="T10" fmla="*/ 91 w 181"/>
                <a:gd name="T11" fmla="*/ 0 h 181"/>
                <a:gd name="T12" fmla="*/ 0 w 181"/>
                <a:gd name="T13" fmla="*/ 91 h 181"/>
                <a:gd name="T14" fmla="*/ 91 w 181"/>
                <a:gd name="T15" fmla="*/ 181 h 181"/>
                <a:gd name="T16" fmla="*/ 181 w 181"/>
                <a:gd name="T17" fmla="*/ 91 h 181"/>
                <a:gd name="T18" fmla="*/ 91 w 181"/>
                <a:gd name="T1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 h="181">
                  <a:moveTo>
                    <a:pt x="91" y="15"/>
                  </a:moveTo>
                  <a:cubicBezTo>
                    <a:pt x="132" y="15"/>
                    <a:pt x="166" y="49"/>
                    <a:pt x="166" y="91"/>
                  </a:cubicBezTo>
                  <a:cubicBezTo>
                    <a:pt x="166" y="132"/>
                    <a:pt x="132" y="166"/>
                    <a:pt x="91" y="166"/>
                  </a:cubicBezTo>
                  <a:cubicBezTo>
                    <a:pt x="49" y="166"/>
                    <a:pt x="15" y="132"/>
                    <a:pt x="15" y="91"/>
                  </a:cubicBezTo>
                  <a:cubicBezTo>
                    <a:pt x="15" y="49"/>
                    <a:pt x="49" y="15"/>
                    <a:pt x="91" y="15"/>
                  </a:cubicBezTo>
                  <a:moveTo>
                    <a:pt x="91" y="0"/>
                  </a:moveTo>
                  <a:cubicBezTo>
                    <a:pt x="41" y="0"/>
                    <a:pt x="0" y="41"/>
                    <a:pt x="0" y="91"/>
                  </a:cubicBezTo>
                  <a:cubicBezTo>
                    <a:pt x="0" y="141"/>
                    <a:pt x="41" y="181"/>
                    <a:pt x="91" y="181"/>
                  </a:cubicBezTo>
                  <a:cubicBezTo>
                    <a:pt x="141" y="181"/>
                    <a:pt x="181" y="141"/>
                    <a:pt x="181" y="91"/>
                  </a:cubicBezTo>
                  <a:cubicBezTo>
                    <a:pt x="181" y="41"/>
                    <a:pt x="141" y="0"/>
                    <a:pt x="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30"/>
            <p:cNvSpPr>
              <a:spLocks noEditPoints="1"/>
            </p:cNvSpPr>
            <p:nvPr/>
          </p:nvSpPr>
          <p:spPr bwMode="auto">
            <a:xfrm>
              <a:off x="8231188" y="668338"/>
              <a:ext cx="369888" cy="600075"/>
            </a:xfrm>
            <a:custGeom>
              <a:avLst/>
              <a:gdLst>
                <a:gd name="T0" fmla="*/ 49 w 97"/>
                <a:gd name="T1" fmla="*/ 157 h 157"/>
                <a:gd name="T2" fmla="*/ 0 w 97"/>
                <a:gd name="T3" fmla="*/ 79 h 157"/>
                <a:gd name="T4" fmla="*/ 49 w 97"/>
                <a:gd name="T5" fmla="*/ 0 h 157"/>
                <a:gd name="T6" fmla="*/ 97 w 97"/>
                <a:gd name="T7" fmla="*/ 79 h 157"/>
                <a:gd name="T8" fmla="*/ 49 w 97"/>
                <a:gd name="T9" fmla="*/ 157 h 157"/>
                <a:gd name="T10" fmla="*/ 49 w 97"/>
                <a:gd name="T11" fmla="*/ 6 h 157"/>
                <a:gd name="T12" fmla="*/ 6 w 97"/>
                <a:gd name="T13" fmla="*/ 79 h 157"/>
                <a:gd name="T14" fmla="*/ 49 w 97"/>
                <a:gd name="T15" fmla="*/ 152 h 157"/>
                <a:gd name="T16" fmla="*/ 92 w 97"/>
                <a:gd name="T17" fmla="*/ 79 h 157"/>
                <a:gd name="T18" fmla="*/ 49 w 97"/>
                <a:gd name="T19" fmla="*/ 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157">
                  <a:moveTo>
                    <a:pt x="49" y="157"/>
                  </a:moveTo>
                  <a:cubicBezTo>
                    <a:pt x="22" y="157"/>
                    <a:pt x="0" y="122"/>
                    <a:pt x="0" y="79"/>
                  </a:cubicBezTo>
                  <a:cubicBezTo>
                    <a:pt x="0" y="35"/>
                    <a:pt x="22" y="0"/>
                    <a:pt x="49" y="0"/>
                  </a:cubicBezTo>
                  <a:cubicBezTo>
                    <a:pt x="75" y="0"/>
                    <a:pt x="97" y="35"/>
                    <a:pt x="97" y="79"/>
                  </a:cubicBezTo>
                  <a:cubicBezTo>
                    <a:pt x="97" y="122"/>
                    <a:pt x="75" y="157"/>
                    <a:pt x="49" y="157"/>
                  </a:cubicBezTo>
                  <a:close/>
                  <a:moveTo>
                    <a:pt x="49" y="6"/>
                  </a:moveTo>
                  <a:cubicBezTo>
                    <a:pt x="25" y="6"/>
                    <a:pt x="6" y="38"/>
                    <a:pt x="6" y="79"/>
                  </a:cubicBezTo>
                  <a:cubicBezTo>
                    <a:pt x="6" y="119"/>
                    <a:pt x="25" y="152"/>
                    <a:pt x="49" y="152"/>
                  </a:cubicBezTo>
                  <a:cubicBezTo>
                    <a:pt x="72" y="152"/>
                    <a:pt x="92" y="119"/>
                    <a:pt x="92" y="79"/>
                  </a:cubicBezTo>
                  <a:cubicBezTo>
                    <a:pt x="92" y="38"/>
                    <a:pt x="72" y="6"/>
                    <a:pt x="4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55" name="Rectangle 31"/>
            <p:cNvSpPr>
              <a:spLocks noChangeArrowheads="1"/>
            </p:cNvSpPr>
            <p:nvPr/>
          </p:nvSpPr>
          <p:spPr bwMode="auto">
            <a:xfrm>
              <a:off x="8405813" y="681038"/>
              <a:ext cx="19050" cy="5762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56" name="Rectangle 32"/>
            <p:cNvSpPr>
              <a:spLocks noChangeArrowheads="1"/>
            </p:cNvSpPr>
            <p:nvPr/>
          </p:nvSpPr>
          <p:spPr bwMode="auto">
            <a:xfrm>
              <a:off x="8139113" y="809625"/>
              <a:ext cx="55245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57" name="Rectangle 33"/>
            <p:cNvSpPr>
              <a:spLocks noChangeArrowheads="1"/>
            </p:cNvSpPr>
            <p:nvPr/>
          </p:nvSpPr>
          <p:spPr bwMode="auto">
            <a:xfrm>
              <a:off x="8128000" y="958850"/>
              <a:ext cx="579438"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58" name="Rectangle 34"/>
            <p:cNvSpPr>
              <a:spLocks noChangeArrowheads="1"/>
            </p:cNvSpPr>
            <p:nvPr/>
          </p:nvSpPr>
          <p:spPr bwMode="auto">
            <a:xfrm>
              <a:off x="8131175" y="1103313"/>
              <a:ext cx="55245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grpSp>
      <p:cxnSp>
        <p:nvCxnSpPr>
          <p:cNvPr id="59" name="直接连接符 58"/>
          <p:cNvCxnSpPr/>
          <p:nvPr>
            <p:custDataLst>
              <p:tags r:id="rId1"/>
            </p:custDataLst>
          </p:nvPr>
        </p:nvCxnSpPr>
        <p:spPr>
          <a:xfrm>
            <a:off x="596900" y="663997"/>
            <a:ext cx="11449050" cy="0"/>
          </a:xfrm>
          <a:prstGeom prst="line">
            <a:avLst/>
          </a:prstGeom>
          <a:ln w="127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0" name="TextBox 35"/>
          <p:cNvSpPr txBox="1"/>
          <p:nvPr/>
        </p:nvSpPr>
        <p:spPr>
          <a:xfrm>
            <a:off x="612651" y="231949"/>
            <a:ext cx="2492990" cy="461665"/>
          </a:xfrm>
          <a:prstGeom prst="rect">
            <a:avLst/>
          </a:prstGeom>
          <a:noFill/>
        </p:spPr>
        <p:txBody>
          <a:bodyPr wrap="none" rtlCol="0">
            <a:spAutoFit/>
          </a:bodyPr>
          <a:lstStyle/>
          <a:p>
            <a:r>
              <a:rPr lang="zh-CN" altLang="en-US" sz="2400" spc="600" dirty="0">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添加标题文字</a:t>
            </a:r>
          </a:p>
        </p:txBody>
      </p:sp>
    </p:spTree>
  </p:cSld>
  <p:clrMapOvr>
    <a:masterClrMapping/>
  </p:clrMapOvr>
  <mc:AlternateContent xmlns:mc="http://schemas.openxmlformats.org/markup-compatibility/2006" xmlns:p14="http://schemas.microsoft.com/office/powerpoint/2010/main">
    <mc:Choice Requires="p14">
      <p:transition spd="slow" p14:dur="1250" advTm="5000">
        <p14:flip dir="r"/>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900" decel="100000" fill="hold"/>
                                        <p:tgtEl>
                                          <p:spTgt spid="2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500"/>
                                        <p:tgtEl>
                                          <p:spTgt spid="41"/>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par>
                                <p:cTn id="22" presetID="10" presetClass="entr" presetSubtype="0" fill="hold" nodeType="with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500"/>
                                        <p:tgtEl>
                                          <p:spTgt spid="52"/>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 calcmode="lin" valueType="num">
                                      <p:cBhvr>
                                        <p:cTn id="46" dur="500" fill="hold"/>
                                        <p:tgtEl>
                                          <p:spTgt spid="34"/>
                                        </p:tgtEl>
                                        <p:attrNameLst>
                                          <p:attrName>ppt_w</p:attrName>
                                        </p:attrNameLst>
                                      </p:cBhvr>
                                      <p:tavLst>
                                        <p:tav tm="0">
                                          <p:val>
                                            <p:fltVal val="0"/>
                                          </p:val>
                                        </p:tav>
                                        <p:tav tm="100000">
                                          <p:val>
                                            <p:strVal val="#ppt_w"/>
                                          </p:val>
                                        </p:tav>
                                      </p:tavLst>
                                    </p:anim>
                                    <p:anim calcmode="lin" valueType="num">
                                      <p:cBhvr>
                                        <p:cTn id="47" dur="500" fill="hold"/>
                                        <p:tgtEl>
                                          <p:spTgt spid="34"/>
                                        </p:tgtEl>
                                        <p:attrNameLst>
                                          <p:attrName>ppt_h</p:attrName>
                                        </p:attrNameLst>
                                      </p:cBhvr>
                                      <p:tavLst>
                                        <p:tav tm="0">
                                          <p:val>
                                            <p:fltVal val="0"/>
                                          </p:val>
                                        </p:tav>
                                        <p:tav tm="100000">
                                          <p:val>
                                            <p:strVal val="#ppt_h"/>
                                          </p:val>
                                        </p:tav>
                                      </p:tavLst>
                                    </p:anim>
                                    <p:animEffect transition="in" filter="fade">
                                      <p:cBhvr>
                                        <p:cTn id="48" dur="500"/>
                                        <p:tgtEl>
                                          <p:spTgt spid="34"/>
                                        </p:tgtEl>
                                      </p:cBhvr>
                                    </p:animEffect>
                                  </p:childTnLst>
                                </p:cTn>
                              </p:par>
                            </p:childTnLst>
                          </p:cTn>
                        </p:par>
                        <p:par>
                          <p:cTn id="49" fill="hold">
                            <p:stCondLst>
                              <p:cond delay="3500"/>
                            </p:stCondLst>
                            <p:childTnLst>
                              <p:par>
                                <p:cTn id="50" presetID="10" presetClass="entr" presetSubtype="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500"/>
                                        <p:tgtEl>
                                          <p:spTgt spid="3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500"/>
                                        <p:tgtEl>
                                          <p:spTgt spid="3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500"/>
                                        <p:tgtEl>
                                          <p:spTgt spid="3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p:bldP spid="36" grpId="0"/>
      <p:bldP spid="37" grpId="0"/>
      <p:bldP spid="38" grpId="0"/>
      <p:bldP spid="39" grpId="0"/>
      <p:bldP spid="40" grpId="0"/>
      <p:bldP spid="41" grpId="0"/>
      <p:bldP spid="42" grpId="0"/>
      <p:bldP spid="43" grpId="0"/>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1"/>
          <p:cNvSpPr/>
          <p:nvPr/>
        </p:nvSpPr>
        <p:spPr>
          <a:xfrm rot="16200000">
            <a:off x="58779" y="3790185"/>
            <a:ext cx="3634085" cy="257645"/>
          </a:xfrm>
          <a:prstGeom prst="rightArrow">
            <a:avLst>
              <a:gd name="adj1" fmla="val 28473"/>
              <a:gd name="adj2" fmla="val 87207"/>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3" name="右箭头 2"/>
          <p:cNvSpPr/>
          <p:nvPr/>
        </p:nvSpPr>
        <p:spPr>
          <a:xfrm>
            <a:off x="1855735" y="5575571"/>
            <a:ext cx="6833111" cy="257679"/>
          </a:xfrm>
          <a:prstGeom prst="rightArrow">
            <a:avLst>
              <a:gd name="adj1" fmla="val 28473"/>
              <a:gd name="adj2" fmla="val 87207"/>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4" name="矩形 3"/>
          <p:cNvSpPr/>
          <p:nvPr/>
        </p:nvSpPr>
        <p:spPr>
          <a:xfrm>
            <a:off x="2234718" y="5100932"/>
            <a:ext cx="631606" cy="6351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3283564" y="4564063"/>
            <a:ext cx="631606" cy="1171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4332410" y="4110188"/>
            <a:ext cx="631606" cy="1625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7" name="矩形 6"/>
          <p:cNvSpPr/>
          <p:nvPr/>
        </p:nvSpPr>
        <p:spPr>
          <a:xfrm>
            <a:off x="5381254" y="3972563"/>
            <a:ext cx="631606" cy="1763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6430100" y="3718143"/>
            <a:ext cx="631606" cy="20179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7478944" y="3312099"/>
            <a:ext cx="631606" cy="24239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p:nvSpPr>
        <p:spPr>
          <a:xfrm>
            <a:off x="7478944" y="3312099"/>
            <a:ext cx="631606" cy="23468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1" name="右箭头 10"/>
          <p:cNvSpPr/>
          <p:nvPr/>
        </p:nvSpPr>
        <p:spPr>
          <a:xfrm rot="20490444">
            <a:off x="2093091" y="3239955"/>
            <a:ext cx="6206461" cy="499151"/>
          </a:xfrm>
          <a:prstGeom prst="rightArrow">
            <a:avLst>
              <a:gd name="adj1" fmla="val 52347"/>
              <a:gd name="adj2" fmla="val 11537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sym typeface="Arial" panose="020B0604020202020204" pitchFamily="34" charset="0"/>
            </a:endParaRPr>
          </a:p>
        </p:txBody>
      </p:sp>
      <p:sp>
        <p:nvSpPr>
          <p:cNvPr id="12" name="文本框 11"/>
          <p:cNvSpPr txBox="1"/>
          <p:nvPr/>
        </p:nvSpPr>
        <p:spPr>
          <a:xfrm>
            <a:off x="2216351" y="5890713"/>
            <a:ext cx="6170279" cy="319446"/>
          </a:xfrm>
          <a:prstGeom prst="rect">
            <a:avLst/>
          </a:prstGeom>
          <a:noFill/>
        </p:spPr>
        <p:txBody>
          <a:bodyPr wrap="none" rtlCol="0">
            <a:spAutoFit/>
          </a:bodyPr>
          <a:lstStyle/>
          <a:p>
            <a:r>
              <a:rPr lang="zh-CN" altLang="en-US" sz="147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项目一        项目二         项目三          项目四         项目五          项目六</a:t>
            </a:r>
          </a:p>
        </p:txBody>
      </p:sp>
      <p:sp>
        <p:nvSpPr>
          <p:cNvPr id="13" name="文本框 12"/>
          <p:cNvSpPr txBox="1"/>
          <p:nvPr/>
        </p:nvSpPr>
        <p:spPr>
          <a:xfrm>
            <a:off x="1411977" y="2939126"/>
            <a:ext cx="411779" cy="1227259"/>
          </a:xfrm>
          <a:prstGeom prst="rect">
            <a:avLst/>
          </a:prstGeom>
          <a:noFill/>
        </p:spPr>
        <p:txBody>
          <a:bodyPr vert="eaVert" wrap="none" rtlCol="0">
            <a:spAutoFit/>
          </a:bodyPr>
          <a:lstStyle>
            <a:defPPr>
              <a:defRPr lang="zh-CN"/>
            </a:defPPr>
            <a:lvl1pPr>
              <a:defRPr>
                <a:solidFill>
                  <a:schemeClr val="bg1">
                    <a:lumMod val="85000"/>
                  </a:schemeClr>
                </a:solidFill>
                <a:latin typeface="微软雅黑" panose="020B0503020204020204" pitchFamily="34" charset="-122"/>
                <a:ea typeface="微软雅黑" panose="020B0503020204020204" pitchFamily="34" charset="-122"/>
              </a:defRPr>
            </a:lvl1pPr>
          </a:lstStyle>
          <a:p>
            <a:r>
              <a:rPr lang="zh-CN" altLang="en-US" sz="1475" dirty="0">
                <a:solidFill>
                  <a:schemeClr val="tx1">
                    <a:lumMod val="50000"/>
                    <a:lumOff val="50000"/>
                  </a:schemeClr>
                </a:solidFill>
                <a:latin typeface="Arial" panose="020B0604020202020204" pitchFamily="34" charset="0"/>
                <a:sym typeface="Arial" panose="020B0604020202020204" pitchFamily="34" charset="0"/>
              </a:rPr>
              <a:t>点击输入文字</a:t>
            </a:r>
          </a:p>
        </p:txBody>
      </p:sp>
      <p:sp>
        <p:nvSpPr>
          <p:cNvPr id="14" name="文本框 13"/>
          <p:cNvSpPr txBox="1"/>
          <p:nvPr/>
        </p:nvSpPr>
        <p:spPr>
          <a:xfrm>
            <a:off x="7588856" y="3614868"/>
            <a:ext cx="411779" cy="1227259"/>
          </a:xfrm>
          <a:prstGeom prst="rect">
            <a:avLst/>
          </a:prstGeom>
          <a:noFill/>
        </p:spPr>
        <p:txBody>
          <a:bodyPr vert="eaVert" wrap="none" rtlCol="0" anchor="ctr">
            <a:spAutoFit/>
          </a:bodyPr>
          <a:lstStyle>
            <a:defPPr>
              <a:defRPr lang="zh-CN"/>
            </a:defPPr>
            <a:lvl1pPr>
              <a:defRPr>
                <a:solidFill>
                  <a:schemeClr val="bg1">
                    <a:lumMod val="85000"/>
                  </a:schemeClr>
                </a:solidFill>
                <a:latin typeface="微软雅黑" panose="020B0503020204020204" pitchFamily="34" charset="-122"/>
                <a:ea typeface="微软雅黑" panose="020B0503020204020204" pitchFamily="34" charset="-122"/>
              </a:defRPr>
            </a:lvl1pPr>
          </a:lstStyle>
          <a:p>
            <a:r>
              <a:rPr lang="zh-CN" altLang="en-US" sz="1475" dirty="0">
                <a:solidFill>
                  <a:schemeClr val="bg1"/>
                </a:solidFill>
                <a:latin typeface="Arial" panose="020B0604020202020204" pitchFamily="34" charset="0"/>
                <a:sym typeface="Arial" panose="020B0604020202020204" pitchFamily="34" charset="0"/>
              </a:rPr>
              <a:t>点击输入文字</a:t>
            </a:r>
          </a:p>
        </p:txBody>
      </p:sp>
      <p:sp>
        <p:nvSpPr>
          <p:cNvPr id="15" name="矩形 85"/>
          <p:cNvSpPr>
            <a:spLocks noChangeArrowheads="1"/>
          </p:cNvSpPr>
          <p:nvPr/>
        </p:nvSpPr>
        <p:spPr bwMode="auto">
          <a:xfrm>
            <a:off x="9174147" y="2832364"/>
            <a:ext cx="2189273" cy="47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502" tIns="60750" rIns="121502" bIns="6075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eaLnBrk="1" hangingPunct="1">
              <a:spcBef>
                <a:spcPct val="0"/>
              </a:spcBef>
              <a:buFont typeface="Arial" panose="020B0604020202020204" pitchFamily="34" charset="0"/>
              <a:buNone/>
            </a:pPr>
            <a:r>
              <a:rPr lang="zh-CN" altLang="en-US" sz="2320" b="1" dirty="0">
                <a:solidFill>
                  <a:schemeClr val="accent1"/>
                </a:solidFill>
                <a:latin typeface="Arial" panose="020B0604020202020204" pitchFamily="34" charset="0"/>
                <a:sym typeface="Arial" panose="020B0604020202020204" pitchFamily="34" charset="0"/>
              </a:rPr>
              <a:t>添加主要观点</a:t>
            </a:r>
            <a:endParaRPr lang="zh-CN" altLang="en-US" sz="2320" dirty="0">
              <a:solidFill>
                <a:schemeClr val="accent1"/>
              </a:solidFill>
              <a:latin typeface="Arial" panose="020B0604020202020204" pitchFamily="34" charset="0"/>
              <a:sym typeface="Arial" panose="020B0604020202020204" pitchFamily="34" charset="0"/>
            </a:endParaRPr>
          </a:p>
        </p:txBody>
      </p:sp>
      <p:sp>
        <p:nvSpPr>
          <p:cNvPr id="16" name="文本框 13"/>
          <p:cNvSpPr txBox="1"/>
          <p:nvPr/>
        </p:nvSpPr>
        <p:spPr>
          <a:xfrm>
            <a:off x="8943505" y="3323487"/>
            <a:ext cx="2450614" cy="1732431"/>
          </a:xfrm>
          <a:prstGeom prst="rect">
            <a:avLst/>
          </a:prstGeom>
          <a:noFill/>
        </p:spPr>
        <p:txBody>
          <a:bodyPr wrap="square" lIns="96430" tIns="48213" rIns="96430" bIns="48213" rtlCol="0">
            <a:spAutoFit/>
          </a:bodyPr>
          <a:lstStyle/>
          <a:p>
            <a:pPr>
              <a:lnSpc>
                <a:spcPct val="120000"/>
              </a:lnSpc>
              <a:spcBef>
                <a:spcPct val="0"/>
              </a:spcBef>
              <a:buNone/>
            </a:pPr>
            <a:r>
              <a:rPr lang="zh-CN" altLang="en-US" sz="147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在此录入上述图表的综合描述说明，在此录入上述图表的综合描述说明，在此录入上述图表的综合描述说明，在此录入上述图表的综合描述说明。</a:t>
            </a:r>
          </a:p>
        </p:txBody>
      </p:sp>
      <p:cxnSp>
        <p:nvCxnSpPr>
          <p:cNvPr id="17" name="直接连接符 16"/>
          <p:cNvCxnSpPr/>
          <p:nvPr>
            <p:custDataLst>
              <p:tags r:id="rId1"/>
            </p:custDataLst>
          </p:nvPr>
        </p:nvCxnSpPr>
        <p:spPr>
          <a:xfrm>
            <a:off x="596900" y="663997"/>
            <a:ext cx="11449050" cy="0"/>
          </a:xfrm>
          <a:prstGeom prst="line">
            <a:avLst/>
          </a:prstGeom>
          <a:ln w="127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8" name="TextBox 35"/>
          <p:cNvSpPr txBox="1"/>
          <p:nvPr/>
        </p:nvSpPr>
        <p:spPr>
          <a:xfrm>
            <a:off x="612651" y="231949"/>
            <a:ext cx="2492990" cy="461665"/>
          </a:xfrm>
          <a:prstGeom prst="rect">
            <a:avLst/>
          </a:prstGeom>
          <a:noFill/>
        </p:spPr>
        <p:txBody>
          <a:bodyPr wrap="none" rtlCol="0">
            <a:spAutoFit/>
          </a:bodyPr>
          <a:lstStyle/>
          <a:p>
            <a:r>
              <a:rPr lang="zh-CN" altLang="en-US" sz="2400" spc="600" dirty="0">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添加标题文字</a:t>
            </a:r>
          </a:p>
        </p:txBody>
      </p:sp>
    </p:spTree>
  </p:cSld>
  <p:clrMapOvr>
    <a:masterClrMapping/>
  </p:clrMapOvr>
  <mc:AlternateContent xmlns:mc="http://schemas.openxmlformats.org/markup-compatibility/2006" xmlns:p14="http://schemas.microsoft.com/office/powerpoint/2010/main">
    <mc:Choice Requires="p14">
      <p:transition spd="slow" p14:dur="1250" advTm="5000">
        <p14:flip dir="r"/>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childTnLst>
                          </p:cTn>
                        </p:par>
                        <p:par>
                          <p:cTn id="37" fill="hold">
                            <p:stCondLst>
                              <p:cond delay="1500"/>
                            </p:stCondLst>
                            <p:childTnLst>
                              <p:par>
                                <p:cTn id="38" presetID="22" presetClass="entr" presetSubtype="4"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par>
                          <p:cTn id="41" fill="hold">
                            <p:stCondLst>
                              <p:cond delay="2000"/>
                            </p:stCondLst>
                            <p:childTnLst>
                              <p:par>
                                <p:cTn id="42" presetID="22" presetClass="entr" presetSubtype="1" fill="hold" grpId="0" nodeType="afterEffect">
                                  <p:stCondLst>
                                    <p:cond delay="250"/>
                                  </p:stCondLst>
                                  <p:childTnLst>
                                    <p:set>
                                      <p:cBhvr>
                                        <p:cTn id="43" dur="1" fill="hold">
                                          <p:stCondLst>
                                            <p:cond delay="0"/>
                                          </p:stCondLst>
                                        </p:cTn>
                                        <p:tgtEl>
                                          <p:spTgt spid="14"/>
                                        </p:tgtEl>
                                        <p:attrNameLst>
                                          <p:attrName>style.visibility</p:attrName>
                                        </p:attrNameLst>
                                      </p:cBhvr>
                                      <p:to>
                                        <p:strVal val="visible"/>
                                      </p:to>
                                    </p:set>
                                    <p:animEffect transition="in" filter="wipe(up)">
                                      <p:cBhvr>
                                        <p:cTn id="44" dur="500"/>
                                        <p:tgtEl>
                                          <p:spTgt spid="14"/>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2750"/>
                            </p:stCondLst>
                            <p:childTnLst>
                              <p:par>
                                <p:cTn id="49" presetID="1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p:tgtEl>
                                          <p:spTgt spid="15"/>
                                        </p:tgtEl>
                                        <p:attrNameLst>
                                          <p:attrName>ppt_y</p:attrName>
                                        </p:attrNameLst>
                                      </p:cBhvr>
                                      <p:tavLst>
                                        <p:tav tm="0">
                                          <p:val>
                                            <p:strVal val="#ppt_y+#ppt_h*1.125000"/>
                                          </p:val>
                                        </p:tav>
                                        <p:tav tm="100000">
                                          <p:val>
                                            <p:strVal val="#ppt_y"/>
                                          </p:val>
                                        </p:tav>
                                      </p:tavLst>
                                    </p:anim>
                                    <p:animEffect transition="in" filter="wipe(up)">
                                      <p:cBhvr>
                                        <p:cTn id="52" dur="500"/>
                                        <p:tgtEl>
                                          <p:spTgt spid="15"/>
                                        </p:tgtEl>
                                      </p:cBhvr>
                                    </p:animEffect>
                                  </p:childTnLst>
                                </p:cTn>
                              </p:par>
                            </p:childTnLst>
                          </p:cTn>
                        </p:par>
                        <p:par>
                          <p:cTn id="53" fill="hold">
                            <p:stCondLst>
                              <p:cond delay="3250"/>
                            </p:stCondLst>
                            <p:childTnLst>
                              <p:par>
                                <p:cTn id="54" presetID="22" presetClass="entr" presetSubtype="1"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up)">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t="13519" b="18887"/>
          <a:stretch>
            <a:fillRect/>
          </a:stretch>
        </p:blipFill>
        <p:spPr>
          <a:xfrm>
            <a:off x="0" y="2032149"/>
            <a:ext cx="7122297" cy="3240360"/>
          </a:xfrm>
          <a:prstGeom prst="rect">
            <a:avLst/>
          </a:prstGeom>
        </p:spPr>
      </p:pic>
      <p:grpSp>
        <p:nvGrpSpPr>
          <p:cNvPr id="2" name="组合 93"/>
          <p:cNvGrpSpPr/>
          <p:nvPr/>
        </p:nvGrpSpPr>
        <p:grpSpPr bwMode="auto">
          <a:xfrm>
            <a:off x="7087334" y="3110203"/>
            <a:ext cx="4657579" cy="957633"/>
            <a:chOff x="320318" y="607960"/>
            <a:chExt cx="4018359" cy="826557"/>
          </a:xfrm>
        </p:grpSpPr>
        <p:grpSp>
          <p:nvGrpSpPr>
            <p:cNvPr id="3" name="组合 91"/>
            <p:cNvGrpSpPr/>
            <p:nvPr/>
          </p:nvGrpSpPr>
          <p:grpSpPr bwMode="auto">
            <a:xfrm>
              <a:off x="320318" y="607960"/>
              <a:ext cx="883920" cy="826557"/>
              <a:chOff x="320318" y="607960"/>
              <a:chExt cx="883920" cy="826557"/>
            </a:xfrm>
          </p:grpSpPr>
          <p:sp>
            <p:nvSpPr>
              <p:cNvPr id="5" name="菱形 4"/>
              <p:cNvSpPr/>
              <p:nvPr/>
            </p:nvSpPr>
            <p:spPr>
              <a:xfrm>
                <a:off x="350483" y="607960"/>
                <a:ext cx="823994" cy="82460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lumMod val="75000"/>
                      <a:lumOff val="25000"/>
                    </a:schemeClr>
                  </a:solidFill>
                </a:endParaRPr>
              </a:p>
            </p:txBody>
          </p:sp>
          <p:sp>
            <p:nvSpPr>
              <p:cNvPr id="6" name="文本框 90"/>
              <p:cNvSpPr txBox="1">
                <a:spLocks noChangeArrowheads="1"/>
              </p:cNvSpPr>
              <p:nvPr/>
            </p:nvSpPr>
            <p:spPr bwMode="auto">
              <a:xfrm>
                <a:off x="320318" y="607960"/>
                <a:ext cx="883920" cy="826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5625" dirty="0">
                    <a:solidFill>
                      <a:schemeClr val="tx1">
                        <a:lumMod val="75000"/>
                        <a:lumOff val="25000"/>
                      </a:schemeClr>
                    </a:solidFill>
                    <a:latin typeface="Impact" panose="020B0806030902050204" pitchFamily="34" charset="0"/>
                  </a:rPr>
                  <a:t>03</a:t>
                </a:r>
                <a:endParaRPr lang="zh-CN" altLang="en-US" sz="5625" dirty="0">
                  <a:solidFill>
                    <a:schemeClr val="tx1">
                      <a:lumMod val="75000"/>
                      <a:lumOff val="25000"/>
                    </a:schemeClr>
                  </a:solidFill>
                  <a:latin typeface="Impact" panose="020B0806030902050204" pitchFamily="34" charset="0"/>
                </a:endParaRPr>
              </a:p>
            </p:txBody>
          </p:sp>
        </p:grpSp>
        <p:sp>
          <p:nvSpPr>
            <p:cNvPr id="4" name="文本框 92"/>
            <p:cNvSpPr txBox="1">
              <a:spLocks noChangeArrowheads="1"/>
            </p:cNvSpPr>
            <p:nvPr/>
          </p:nvSpPr>
          <p:spPr bwMode="auto">
            <a:xfrm>
              <a:off x="1275715" y="695329"/>
              <a:ext cx="3062962" cy="610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4000" dirty="0">
                  <a:solidFill>
                    <a:schemeClr val="tx1">
                      <a:lumMod val="75000"/>
                      <a:lumOff val="25000"/>
                    </a:schemeClr>
                  </a:solidFill>
                  <a:latin typeface="造字工房悦黑体验版细体" pitchFamily="50" charset="-122"/>
                  <a:ea typeface="造字工房悦黑体验版细体" pitchFamily="50" charset="-122"/>
                </a:rPr>
                <a:t>添加标题</a:t>
              </a:r>
            </a:p>
          </p:txBody>
        </p:sp>
      </p:grpSp>
      <p:sp>
        <p:nvSpPr>
          <p:cNvPr id="7" name="文本框 9"/>
          <p:cNvSpPr txBox="1"/>
          <p:nvPr/>
        </p:nvSpPr>
        <p:spPr>
          <a:xfrm>
            <a:off x="8345894" y="4067921"/>
            <a:ext cx="1324879" cy="233590"/>
          </a:xfrm>
          <a:prstGeom prst="rect">
            <a:avLst/>
          </a:prstGeom>
          <a:noFill/>
        </p:spPr>
        <p:txBody>
          <a:bodyPr wrap="square" lIns="0" tIns="0" rIns="0" bIns="0" rtlCol="0">
            <a:spAutoFit/>
          </a:bodyPr>
          <a:lstStyle/>
          <a:p>
            <a:pPr>
              <a:lnSpc>
                <a:spcPct val="120000"/>
              </a:lnSpc>
            </a:pPr>
            <a:r>
              <a:rPr lang="zh-CN" altLang="en-US" sz="1265"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265"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文本框 9"/>
          <p:cNvSpPr txBox="1"/>
          <p:nvPr/>
        </p:nvSpPr>
        <p:spPr>
          <a:xfrm>
            <a:off x="9846682" y="4065567"/>
            <a:ext cx="1898230" cy="233590"/>
          </a:xfrm>
          <a:prstGeom prst="rect">
            <a:avLst/>
          </a:prstGeom>
          <a:noFill/>
        </p:spPr>
        <p:txBody>
          <a:bodyPr wrap="square" lIns="0" tIns="0" rIns="0" bIns="0" rtlCol="0">
            <a:spAutoFit/>
          </a:bodyPr>
          <a:lstStyle/>
          <a:p>
            <a:pPr>
              <a:lnSpc>
                <a:spcPct val="120000"/>
              </a:lnSpc>
            </a:pPr>
            <a:r>
              <a:rPr lang="zh-CN" altLang="en-US" sz="1265"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265"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文本框 9"/>
          <p:cNvSpPr txBox="1"/>
          <p:nvPr/>
        </p:nvSpPr>
        <p:spPr>
          <a:xfrm>
            <a:off x="8345894" y="4339300"/>
            <a:ext cx="1324879" cy="233590"/>
          </a:xfrm>
          <a:prstGeom prst="rect">
            <a:avLst/>
          </a:prstGeom>
          <a:noFill/>
        </p:spPr>
        <p:txBody>
          <a:bodyPr wrap="square" lIns="0" tIns="0" rIns="0" bIns="0" rtlCol="0">
            <a:spAutoFit/>
          </a:bodyPr>
          <a:lstStyle/>
          <a:p>
            <a:pPr>
              <a:lnSpc>
                <a:spcPct val="120000"/>
              </a:lnSpc>
            </a:pPr>
            <a:r>
              <a:rPr lang="zh-CN" altLang="en-US" sz="1265"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265"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文本框 9"/>
          <p:cNvSpPr txBox="1"/>
          <p:nvPr/>
        </p:nvSpPr>
        <p:spPr>
          <a:xfrm>
            <a:off x="9846682" y="4338121"/>
            <a:ext cx="1898230" cy="233590"/>
          </a:xfrm>
          <a:prstGeom prst="rect">
            <a:avLst/>
          </a:prstGeom>
          <a:noFill/>
        </p:spPr>
        <p:txBody>
          <a:bodyPr wrap="square" lIns="0" tIns="0" rIns="0" bIns="0" rtlCol="0">
            <a:spAutoFit/>
          </a:bodyPr>
          <a:lstStyle/>
          <a:p>
            <a:pPr>
              <a:lnSpc>
                <a:spcPct val="120000"/>
              </a:lnSpc>
            </a:pPr>
            <a:r>
              <a:rPr lang="zh-CN" altLang="en-US" sz="1265"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265"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20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0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192" y="3888757"/>
            <a:ext cx="12856371" cy="0"/>
          </a:xfrm>
          <a:prstGeom prst="line">
            <a:avLst/>
          </a:prstGeom>
          <a:ln w="19050">
            <a:solidFill>
              <a:srgbClr val="D7D7D7"/>
            </a:solidFill>
          </a:ln>
        </p:spPr>
        <p:style>
          <a:lnRef idx="1">
            <a:schemeClr val="accent1"/>
          </a:lnRef>
          <a:fillRef idx="0">
            <a:schemeClr val="accent1"/>
          </a:fillRef>
          <a:effectRef idx="0">
            <a:schemeClr val="accent1"/>
          </a:effectRef>
          <a:fontRef idx="minor">
            <a:schemeClr val="tx1"/>
          </a:fontRef>
        </p:style>
      </p:cxnSp>
      <p:sp>
        <p:nvSpPr>
          <p:cNvPr id="3" name="TextBox 40"/>
          <p:cNvSpPr txBox="1"/>
          <p:nvPr/>
        </p:nvSpPr>
        <p:spPr>
          <a:xfrm>
            <a:off x="658554" y="2977960"/>
            <a:ext cx="1182977" cy="406822"/>
          </a:xfrm>
          <a:prstGeom prst="rect">
            <a:avLst/>
          </a:prstGeom>
          <a:noFill/>
        </p:spPr>
        <p:txBody>
          <a:bodyPr wrap="none" lIns="128568" tIns="64284" rIns="128568" bIns="64284" rtlCol="0">
            <a:spAutoFit/>
          </a:bodyPr>
          <a:lstStyle/>
          <a:p>
            <a:r>
              <a:rPr lang="zh-CN" altLang="en-US"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正面观点</a:t>
            </a:r>
          </a:p>
        </p:txBody>
      </p:sp>
      <p:sp>
        <p:nvSpPr>
          <p:cNvPr id="4" name="TextBox 41"/>
          <p:cNvSpPr txBox="1"/>
          <p:nvPr/>
        </p:nvSpPr>
        <p:spPr>
          <a:xfrm>
            <a:off x="658554" y="4229023"/>
            <a:ext cx="1182977" cy="406822"/>
          </a:xfrm>
          <a:prstGeom prst="rect">
            <a:avLst/>
          </a:prstGeom>
          <a:noFill/>
        </p:spPr>
        <p:txBody>
          <a:bodyPr wrap="none" lIns="128568" tIns="64284" rIns="128568" bIns="64284" rtlCol="0">
            <a:spAutoFit/>
          </a:bodyPr>
          <a:lstStyle/>
          <a:p>
            <a:r>
              <a:rPr lang="zh-CN" altLang="en-US"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反面观点</a:t>
            </a:r>
          </a:p>
        </p:txBody>
      </p:sp>
      <p:grpSp>
        <p:nvGrpSpPr>
          <p:cNvPr id="5" name="组合 4"/>
          <p:cNvGrpSpPr/>
          <p:nvPr/>
        </p:nvGrpSpPr>
        <p:grpSpPr>
          <a:xfrm>
            <a:off x="2051260" y="1612460"/>
            <a:ext cx="9724024" cy="2335004"/>
            <a:chOff x="1458098" y="1146700"/>
            <a:chExt cx="6916141" cy="1660538"/>
          </a:xfrm>
        </p:grpSpPr>
        <p:grpSp>
          <p:nvGrpSpPr>
            <p:cNvPr id="6" name="组合 5"/>
            <p:cNvGrpSpPr/>
            <p:nvPr/>
          </p:nvGrpSpPr>
          <p:grpSpPr>
            <a:xfrm>
              <a:off x="1458098" y="1160545"/>
              <a:ext cx="943926" cy="1629659"/>
              <a:chOff x="2267482" y="1160545"/>
              <a:chExt cx="943926" cy="1629659"/>
            </a:xfrm>
          </p:grpSpPr>
          <p:sp>
            <p:nvSpPr>
              <p:cNvPr id="26" name="矩形 25"/>
              <p:cNvSpPr/>
              <p:nvPr/>
            </p:nvSpPr>
            <p:spPr>
              <a:xfrm rot="20083561" flipV="1">
                <a:off x="2939372" y="1893643"/>
                <a:ext cx="51424" cy="864675"/>
              </a:xfrm>
              <a:prstGeom prst="rect">
                <a:avLst/>
              </a:prstGeom>
              <a:solidFill>
                <a:schemeClr val="accent1"/>
              </a:solidFill>
              <a:ln w="25400" cap="flat" cmpd="sng" algn="ctr">
                <a:noFill/>
                <a:prstDash val="solid"/>
              </a:ln>
              <a:effectLst/>
            </p:spPr>
            <p:txBody>
              <a:bodyPr rtlCol="0" anchor="ctr"/>
              <a:lstStyle/>
              <a:p>
                <a:pPr algn="ctr">
                  <a:defRPr/>
                </a:pPr>
                <a:endParaRPr lang="zh-CN" altLang="en-US"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椭圆 26"/>
              <p:cNvSpPr/>
              <p:nvPr/>
            </p:nvSpPr>
            <p:spPr>
              <a:xfrm rot="20083561" flipV="1">
                <a:off x="3108560" y="2687356"/>
                <a:ext cx="102848" cy="102848"/>
              </a:xfrm>
              <a:prstGeom prst="ellipse">
                <a:avLst/>
              </a:prstGeom>
              <a:solidFill>
                <a:srgbClr val="FFFFFF"/>
              </a:solidFill>
              <a:ln w="25400" cap="flat" cmpd="sng" algn="ctr">
                <a:solidFill>
                  <a:schemeClr val="accent1"/>
                </a:solidFill>
                <a:prstDash val="solid"/>
              </a:ln>
              <a:effectLst/>
            </p:spPr>
            <p:txBody>
              <a:bodyPr rtlCol="0" anchor="ctr"/>
              <a:lstStyle/>
              <a:p>
                <a:pPr algn="ctr">
                  <a:defRPr/>
                </a:pPr>
                <a:endParaRPr lang="zh-CN" altLang="en-US"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任意多边形 27"/>
              <p:cNvSpPr/>
              <p:nvPr/>
            </p:nvSpPr>
            <p:spPr bwMode="auto">
              <a:xfrm rot="20100000" flipV="1">
                <a:off x="2267482" y="1160545"/>
                <a:ext cx="690374" cy="833354"/>
              </a:xfrm>
              <a:custGeom>
                <a:avLst/>
                <a:gdLst>
                  <a:gd name="connsiteX0" fmla="*/ 688641 w 1377282"/>
                  <a:gd name="connsiteY0" fmla="*/ 429617 h 1662525"/>
                  <a:gd name="connsiteX1" fmla="*/ 138711 w 1377282"/>
                  <a:gd name="connsiteY1" fmla="*/ 979547 h 1662525"/>
                  <a:gd name="connsiteX2" fmla="*/ 688641 w 1377282"/>
                  <a:gd name="connsiteY2" fmla="*/ 1529477 h 1662525"/>
                  <a:gd name="connsiteX3" fmla="*/ 1238571 w 1377282"/>
                  <a:gd name="connsiteY3" fmla="*/ 979547 h 1662525"/>
                  <a:gd name="connsiteX4" fmla="*/ 688641 w 1377282"/>
                  <a:gd name="connsiteY4" fmla="*/ 429617 h 1662525"/>
                  <a:gd name="connsiteX5" fmla="*/ 688641 w 1377282"/>
                  <a:gd name="connsiteY5" fmla="*/ 0 h 1662525"/>
                  <a:gd name="connsiteX6" fmla="*/ 1175584 w 1377282"/>
                  <a:gd name="connsiteY6" fmla="*/ 486943 h 1662525"/>
                  <a:gd name="connsiteX7" fmla="*/ 1175584 w 1377282"/>
                  <a:gd name="connsiteY7" fmla="*/ 1460828 h 1662525"/>
                  <a:gd name="connsiteX8" fmla="*/ 688641 w 1377282"/>
                  <a:gd name="connsiteY8" fmla="*/ 1662525 h 1662525"/>
                  <a:gd name="connsiteX9" fmla="*/ 201698 w 1377282"/>
                  <a:gd name="connsiteY9" fmla="*/ 1460828 h 1662525"/>
                  <a:gd name="connsiteX10" fmla="*/ 201698 w 1377282"/>
                  <a:gd name="connsiteY10" fmla="*/ 486943 h 166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7282" h="1662525">
                    <a:moveTo>
                      <a:pt x="688641" y="429617"/>
                    </a:moveTo>
                    <a:cubicBezTo>
                      <a:pt x="384923" y="429617"/>
                      <a:pt x="138711" y="675829"/>
                      <a:pt x="138711" y="979547"/>
                    </a:cubicBezTo>
                    <a:cubicBezTo>
                      <a:pt x="138711" y="1283265"/>
                      <a:pt x="384923" y="1529477"/>
                      <a:pt x="688641" y="1529477"/>
                    </a:cubicBezTo>
                    <a:cubicBezTo>
                      <a:pt x="992359" y="1529477"/>
                      <a:pt x="1238571" y="1283265"/>
                      <a:pt x="1238571" y="979547"/>
                    </a:cubicBezTo>
                    <a:cubicBezTo>
                      <a:pt x="1238571" y="675829"/>
                      <a:pt x="992359" y="429617"/>
                      <a:pt x="688641" y="429617"/>
                    </a:cubicBezTo>
                    <a:close/>
                    <a:moveTo>
                      <a:pt x="688641" y="0"/>
                    </a:moveTo>
                    <a:lnTo>
                      <a:pt x="1175584" y="486943"/>
                    </a:lnTo>
                    <a:cubicBezTo>
                      <a:pt x="1444515" y="755874"/>
                      <a:pt x="1444515" y="1191896"/>
                      <a:pt x="1175584" y="1460828"/>
                    </a:cubicBezTo>
                    <a:cubicBezTo>
                      <a:pt x="1041119" y="1595293"/>
                      <a:pt x="864879" y="1662527"/>
                      <a:pt x="688641" y="1662525"/>
                    </a:cubicBezTo>
                    <a:cubicBezTo>
                      <a:pt x="512403" y="1662527"/>
                      <a:pt x="336163" y="1595293"/>
                      <a:pt x="201698" y="1460828"/>
                    </a:cubicBezTo>
                    <a:cubicBezTo>
                      <a:pt x="-67233" y="1191896"/>
                      <a:pt x="-67233" y="755874"/>
                      <a:pt x="201698" y="486943"/>
                    </a:cubicBezTo>
                    <a:close/>
                  </a:path>
                </a:pathLst>
              </a:cu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27800" bIns="0" rtlCol="0" anchor="ctr">
                <a:noAutofit/>
              </a:bodyPr>
              <a:lstStyle/>
              <a:p>
                <a:pPr algn="ctr">
                  <a:lnSpc>
                    <a:spcPct val="150000"/>
                  </a:lnSpc>
                </a:pPr>
                <a:endParaRPr lang="zh-CN" altLang="en-US" sz="2845"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42"/>
              <p:cNvSpPr txBox="1"/>
              <p:nvPr/>
            </p:nvSpPr>
            <p:spPr>
              <a:xfrm>
                <a:off x="2267744" y="1347614"/>
                <a:ext cx="593093" cy="250293"/>
              </a:xfrm>
              <a:prstGeom prst="rect">
                <a:avLst/>
              </a:prstGeom>
              <a:noFill/>
            </p:spPr>
            <p:txBody>
              <a:bodyPr wrap="none" rtlCol="0">
                <a:spAutoFit/>
              </a:bodyPr>
              <a:lstStyle/>
              <a:p>
                <a:r>
                  <a:rPr lang="zh-CN" altLang="en-US" sz="1685"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观点一</a:t>
                </a:r>
              </a:p>
            </p:txBody>
          </p:sp>
        </p:grpSp>
        <p:grpSp>
          <p:nvGrpSpPr>
            <p:cNvPr id="7" name="组合 6"/>
            <p:cNvGrpSpPr/>
            <p:nvPr/>
          </p:nvGrpSpPr>
          <p:grpSpPr>
            <a:xfrm>
              <a:off x="3109104" y="1146700"/>
              <a:ext cx="943927" cy="1629659"/>
              <a:chOff x="3643398" y="1146700"/>
              <a:chExt cx="943927" cy="1629659"/>
            </a:xfrm>
          </p:grpSpPr>
          <p:sp>
            <p:nvSpPr>
              <p:cNvPr id="22" name="矩形 21"/>
              <p:cNvSpPr/>
              <p:nvPr/>
            </p:nvSpPr>
            <p:spPr>
              <a:xfrm rot="20083561" flipV="1">
                <a:off x="4315289" y="1879798"/>
                <a:ext cx="51424" cy="864675"/>
              </a:xfrm>
              <a:prstGeom prst="rect">
                <a:avLst/>
              </a:prstGeom>
              <a:solidFill>
                <a:schemeClr val="accent1"/>
              </a:solidFill>
              <a:ln w="25400" cap="flat" cmpd="sng" algn="ctr">
                <a:noFill/>
                <a:prstDash val="solid"/>
              </a:ln>
              <a:effectLst/>
            </p:spPr>
            <p:txBody>
              <a:bodyPr rtlCol="0" anchor="ctr"/>
              <a:lstStyle/>
              <a:p>
                <a:pPr algn="ctr">
                  <a:defRPr/>
                </a:pPr>
                <a:endParaRPr lang="zh-CN" altLang="en-US"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椭圆 22"/>
              <p:cNvSpPr/>
              <p:nvPr/>
            </p:nvSpPr>
            <p:spPr>
              <a:xfrm rot="20083561" flipV="1">
                <a:off x="4484477" y="2673511"/>
                <a:ext cx="102848" cy="102848"/>
              </a:xfrm>
              <a:prstGeom prst="ellipse">
                <a:avLst/>
              </a:prstGeom>
              <a:solidFill>
                <a:srgbClr val="FFFFFF"/>
              </a:solidFill>
              <a:ln w="25400" cap="flat" cmpd="sng" algn="ctr">
                <a:solidFill>
                  <a:schemeClr val="accent1"/>
                </a:solidFill>
                <a:prstDash val="solid"/>
              </a:ln>
              <a:effectLst/>
            </p:spPr>
            <p:txBody>
              <a:bodyPr rtlCol="0" anchor="ctr"/>
              <a:lstStyle/>
              <a:p>
                <a:pPr algn="ctr">
                  <a:defRPr/>
                </a:pPr>
                <a:endParaRPr lang="zh-CN" altLang="en-US"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任意多边形 23"/>
              <p:cNvSpPr/>
              <p:nvPr/>
            </p:nvSpPr>
            <p:spPr bwMode="auto">
              <a:xfrm rot="20100000" flipV="1">
                <a:off x="3643398" y="1146700"/>
                <a:ext cx="690374" cy="833354"/>
              </a:xfrm>
              <a:custGeom>
                <a:avLst/>
                <a:gdLst>
                  <a:gd name="connsiteX0" fmla="*/ 688641 w 1377282"/>
                  <a:gd name="connsiteY0" fmla="*/ 429617 h 1662525"/>
                  <a:gd name="connsiteX1" fmla="*/ 138711 w 1377282"/>
                  <a:gd name="connsiteY1" fmla="*/ 979547 h 1662525"/>
                  <a:gd name="connsiteX2" fmla="*/ 688641 w 1377282"/>
                  <a:gd name="connsiteY2" fmla="*/ 1529477 h 1662525"/>
                  <a:gd name="connsiteX3" fmla="*/ 1238571 w 1377282"/>
                  <a:gd name="connsiteY3" fmla="*/ 979547 h 1662525"/>
                  <a:gd name="connsiteX4" fmla="*/ 688641 w 1377282"/>
                  <a:gd name="connsiteY4" fmla="*/ 429617 h 1662525"/>
                  <a:gd name="connsiteX5" fmla="*/ 688641 w 1377282"/>
                  <a:gd name="connsiteY5" fmla="*/ 0 h 1662525"/>
                  <a:gd name="connsiteX6" fmla="*/ 1175584 w 1377282"/>
                  <a:gd name="connsiteY6" fmla="*/ 486943 h 1662525"/>
                  <a:gd name="connsiteX7" fmla="*/ 1175584 w 1377282"/>
                  <a:gd name="connsiteY7" fmla="*/ 1460828 h 1662525"/>
                  <a:gd name="connsiteX8" fmla="*/ 688641 w 1377282"/>
                  <a:gd name="connsiteY8" fmla="*/ 1662525 h 1662525"/>
                  <a:gd name="connsiteX9" fmla="*/ 201698 w 1377282"/>
                  <a:gd name="connsiteY9" fmla="*/ 1460828 h 1662525"/>
                  <a:gd name="connsiteX10" fmla="*/ 201698 w 1377282"/>
                  <a:gd name="connsiteY10" fmla="*/ 486943 h 166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7282" h="1662525">
                    <a:moveTo>
                      <a:pt x="688641" y="429617"/>
                    </a:moveTo>
                    <a:cubicBezTo>
                      <a:pt x="384923" y="429617"/>
                      <a:pt x="138711" y="675829"/>
                      <a:pt x="138711" y="979547"/>
                    </a:cubicBezTo>
                    <a:cubicBezTo>
                      <a:pt x="138711" y="1283265"/>
                      <a:pt x="384923" y="1529477"/>
                      <a:pt x="688641" y="1529477"/>
                    </a:cubicBezTo>
                    <a:cubicBezTo>
                      <a:pt x="992359" y="1529477"/>
                      <a:pt x="1238571" y="1283265"/>
                      <a:pt x="1238571" y="979547"/>
                    </a:cubicBezTo>
                    <a:cubicBezTo>
                      <a:pt x="1238571" y="675829"/>
                      <a:pt x="992359" y="429617"/>
                      <a:pt x="688641" y="429617"/>
                    </a:cubicBezTo>
                    <a:close/>
                    <a:moveTo>
                      <a:pt x="688641" y="0"/>
                    </a:moveTo>
                    <a:lnTo>
                      <a:pt x="1175584" y="486943"/>
                    </a:lnTo>
                    <a:cubicBezTo>
                      <a:pt x="1444515" y="755874"/>
                      <a:pt x="1444515" y="1191896"/>
                      <a:pt x="1175584" y="1460828"/>
                    </a:cubicBezTo>
                    <a:cubicBezTo>
                      <a:pt x="1041119" y="1595293"/>
                      <a:pt x="864879" y="1662527"/>
                      <a:pt x="688641" y="1662525"/>
                    </a:cubicBezTo>
                    <a:cubicBezTo>
                      <a:pt x="512403" y="1662527"/>
                      <a:pt x="336163" y="1595293"/>
                      <a:pt x="201698" y="1460828"/>
                    </a:cubicBezTo>
                    <a:cubicBezTo>
                      <a:pt x="-67233" y="1191896"/>
                      <a:pt x="-67233" y="755874"/>
                      <a:pt x="201698" y="486943"/>
                    </a:cubicBezTo>
                    <a:close/>
                  </a:path>
                </a:pathLst>
              </a:cu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27800" bIns="0" rtlCol="0" anchor="ctr">
                <a:noAutofit/>
              </a:bodyPr>
              <a:lstStyle/>
              <a:p>
                <a:pPr algn="ctr">
                  <a:lnSpc>
                    <a:spcPct val="150000"/>
                  </a:lnSpc>
                </a:pPr>
                <a:endParaRPr lang="zh-CN" altLang="en-US" sz="2845"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44"/>
              <p:cNvSpPr txBox="1"/>
              <p:nvPr/>
            </p:nvSpPr>
            <p:spPr>
              <a:xfrm>
                <a:off x="3658664" y="1347614"/>
                <a:ext cx="593093" cy="250293"/>
              </a:xfrm>
              <a:prstGeom prst="rect">
                <a:avLst/>
              </a:prstGeom>
              <a:noFill/>
            </p:spPr>
            <p:txBody>
              <a:bodyPr wrap="none" rtlCol="0">
                <a:spAutoFit/>
              </a:bodyPr>
              <a:lstStyle/>
              <a:p>
                <a:r>
                  <a:rPr lang="zh-CN" altLang="en-US" sz="1685"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观点二</a:t>
                </a:r>
              </a:p>
            </p:txBody>
          </p:sp>
        </p:grpSp>
        <p:grpSp>
          <p:nvGrpSpPr>
            <p:cNvPr id="8" name="组合 7"/>
            <p:cNvGrpSpPr/>
            <p:nvPr/>
          </p:nvGrpSpPr>
          <p:grpSpPr>
            <a:xfrm>
              <a:off x="4760111" y="1146700"/>
              <a:ext cx="959194" cy="1629659"/>
              <a:chOff x="5004048" y="1146700"/>
              <a:chExt cx="959194" cy="1629659"/>
            </a:xfrm>
          </p:grpSpPr>
          <p:sp>
            <p:nvSpPr>
              <p:cNvPr id="18" name="矩形 17"/>
              <p:cNvSpPr/>
              <p:nvPr/>
            </p:nvSpPr>
            <p:spPr>
              <a:xfrm rot="20083561" flipV="1">
                <a:off x="5691206" y="1879798"/>
                <a:ext cx="51424" cy="864675"/>
              </a:xfrm>
              <a:prstGeom prst="rect">
                <a:avLst/>
              </a:prstGeom>
              <a:solidFill>
                <a:schemeClr val="accent1"/>
              </a:solidFill>
              <a:ln w="25400" cap="flat" cmpd="sng" algn="ctr">
                <a:noFill/>
                <a:prstDash val="solid"/>
              </a:ln>
              <a:effectLst/>
            </p:spPr>
            <p:txBody>
              <a:bodyPr rtlCol="0" anchor="ctr"/>
              <a:lstStyle/>
              <a:p>
                <a:pPr algn="ctr">
                  <a:defRPr/>
                </a:pPr>
                <a:endParaRPr lang="zh-CN" altLang="en-US"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椭圆 18"/>
              <p:cNvSpPr/>
              <p:nvPr/>
            </p:nvSpPr>
            <p:spPr>
              <a:xfrm rot="20083561" flipV="1">
                <a:off x="5860394" y="2673511"/>
                <a:ext cx="102848" cy="102848"/>
              </a:xfrm>
              <a:prstGeom prst="ellipse">
                <a:avLst/>
              </a:prstGeom>
              <a:solidFill>
                <a:srgbClr val="FFFFFF"/>
              </a:solidFill>
              <a:ln w="25400" cap="flat" cmpd="sng" algn="ctr">
                <a:solidFill>
                  <a:schemeClr val="accent1"/>
                </a:solidFill>
                <a:prstDash val="solid"/>
              </a:ln>
              <a:effectLst/>
            </p:spPr>
            <p:txBody>
              <a:bodyPr rtlCol="0" anchor="ctr"/>
              <a:lstStyle/>
              <a:p>
                <a:pPr algn="ctr">
                  <a:defRPr/>
                </a:pPr>
                <a:endParaRPr lang="zh-CN" altLang="en-US"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任意多边形 19"/>
              <p:cNvSpPr/>
              <p:nvPr/>
            </p:nvSpPr>
            <p:spPr bwMode="auto">
              <a:xfrm rot="20100000" flipV="1">
                <a:off x="5019315" y="1146700"/>
                <a:ext cx="690374" cy="833354"/>
              </a:xfrm>
              <a:custGeom>
                <a:avLst/>
                <a:gdLst>
                  <a:gd name="connsiteX0" fmla="*/ 688641 w 1377282"/>
                  <a:gd name="connsiteY0" fmla="*/ 429617 h 1662525"/>
                  <a:gd name="connsiteX1" fmla="*/ 138711 w 1377282"/>
                  <a:gd name="connsiteY1" fmla="*/ 979547 h 1662525"/>
                  <a:gd name="connsiteX2" fmla="*/ 688641 w 1377282"/>
                  <a:gd name="connsiteY2" fmla="*/ 1529477 h 1662525"/>
                  <a:gd name="connsiteX3" fmla="*/ 1238571 w 1377282"/>
                  <a:gd name="connsiteY3" fmla="*/ 979547 h 1662525"/>
                  <a:gd name="connsiteX4" fmla="*/ 688641 w 1377282"/>
                  <a:gd name="connsiteY4" fmla="*/ 429617 h 1662525"/>
                  <a:gd name="connsiteX5" fmla="*/ 688641 w 1377282"/>
                  <a:gd name="connsiteY5" fmla="*/ 0 h 1662525"/>
                  <a:gd name="connsiteX6" fmla="*/ 1175584 w 1377282"/>
                  <a:gd name="connsiteY6" fmla="*/ 486943 h 1662525"/>
                  <a:gd name="connsiteX7" fmla="*/ 1175584 w 1377282"/>
                  <a:gd name="connsiteY7" fmla="*/ 1460828 h 1662525"/>
                  <a:gd name="connsiteX8" fmla="*/ 688641 w 1377282"/>
                  <a:gd name="connsiteY8" fmla="*/ 1662525 h 1662525"/>
                  <a:gd name="connsiteX9" fmla="*/ 201698 w 1377282"/>
                  <a:gd name="connsiteY9" fmla="*/ 1460828 h 1662525"/>
                  <a:gd name="connsiteX10" fmla="*/ 201698 w 1377282"/>
                  <a:gd name="connsiteY10" fmla="*/ 486943 h 166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7282" h="1662525">
                    <a:moveTo>
                      <a:pt x="688641" y="429617"/>
                    </a:moveTo>
                    <a:cubicBezTo>
                      <a:pt x="384923" y="429617"/>
                      <a:pt x="138711" y="675829"/>
                      <a:pt x="138711" y="979547"/>
                    </a:cubicBezTo>
                    <a:cubicBezTo>
                      <a:pt x="138711" y="1283265"/>
                      <a:pt x="384923" y="1529477"/>
                      <a:pt x="688641" y="1529477"/>
                    </a:cubicBezTo>
                    <a:cubicBezTo>
                      <a:pt x="992359" y="1529477"/>
                      <a:pt x="1238571" y="1283265"/>
                      <a:pt x="1238571" y="979547"/>
                    </a:cubicBezTo>
                    <a:cubicBezTo>
                      <a:pt x="1238571" y="675829"/>
                      <a:pt x="992359" y="429617"/>
                      <a:pt x="688641" y="429617"/>
                    </a:cubicBezTo>
                    <a:close/>
                    <a:moveTo>
                      <a:pt x="688641" y="0"/>
                    </a:moveTo>
                    <a:lnTo>
                      <a:pt x="1175584" y="486943"/>
                    </a:lnTo>
                    <a:cubicBezTo>
                      <a:pt x="1444515" y="755874"/>
                      <a:pt x="1444515" y="1191896"/>
                      <a:pt x="1175584" y="1460828"/>
                    </a:cubicBezTo>
                    <a:cubicBezTo>
                      <a:pt x="1041119" y="1595293"/>
                      <a:pt x="864879" y="1662527"/>
                      <a:pt x="688641" y="1662525"/>
                    </a:cubicBezTo>
                    <a:cubicBezTo>
                      <a:pt x="512403" y="1662527"/>
                      <a:pt x="336163" y="1595293"/>
                      <a:pt x="201698" y="1460828"/>
                    </a:cubicBezTo>
                    <a:cubicBezTo>
                      <a:pt x="-67233" y="1191896"/>
                      <a:pt x="-67233" y="755874"/>
                      <a:pt x="201698" y="486943"/>
                    </a:cubicBezTo>
                    <a:close/>
                  </a:path>
                </a:pathLst>
              </a:cu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27800" bIns="0" rtlCol="0" anchor="ctr">
                <a:noAutofit/>
              </a:bodyPr>
              <a:lstStyle/>
              <a:p>
                <a:pPr algn="ctr">
                  <a:lnSpc>
                    <a:spcPct val="150000"/>
                  </a:lnSpc>
                </a:pPr>
                <a:endParaRPr lang="zh-CN" altLang="en-US" sz="2845"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45"/>
              <p:cNvSpPr txBox="1"/>
              <p:nvPr/>
            </p:nvSpPr>
            <p:spPr>
              <a:xfrm>
                <a:off x="5004048" y="1347614"/>
                <a:ext cx="593093" cy="250293"/>
              </a:xfrm>
              <a:prstGeom prst="rect">
                <a:avLst/>
              </a:prstGeom>
              <a:noFill/>
            </p:spPr>
            <p:txBody>
              <a:bodyPr wrap="none" rtlCol="0">
                <a:spAutoFit/>
              </a:bodyPr>
              <a:lstStyle/>
              <a:p>
                <a:r>
                  <a:rPr lang="zh-CN" altLang="en-US" sz="1685"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观点三</a:t>
                </a:r>
              </a:p>
            </p:txBody>
          </p:sp>
        </p:grpSp>
        <p:grpSp>
          <p:nvGrpSpPr>
            <p:cNvPr id="9" name="组合 8"/>
            <p:cNvGrpSpPr/>
            <p:nvPr/>
          </p:nvGrpSpPr>
          <p:grpSpPr>
            <a:xfrm>
              <a:off x="6426385" y="1177579"/>
              <a:ext cx="944191" cy="1629659"/>
              <a:chOff x="6394968" y="1177579"/>
              <a:chExt cx="944191" cy="1629659"/>
            </a:xfrm>
          </p:grpSpPr>
          <p:sp>
            <p:nvSpPr>
              <p:cNvPr id="14" name="矩形 13"/>
              <p:cNvSpPr/>
              <p:nvPr/>
            </p:nvSpPr>
            <p:spPr>
              <a:xfrm rot="20083561" flipV="1">
                <a:off x="7067123" y="1910677"/>
                <a:ext cx="51424" cy="864675"/>
              </a:xfrm>
              <a:prstGeom prst="rect">
                <a:avLst/>
              </a:prstGeom>
              <a:solidFill>
                <a:schemeClr val="accent1"/>
              </a:solidFill>
              <a:ln w="25400" cap="flat" cmpd="sng" algn="ctr">
                <a:noFill/>
                <a:prstDash val="solid"/>
              </a:ln>
              <a:effectLst/>
            </p:spPr>
            <p:txBody>
              <a:bodyPr rtlCol="0" anchor="ctr"/>
              <a:lstStyle/>
              <a:p>
                <a:pPr algn="ctr">
                  <a:defRPr/>
                </a:pPr>
                <a:endParaRPr lang="zh-CN" altLang="en-US"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椭圆 14"/>
              <p:cNvSpPr/>
              <p:nvPr/>
            </p:nvSpPr>
            <p:spPr>
              <a:xfrm rot="20083561" flipV="1">
                <a:off x="7236311" y="2704390"/>
                <a:ext cx="102848" cy="102848"/>
              </a:xfrm>
              <a:prstGeom prst="ellipse">
                <a:avLst/>
              </a:prstGeom>
              <a:solidFill>
                <a:srgbClr val="FFFFFF"/>
              </a:solidFill>
              <a:ln w="25400" cap="flat" cmpd="sng" algn="ctr">
                <a:solidFill>
                  <a:schemeClr val="accent1"/>
                </a:solidFill>
                <a:prstDash val="solid"/>
              </a:ln>
              <a:effectLst/>
            </p:spPr>
            <p:txBody>
              <a:bodyPr rtlCol="0" anchor="ctr"/>
              <a:lstStyle/>
              <a:p>
                <a:pPr algn="ctr">
                  <a:defRPr/>
                </a:pPr>
                <a:endParaRPr lang="zh-CN" altLang="en-US"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任意多边形 15"/>
              <p:cNvSpPr/>
              <p:nvPr/>
            </p:nvSpPr>
            <p:spPr bwMode="auto">
              <a:xfrm rot="20100000" flipV="1">
                <a:off x="6395233" y="1177579"/>
                <a:ext cx="690374" cy="833354"/>
              </a:xfrm>
              <a:custGeom>
                <a:avLst/>
                <a:gdLst>
                  <a:gd name="connsiteX0" fmla="*/ 688641 w 1377282"/>
                  <a:gd name="connsiteY0" fmla="*/ 429617 h 1662525"/>
                  <a:gd name="connsiteX1" fmla="*/ 138711 w 1377282"/>
                  <a:gd name="connsiteY1" fmla="*/ 979547 h 1662525"/>
                  <a:gd name="connsiteX2" fmla="*/ 688641 w 1377282"/>
                  <a:gd name="connsiteY2" fmla="*/ 1529477 h 1662525"/>
                  <a:gd name="connsiteX3" fmla="*/ 1238571 w 1377282"/>
                  <a:gd name="connsiteY3" fmla="*/ 979547 h 1662525"/>
                  <a:gd name="connsiteX4" fmla="*/ 688641 w 1377282"/>
                  <a:gd name="connsiteY4" fmla="*/ 429617 h 1662525"/>
                  <a:gd name="connsiteX5" fmla="*/ 688641 w 1377282"/>
                  <a:gd name="connsiteY5" fmla="*/ 0 h 1662525"/>
                  <a:gd name="connsiteX6" fmla="*/ 1175584 w 1377282"/>
                  <a:gd name="connsiteY6" fmla="*/ 486943 h 1662525"/>
                  <a:gd name="connsiteX7" fmla="*/ 1175584 w 1377282"/>
                  <a:gd name="connsiteY7" fmla="*/ 1460828 h 1662525"/>
                  <a:gd name="connsiteX8" fmla="*/ 688641 w 1377282"/>
                  <a:gd name="connsiteY8" fmla="*/ 1662525 h 1662525"/>
                  <a:gd name="connsiteX9" fmla="*/ 201698 w 1377282"/>
                  <a:gd name="connsiteY9" fmla="*/ 1460828 h 1662525"/>
                  <a:gd name="connsiteX10" fmla="*/ 201698 w 1377282"/>
                  <a:gd name="connsiteY10" fmla="*/ 486943 h 166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7282" h="1662525">
                    <a:moveTo>
                      <a:pt x="688641" y="429617"/>
                    </a:moveTo>
                    <a:cubicBezTo>
                      <a:pt x="384923" y="429617"/>
                      <a:pt x="138711" y="675829"/>
                      <a:pt x="138711" y="979547"/>
                    </a:cubicBezTo>
                    <a:cubicBezTo>
                      <a:pt x="138711" y="1283265"/>
                      <a:pt x="384923" y="1529477"/>
                      <a:pt x="688641" y="1529477"/>
                    </a:cubicBezTo>
                    <a:cubicBezTo>
                      <a:pt x="992359" y="1529477"/>
                      <a:pt x="1238571" y="1283265"/>
                      <a:pt x="1238571" y="979547"/>
                    </a:cubicBezTo>
                    <a:cubicBezTo>
                      <a:pt x="1238571" y="675829"/>
                      <a:pt x="992359" y="429617"/>
                      <a:pt x="688641" y="429617"/>
                    </a:cubicBezTo>
                    <a:close/>
                    <a:moveTo>
                      <a:pt x="688641" y="0"/>
                    </a:moveTo>
                    <a:lnTo>
                      <a:pt x="1175584" y="486943"/>
                    </a:lnTo>
                    <a:cubicBezTo>
                      <a:pt x="1444515" y="755874"/>
                      <a:pt x="1444515" y="1191896"/>
                      <a:pt x="1175584" y="1460828"/>
                    </a:cubicBezTo>
                    <a:cubicBezTo>
                      <a:pt x="1041119" y="1595293"/>
                      <a:pt x="864879" y="1662527"/>
                      <a:pt x="688641" y="1662525"/>
                    </a:cubicBezTo>
                    <a:cubicBezTo>
                      <a:pt x="512403" y="1662527"/>
                      <a:pt x="336163" y="1595293"/>
                      <a:pt x="201698" y="1460828"/>
                    </a:cubicBezTo>
                    <a:cubicBezTo>
                      <a:pt x="-67233" y="1191896"/>
                      <a:pt x="-67233" y="755874"/>
                      <a:pt x="201698" y="486943"/>
                    </a:cubicBezTo>
                    <a:close/>
                  </a:path>
                </a:pathLst>
              </a:cu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27800" bIns="0" rtlCol="0" anchor="ctr">
                <a:noAutofit/>
              </a:bodyPr>
              <a:lstStyle/>
              <a:p>
                <a:pPr algn="ctr">
                  <a:lnSpc>
                    <a:spcPct val="150000"/>
                  </a:lnSpc>
                </a:pPr>
                <a:endParaRPr lang="zh-CN" altLang="en-US" sz="2845"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46"/>
              <p:cNvSpPr txBox="1"/>
              <p:nvPr/>
            </p:nvSpPr>
            <p:spPr>
              <a:xfrm>
                <a:off x="6394968" y="1347614"/>
                <a:ext cx="593093" cy="250293"/>
              </a:xfrm>
              <a:prstGeom prst="rect">
                <a:avLst/>
              </a:prstGeom>
              <a:noFill/>
            </p:spPr>
            <p:txBody>
              <a:bodyPr wrap="none" rtlCol="0">
                <a:spAutoFit/>
              </a:bodyPr>
              <a:lstStyle/>
              <a:p>
                <a:r>
                  <a:rPr lang="zh-CN" altLang="en-US" sz="1685"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观点四</a:t>
                </a:r>
              </a:p>
            </p:txBody>
          </p:sp>
        </p:grpSp>
        <p:sp>
          <p:nvSpPr>
            <p:cNvPr id="10" name="TextBox 51"/>
            <p:cNvSpPr txBox="1"/>
            <p:nvPr/>
          </p:nvSpPr>
          <p:spPr>
            <a:xfrm>
              <a:off x="2200871" y="1723171"/>
              <a:ext cx="1134652" cy="740757"/>
            </a:xfrm>
            <a:prstGeom prst="rect">
              <a:avLst/>
            </a:prstGeom>
            <a:noFill/>
          </p:spPr>
          <p:txBody>
            <a:bodyPr wrap="none" rtlCol="0">
              <a:spAutoFit/>
            </a:bodyPr>
            <a:lstStyle/>
            <a:p>
              <a:pPr algn="ctr">
                <a:lnSpc>
                  <a:spcPct val="150000"/>
                </a:lnSpc>
              </a:pPr>
              <a:r>
                <a:rPr lang="zh-CN" altLang="en-US" sz="137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单击此处添加文本</a:t>
              </a:r>
              <a:endParaRPr lang="en-US" altLang="zh-CN" sz="137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pPr>
              <a:r>
                <a:rPr lang="zh-CN" altLang="en-US" sz="137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单击此处添加文本</a:t>
              </a:r>
            </a:p>
            <a:p>
              <a:pPr algn="ctr">
                <a:lnSpc>
                  <a:spcPct val="150000"/>
                </a:lnSpc>
              </a:pPr>
              <a:r>
                <a:rPr lang="zh-CN" altLang="en-US" sz="137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单击此处添加文本</a:t>
              </a:r>
            </a:p>
          </p:txBody>
        </p:sp>
        <p:sp>
          <p:nvSpPr>
            <p:cNvPr id="11" name="TextBox 60"/>
            <p:cNvSpPr txBox="1"/>
            <p:nvPr/>
          </p:nvSpPr>
          <p:spPr>
            <a:xfrm>
              <a:off x="3910656" y="1723171"/>
              <a:ext cx="1134652" cy="740757"/>
            </a:xfrm>
            <a:prstGeom prst="rect">
              <a:avLst/>
            </a:prstGeom>
            <a:noFill/>
          </p:spPr>
          <p:txBody>
            <a:bodyPr wrap="none" rtlCol="0">
              <a:spAutoFit/>
            </a:bodyPr>
            <a:lstStyle/>
            <a:p>
              <a:pPr algn="ctr">
                <a:lnSpc>
                  <a:spcPct val="150000"/>
                </a:lnSpc>
              </a:pPr>
              <a:r>
                <a:rPr lang="zh-CN" altLang="en-US" sz="137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单击此处添加文本</a:t>
              </a:r>
              <a:endParaRPr lang="en-US" altLang="zh-CN" sz="137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pPr>
              <a:r>
                <a:rPr lang="zh-CN" altLang="en-US" sz="137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单击此处添加文本</a:t>
              </a:r>
            </a:p>
            <a:p>
              <a:pPr algn="ctr">
                <a:lnSpc>
                  <a:spcPct val="150000"/>
                </a:lnSpc>
              </a:pPr>
              <a:r>
                <a:rPr lang="zh-CN" altLang="en-US" sz="137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单击此处添加文本</a:t>
              </a:r>
            </a:p>
          </p:txBody>
        </p:sp>
        <p:sp>
          <p:nvSpPr>
            <p:cNvPr id="12" name="TextBox 61"/>
            <p:cNvSpPr txBox="1"/>
            <p:nvPr/>
          </p:nvSpPr>
          <p:spPr>
            <a:xfrm>
              <a:off x="5545403" y="1723171"/>
              <a:ext cx="1134652" cy="740757"/>
            </a:xfrm>
            <a:prstGeom prst="rect">
              <a:avLst/>
            </a:prstGeom>
            <a:noFill/>
          </p:spPr>
          <p:txBody>
            <a:bodyPr wrap="none" rtlCol="0">
              <a:spAutoFit/>
            </a:bodyPr>
            <a:lstStyle/>
            <a:p>
              <a:pPr algn="ctr">
                <a:lnSpc>
                  <a:spcPct val="150000"/>
                </a:lnSpc>
              </a:pPr>
              <a:r>
                <a:rPr lang="zh-CN" altLang="en-US" sz="137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单击此处添加文本</a:t>
              </a:r>
              <a:endParaRPr lang="en-US" altLang="zh-CN" sz="137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pPr>
              <a:r>
                <a:rPr lang="zh-CN" altLang="en-US" sz="137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单击此处添加文本</a:t>
              </a:r>
            </a:p>
            <a:p>
              <a:pPr algn="ctr">
                <a:lnSpc>
                  <a:spcPct val="150000"/>
                </a:lnSpc>
              </a:pPr>
              <a:r>
                <a:rPr lang="zh-CN" altLang="en-US" sz="137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单击此处添加文本</a:t>
              </a:r>
            </a:p>
          </p:txBody>
        </p:sp>
        <p:sp>
          <p:nvSpPr>
            <p:cNvPr id="13" name="TextBox 62"/>
            <p:cNvSpPr txBox="1"/>
            <p:nvPr/>
          </p:nvSpPr>
          <p:spPr>
            <a:xfrm>
              <a:off x="7239587" y="1723171"/>
              <a:ext cx="1134652" cy="740757"/>
            </a:xfrm>
            <a:prstGeom prst="rect">
              <a:avLst/>
            </a:prstGeom>
            <a:noFill/>
          </p:spPr>
          <p:txBody>
            <a:bodyPr wrap="none" rtlCol="0">
              <a:spAutoFit/>
            </a:bodyPr>
            <a:lstStyle/>
            <a:p>
              <a:pPr algn="ctr">
                <a:lnSpc>
                  <a:spcPct val="150000"/>
                </a:lnSpc>
              </a:pPr>
              <a:r>
                <a:rPr lang="zh-CN" altLang="en-US" sz="137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单击此处添加文本</a:t>
              </a:r>
              <a:endParaRPr lang="en-US" altLang="zh-CN" sz="137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pPr>
              <a:r>
                <a:rPr lang="zh-CN" altLang="en-US" sz="137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单击此处添加文本</a:t>
              </a:r>
            </a:p>
            <a:p>
              <a:pPr algn="ctr">
                <a:lnSpc>
                  <a:spcPct val="150000"/>
                </a:lnSpc>
              </a:pPr>
              <a:r>
                <a:rPr lang="zh-CN" altLang="en-US" sz="137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单击此处添加文本</a:t>
              </a:r>
            </a:p>
          </p:txBody>
        </p:sp>
      </p:grpSp>
      <p:grpSp>
        <p:nvGrpSpPr>
          <p:cNvPr id="30" name="组合 29"/>
          <p:cNvGrpSpPr/>
          <p:nvPr/>
        </p:nvGrpSpPr>
        <p:grpSpPr>
          <a:xfrm>
            <a:off x="2843293" y="3816448"/>
            <a:ext cx="9289834" cy="2335004"/>
            <a:chOff x="2021424" y="2714066"/>
            <a:chExt cx="6607327" cy="1660538"/>
          </a:xfrm>
        </p:grpSpPr>
        <p:grpSp>
          <p:nvGrpSpPr>
            <p:cNvPr id="31" name="组合 30"/>
            <p:cNvGrpSpPr/>
            <p:nvPr/>
          </p:nvGrpSpPr>
          <p:grpSpPr>
            <a:xfrm>
              <a:off x="2021424" y="2723530"/>
              <a:ext cx="943926" cy="1629659"/>
              <a:chOff x="2834619" y="2727912"/>
              <a:chExt cx="943926" cy="1629659"/>
            </a:xfrm>
          </p:grpSpPr>
          <p:sp>
            <p:nvSpPr>
              <p:cNvPr id="51" name="矩形 50"/>
              <p:cNvSpPr/>
              <p:nvPr/>
            </p:nvSpPr>
            <p:spPr>
              <a:xfrm rot="1516439">
                <a:off x="3506509" y="2759798"/>
                <a:ext cx="51424" cy="864675"/>
              </a:xfrm>
              <a:prstGeom prst="rect">
                <a:avLst/>
              </a:prstGeom>
              <a:solidFill>
                <a:schemeClr val="accent2"/>
              </a:solidFill>
              <a:ln w="25400" cap="flat" cmpd="sng" algn="ctr">
                <a:noFill/>
                <a:prstDash val="solid"/>
              </a:ln>
              <a:effectLst/>
            </p:spPr>
            <p:txBody>
              <a:bodyPr rtlCol="0" anchor="ctr"/>
              <a:lstStyle/>
              <a:p>
                <a:pPr algn="ctr">
                  <a:defRPr/>
                </a:pPr>
                <a:endParaRPr lang="zh-CN" altLang="en-US"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椭圆 51"/>
              <p:cNvSpPr/>
              <p:nvPr/>
            </p:nvSpPr>
            <p:spPr>
              <a:xfrm rot="1516439">
                <a:off x="3675697" y="2727912"/>
                <a:ext cx="102848" cy="102848"/>
              </a:xfrm>
              <a:prstGeom prst="ellipse">
                <a:avLst/>
              </a:prstGeom>
              <a:solidFill>
                <a:srgbClr val="FFFFFF"/>
              </a:solidFill>
              <a:ln w="25400" cap="flat" cmpd="sng" algn="ctr">
                <a:solidFill>
                  <a:schemeClr val="bg1">
                    <a:lumMod val="50000"/>
                  </a:schemeClr>
                </a:solidFill>
                <a:prstDash val="solid"/>
              </a:ln>
              <a:effectLst/>
            </p:spPr>
            <p:txBody>
              <a:bodyPr rtlCol="0" anchor="ctr"/>
              <a:lstStyle/>
              <a:p>
                <a:pPr algn="ctr">
                  <a:defRPr/>
                </a:pPr>
                <a:endParaRPr lang="zh-CN" altLang="en-US"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任意多边形 52"/>
              <p:cNvSpPr/>
              <p:nvPr/>
            </p:nvSpPr>
            <p:spPr bwMode="auto">
              <a:xfrm rot="1500000">
                <a:off x="2834619" y="3524217"/>
                <a:ext cx="690374" cy="833354"/>
              </a:xfrm>
              <a:custGeom>
                <a:avLst/>
                <a:gdLst>
                  <a:gd name="connsiteX0" fmla="*/ 688641 w 1377282"/>
                  <a:gd name="connsiteY0" fmla="*/ 429617 h 1662525"/>
                  <a:gd name="connsiteX1" fmla="*/ 138711 w 1377282"/>
                  <a:gd name="connsiteY1" fmla="*/ 979547 h 1662525"/>
                  <a:gd name="connsiteX2" fmla="*/ 688641 w 1377282"/>
                  <a:gd name="connsiteY2" fmla="*/ 1529477 h 1662525"/>
                  <a:gd name="connsiteX3" fmla="*/ 1238571 w 1377282"/>
                  <a:gd name="connsiteY3" fmla="*/ 979547 h 1662525"/>
                  <a:gd name="connsiteX4" fmla="*/ 688641 w 1377282"/>
                  <a:gd name="connsiteY4" fmla="*/ 429617 h 1662525"/>
                  <a:gd name="connsiteX5" fmla="*/ 688641 w 1377282"/>
                  <a:gd name="connsiteY5" fmla="*/ 0 h 1662525"/>
                  <a:gd name="connsiteX6" fmla="*/ 1175584 w 1377282"/>
                  <a:gd name="connsiteY6" fmla="*/ 486943 h 1662525"/>
                  <a:gd name="connsiteX7" fmla="*/ 1175584 w 1377282"/>
                  <a:gd name="connsiteY7" fmla="*/ 1460828 h 1662525"/>
                  <a:gd name="connsiteX8" fmla="*/ 688641 w 1377282"/>
                  <a:gd name="connsiteY8" fmla="*/ 1662525 h 1662525"/>
                  <a:gd name="connsiteX9" fmla="*/ 201698 w 1377282"/>
                  <a:gd name="connsiteY9" fmla="*/ 1460828 h 1662525"/>
                  <a:gd name="connsiteX10" fmla="*/ 201698 w 1377282"/>
                  <a:gd name="connsiteY10" fmla="*/ 486943 h 166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7282" h="1662525">
                    <a:moveTo>
                      <a:pt x="688641" y="429617"/>
                    </a:moveTo>
                    <a:cubicBezTo>
                      <a:pt x="384923" y="429617"/>
                      <a:pt x="138711" y="675829"/>
                      <a:pt x="138711" y="979547"/>
                    </a:cubicBezTo>
                    <a:cubicBezTo>
                      <a:pt x="138711" y="1283265"/>
                      <a:pt x="384923" y="1529477"/>
                      <a:pt x="688641" y="1529477"/>
                    </a:cubicBezTo>
                    <a:cubicBezTo>
                      <a:pt x="992359" y="1529477"/>
                      <a:pt x="1238571" y="1283265"/>
                      <a:pt x="1238571" y="979547"/>
                    </a:cubicBezTo>
                    <a:cubicBezTo>
                      <a:pt x="1238571" y="675829"/>
                      <a:pt x="992359" y="429617"/>
                      <a:pt x="688641" y="429617"/>
                    </a:cubicBezTo>
                    <a:close/>
                    <a:moveTo>
                      <a:pt x="688641" y="0"/>
                    </a:moveTo>
                    <a:lnTo>
                      <a:pt x="1175584" y="486943"/>
                    </a:lnTo>
                    <a:cubicBezTo>
                      <a:pt x="1444515" y="755874"/>
                      <a:pt x="1444515" y="1191896"/>
                      <a:pt x="1175584" y="1460828"/>
                    </a:cubicBezTo>
                    <a:cubicBezTo>
                      <a:pt x="1041119" y="1595293"/>
                      <a:pt x="864879" y="1662527"/>
                      <a:pt x="688641" y="1662525"/>
                    </a:cubicBezTo>
                    <a:cubicBezTo>
                      <a:pt x="512403" y="1662527"/>
                      <a:pt x="336163" y="1595293"/>
                      <a:pt x="201698" y="1460828"/>
                    </a:cubicBezTo>
                    <a:cubicBezTo>
                      <a:pt x="-67233" y="1191896"/>
                      <a:pt x="-67233" y="755874"/>
                      <a:pt x="201698" y="486943"/>
                    </a:cubicBezTo>
                    <a:close/>
                  </a:path>
                </a:pathLst>
              </a:cu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27800" bIns="0" rtlCol="0" anchor="ctr">
                <a:noAutofit/>
              </a:bodyPr>
              <a:lstStyle/>
              <a:p>
                <a:pPr algn="ctr">
                  <a:lnSpc>
                    <a:spcPct val="150000"/>
                  </a:lnSpc>
                </a:pPr>
                <a:endParaRPr lang="zh-CN" altLang="en-US" sz="2845"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TextBox 47"/>
              <p:cNvSpPr txBox="1"/>
              <p:nvPr/>
            </p:nvSpPr>
            <p:spPr>
              <a:xfrm>
                <a:off x="2836818" y="3872582"/>
                <a:ext cx="593093" cy="250293"/>
              </a:xfrm>
              <a:prstGeom prst="rect">
                <a:avLst/>
              </a:prstGeom>
              <a:noFill/>
            </p:spPr>
            <p:txBody>
              <a:bodyPr wrap="none" rtlCol="0">
                <a:spAutoFit/>
              </a:bodyPr>
              <a:lstStyle/>
              <a:p>
                <a:r>
                  <a:rPr lang="zh-CN" altLang="en-US" sz="168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观点一</a:t>
                </a:r>
              </a:p>
            </p:txBody>
          </p:sp>
        </p:grpSp>
        <p:grpSp>
          <p:nvGrpSpPr>
            <p:cNvPr id="32" name="组合 31"/>
            <p:cNvGrpSpPr/>
            <p:nvPr/>
          </p:nvGrpSpPr>
          <p:grpSpPr>
            <a:xfrm>
              <a:off x="3564706" y="2727912"/>
              <a:ext cx="943927" cy="1629659"/>
              <a:chOff x="4210535" y="2714066"/>
              <a:chExt cx="943927" cy="1629659"/>
            </a:xfrm>
          </p:grpSpPr>
          <p:sp>
            <p:nvSpPr>
              <p:cNvPr id="47" name="矩形 46"/>
              <p:cNvSpPr/>
              <p:nvPr/>
            </p:nvSpPr>
            <p:spPr>
              <a:xfrm rot="1516439">
                <a:off x="4882426" y="2745952"/>
                <a:ext cx="51424" cy="864675"/>
              </a:xfrm>
              <a:prstGeom prst="rect">
                <a:avLst/>
              </a:prstGeom>
              <a:solidFill>
                <a:schemeClr val="accent2"/>
              </a:solidFill>
              <a:ln w="25400" cap="flat" cmpd="sng" algn="ctr">
                <a:noFill/>
                <a:prstDash val="solid"/>
              </a:ln>
              <a:effectLst/>
            </p:spPr>
            <p:txBody>
              <a:bodyPr rtlCol="0" anchor="ctr"/>
              <a:lstStyle/>
              <a:p>
                <a:pPr algn="ctr">
                  <a:defRPr/>
                </a:pPr>
                <a:endParaRPr lang="zh-CN" altLang="en-US"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椭圆 47"/>
              <p:cNvSpPr/>
              <p:nvPr/>
            </p:nvSpPr>
            <p:spPr>
              <a:xfrm rot="1516439">
                <a:off x="5051614" y="2714066"/>
                <a:ext cx="102848" cy="102848"/>
              </a:xfrm>
              <a:prstGeom prst="ellipse">
                <a:avLst/>
              </a:prstGeom>
              <a:solidFill>
                <a:srgbClr val="FFFFFF"/>
              </a:solidFill>
              <a:ln w="25400" cap="flat" cmpd="sng" algn="ctr">
                <a:solidFill>
                  <a:schemeClr val="bg1">
                    <a:lumMod val="50000"/>
                  </a:schemeClr>
                </a:solidFill>
                <a:prstDash val="solid"/>
              </a:ln>
              <a:effectLst/>
            </p:spPr>
            <p:txBody>
              <a:bodyPr rtlCol="0" anchor="ctr"/>
              <a:lstStyle/>
              <a:p>
                <a:pPr algn="ctr">
                  <a:defRPr/>
                </a:pPr>
                <a:endParaRPr lang="zh-CN" altLang="en-US"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任意多边形 48"/>
              <p:cNvSpPr/>
              <p:nvPr/>
            </p:nvSpPr>
            <p:spPr bwMode="auto">
              <a:xfrm rot="1500000">
                <a:off x="4210535" y="3510371"/>
                <a:ext cx="690374" cy="833354"/>
              </a:xfrm>
              <a:custGeom>
                <a:avLst/>
                <a:gdLst>
                  <a:gd name="connsiteX0" fmla="*/ 688641 w 1377282"/>
                  <a:gd name="connsiteY0" fmla="*/ 429617 h 1662525"/>
                  <a:gd name="connsiteX1" fmla="*/ 138711 w 1377282"/>
                  <a:gd name="connsiteY1" fmla="*/ 979547 h 1662525"/>
                  <a:gd name="connsiteX2" fmla="*/ 688641 w 1377282"/>
                  <a:gd name="connsiteY2" fmla="*/ 1529477 h 1662525"/>
                  <a:gd name="connsiteX3" fmla="*/ 1238571 w 1377282"/>
                  <a:gd name="connsiteY3" fmla="*/ 979547 h 1662525"/>
                  <a:gd name="connsiteX4" fmla="*/ 688641 w 1377282"/>
                  <a:gd name="connsiteY4" fmla="*/ 429617 h 1662525"/>
                  <a:gd name="connsiteX5" fmla="*/ 688641 w 1377282"/>
                  <a:gd name="connsiteY5" fmla="*/ 0 h 1662525"/>
                  <a:gd name="connsiteX6" fmla="*/ 1175584 w 1377282"/>
                  <a:gd name="connsiteY6" fmla="*/ 486943 h 1662525"/>
                  <a:gd name="connsiteX7" fmla="*/ 1175584 w 1377282"/>
                  <a:gd name="connsiteY7" fmla="*/ 1460828 h 1662525"/>
                  <a:gd name="connsiteX8" fmla="*/ 688641 w 1377282"/>
                  <a:gd name="connsiteY8" fmla="*/ 1662525 h 1662525"/>
                  <a:gd name="connsiteX9" fmla="*/ 201698 w 1377282"/>
                  <a:gd name="connsiteY9" fmla="*/ 1460828 h 1662525"/>
                  <a:gd name="connsiteX10" fmla="*/ 201698 w 1377282"/>
                  <a:gd name="connsiteY10" fmla="*/ 486943 h 166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7282" h="1662525">
                    <a:moveTo>
                      <a:pt x="688641" y="429617"/>
                    </a:moveTo>
                    <a:cubicBezTo>
                      <a:pt x="384923" y="429617"/>
                      <a:pt x="138711" y="675829"/>
                      <a:pt x="138711" y="979547"/>
                    </a:cubicBezTo>
                    <a:cubicBezTo>
                      <a:pt x="138711" y="1283265"/>
                      <a:pt x="384923" y="1529477"/>
                      <a:pt x="688641" y="1529477"/>
                    </a:cubicBezTo>
                    <a:cubicBezTo>
                      <a:pt x="992359" y="1529477"/>
                      <a:pt x="1238571" y="1283265"/>
                      <a:pt x="1238571" y="979547"/>
                    </a:cubicBezTo>
                    <a:cubicBezTo>
                      <a:pt x="1238571" y="675829"/>
                      <a:pt x="992359" y="429617"/>
                      <a:pt x="688641" y="429617"/>
                    </a:cubicBezTo>
                    <a:close/>
                    <a:moveTo>
                      <a:pt x="688641" y="0"/>
                    </a:moveTo>
                    <a:lnTo>
                      <a:pt x="1175584" y="486943"/>
                    </a:lnTo>
                    <a:cubicBezTo>
                      <a:pt x="1444515" y="755874"/>
                      <a:pt x="1444515" y="1191896"/>
                      <a:pt x="1175584" y="1460828"/>
                    </a:cubicBezTo>
                    <a:cubicBezTo>
                      <a:pt x="1041119" y="1595293"/>
                      <a:pt x="864879" y="1662527"/>
                      <a:pt x="688641" y="1662525"/>
                    </a:cubicBezTo>
                    <a:cubicBezTo>
                      <a:pt x="512403" y="1662527"/>
                      <a:pt x="336163" y="1595293"/>
                      <a:pt x="201698" y="1460828"/>
                    </a:cubicBezTo>
                    <a:cubicBezTo>
                      <a:pt x="-67233" y="1191896"/>
                      <a:pt x="-67233" y="755874"/>
                      <a:pt x="201698" y="486943"/>
                    </a:cubicBezTo>
                    <a:close/>
                  </a:path>
                </a:pathLst>
              </a:cu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27800" bIns="0" rtlCol="0" anchor="ctr">
                <a:noAutofit/>
              </a:bodyPr>
              <a:lstStyle/>
              <a:p>
                <a:pPr algn="ctr">
                  <a:lnSpc>
                    <a:spcPct val="150000"/>
                  </a:lnSpc>
                </a:pPr>
                <a:endParaRPr lang="zh-CN" altLang="en-US" sz="2845"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48"/>
              <p:cNvSpPr txBox="1"/>
              <p:nvPr/>
            </p:nvSpPr>
            <p:spPr>
              <a:xfrm>
                <a:off x="4227738" y="3872582"/>
                <a:ext cx="593093" cy="250293"/>
              </a:xfrm>
              <a:prstGeom prst="rect">
                <a:avLst/>
              </a:prstGeom>
              <a:noFill/>
            </p:spPr>
            <p:txBody>
              <a:bodyPr wrap="none" rtlCol="0">
                <a:spAutoFit/>
              </a:bodyPr>
              <a:lstStyle/>
              <a:p>
                <a:r>
                  <a:rPr lang="zh-CN" altLang="en-US" sz="168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观点二</a:t>
                </a:r>
              </a:p>
            </p:txBody>
          </p:sp>
        </p:grpSp>
        <p:grpSp>
          <p:nvGrpSpPr>
            <p:cNvPr id="33" name="组合 32"/>
            <p:cNvGrpSpPr/>
            <p:nvPr/>
          </p:nvGrpSpPr>
          <p:grpSpPr>
            <a:xfrm>
              <a:off x="5107989" y="2714066"/>
              <a:ext cx="957257" cy="1629659"/>
              <a:chOff x="5573122" y="2714066"/>
              <a:chExt cx="957257" cy="1629659"/>
            </a:xfrm>
          </p:grpSpPr>
          <p:sp>
            <p:nvSpPr>
              <p:cNvPr id="43" name="矩形 42"/>
              <p:cNvSpPr/>
              <p:nvPr/>
            </p:nvSpPr>
            <p:spPr>
              <a:xfrm rot="1516439">
                <a:off x="6258343" y="2745952"/>
                <a:ext cx="51424" cy="864675"/>
              </a:xfrm>
              <a:prstGeom prst="rect">
                <a:avLst/>
              </a:prstGeom>
              <a:solidFill>
                <a:schemeClr val="accent2"/>
              </a:solidFill>
              <a:ln w="25400" cap="flat" cmpd="sng" algn="ctr">
                <a:noFill/>
                <a:prstDash val="solid"/>
              </a:ln>
              <a:effectLst/>
            </p:spPr>
            <p:txBody>
              <a:bodyPr rtlCol="0" anchor="ctr"/>
              <a:lstStyle/>
              <a:p>
                <a:pPr algn="ctr">
                  <a:defRPr/>
                </a:pPr>
                <a:endParaRPr lang="zh-CN" altLang="en-US"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椭圆 43"/>
              <p:cNvSpPr/>
              <p:nvPr/>
            </p:nvSpPr>
            <p:spPr>
              <a:xfrm rot="1516439">
                <a:off x="6427531" y="2714066"/>
                <a:ext cx="102848" cy="102848"/>
              </a:xfrm>
              <a:prstGeom prst="ellipse">
                <a:avLst/>
              </a:prstGeom>
              <a:solidFill>
                <a:srgbClr val="FFFFFF"/>
              </a:solidFill>
              <a:ln w="25400" cap="flat" cmpd="sng" algn="ctr">
                <a:solidFill>
                  <a:schemeClr val="bg1">
                    <a:lumMod val="50000"/>
                  </a:schemeClr>
                </a:solidFill>
                <a:prstDash val="solid"/>
              </a:ln>
              <a:effectLst/>
            </p:spPr>
            <p:txBody>
              <a:bodyPr rtlCol="0" anchor="ctr"/>
              <a:lstStyle/>
              <a:p>
                <a:pPr algn="ctr">
                  <a:defRPr/>
                </a:pPr>
                <a:endParaRPr lang="zh-CN" altLang="en-US"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任意多边形 44"/>
              <p:cNvSpPr/>
              <p:nvPr/>
            </p:nvSpPr>
            <p:spPr bwMode="auto">
              <a:xfrm rot="1500000">
                <a:off x="5586452" y="3510371"/>
                <a:ext cx="690374" cy="833354"/>
              </a:xfrm>
              <a:custGeom>
                <a:avLst/>
                <a:gdLst>
                  <a:gd name="connsiteX0" fmla="*/ 688641 w 1377282"/>
                  <a:gd name="connsiteY0" fmla="*/ 429617 h 1662525"/>
                  <a:gd name="connsiteX1" fmla="*/ 138711 w 1377282"/>
                  <a:gd name="connsiteY1" fmla="*/ 979547 h 1662525"/>
                  <a:gd name="connsiteX2" fmla="*/ 688641 w 1377282"/>
                  <a:gd name="connsiteY2" fmla="*/ 1529477 h 1662525"/>
                  <a:gd name="connsiteX3" fmla="*/ 1238571 w 1377282"/>
                  <a:gd name="connsiteY3" fmla="*/ 979547 h 1662525"/>
                  <a:gd name="connsiteX4" fmla="*/ 688641 w 1377282"/>
                  <a:gd name="connsiteY4" fmla="*/ 429617 h 1662525"/>
                  <a:gd name="connsiteX5" fmla="*/ 688641 w 1377282"/>
                  <a:gd name="connsiteY5" fmla="*/ 0 h 1662525"/>
                  <a:gd name="connsiteX6" fmla="*/ 1175584 w 1377282"/>
                  <a:gd name="connsiteY6" fmla="*/ 486943 h 1662525"/>
                  <a:gd name="connsiteX7" fmla="*/ 1175584 w 1377282"/>
                  <a:gd name="connsiteY7" fmla="*/ 1460828 h 1662525"/>
                  <a:gd name="connsiteX8" fmla="*/ 688641 w 1377282"/>
                  <a:gd name="connsiteY8" fmla="*/ 1662525 h 1662525"/>
                  <a:gd name="connsiteX9" fmla="*/ 201698 w 1377282"/>
                  <a:gd name="connsiteY9" fmla="*/ 1460828 h 1662525"/>
                  <a:gd name="connsiteX10" fmla="*/ 201698 w 1377282"/>
                  <a:gd name="connsiteY10" fmla="*/ 486943 h 166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7282" h="1662525">
                    <a:moveTo>
                      <a:pt x="688641" y="429617"/>
                    </a:moveTo>
                    <a:cubicBezTo>
                      <a:pt x="384923" y="429617"/>
                      <a:pt x="138711" y="675829"/>
                      <a:pt x="138711" y="979547"/>
                    </a:cubicBezTo>
                    <a:cubicBezTo>
                      <a:pt x="138711" y="1283265"/>
                      <a:pt x="384923" y="1529477"/>
                      <a:pt x="688641" y="1529477"/>
                    </a:cubicBezTo>
                    <a:cubicBezTo>
                      <a:pt x="992359" y="1529477"/>
                      <a:pt x="1238571" y="1283265"/>
                      <a:pt x="1238571" y="979547"/>
                    </a:cubicBezTo>
                    <a:cubicBezTo>
                      <a:pt x="1238571" y="675829"/>
                      <a:pt x="992359" y="429617"/>
                      <a:pt x="688641" y="429617"/>
                    </a:cubicBezTo>
                    <a:close/>
                    <a:moveTo>
                      <a:pt x="688641" y="0"/>
                    </a:moveTo>
                    <a:lnTo>
                      <a:pt x="1175584" y="486943"/>
                    </a:lnTo>
                    <a:cubicBezTo>
                      <a:pt x="1444515" y="755874"/>
                      <a:pt x="1444515" y="1191896"/>
                      <a:pt x="1175584" y="1460828"/>
                    </a:cubicBezTo>
                    <a:cubicBezTo>
                      <a:pt x="1041119" y="1595293"/>
                      <a:pt x="864879" y="1662527"/>
                      <a:pt x="688641" y="1662525"/>
                    </a:cubicBezTo>
                    <a:cubicBezTo>
                      <a:pt x="512403" y="1662527"/>
                      <a:pt x="336163" y="1595293"/>
                      <a:pt x="201698" y="1460828"/>
                    </a:cubicBezTo>
                    <a:cubicBezTo>
                      <a:pt x="-67233" y="1191896"/>
                      <a:pt x="-67233" y="755874"/>
                      <a:pt x="201698" y="486943"/>
                    </a:cubicBezTo>
                    <a:close/>
                  </a:path>
                </a:pathLst>
              </a:cu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27800" bIns="0" rtlCol="0" anchor="ctr">
                <a:noAutofit/>
              </a:bodyPr>
              <a:lstStyle/>
              <a:p>
                <a:pPr algn="ctr">
                  <a:lnSpc>
                    <a:spcPct val="150000"/>
                  </a:lnSpc>
                </a:pPr>
                <a:endParaRPr lang="zh-CN" altLang="en-US" sz="2845"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49"/>
              <p:cNvSpPr txBox="1"/>
              <p:nvPr/>
            </p:nvSpPr>
            <p:spPr>
              <a:xfrm>
                <a:off x="5573122" y="3872582"/>
                <a:ext cx="593093" cy="250293"/>
              </a:xfrm>
              <a:prstGeom prst="rect">
                <a:avLst/>
              </a:prstGeom>
              <a:noFill/>
            </p:spPr>
            <p:txBody>
              <a:bodyPr wrap="none" rtlCol="0">
                <a:spAutoFit/>
              </a:bodyPr>
              <a:lstStyle/>
              <a:p>
                <a:r>
                  <a:rPr lang="zh-CN" altLang="en-US" sz="168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观点三</a:t>
                </a:r>
              </a:p>
            </p:txBody>
          </p:sp>
        </p:grpSp>
        <p:grpSp>
          <p:nvGrpSpPr>
            <p:cNvPr id="34" name="组合 33"/>
            <p:cNvGrpSpPr/>
            <p:nvPr/>
          </p:nvGrpSpPr>
          <p:grpSpPr>
            <a:xfrm>
              <a:off x="6664602" y="2744945"/>
              <a:ext cx="943926" cy="1629659"/>
              <a:chOff x="6962370" y="2744945"/>
              <a:chExt cx="943926" cy="1629659"/>
            </a:xfrm>
          </p:grpSpPr>
          <p:sp>
            <p:nvSpPr>
              <p:cNvPr id="39" name="矩形 38"/>
              <p:cNvSpPr/>
              <p:nvPr/>
            </p:nvSpPr>
            <p:spPr>
              <a:xfrm rot="1516439">
                <a:off x="7634260" y="2776831"/>
                <a:ext cx="51424" cy="864675"/>
              </a:xfrm>
              <a:prstGeom prst="rect">
                <a:avLst/>
              </a:prstGeom>
              <a:solidFill>
                <a:schemeClr val="accent2"/>
              </a:solidFill>
              <a:ln w="25400" cap="flat" cmpd="sng" algn="ctr">
                <a:noFill/>
                <a:prstDash val="solid"/>
              </a:ln>
              <a:effectLst/>
            </p:spPr>
            <p:txBody>
              <a:bodyPr rtlCol="0" anchor="ctr"/>
              <a:lstStyle/>
              <a:p>
                <a:pPr algn="ctr">
                  <a:defRPr/>
                </a:pPr>
                <a:endParaRPr lang="zh-CN" altLang="en-US"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椭圆 39"/>
              <p:cNvSpPr/>
              <p:nvPr/>
            </p:nvSpPr>
            <p:spPr>
              <a:xfrm rot="1516439">
                <a:off x="7803448" y="2744945"/>
                <a:ext cx="102848" cy="102848"/>
              </a:xfrm>
              <a:prstGeom prst="ellipse">
                <a:avLst/>
              </a:prstGeom>
              <a:solidFill>
                <a:srgbClr val="FFFFFF"/>
              </a:solidFill>
              <a:ln w="25400" cap="flat" cmpd="sng" algn="ctr">
                <a:solidFill>
                  <a:schemeClr val="bg1">
                    <a:lumMod val="50000"/>
                  </a:schemeClr>
                </a:solidFill>
                <a:prstDash val="solid"/>
              </a:ln>
              <a:effectLst/>
            </p:spPr>
            <p:txBody>
              <a:bodyPr rtlCol="0" anchor="ctr"/>
              <a:lstStyle/>
              <a:p>
                <a:pPr algn="ctr">
                  <a:defRPr/>
                </a:pPr>
                <a:endParaRPr lang="zh-CN" altLang="en-US"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任意多边形 40"/>
              <p:cNvSpPr/>
              <p:nvPr/>
            </p:nvSpPr>
            <p:spPr bwMode="auto">
              <a:xfrm rot="1500000">
                <a:off x="6962370" y="3541250"/>
                <a:ext cx="690374" cy="833354"/>
              </a:xfrm>
              <a:custGeom>
                <a:avLst/>
                <a:gdLst>
                  <a:gd name="connsiteX0" fmla="*/ 688641 w 1377282"/>
                  <a:gd name="connsiteY0" fmla="*/ 429617 h 1662525"/>
                  <a:gd name="connsiteX1" fmla="*/ 138711 w 1377282"/>
                  <a:gd name="connsiteY1" fmla="*/ 979547 h 1662525"/>
                  <a:gd name="connsiteX2" fmla="*/ 688641 w 1377282"/>
                  <a:gd name="connsiteY2" fmla="*/ 1529477 h 1662525"/>
                  <a:gd name="connsiteX3" fmla="*/ 1238571 w 1377282"/>
                  <a:gd name="connsiteY3" fmla="*/ 979547 h 1662525"/>
                  <a:gd name="connsiteX4" fmla="*/ 688641 w 1377282"/>
                  <a:gd name="connsiteY4" fmla="*/ 429617 h 1662525"/>
                  <a:gd name="connsiteX5" fmla="*/ 688641 w 1377282"/>
                  <a:gd name="connsiteY5" fmla="*/ 0 h 1662525"/>
                  <a:gd name="connsiteX6" fmla="*/ 1175584 w 1377282"/>
                  <a:gd name="connsiteY6" fmla="*/ 486943 h 1662525"/>
                  <a:gd name="connsiteX7" fmla="*/ 1175584 w 1377282"/>
                  <a:gd name="connsiteY7" fmla="*/ 1460828 h 1662525"/>
                  <a:gd name="connsiteX8" fmla="*/ 688641 w 1377282"/>
                  <a:gd name="connsiteY8" fmla="*/ 1662525 h 1662525"/>
                  <a:gd name="connsiteX9" fmla="*/ 201698 w 1377282"/>
                  <a:gd name="connsiteY9" fmla="*/ 1460828 h 1662525"/>
                  <a:gd name="connsiteX10" fmla="*/ 201698 w 1377282"/>
                  <a:gd name="connsiteY10" fmla="*/ 486943 h 166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7282" h="1662525">
                    <a:moveTo>
                      <a:pt x="688641" y="429617"/>
                    </a:moveTo>
                    <a:cubicBezTo>
                      <a:pt x="384923" y="429617"/>
                      <a:pt x="138711" y="675829"/>
                      <a:pt x="138711" y="979547"/>
                    </a:cubicBezTo>
                    <a:cubicBezTo>
                      <a:pt x="138711" y="1283265"/>
                      <a:pt x="384923" y="1529477"/>
                      <a:pt x="688641" y="1529477"/>
                    </a:cubicBezTo>
                    <a:cubicBezTo>
                      <a:pt x="992359" y="1529477"/>
                      <a:pt x="1238571" y="1283265"/>
                      <a:pt x="1238571" y="979547"/>
                    </a:cubicBezTo>
                    <a:cubicBezTo>
                      <a:pt x="1238571" y="675829"/>
                      <a:pt x="992359" y="429617"/>
                      <a:pt x="688641" y="429617"/>
                    </a:cubicBezTo>
                    <a:close/>
                    <a:moveTo>
                      <a:pt x="688641" y="0"/>
                    </a:moveTo>
                    <a:lnTo>
                      <a:pt x="1175584" y="486943"/>
                    </a:lnTo>
                    <a:cubicBezTo>
                      <a:pt x="1444515" y="755874"/>
                      <a:pt x="1444515" y="1191896"/>
                      <a:pt x="1175584" y="1460828"/>
                    </a:cubicBezTo>
                    <a:cubicBezTo>
                      <a:pt x="1041119" y="1595293"/>
                      <a:pt x="864879" y="1662527"/>
                      <a:pt x="688641" y="1662525"/>
                    </a:cubicBezTo>
                    <a:cubicBezTo>
                      <a:pt x="512403" y="1662527"/>
                      <a:pt x="336163" y="1595293"/>
                      <a:pt x="201698" y="1460828"/>
                    </a:cubicBezTo>
                    <a:cubicBezTo>
                      <a:pt x="-67233" y="1191896"/>
                      <a:pt x="-67233" y="755874"/>
                      <a:pt x="201698" y="486943"/>
                    </a:cubicBezTo>
                    <a:close/>
                  </a:path>
                </a:pathLst>
              </a:cu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27800" bIns="0" rtlCol="0" anchor="ctr">
                <a:noAutofit/>
              </a:bodyPr>
              <a:lstStyle/>
              <a:p>
                <a:pPr algn="ctr">
                  <a:lnSpc>
                    <a:spcPct val="150000"/>
                  </a:lnSpc>
                </a:pPr>
                <a:endParaRPr lang="zh-CN" altLang="en-US" sz="2845"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50"/>
              <p:cNvSpPr txBox="1"/>
              <p:nvPr/>
            </p:nvSpPr>
            <p:spPr>
              <a:xfrm>
                <a:off x="6964042" y="3872582"/>
                <a:ext cx="593093" cy="250293"/>
              </a:xfrm>
              <a:prstGeom prst="rect">
                <a:avLst/>
              </a:prstGeom>
              <a:noFill/>
            </p:spPr>
            <p:txBody>
              <a:bodyPr wrap="none" rtlCol="0">
                <a:spAutoFit/>
              </a:bodyPr>
              <a:lstStyle/>
              <a:p>
                <a:r>
                  <a:rPr lang="zh-CN" altLang="en-US" sz="168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观点四</a:t>
                </a:r>
              </a:p>
            </p:txBody>
          </p:sp>
        </p:grpSp>
        <p:sp>
          <p:nvSpPr>
            <p:cNvPr id="35" name="TextBox 63"/>
            <p:cNvSpPr txBox="1"/>
            <p:nvPr/>
          </p:nvSpPr>
          <p:spPr>
            <a:xfrm>
              <a:off x="2800032" y="2931790"/>
              <a:ext cx="1134652" cy="740757"/>
            </a:xfrm>
            <a:prstGeom prst="rect">
              <a:avLst/>
            </a:prstGeom>
            <a:noFill/>
          </p:spPr>
          <p:txBody>
            <a:bodyPr wrap="none" rtlCol="0">
              <a:spAutoFit/>
            </a:bodyPr>
            <a:lstStyle/>
            <a:p>
              <a:pPr algn="ctr">
                <a:lnSpc>
                  <a:spcPct val="150000"/>
                </a:lnSpc>
              </a:pPr>
              <a:r>
                <a:rPr lang="zh-CN" altLang="en-US" sz="137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单击此处添加文本</a:t>
              </a:r>
              <a:endParaRPr lang="en-US" altLang="zh-CN" sz="137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pPr>
              <a:r>
                <a:rPr lang="zh-CN" altLang="en-US" sz="137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单击此处添加文本</a:t>
              </a:r>
            </a:p>
            <a:p>
              <a:pPr algn="ctr">
                <a:lnSpc>
                  <a:spcPct val="150000"/>
                </a:lnSpc>
              </a:pPr>
              <a:r>
                <a:rPr lang="zh-CN" altLang="en-US" sz="137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单击此处添加文本</a:t>
              </a:r>
            </a:p>
          </p:txBody>
        </p:sp>
        <p:sp>
          <p:nvSpPr>
            <p:cNvPr id="36" name="TextBox 64"/>
            <p:cNvSpPr txBox="1"/>
            <p:nvPr/>
          </p:nvSpPr>
          <p:spPr>
            <a:xfrm>
              <a:off x="4384207" y="2931790"/>
              <a:ext cx="1134652" cy="740757"/>
            </a:xfrm>
            <a:prstGeom prst="rect">
              <a:avLst/>
            </a:prstGeom>
            <a:noFill/>
          </p:spPr>
          <p:txBody>
            <a:bodyPr wrap="none" rtlCol="0">
              <a:spAutoFit/>
            </a:bodyPr>
            <a:lstStyle/>
            <a:p>
              <a:pPr algn="ctr">
                <a:lnSpc>
                  <a:spcPct val="150000"/>
                </a:lnSpc>
              </a:pPr>
              <a:r>
                <a:rPr lang="zh-CN" altLang="en-US" sz="137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单击此处添加文本</a:t>
              </a:r>
              <a:endParaRPr lang="en-US" altLang="zh-CN" sz="137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pPr>
              <a:r>
                <a:rPr lang="zh-CN" altLang="en-US" sz="137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单击此处添加文本</a:t>
              </a:r>
            </a:p>
            <a:p>
              <a:pPr algn="ctr">
                <a:lnSpc>
                  <a:spcPct val="150000"/>
                </a:lnSpc>
              </a:pPr>
              <a:r>
                <a:rPr lang="zh-CN" altLang="en-US" sz="137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单击此处添加文本</a:t>
              </a:r>
            </a:p>
          </p:txBody>
        </p:sp>
        <p:sp>
          <p:nvSpPr>
            <p:cNvPr id="37" name="TextBox 65"/>
            <p:cNvSpPr txBox="1"/>
            <p:nvPr/>
          </p:nvSpPr>
          <p:spPr>
            <a:xfrm>
              <a:off x="5896376" y="2931790"/>
              <a:ext cx="1134652" cy="740757"/>
            </a:xfrm>
            <a:prstGeom prst="rect">
              <a:avLst/>
            </a:prstGeom>
            <a:noFill/>
          </p:spPr>
          <p:txBody>
            <a:bodyPr wrap="none" rtlCol="0">
              <a:spAutoFit/>
            </a:bodyPr>
            <a:lstStyle/>
            <a:p>
              <a:pPr algn="ctr">
                <a:lnSpc>
                  <a:spcPct val="150000"/>
                </a:lnSpc>
              </a:pPr>
              <a:r>
                <a:rPr lang="zh-CN" altLang="en-US" sz="137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单击此处添加文本</a:t>
              </a:r>
              <a:endParaRPr lang="en-US" altLang="zh-CN" sz="137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pPr>
              <a:r>
                <a:rPr lang="zh-CN" altLang="en-US" sz="137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单击此处添加文本</a:t>
              </a:r>
            </a:p>
            <a:p>
              <a:pPr algn="ctr">
                <a:lnSpc>
                  <a:spcPct val="150000"/>
                </a:lnSpc>
              </a:pPr>
              <a:r>
                <a:rPr lang="zh-CN" altLang="en-US" sz="137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单击此处添加文本</a:t>
              </a:r>
            </a:p>
          </p:txBody>
        </p:sp>
        <p:sp>
          <p:nvSpPr>
            <p:cNvPr id="38" name="TextBox 66"/>
            <p:cNvSpPr txBox="1"/>
            <p:nvPr/>
          </p:nvSpPr>
          <p:spPr>
            <a:xfrm>
              <a:off x="7494099" y="2931790"/>
              <a:ext cx="1134652" cy="740757"/>
            </a:xfrm>
            <a:prstGeom prst="rect">
              <a:avLst/>
            </a:prstGeom>
            <a:noFill/>
          </p:spPr>
          <p:txBody>
            <a:bodyPr wrap="none" rtlCol="0">
              <a:spAutoFit/>
            </a:bodyPr>
            <a:lstStyle/>
            <a:p>
              <a:pPr algn="ctr">
                <a:lnSpc>
                  <a:spcPct val="150000"/>
                </a:lnSpc>
              </a:pPr>
              <a:r>
                <a:rPr lang="zh-CN" altLang="en-US" sz="137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单击此处添加文本</a:t>
              </a:r>
              <a:endParaRPr lang="en-US" altLang="zh-CN" sz="137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pPr>
              <a:r>
                <a:rPr lang="zh-CN" altLang="en-US" sz="137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单击此处添加文本</a:t>
              </a:r>
            </a:p>
            <a:p>
              <a:pPr algn="ctr">
                <a:lnSpc>
                  <a:spcPct val="150000"/>
                </a:lnSpc>
              </a:pPr>
              <a:r>
                <a:rPr lang="zh-CN" altLang="en-US" sz="137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单击此处添加文本</a:t>
              </a:r>
            </a:p>
          </p:txBody>
        </p:sp>
      </p:grpSp>
      <p:cxnSp>
        <p:nvCxnSpPr>
          <p:cNvPr id="55" name="直接连接符 54"/>
          <p:cNvCxnSpPr/>
          <p:nvPr>
            <p:custDataLst>
              <p:tags r:id="rId1"/>
            </p:custDataLst>
          </p:nvPr>
        </p:nvCxnSpPr>
        <p:spPr>
          <a:xfrm>
            <a:off x="596900" y="663997"/>
            <a:ext cx="11449050" cy="0"/>
          </a:xfrm>
          <a:prstGeom prst="line">
            <a:avLst/>
          </a:prstGeom>
          <a:ln w="127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6" name="TextBox 35"/>
          <p:cNvSpPr txBox="1"/>
          <p:nvPr/>
        </p:nvSpPr>
        <p:spPr>
          <a:xfrm>
            <a:off x="612651" y="231949"/>
            <a:ext cx="2492990" cy="461665"/>
          </a:xfrm>
          <a:prstGeom prst="rect">
            <a:avLst/>
          </a:prstGeom>
          <a:noFill/>
        </p:spPr>
        <p:txBody>
          <a:bodyPr wrap="none" rtlCol="0">
            <a:spAutoFit/>
          </a:bodyPr>
          <a:lstStyle/>
          <a:p>
            <a:r>
              <a:rPr lang="zh-CN" altLang="en-US" sz="2400" spc="600" dirty="0">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添加标题文字</a:t>
            </a:r>
          </a:p>
        </p:txBody>
      </p:sp>
    </p:spTree>
  </p:cSld>
  <p:clrMapOvr>
    <a:masterClrMapping/>
  </p:clrMapOvr>
  <mc:AlternateContent xmlns:mc="http://schemas.openxmlformats.org/markup-compatibility/2006" xmlns:p14="http://schemas.microsoft.com/office/powerpoint/2010/main">
    <mc:Choice Requires="p14">
      <p:transition spd="slow" p14:dur="1250" advTm="5000">
        <p14:flip dir="r"/>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anim calcmode="lin" valueType="num">
                                      <p:cBhvr>
                                        <p:cTn id="17" dur="500" fill="hold"/>
                                        <p:tgtEl>
                                          <p:spTgt spid="4"/>
                                        </p:tgtEl>
                                        <p:attrNameLst>
                                          <p:attrName>ppt_x</p:attrName>
                                        </p:attrNameLst>
                                      </p:cBhvr>
                                      <p:tavLst>
                                        <p:tav tm="0">
                                          <p:val>
                                            <p:strVal val="#ppt_x"/>
                                          </p:val>
                                        </p:tav>
                                        <p:tav tm="100000">
                                          <p:val>
                                            <p:strVal val="#ppt_x"/>
                                          </p:val>
                                        </p:tav>
                                      </p:tavLst>
                                    </p:anim>
                                    <p:anim calcmode="lin" valueType="num">
                                      <p:cBhvr>
                                        <p:cTn id="18" dur="5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22" presetClass="entr" presetSubtype="1"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up)">
                                      <p:cBhvr>
                                        <p:cTn id="22" dur="500"/>
                                        <p:tgtEl>
                                          <p:spTgt spid="30"/>
                                        </p:tgtEl>
                                      </p:cBhvr>
                                    </p:animEffect>
                                  </p:childTnLst>
                                </p:cTn>
                              </p:par>
                              <p:par>
                                <p:cTn id="23" presetID="22" presetClass="entr" presetSubtype="4"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85218" y="2176567"/>
            <a:ext cx="10650980" cy="3942713"/>
            <a:chOff x="1285218" y="2176567"/>
            <a:chExt cx="10650980" cy="3942713"/>
          </a:xfrm>
        </p:grpSpPr>
        <p:grpSp>
          <p:nvGrpSpPr>
            <p:cNvPr id="28" name="组合 27"/>
            <p:cNvGrpSpPr/>
            <p:nvPr/>
          </p:nvGrpSpPr>
          <p:grpSpPr>
            <a:xfrm>
              <a:off x="1285218" y="2446686"/>
              <a:ext cx="3431584" cy="3391283"/>
              <a:chOff x="1597134" y="1928165"/>
              <a:chExt cx="3649671" cy="3606808"/>
            </a:xfrm>
          </p:grpSpPr>
          <p:sp>
            <p:nvSpPr>
              <p:cNvPr id="29" name="椭圆 28"/>
              <p:cNvSpPr/>
              <p:nvPr/>
            </p:nvSpPr>
            <p:spPr bwMode="auto">
              <a:xfrm>
                <a:off x="1597134" y="1928165"/>
                <a:ext cx="1657351" cy="165893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75">
                  <a:latin typeface="Arial" panose="020B0604020202020204" pitchFamily="34" charset="0"/>
                  <a:ea typeface="微软雅黑" panose="020B0503020204020204" pitchFamily="34" charset="-122"/>
                  <a:sym typeface="Arial" panose="020B0604020202020204" pitchFamily="34" charset="0"/>
                </a:endParaRPr>
              </a:p>
            </p:txBody>
          </p:sp>
          <p:grpSp>
            <p:nvGrpSpPr>
              <p:cNvPr id="30" name="组合 29"/>
              <p:cNvGrpSpPr/>
              <p:nvPr/>
            </p:nvGrpSpPr>
            <p:grpSpPr bwMode="auto">
              <a:xfrm>
                <a:off x="2166643" y="2129629"/>
                <a:ext cx="518333" cy="851972"/>
                <a:chOff x="4492626" y="1103313"/>
                <a:chExt cx="150813" cy="247650"/>
              </a:xfrm>
              <a:solidFill>
                <a:schemeClr val="bg1"/>
              </a:solidFill>
            </p:grpSpPr>
            <p:sp>
              <p:nvSpPr>
                <p:cNvPr id="51" name="Freeform 74"/>
                <p:cNvSpPr/>
                <p:nvPr/>
              </p:nvSpPr>
              <p:spPr bwMode="auto">
                <a:xfrm>
                  <a:off x="4492626" y="1103313"/>
                  <a:ext cx="150813" cy="207963"/>
                </a:xfrm>
                <a:custGeom>
                  <a:avLst/>
                  <a:gdLst>
                    <a:gd name="T0" fmla="*/ 252 w 338"/>
                    <a:gd name="T1" fmla="*/ 409 h 468"/>
                    <a:gd name="T2" fmla="*/ 258 w 338"/>
                    <a:gd name="T3" fmla="*/ 377 h 468"/>
                    <a:gd name="T4" fmla="*/ 333 w 338"/>
                    <a:gd name="T5" fmla="*/ 154 h 468"/>
                    <a:gd name="T6" fmla="*/ 169 w 338"/>
                    <a:gd name="T7" fmla="*/ 0 h 468"/>
                    <a:gd name="T8" fmla="*/ 169 w 338"/>
                    <a:gd name="T9" fmla="*/ 0 h 468"/>
                    <a:gd name="T10" fmla="*/ 168 w 338"/>
                    <a:gd name="T11" fmla="*/ 0 h 468"/>
                    <a:gd name="T12" fmla="*/ 4 w 338"/>
                    <a:gd name="T13" fmla="*/ 154 h 468"/>
                    <a:gd name="T14" fmla="*/ 79 w 338"/>
                    <a:gd name="T15" fmla="*/ 377 h 468"/>
                    <a:gd name="T16" fmla="*/ 85 w 338"/>
                    <a:gd name="T17" fmla="*/ 409 h 468"/>
                    <a:gd name="T18" fmla="*/ 71 w 338"/>
                    <a:gd name="T19" fmla="*/ 430 h 468"/>
                    <a:gd name="T20" fmla="*/ 71 w 338"/>
                    <a:gd name="T21" fmla="*/ 446 h 468"/>
                    <a:gd name="T22" fmla="*/ 93 w 338"/>
                    <a:gd name="T23" fmla="*/ 468 h 468"/>
                    <a:gd name="T24" fmla="*/ 244 w 338"/>
                    <a:gd name="T25" fmla="*/ 468 h 468"/>
                    <a:gd name="T26" fmla="*/ 266 w 338"/>
                    <a:gd name="T27" fmla="*/ 446 h 468"/>
                    <a:gd name="T28" fmla="*/ 266 w 338"/>
                    <a:gd name="T29" fmla="*/ 430 h 468"/>
                    <a:gd name="T30" fmla="*/ 252 w 338"/>
                    <a:gd name="T31" fmla="*/ 409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8" h="468">
                      <a:moveTo>
                        <a:pt x="252" y="409"/>
                      </a:moveTo>
                      <a:cubicBezTo>
                        <a:pt x="255" y="402"/>
                        <a:pt x="258" y="392"/>
                        <a:pt x="258" y="377"/>
                      </a:cubicBezTo>
                      <a:cubicBezTo>
                        <a:pt x="258" y="338"/>
                        <a:pt x="338" y="251"/>
                        <a:pt x="333" y="154"/>
                      </a:cubicBezTo>
                      <a:cubicBezTo>
                        <a:pt x="329" y="57"/>
                        <a:pt x="247" y="0"/>
                        <a:pt x="169" y="0"/>
                      </a:cubicBezTo>
                      <a:cubicBezTo>
                        <a:pt x="169" y="0"/>
                        <a:pt x="169" y="0"/>
                        <a:pt x="169" y="0"/>
                      </a:cubicBezTo>
                      <a:cubicBezTo>
                        <a:pt x="168" y="0"/>
                        <a:pt x="168" y="0"/>
                        <a:pt x="168" y="0"/>
                      </a:cubicBezTo>
                      <a:cubicBezTo>
                        <a:pt x="91" y="0"/>
                        <a:pt x="9" y="57"/>
                        <a:pt x="4" y="154"/>
                      </a:cubicBezTo>
                      <a:cubicBezTo>
                        <a:pt x="0" y="251"/>
                        <a:pt x="79" y="338"/>
                        <a:pt x="79" y="377"/>
                      </a:cubicBezTo>
                      <a:cubicBezTo>
                        <a:pt x="79" y="392"/>
                        <a:pt x="82" y="402"/>
                        <a:pt x="85" y="409"/>
                      </a:cubicBezTo>
                      <a:cubicBezTo>
                        <a:pt x="77" y="413"/>
                        <a:pt x="71" y="420"/>
                        <a:pt x="71" y="430"/>
                      </a:cubicBezTo>
                      <a:cubicBezTo>
                        <a:pt x="71" y="446"/>
                        <a:pt x="71" y="446"/>
                        <a:pt x="71" y="446"/>
                      </a:cubicBezTo>
                      <a:cubicBezTo>
                        <a:pt x="71" y="458"/>
                        <a:pt x="81" y="468"/>
                        <a:pt x="93" y="468"/>
                      </a:cubicBezTo>
                      <a:cubicBezTo>
                        <a:pt x="244" y="468"/>
                        <a:pt x="244" y="468"/>
                        <a:pt x="244" y="468"/>
                      </a:cubicBezTo>
                      <a:cubicBezTo>
                        <a:pt x="256" y="468"/>
                        <a:pt x="266" y="458"/>
                        <a:pt x="266" y="446"/>
                      </a:cubicBezTo>
                      <a:cubicBezTo>
                        <a:pt x="266" y="430"/>
                        <a:pt x="266" y="430"/>
                        <a:pt x="266" y="430"/>
                      </a:cubicBezTo>
                      <a:cubicBezTo>
                        <a:pt x="266" y="420"/>
                        <a:pt x="260" y="413"/>
                        <a:pt x="252" y="4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63295">
                    <a:defRPr/>
                  </a:pP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75"/>
                <p:cNvSpPr/>
                <p:nvPr/>
              </p:nvSpPr>
              <p:spPr bwMode="auto">
                <a:xfrm>
                  <a:off x="4530726" y="1314450"/>
                  <a:ext cx="73025" cy="19050"/>
                </a:xfrm>
                <a:custGeom>
                  <a:avLst/>
                  <a:gdLst>
                    <a:gd name="T0" fmla="*/ 139 w 161"/>
                    <a:gd name="T1" fmla="*/ 0 h 45"/>
                    <a:gd name="T2" fmla="*/ 22 w 161"/>
                    <a:gd name="T3" fmla="*/ 0 h 45"/>
                    <a:gd name="T4" fmla="*/ 0 w 161"/>
                    <a:gd name="T5" fmla="*/ 22 h 45"/>
                    <a:gd name="T6" fmla="*/ 0 w 161"/>
                    <a:gd name="T7" fmla="*/ 23 h 45"/>
                    <a:gd name="T8" fmla="*/ 22 w 161"/>
                    <a:gd name="T9" fmla="*/ 45 h 45"/>
                    <a:gd name="T10" fmla="*/ 139 w 161"/>
                    <a:gd name="T11" fmla="*/ 45 h 45"/>
                    <a:gd name="T12" fmla="*/ 161 w 161"/>
                    <a:gd name="T13" fmla="*/ 23 h 45"/>
                    <a:gd name="T14" fmla="*/ 161 w 161"/>
                    <a:gd name="T15" fmla="*/ 22 h 45"/>
                    <a:gd name="T16" fmla="*/ 139 w 161"/>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45">
                      <a:moveTo>
                        <a:pt x="139" y="0"/>
                      </a:moveTo>
                      <a:cubicBezTo>
                        <a:pt x="22" y="0"/>
                        <a:pt x="22" y="0"/>
                        <a:pt x="22" y="0"/>
                      </a:cubicBezTo>
                      <a:cubicBezTo>
                        <a:pt x="10" y="0"/>
                        <a:pt x="0" y="10"/>
                        <a:pt x="0" y="22"/>
                      </a:cubicBezTo>
                      <a:cubicBezTo>
                        <a:pt x="0" y="23"/>
                        <a:pt x="0" y="23"/>
                        <a:pt x="0" y="23"/>
                      </a:cubicBezTo>
                      <a:cubicBezTo>
                        <a:pt x="0" y="35"/>
                        <a:pt x="10" y="45"/>
                        <a:pt x="22" y="45"/>
                      </a:cubicBezTo>
                      <a:cubicBezTo>
                        <a:pt x="139" y="45"/>
                        <a:pt x="139" y="45"/>
                        <a:pt x="139" y="45"/>
                      </a:cubicBezTo>
                      <a:cubicBezTo>
                        <a:pt x="151" y="45"/>
                        <a:pt x="161" y="35"/>
                        <a:pt x="161" y="23"/>
                      </a:cubicBezTo>
                      <a:cubicBezTo>
                        <a:pt x="161" y="22"/>
                        <a:pt x="161" y="22"/>
                        <a:pt x="161" y="22"/>
                      </a:cubicBezTo>
                      <a:cubicBezTo>
                        <a:pt x="161" y="10"/>
                        <a:pt x="151" y="0"/>
                        <a:pt x="1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63295">
                    <a:defRPr/>
                  </a:pP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76"/>
                <p:cNvSpPr/>
                <p:nvPr/>
              </p:nvSpPr>
              <p:spPr bwMode="auto">
                <a:xfrm>
                  <a:off x="4538663" y="1336675"/>
                  <a:ext cx="57150" cy="14288"/>
                </a:xfrm>
                <a:custGeom>
                  <a:avLst/>
                  <a:gdLst>
                    <a:gd name="T0" fmla="*/ 107 w 129"/>
                    <a:gd name="T1" fmla="*/ 0 h 34"/>
                    <a:gd name="T2" fmla="*/ 22 w 129"/>
                    <a:gd name="T3" fmla="*/ 0 h 34"/>
                    <a:gd name="T4" fmla="*/ 0 w 129"/>
                    <a:gd name="T5" fmla="*/ 17 h 34"/>
                    <a:gd name="T6" fmla="*/ 0 w 129"/>
                    <a:gd name="T7" fmla="*/ 18 h 34"/>
                    <a:gd name="T8" fmla="*/ 22 w 129"/>
                    <a:gd name="T9" fmla="*/ 34 h 34"/>
                    <a:gd name="T10" fmla="*/ 107 w 129"/>
                    <a:gd name="T11" fmla="*/ 34 h 34"/>
                    <a:gd name="T12" fmla="*/ 129 w 129"/>
                    <a:gd name="T13" fmla="*/ 18 h 34"/>
                    <a:gd name="T14" fmla="*/ 129 w 129"/>
                    <a:gd name="T15" fmla="*/ 17 h 34"/>
                    <a:gd name="T16" fmla="*/ 107 w 129"/>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34">
                      <a:moveTo>
                        <a:pt x="107" y="0"/>
                      </a:moveTo>
                      <a:cubicBezTo>
                        <a:pt x="22" y="0"/>
                        <a:pt x="22" y="0"/>
                        <a:pt x="22" y="0"/>
                      </a:cubicBezTo>
                      <a:cubicBezTo>
                        <a:pt x="10" y="0"/>
                        <a:pt x="0" y="5"/>
                        <a:pt x="0" y="17"/>
                      </a:cubicBezTo>
                      <a:cubicBezTo>
                        <a:pt x="0" y="18"/>
                        <a:pt x="0" y="18"/>
                        <a:pt x="0" y="18"/>
                      </a:cubicBezTo>
                      <a:cubicBezTo>
                        <a:pt x="0" y="30"/>
                        <a:pt x="10" y="34"/>
                        <a:pt x="22" y="34"/>
                      </a:cubicBezTo>
                      <a:cubicBezTo>
                        <a:pt x="107" y="34"/>
                        <a:pt x="107" y="34"/>
                        <a:pt x="107" y="34"/>
                      </a:cubicBezTo>
                      <a:cubicBezTo>
                        <a:pt x="120" y="34"/>
                        <a:pt x="129" y="30"/>
                        <a:pt x="129" y="18"/>
                      </a:cubicBezTo>
                      <a:cubicBezTo>
                        <a:pt x="129" y="17"/>
                        <a:pt x="129" y="17"/>
                        <a:pt x="129" y="17"/>
                      </a:cubicBezTo>
                      <a:cubicBezTo>
                        <a:pt x="129" y="5"/>
                        <a:pt x="120" y="0"/>
                        <a:pt x="1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63295">
                    <a:defRPr/>
                  </a:pP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1" name="TextBox 38"/>
              <p:cNvSpPr txBox="1">
                <a:spLocks noChangeArrowheads="1"/>
              </p:cNvSpPr>
              <p:nvPr/>
            </p:nvSpPr>
            <p:spPr bwMode="auto">
              <a:xfrm>
                <a:off x="1853611" y="2988182"/>
                <a:ext cx="1098283" cy="30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63295"/>
                <a:r>
                  <a:rPr lang="en-US" altLang="zh-CN" sz="1265"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OPTION 01</a:t>
                </a:r>
              </a:p>
            </p:txBody>
          </p:sp>
          <p:sp>
            <p:nvSpPr>
              <p:cNvPr id="32" name="椭圆 31"/>
              <p:cNvSpPr/>
              <p:nvPr/>
            </p:nvSpPr>
            <p:spPr bwMode="auto">
              <a:xfrm>
                <a:off x="3571993" y="1928165"/>
                <a:ext cx="1658937" cy="165893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75">
                  <a:latin typeface="Arial" panose="020B0604020202020204" pitchFamily="34" charset="0"/>
                  <a:ea typeface="微软雅黑" panose="020B0503020204020204" pitchFamily="34" charset="-122"/>
                  <a:sym typeface="Arial" panose="020B0604020202020204" pitchFamily="34" charset="0"/>
                </a:endParaRPr>
              </a:p>
            </p:txBody>
          </p:sp>
          <p:grpSp>
            <p:nvGrpSpPr>
              <p:cNvPr id="33" name="组合 32"/>
              <p:cNvGrpSpPr/>
              <p:nvPr/>
            </p:nvGrpSpPr>
            <p:grpSpPr bwMode="auto">
              <a:xfrm>
                <a:off x="4037677" y="2278972"/>
                <a:ext cx="727572" cy="689777"/>
                <a:chOff x="3389313" y="1549400"/>
                <a:chExt cx="244476" cy="231776"/>
              </a:xfrm>
              <a:solidFill>
                <a:schemeClr val="bg1"/>
              </a:solidFill>
            </p:grpSpPr>
            <p:sp>
              <p:nvSpPr>
                <p:cNvPr id="45" name="Rectangle 25"/>
                <p:cNvSpPr>
                  <a:spLocks noChangeArrowheads="1"/>
                </p:cNvSpPr>
                <p:nvPr/>
              </p:nvSpPr>
              <p:spPr bwMode="auto">
                <a:xfrm>
                  <a:off x="3600451" y="1590675"/>
                  <a:ext cx="33338" cy="190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63295">
                    <a:defRPr/>
                  </a:pP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Rectangle 26"/>
                <p:cNvSpPr>
                  <a:spLocks noChangeArrowheads="1"/>
                </p:cNvSpPr>
                <p:nvPr/>
              </p:nvSpPr>
              <p:spPr bwMode="auto">
                <a:xfrm>
                  <a:off x="3559176" y="1697038"/>
                  <a:ext cx="33338" cy="84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63295">
                    <a:defRPr/>
                  </a:pP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Rectangle 27"/>
                <p:cNvSpPr>
                  <a:spLocks noChangeArrowheads="1"/>
                </p:cNvSpPr>
                <p:nvPr/>
              </p:nvSpPr>
              <p:spPr bwMode="auto">
                <a:xfrm>
                  <a:off x="3516313" y="1654175"/>
                  <a:ext cx="33338" cy="127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63295">
                    <a:defRPr/>
                  </a:pP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Rectangle 28"/>
                <p:cNvSpPr>
                  <a:spLocks noChangeArrowheads="1"/>
                </p:cNvSpPr>
                <p:nvPr/>
              </p:nvSpPr>
              <p:spPr bwMode="auto">
                <a:xfrm>
                  <a:off x="3473451" y="1549400"/>
                  <a:ext cx="33338" cy="231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63295">
                    <a:defRPr/>
                  </a:pP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Rectangle 29"/>
                <p:cNvSpPr>
                  <a:spLocks noChangeArrowheads="1"/>
                </p:cNvSpPr>
                <p:nvPr/>
              </p:nvSpPr>
              <p:spPr bwMode="auto">
                <a:xfrm>
                  <a:off x="3432176" y="1612900"/>
                  <a:ext cx="33338"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63295">
                    <a:defRPr/>
                  </a:pP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Rectangle 30"/>
                <p:cNvSpPr>
                  <a:spLocks noChangeArrowheads="1"/>
                </p:cNvSpPr>
                <p:nvPr/>
              </p:nvSpPr>
              <p:spPr bwMode="auto">
                <a:xfrm>
                  <a:off x="3389313" y="1633538"/>
                  <a:ext cx="33338" cy="147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63295">
                    <a:defRPr/>
                  </a:pP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4" name="TextBox 39"/>
              <p:cNvSpPr txBox="1">
                <a:spLocks noChangeArrowheads="1"/>
              </p:cNvSpPr>
              <p:nvPr/>
            </p:nvSpPr>
            <p:spPr bwMode="auto">
              <a:xfrm>
                <a:off x="3828910" y="2988182"/>
                <a:ext cx="1098283" cy="3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pPr>
                <a:r>
                  <a:rPr lang="zh-CN" altLang="en-US" sz="1265"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OPTION 0</a:t>
                </a:r>
                <a:r>
                  <a:rPr lang="en-US" altLang="zh-CN" sz="1265"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endParaRPr lang="zh-CN" altLang="en-US" sz="1265"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5" name="椭圆 34"/>
              <p:cNvSpPr/>
              <p:nvPr/>
            </p:nvSpPr>
            <p:spPr bwMode="auto">
              <a:xfrm>
                <a:off x="1613018" y="3876036"/>
                <a:ext cx="1658937" cy="1658937"/>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75">
                  <a:latin typeface="Arial" panose="020B0604020202020204" pitchFamily="34" charset="0"/>
                  <a:ea typeface="微软雅黑" panose="020B0503020204020204" pitchFamily="34" charset="-122"/>
                  <a:sym typeface="Arial" panose="020B0604020202020204" pitchFamily="34" charset="0"/>
                </a:endParaRPr>
              </a:p>
            </p:txBody>
          </p:sp>
          <p:grpSp>
            <p:nvGrpSpPr>
              <p:cNvPr id="36" name="组合 35"/>
              <p:cNvGrpSpPr/>
              <p:nvPr/>
            </p:nvGrpSpPr>
            <p:grpSpPr bwMode="auto">
              <a:xfrm>
                <a:off x="2045631" y="4060361"/>
                <a:ext cx="793712" cy="793712"/>
                <a:chOff x="5932488" y="2589213"/>
                <a:chExt cx="266700" cy="266700"/>
              </a:xfrm>
              <a:solidFill>
                <a:schemeClr val="bg1"/>
              </a:solidFill>
            </p:grpSpPr>
            <p:sp>
              <p:nvSpPr>
                <p:cNvPr id="41" name="Freeform 69"/>
                <p:cNvSpPr/>
                <p:nvPr/>
              </p:nvSpPr>
              <p:spPr bwMode="auto">
                <a:xfrm>
                  <a:off x="6075363" y="2589213"/>
                  <a:ext cx="123825" cy="123825"/>
                </a:xfrm>
                <a:custGeom>
                  <a:avLst/>
                  <a:gdLst>
                    <a:gd name="T0" fmla="*/ 0 w 276"/>
                    <a:gd name="T1" fmla="*/ 277 h 277"/>
                    <a:gd name="T2" fmla="*/ 276 w 276"/>
                    <a:gd name="T3" fmla="*/ 277 h 277"/>
                    <a:gd name="T4" fmla="*/ 0 w 276"/>
                    <a:gd name="T5" fmla="*/ 0 h 277"/>
                    <a:gd name="T6" fmla="*/ 0 w 276"/>
                    <a:gd name="T7" fmla="*/ 277 h 277"/>
                  </a:gdLst>
                  <a:ahLst/>
                  <a:cxnLst>
                    <a:cxn ang="0">
                      <a:pos x="T0" y="T1"/>
                    </a:cxn>
                    <a:cxn ang="0">
                      <a:pos x="T2" y="T3"/>
                    </a:cxn>
                    <a:cxn ang="0">
                      <a:pos x="T4" y="T5"/>
                    </a:cxn>
                    <a:cxn ang="0">
                      <a:pos x="T6" y="T7"/>
                    </a:cxn>
                  </a:cxnLst>
                  <a:rect l="0" t="0" r="r" b="b"/>
                  <a:pathLst>
                    <a:path w="276" h="277">
                      <a:moveTo>
                        <a:pt x="0" y="277"/>
                      </a:moveTo>
                      <a:cubicBezTo>
                        <a:pt x="276" y="277"/>
                        <a:pt x="276" y="277"/>
                        <a:pt x="276" y="277"/>
                      </a:cubicBezTo>
                      <a:cubicBezTo>
                        <a:pt x="272" y="126"/>
                        <a:pt x="151" y="4"/>
                        <a:pt x="0" y="0"/>
                      </a:cubicBezTo>
                      <a:lnTo>
                        <a:pt x="0"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63295">
                    <a:defRPr/>
                  </a:pP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70"/>
                <p:cNvSpPr/>
                <p:nvPr/>
              </p:nvSpPr>
              <p:spPr bwMode="auto">
                <a:xfrm>
                  <a:off x="5932488" y="2603500"/>
                  <a:ext cx="122238" cy="122238"/>
                </a:xfrm>
                <a:custGeom>
                  <a:avLst/>
                  <a:gdLst>
                    <a:gd name="T0" fmla="*/ 276 w 276"/>
                    <a:gd name="T1" fmla="*/ 276 h 276"/>
                    <a:gd name="T2" fmla="*/ 276 w 276"/>
                    <a:gd name="T3" fmla="*/ 0 h 276"/>
                    <a:gd name="T4" fmla="*/ 0 w 276"/>
                    <a:gd name="T5" fmla="*/ 276 h 276"/>
                    <a:gd name="T6" fmla="*/ 276 w 276"/>
                    <a:gd name="T7" fmla="*/ 276 h 276"/>
                  </a:gdLst>
                  <a:ahLst/>
                  <a:cxnLst>
                    <a:cxn ang="0">
                      <a:pos x="T0" y="T1"/>
                    </a:cxn>
                    <a:cxn ang="0">
                      <a:pos x="T2" y="T3"/>
                    </a:cxn>
                    <a:cxn ang="0">
                      <a:pos x="T4" y="T5"/>
                    </a:cxn>
                    <a:cxn ang="0">
                      <a:pos x="T6" y="T7"/>
                    </a:cxn>
                  </a:cxnLst>
                  <a:rect l="0" t="0" r="r" b="b"/>
                  <a:pathLst>
                    <a:path w="276" h="276">
                      <a:moveTo>
                        <a:pt x="276" y="276"/>
                      </a:moveTo>
                      <a:cubicBezTo>
                        <a:pt x="276" y="0"/>
                        <a:pt x="276" y="0"/>
                        <a:pt x="276" y="0"/>
                      </a:cubicBezTo>
                      <a:cubicBezTo>
                        <a:pt x="125" y="4"/>
                        <a:pt x="4" y="125"/>
                        <a:pt x="0" y="276"/>
                      </a:cubicBezTo>
                      <a:lnTo>
                        <a:pt x="276" y="2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63295">
                    <a:defRPr/>
                  </a:pP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71"/>
                <p:cNvSpPr/>
                <p:nvPr/>
              </p:nvSpPr>
              <p:spPr bwMode="auto">
                <a:xfrm>
                  <a:off x="5932488" y="2732088"/>
                  <a:ext cx="122238" cy="123825"/>
                </a:xfrm>
                <a:custGeom>
                  <a:avLst/>
                  <a:gdLst>
                    <a:gd name="T0" fmla="*/ 276 w 276"/>
                    <a:gd name="T1" fmla="*/ 0 h 276"/>
                    <a:gd name="T2" fmla="*/ 0 w 276"/>
                    <a:gd name="T3" fmla="*/ 0 h 276"/>
                    <a:gd name="T4" fmla="*/ 276 w 276"/>
                    <a:gd name="T5" fmla="*/ 276 h 276"/>
                    <a:gd name="T6" fmla="*/ 276 w 276"/>
                    <a:gd name="T7" fmla="*/ 0 h 276"/>
                  </a:gdLst>
                  <a:ahLst/>
                  <a:cxnLst>
                    <a:cxn ang="0">
                      <a:pos x="T0" y="T1"/>
                    </a:cxn>
                    <a:cxn ang="0">
                      <a:pos x="T2" y="T3"/>
                    </a:cxn>
                    <a:cxn ang="0">
                      <a:pos x="T4" y="T5"/>
                    </a:cxn>
                    <a:cxn ang="0">
                      <a:pos x="T6" y="T7"/>
                    </a:cxn>
                  </a:cxnLst>
                  <a:rect l="0" t="0" r="r" b="b"/>
                  <a:pathLst>
                    <a:path w="276" h="276">
                      <a:moveTo>
                        <a:pt x="276" y="0"/>
                      </a:moveTo>
                      <a:cubicBezTo>
                        <a:pt x="0" y="0"/>
                        <a:pt x="0" y="0"/>
                        <a:pt x="0" y="0"/>
                      </a:cubicBezTo>
                      <a:cubicBezTo>
                        <a:pt x="4" y="151"/>
                        <a:pt x="125" y="272"/>
                        <a:pt x="276" y="276"/>
                      </a:cubicBezTo>
                      <a:lnTo>
                        <a:pt x="2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63295">
                    <a:defRPr/>
                  </a:pP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72"/>
                <p:cNvSpPr/>
                <p:nvPr/>
              </p:nvSpPr>
              <p:spPr bwMode="auto">
                <a:xfrm>
                  <a:off x="6062663" y="2732088"/>
                  <a:ext cx="122238" cy="123825"/>
                </a:xfrm>
                <a:custGeom>
                  <a:avLst/>
                  <a:gdLst>
                    <a:gd name="T0" fmla="*/ 0 w 277"/>
                    <a:gd name="T1" fmla="*/ 0 h 276"/>
                    <a:gd name="T2" fmla="*/ 0 w 277"/>
                    <a:gd name="T3" fmla="*/ 276 h 276"/>
                    <a:gd name="T4" fmla="*/ 277 w 277"/>
                    <a:gd name="T5" fmla="*/ 0 h 276"/>
                    <a:gd name="T6" fmla="*/ 0 w 277"/>
                    <a:gd name="T7" fmla="*/ 0 h 276"/>
                  </a:gdLst>
                  <a:ahLst/>
                  <a:cxnLst>
                    <a:cxn ang="0">
                      <a:pos x="T0" y="T1"/>
                    </a:cxn>
                    <a:cxn ang="0">
                      <a:pos x="T2" y="T3"/>
                    </a:cxn>
                    <a:cxn ang="0">
                      <a:pos x="T4" y="T5"/>
                    </a:cxn>
                    <a:cxn ang="0">
                      <a:pos x="T6" y="T7"/>
                    </a:cxn>
                  </a:cxnLst>
                  <a:rect l="0" t="0" r="r" b="b"/>
                  <a:pathLst>
                    <a:path w="277" h="276">
                      <a:moveTo>
                        <a:pt x="0" y="0"/>
                      </a:moveTo>
                      <a:cubicBezTo>
                        <a:pt x="0" y="276"/>
                        <a:pt x="0" y="276"/>
                        <a:pt x="0" y="276"/>
                      </a:cubicBezTo>
                      <a:cubicBezTo>
                        <a:pt x="151" y="272"/>
                        <a:pt x="273" y="151"/>
                        <a:pt x="277"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63295">
                    <a:defRPr/>
                  </a:pP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7" name="TextBox 40"/>
              <p:cNvSpPr txBox="1">
                <a:spLocks noChangeArrowheads="1"/>
              </p:cNvSpPr>
              <p:nvPr/>
            </p:nvSpPr>
            <p:spPr bwMode="auto">
              <a:xfrm>
                <a:off x="1853772" y="4955304"/>
                <a:ext cx="1098283" cy="3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pPr>
                <a:r>
                  <a:rPr lang="zh-CN" altLang="en-US" sz="1265"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OPTION 0</a:t>
                </a:r>
                <a:r>
                  <a:rPr lang="en-US" altLang="zh-CN" sz="1265"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a:t>
                </a:r>
                <a:endParaRPr lang="zh-CN" altLang="en-US" sz="1265"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8" name="椭圆 37"/>
              <p:cNvSpPr/>
              <p:nvPr/>
            </p:nvSpPr>
            <p:spPr bwMode="auto">
              <a:xfrm>
                <a:off x="3587868" y="3876036"/>
                <a:ext cx="1658937" cy="165893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75">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54"/>
              <p:cNvSpPr/>
              <p:nvPr/>
            </p:nvSpPr>
            <p:spPr bwMode="auto">
              <a:xfrm>
                <a:off x="4070087" y="4165187"/>
                <a:ext cx="694499" cy="628356"/>
              </a:xfrm>
              <a:custGeom>
                <a:avLst/>
                <a:gdLst>
                  <a:gd name="T0" fmla="*/ 0 w 525"/>
                  <a:gd name="T1" fmla="*/ 2147483647 h 476"/>
                  <a:gd name="T2" fmla="*/ 2147483647 w 525"/>
                  <a:gd name="T3" fmla="*/ 2147483647 h 476"/>
                  <a:gd name="T4" fmla="*/ 2147483647 w 525"/>
                  <a:gd name="T5" fmla="*/ 2147483647 h 476"/>
                  <a:gd name="T6" fmla="*/ 2147483647 w 525"/>
                  <a:gd name="T7" fmla="*/ 2147483647 h 476"/>
                  <a:gd name="T8" fmla="*/ 2147483647 w 525"/>
                  <a:gd name="T9" fmla="*/ 0 h 476"/>
                  <a:gd name="T10" fmla="*/ 2147483647 w 525"/>
                  <a:gd name="T11" fmla="*/ 2147483647 h 476"/>
                  <a:gd name="T12" fmla="*/ 2147483647 w 525"/>
                  <a:gd name="T13" fmla="*/ 2147483647 h 476"/>
                  <a:gd name="T14" fmla="*/ 2147483647 w 525"/>
                  <a:gd name="T15" fmla="*/ 2147483647 h 476"/>
                  <a:gd name="T16" fmla="*/ 2147483647 w 525"/>
                  <a:gd name="T17" fmla="*/ 2147483647 h 476"/>
                  <a:gd name="T18" fmla="*/ 2147483647 w 525"/>
                  <a:gd name="T19" fmla="*/ 2147483647 h 476"/>
                  <a:gd name="T20" fmla="*/ 2147483647 w 525"/>
                  <a:gd name="T21" fmla="*/ 2147483647 h 476"/>
                  <a:gd name="T22" fmla="*/ 2147483647 w 525"/>
                  <a:gd name="T23" fmla="*/ 2147483647 h 476"/>
                  <a:gd name="T24" fmla="*/ 2147483647 w 525"/>
                  <a:gd name="T25" fmla="*/ 2147483647 h 476"/>
                  <a:gd name="T26" fmla="*/ 2147483647 w 525"/>
                  <a:gd name="T27" fmla="*/ 2147483647 h 476"/>
                  <a:gd name="T28" fmla="*/ 0 w 525"/>
                  <a:gd name="T29" fmla="*/ 2147483647 h 476"/>
                  <a:gd name="T30" fmla="*/ 0 w 525"/>
                  <a:gd name="T31" fmla="*/ 2147483647 h 4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5" h="476">
                    <a:moveTo>
                      <a:pt x="0" y="241"/>
                    </a:moveTo>
                    <a:cubicBezTo>
                      <a:pt x="0" y="241"/>
                      <a:pt x="62" y="255"/>
                      <a:pt x="144" y="248"/>
                    </a:cubicBezTo>
                    <a:cubicBezTo>
                      <a:pt x="144" y="248"/>
                      <a:pt x="173" y="250"/>
                      <a:pt x="191" y="206"/>
                    </a:cubicBezTo>
                    <a:cubicBezTo>
                      <a:pt x="209" y="162"/>
                      <a:pt x="248" y="139"/>
                      <a:pt x="273" y="122"/>
                    </a:cubicBezTo>
                    <a:cubicBezTo>
                      <a:pt x="298" y="104"/>
                      <a:pt x="336" y="64"/>
                      <a:pt x="373" y="0"/>
                    </a:cubicBezTo>
                    <a:cubicBezTo>
                      <a:pt x="373" y="0"/>
                      <a:pt x="408" y="0"/>
                      <a:pt x="408" y="50"/>
                    </a:cubicBezTo>
                    <a:cubicBezTo>
                      <a:pt x="408" y="100"/>
                      <a:pt x="332" y="151"/>
                      <a:pt x="358" y="186"/>
                    </a:cubicBezTo>
                    <a:cubicBezTo>
                      <a:pt x="358" y="186"/>
                      <a:pt x="378" y="201"/>
                      <a:pt x="444" y="201"/>
                    </a:cubicBezTo>
                    <a:cubicBezTo>
                      <a:pt x="444" y="201"/>
                      <a:pt x="507" y="189"/>
                      <a:pt x="514" y="227"/>
                    </a:cubicBezTo>
                    <a:cubicBezTo>
                      <a:pt x="514" y="227"/>
                      <a:pt x="524" y="251"/>
                      <a:pt x="488" y="273"/>
                    </a:cubicBezTo>
                    <a:cubicBezTo>
                      <a:pt x="488" y="273"/>
                      <a:pt x="525" y="304"/>
                      <a:pt x="487" y="341"/>
                    </a:cubicBezTo>
                    <a:cubicBezTo>
                      <a:pt x="487" y="341"/>
                      <a:pt x="511" y="390"/>
                      <a:pt x="467" y="409"/>
                    </a:cubicBezTo>
                    <a:cubicBezTo>
                      <a:pt x="467" y="409"/>
                      <a:pt x="476" y="468"/>
                      <a:pt x="411" y="472"/>
                    </a:cubicBezTo>
                    <a:cubicBezTo>
                      <a:pt x="346" y="476"/>
                      <a:pt x="288" y="472"/>
                      <a:pt x="229" y="456"/>
                    </a:cubicBezTo>
                    <a:cubicBezTo>
                      <a:pt x="229" y="456"/>
                      <a:pt x="109" y="420"/>
                      <a:pt x="0" y="457"/>
                    </a:cubicBezTo>
                    <a:lnTo>
                      <a:pt x="0" y="2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defTabSz="963295" eaLnBrk="0" hangingPunct="0"/>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41"/>
              <p:cNvSpPr txBox="1">
                <a:spLocks noChangeArrowheads="1"/>
              </p:cNvSpPr>
              <p:nvPr/>
            </p:nvSpPr>
            <p:spPr bwMode="auto">
              <a:xfrm>
                <a:off x="3828622" y="4955304"/>
                <a:ext cx="1098283" cy="3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pPr>
                <a:r>
                  <a:rPr lang="zh-CN" altLang="en-US" sz="1265"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OPTION 0</a:t>
                </a:r>
                <a:r>
                  <a:rPr lang="en-US" altLang="zh-CN" sz="1265"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a:t>
                </a:r>
                <a:endParaRPr lang="zh-CN" altLang="en-US" sz="1265"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54" name="组合 53"/>
            <p:cNvGrpSpPr/>
            <p:nvPr/>
          </p:nvGrpSpPr>
          <p:grpSpPr>
            <a:xfrm>
              <a:off x="6060524" y="2287268"/>
              <a:ext cx="350978" cy="576341"/>
              <a:chOff x="4492626" y="1103313"/>
              <a:chExt cx="150813" cy="247650"/>
            </a:xfrm>
            <a:solidFill>
              <a:schemeClr val="accent2"/>
            </a:solidFill>
          </p:grpSpPr>
          <p:sp>
            <p:nvSpPr>
              <p:cNvPr id="55" name="Freeform 74"/>
              <p:cNvSpPr/>
              <p:nvPr/>
            </p:nvSpPr>
            <p:spPr bwMode="auto">
              <a:xfrm>
                <a:off x="4492626" y="1103313"/>
                <a:ext cx="150813" cy="207963"/>
              </a:xfrm>
              <a:custGeom>
                <a:avLst/>
                <a:gdLst>
                  <a:gd name="T0" fmla="*/ 252 w 338"/>
                  <a:gd name="T1" fmla="*/ 409 h 468"/>
                  <a:gd name="T2" fmla="*/ 258 w 338"/>
                  <a:gd name="T3" fmla="*/ 377 h 468"/>
                  <a:gd name="T4" fmla="*/ 333 w 338"/>
                  <a:gd name="T5" fmla="*/ 154 h 468"/>
                  <a:gd name="T6" fmla="*/ 169 w 338"/>
                  <a:gd name="T7" fmla="*/ 0 h 468"/>
                  <a:gd name="T8" fmla="*/ 169 w 338"/>
                  <a:gd name="T9" fmla="*/ 0 h 468"/>
                  <a:gd name="T10" fmla="*/ 168 w 338"/>
                  <a:gd name="T11" fmla="*/ 0 h 468"/>
                  <a:gd name="T12" fmla="*/ 4 w 338"/>
                  <a:gd name="T13" fmla="*/ 154 h 468"/>
                  <a:gd name="T14" fmla="*/ 79 w 338"/>
                  <a:gd name="T15" fmla="*/ 377 h 468"/>
                  <a:gd name="T16" fmla="*/ 85 w 338"/>
                  <a:gd name="T17" fmla="*/ 409 h 468"/>
                  <a:gd name="T18" fmla="*/ 71 w 338"/>
                  <a:gd name="T19" fmla="*/ 430 h 468"/>
                  <a:gd name="T20" fmla="*/ 71 w 338"/>
                  <a:gd name="T21" fmla="*/ 446 h 468"/>
                  <a:gd name="T22" fmla="*/ 93 w 338"/>
                  <a:gd name="T23" fmla="*/ 468 h 468"/>
                  <a:gd name="T24" fmla="*/ 244 w 338"/>
                  <a:gd name="T25" fmla="*/ 468 h 468"/>
                  <a:gd name="T26" fmla="*/ 266 w 338"/>
                  <a:gd name="T27" fmla="*/ 446 h 468"/>
                  <a:gd name="T28" fmla="*/ 266 w 338"/>
                  <a:gd name="T29" fmla="*/ 430 h 468"/>
                  <a:gd name="T30" fmla="*/ 252 w 338"/>
                  <a:gd name="T31" fmla="*/ 409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8" h="468">
                    <a:moveTo>
                      <a:pt x="252" y="409"/>
                    </a:moveTo>
                    <a:cubicBezTo>
                      <a:pt x="255" y="402"/>
                      <a:pt x="258" y="392"/>
                      <a:pt x="258" y="377"/>
                    </a:cubicBezTo>
                    <a:cubicBezTo>
                      <a:pt x="258" y="338"/>
                      <a:pt x="338" y="251"/>
                      <a:pt x="333" y="154"/>
                    </a:cubicBezTo>
                    <a:cubicBezTo>
                      <a:pt x="329" y="57"/>
                      <a:pt x="247" y="0"/>
                      <a:pt x="169" y="0"/>
                    </a:cubicBezTo>
                    <a:cubicBezTo>
                      <a:pt x="169" y="0"/>
                      <a:pt x="169" y="0"/>
                      <a:pt x="169" y="0"/>
                    </a:cubicBezTo>
                    <a:cubicBezTo>
                      <a:pt x="168" y="0"/>
                      <a:pt x="168" y="0"/>
                      <a:pt x="168" y="0"/>
                    </a:cubicBezTo>
                    <a:cubicBezTo>
                      <a:pt x="91" y="0"/>
                      <a:pt x="9" y="57"/>
                      <a:pt x="4" y="154"/>
                    </a:cubicBezTo>
                    <a:cubicBezTo>
                      <a:pt x="0" y="251"/>
                      <a:pt x="79" y="338"/>
                      <a:pt x="79" y="377"/>
                    </a:cubicBezTo>
                    <a:cubicBezTo>
                      <a:pt x="79" y="392"/>
                      <a:pt x="82" y="402"/>
                      <a:pt x="85" y="409"/>
                    </a:cubicBezTo>
                    <a:cubicBezTo>
                      <a:pt x="77" y="413"/>
                      <a:pt x="71" y="420"/>
                      <a:pt x="71" y="430"/>
                    </a:cubicBezTo>
                    <a:cubicBezTo>
                      <a:pt x="71" y="446"/>
                      <a:pt x="71" y="446"/>
                      <a:pt x="71" y="446"/>
                    </a:cubicBezTo>
                    <a:cubicBezTo>
                      <a:pt x="71" y="458"/>
                      <a:pt x="81" y="468"/>
                      <a:pt x="93" y="468"/>
                    </a:cubicBezTo>
                    <a:cubicBezTo>
                      <a:pt x="244" y="468"/>
                      <a:pt x="244" y="468"/>
                      <a:pt x="244" y="468"/>
                    </a:cubicBezTo>
                    <a:cubicBezTo>
                      <a:pt x="256" y="468"/>
                      <a:pt x="266" y="458"/>
                      <a:pt x="266" y="446"/>
                    </a:cubicBezTo>
                    <a:cubicBezTo>
                      <a:pt x="266" y="430"/>
                      <a:pt x="266" y="430"/>
                      <a:pt x="266" y="430"/>
                    </a:cubicBezTo>
                    <a:cubicBezTo>
                      <a:pt x="266" y="420"/>
                      <a:pt x="260" y="413"/>
                      <a:pt x="252" y="40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75"/>
              <p:cNvSpPr/>
              <p:nvPr/>
            </p:nvSpPr>
            <p:spPr bwMode="auto">
              <a:xfrm>
                <a:off x="4530726" y="1314450"/>
                <a:ext cx="73025" cy="19050"/>
              </a:xfrm>
              <a:custGeom>
                <a:avLst/>
                <a:gdLst>
                  <a:gd name="T0" fmla="*/ 139 w 161"/>
                  <a:gd name="T1" fmla="*/ 0 h 45"/>
                  <a:gd name="T2" fmla="*/ 22 w 161"/>
                  <a:gd name="T3" fmla="*/ 0 h 45"/>
                  <a:gd name="T4" fmla="*/ 0 w 161"/>
                  <a:gd name="T5" fmla="*/ 22 h 45"/>
                  <a:gd name="T6" fmla="*/ 0 w 161"/>
                  <a:gd name="T7" fmla="*/ 23 h 45"/>
                  <a:gd name="T8" fmla="*/ 22 w 161"/>
                  <a:gd name="T9" fmla="*/ 45 h 45"/>
                  <a:gd name="T10" fmla="*/ 139 w 161"/>
                  <a:gd name="T11" fmla="*/ 45 h 45"/>
                  <a:gd name="T12" fmla="*/ 161 w 161"/>
                  <a:gd name="T13" fmla="*/ 23 h 45"/>
                  <a:gd name="T14" fmla="*/ 161 w 161"/>
                  <a:gd name="T15" fmla="*/ 22 h 45"/>
                  <a:gd name="T16" fmla="*/ 139 w 161"/>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45">
                    <a:moveTo>
                      <a:pt x="139" y="0"/>
                    </a:moveTo>
                    <a:cubicBezTo>
                      <a:pt x="22" y="0"/>
                      <a:pt x="22" y="0"/>
                      <a:pt x="22" y="0"/>
                    </a:cubicBezTo>
                    <a:cubicBezTo>
                      <a:pt x="10" y="0"/>
                      <a:pt x="0" y="10"/>
                      <a:pt x="0" y="22"/>
                    </a:cubicBezTo>
                    <a:cubicBezTo>
                      <a:pt x="0" y="23"/>
                      <a:pt x="0" y="23"/>
                      <a:pt x="0" y="23"/>
                    </a:cubicBezTo>
                    <a:cubicBezTo>
                      <a:pt x="0" y="35"/>
                      <a:pt x="10" y="45"/>
                      <a:pt x="22" y="45"/>
                    </a:cubicBezTo>
                    <a:cubicBezTo>
                      <a:pt x="139" y="45"/>
                      <a:pt x="139" y="45"/>
                      <a:pt x="139" y="45"/>
                    </a:cubicBezTo>
                    <a:cubicBezTo>
                      <a:pt x="151" y="45"/>
                      <a:pt x="161" y="35"/>
                      <a:pt x="161" y="23"/>
                    </a:cubicBezTo>
                    <a:cubicBezTo>
                      <a:pt x="161" y="22"/>
                      <a:pt x="161" y="22"/>
                      <a:pt x="161" y="22"/>
                    </a:cubicBezTo>
                    <a:cubicBezTo>
                      <a:pt x="161" y="10"/>
                      <a:pt x="151" y="0"/>
                      <a:pt x="139"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76"/>
              <p:cNvSpPr/>
              <p:nvPr/>
            </p:nvSpPr>
            <p:spPr bwMode="auto">
              <a:xfrm>
                <a:off x="4538663" y="1336675"/>
                <a:ext cx="57150" cy="14288"/>
              </a:xfrm>
              <a:custGeom>
                <a:avLst/>
                <a:gdLst>
                  <a:gd name="T0" fmla="*/ 107 w 129"/>
                  <a:gd name="T1" fmla="*/ 0 h 34"/>
                  <a:gd name="T2" fmla="*/ 22 w 129"/>
                  <a:gd name="T3" fmla="*/ 0 h 34"/>
                  <a:gd name="T4" fmla="*/ 0 w 129"/>
                  <a:gd name="T5" fmla="*/ 17 h 34"/>
                  <a:gd name="T6" fmla="*/ 0 w 129"/>
                  <a:gd name="T7" fmla="*/ 18 h 34"/>
                  <a:gd name="T8" fmla="*/ 22 w 129"/>
                  <a:gd name="T9" fmla="*/ 34 h 34"/>
                  <a:gd name="T10" fmla="*/ 107 w 129"/>
                  <a:gd name="T11" fmla="*/ 34 h 34"/>
                  <a:gd name="T12" fmla="*/ 129 w 129"/>
                  <a:gd name="T13" fmla="*/ 18 h 34"/>
                  <a:gd name="T14" fmla="*/ 129 w 129"/>
                  <a:gd name="T15" fmla="*/ 17 h 34"/>
                  <a:gd name="T16" fmla="*/ 107 w 129"/>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34">
                    <a:moveTo>
                      <a:pt x="107" y="0"/>
                    </a:moveTo>
                    <a:cubicBezTo>
                      <a:pt x="22" y="0"/>
                      <a:pt x="22" y="0"/>
                      <a:pt x="22" y="0"/>
                    </a:cubicBezTo>
                    <a:cubicBezTo>
                      <a:pt x="10" y="0"/>
                      <a:pt x="0" y="5"/>
                      <a:pt x="0" y="17"/>
                    </a:cubicBezTo>
                    <a:cubicBezTo>
                      <a:pt x="0" y="18"/>
                      <a:pt x="0" y="18"/>
                      <a:pt x="0" y="18"/>
                    </a:cubicBezTo>
                    <a:cubicBezTo>
                      <a:pt x="0" y="30"/>
                      <a:pt x="10" y="34"/>
                      <a:pt x="22" y="34"/>
                    </a:cubicBezTo>
                    <a:cubicBezTo>
                      <a:pt x="107" y="34"/>
                      <a:pt x="107" y="34"/>
                      <a:pt x="107" y="34"/>
                    </a:cubicBezTo>
                    <a:cubicBezTo>
                      <a:pt x="120" y="34"/>
                      <a:pt x="129" y="30"/>
                      <a:pt x="129" y="18"/>
                    </a:cubicBezTo>
                    <a:cubicBezTo>
                      <a:pt x="129" y="17"/>
                      <a:pt x="129" y="17"/>
                      <a:pt x="129" y="17"/>
                    </a:cubicBezTo>
                    <a:cubicBezTo>
                      <a:pt x="129" y="5"/>
                      <a:pt x="120" y="0"/>
                      <a:pt x="107"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8" name="组合 57"/>
            <p:cNvGrpSpPr/>
            <p:nvPr/>
          </p:nvGrpSpPr>
          <p:grpSpPr>
            <a:xfrm>
              <a:off x="6023937" y="3457868"/>
              <a:ext cx="424152" cy="402118"/>
              <a:chOff x="3389313" y="1549400"/>
              <a:chExt cx="244476" cy="231776"/>
            </a:xfrm>
            <a:solidFill>
              <a:schemeClr val="accent2"/>
            </a:solidFill>
          </p:grpSpPr>
          <p:sp>
            <p:nvSpPr>
              <p:cNvPr id="59" name="Rectangle 25"/>
              <p:cNvSpPr>
                <a:spLocks noChangeArrowheads="1"/>
              </p:cNvSpPr>
              <p:nvPr/>
            </p:nvSpPr>
            <p:spPr bwMode="auto">
              <a:xfrm>
                <a:off x="3600451" y="1590675"/>
                <a:ext cx="33338" cy="19050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Rectangle 26"/>
              <p:cNvSpPr>
                <a:spLocks noChangeArrowheads="1"/>
              </p:cNvSpPr>
              <p:nvPr/>
            </p:nvSpPr>
            <p:spPr bwMode="auto">
              <a:xfrm>
                <a:off x="3559176" y="1697038"/>
                <a:ext cx="33338" cy="8413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Rectangle 27"/>
              <p:cNvSpPr>
                <a:spLocks noChangeArrowheads="1"/>
              </p:cNvSpPr>
              <p:nvPr/>
            </p:nvSpPr>
            <p:spPr bwMode="auto">
              <a:xfrm>
                <a:off x="3516313" y="1654175"/>
                <a:ext cx="33338" cy="12700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Rectangle 28"/>
              <p:cNvSpPr>
                <a:spLocks noChangeArrowheads="1"/>
              </p:cNvSpPr>
              <p:nvPr/>
            </p:nvSpPr>
            <p:spPr bwMode="auto">
              <a:xfrm>
                <a:off x="3473451" y="1549400"/>
                <a:ext cx="33338" cy="23177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Rectangle 29"/>
              <p:cNvSpPr>
                <a:spLocks noChangeArrowheads="1"/>
              </p:cNvSpPr>
              <p:nvPr/>
            </p:nvSpPr>
            <p:spPr bwMode="auto">
              <a:xfrm>
                <a:off x="3432176" y="1612900"/>
                <a:ext cx="33338" cy="16827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Rectangle 30"/>
              <p:cNvSpPr>
                <a:spLocks noChangeArrowheads="1"/>
              </p:cNvSpPr>
              <p:nvPr/>
            </p:nvSpPr>
            <p:spPr bwMode="auto">
              <a:xfrm>
                <a:off x="3389313" y="1633538"/>
                <a:ext cx="33338" cy="14763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5" name="组合 64"/>
            <p:cNvGrpSpPr/>
            <p:nvPr/>
          </p:nvGrpSpPr>
          <p:grpSpPr>
            <a:xfrm>
              <a:off x="6004658" y="4454258"/>
              <a:ext cx="462709" cy="462709"/>
              <a:chOff x="5932488" y="2589213"/>
              <a:chExt cx="266700" cy="266700"/>
            </a:xfrm>
            <a:solidFill>
              <a:schemeClr val="accent2"/>
            </a:solidFill>
          </p:grpSpPr>
          <p:sp>
            <p:nvSpPr>
              <p:cNvPr id="66" name="Freeform 69"/>
              <p:cNvSpPr/>
              <p:nvPr/>
            </p:nvSpPr>
            <p:spPr bwMode="auto">
              <a:xfrm>
                <a:off x="6075363" y="2589213"/>
                <a:ext cx="123825" cy="123825"/>
              </a:xfrm>
              <a:custGeom>
                <a:avLst/>
                <a:gdLst>
                  <a:gd name="T0" fmla="*/ 0 w 276"/>
                  <a:gd name="T1" fmla="*/ 277 h 277"/>
                  <a:gd name="T2" fmla="*/ 276 w 276"/>
                  <a:gd name="T3" fmla="*/ 277 h 277"/>
                  <a:gd name="T4" fmla="*/ 0 w 276"/>
                  <a:gd name="T5" fmla="*/ 0 h 277"/>
                  <a:gd name="T6" fmla="*/ 0 w 276"/>
                  <a:gd name="T7" fmla="*/ 277 h 277"/>
                </a:gdLst>
                <a:ahLst/>
                <a:cxnLst>
                  <a:cxn ang="0">
                    <a:pos x="T0" y="T1"/>
                  </a:cxn>
                  <a:cxn ang="0">
                    <a:pos x="T2" y="T3"/>
                  </a:cxn>
                  <a:cxn ang="0">
                    <a:pos x="T4" y="T5"/>
                  </a:cxn>
                  <a:cxn ang="0">
                    <a:pos x="T6" y="T7"/>
                  </a:cxn>
                </a:cxnLst>
                <a:rect l="0" t="0" r="r" b="b"/>
                <a:pathLst>
                  <a:path w="276" h="277">
                    <a:moveTo>
                      <a:pt x="0" y="277"/>
                    </a:moveTo>
                    <a:cubicBezTo>
                      <a:pt x="276" y="277"/>
                      <a:pt x="276" y="277"/>
                      <a:pt x="276" y="277"/>
                    </a:cubicBezTo>
                    <a:cubicBezTo>
                      <a:pt x="272" y="126"/>
                      <a:pt x="151" y="4"/>
                      <a:pt x="0" y="0"/>
                    </a:cubicBezTo>
                    <a:lnTo>
                      <a:pt x="0" y="277"/>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Freeform 70"/>
              <p:cNvSpPr/>
              <p:nvPr/>
            </p:nvSpPr>
            <p:spPr bwMode="auto">
              <a:xfrm>
                <a:off x="5932488" y="2603500"/>
                <a:ext cx="122238" cy="122238"/>
              </a:xfrm>
              <a:custGeom>
                <a:avLst/>
                <a:gdLst>
                  <a:gd name="T0" fmla="*/ 276 w 276"/>
                  <a:gd name="T1" fmla="*/ 276 h 276"/>
                  <a:gd name="T2" fmla="*/ 276 w 276"/>
                  <a:gd name="T3" fmla="*/ 0 h 276"/>
                  <a:gd name="T4" fmla="*/ 0 w 276"/>
                  <a:gd name="T5" fmla="*/ 276 h 276"/>
                  <a:gd name="T6" fmla="*/ 276 w 276"/>
                  <a:gd name="T7" fmla="*/ 276 h 276"/>
                </a:gdLst>
                <a:ahLst/>
                <a:cxnLst>
                  <a:cxn ang="0">
                    <a:pos x="T0" y="T1"/>
                  </a:cxn>
                  <a:cxn ang="0">
                    <a:pos x="T2" y="T3"/>
                  </a:cxn>
                  <a:cxn ang="0">
                    <a:pos x="T4" y="T5"/>
                  </a:cxn>
                  <a:cxn ang="0">
                    <a:pos x="T6" y="T7"/>
                  </a:cxn>
                </a:cxnLst>
                <a:rect l="0" t="0" r="r" b="b"/>
                <a:pathLst>
                  <a:path w="276" h="276">
                    <a:moveTo>
                      <a:pt x="276" y="276"/>
                    </a:moveTo>
                    <a:cubicBezTo>
                      <a:pt x="276" y="0"/>
                      <a:pt x="276" y="0"/>
                      <a:pt x="276" y="0"/>
                    </a:cubicBezTo>
                    <a:cubicBezTo>
                      <a:pt x="125" y="4"/>
                      <a:pt x="4" y="125"/>
                      <a:pt x="0" y="276"/>
                    </a:cubicBezTo>
                    <a:lnTo>
                      <a:pt x="276" y="27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71"/>
              <p:cNvSpPr/>
              <p:nvPr/>
            </p:nvSpPr>
            <p:spPr bwMode="auto">
              <a:xfrm>
                <a:off x="5932488" y="2732088"/>
                <a:ext cx="122238" cy="123825"/>
              </a:xfrm>
              <a:custGeom>
                <a:avLst/>
                <a:gdLst>
                  <a:gd name="T0" fmla="*/ 276 w 276"/>
                  <a:gd name="T1" fmla="*/ 0 h 276"/>
                  <a:gd name="T2" fmla="*/ 0 w 276"/>
                  <a:gd name="T3" fmla="*/ 0 h 276"/>
                  <a:gd name="T4" fmla="*/ 276 w 276"/>
                  <a:gd name="T5" fmla="*/ 276 h 276"/>
                  <a:gd name="T6" fmla="*/ 276 w 276"/>
                  <a:gd name="T7" fmla="*/ 0 h 276"/>
                </a:gdLst>
                <a:ahLst/>
                <a:cxnLst>
                  <a:cxn ang="0">
                    <a:pos x="T0" y="T1"/>
                  </a:cxn>
                  <a:cxn ang="0">
                    <a:pos x="T2" y="T3"/>
                  </a:cxn>
                  <a:cxn ang="0">
                    <a:pos x="T4" y="T5"/>
                  </a:cxn>
                  <a:cxn ang="0">
                    <a:pos x="T6" y="T7"/>
                  </a:cxn>
                </a:cxnLst>
                <a:rect l="0" t="0" r="r" b="b"/>
                <a:pathLst>
                  <a:path w="276" h="276">
                    <a:moveTo>
                      <a:pt x="276" y="0"/>
                    </a:moveTo>
                    <a:cubicBezTo>
                      <a:pt x="0" y="0"/>
                      <a:pt x="0" y="0"/>
                      <a:pt x="0" y="0"/>
                    </a:cubicBezTo>
                    <a:cubicBezTo>
                      <a:pt x="4" y="151"/>
                      <a:pt x="125" y="272"/>
                      <a:pt x="276" y="276"/>
                    </a:cubicBezTo>
                    <a:lnTo>
                      <a:pt x="276"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72"/>
              <p:cNvSpPr/>
              <p:nvPr/>
            </p:nvSpPr>
            <p:spPr bwMode="auto">
              <a:xfrm>
                <a:off x="6062663" y="2732088"/>
                <a:ext cx="122238" cy="123825"/>
              </a:xfrm>
              <a:custGeom>
                <a:avLst/>
                <a:gdLst>
                  <a:gd name="T0" fmla="*/ 0 w 277"/>
                  <a:gd name="T1" fmla="*/ 0 h 276"/>
                  <a:gd name="T2" fmla="*/ 0 w 277"/>
                  <a:gd name="T3" fmla="*/ 276 h 276"/>
                  <a:gd name="T4" fmla="*/ 277 w 277"/>
                  <a:gd name="T5" fmla="*/ 0 h 276"/>
                  <a:gd name="T6" fmla="*/ 0 w 277"/>
                  <a:gd name="T7" fmla="*/ 0 h 276"/>
                </a:gdLst>
                <a:ahLst/>
                <a:cxnLst>
                  <a:cxn ang="0">
                    <a:pos x="T0" y="T1"/>
                  </a:cxn>
                  <a:cxn ang="0">
                    <a:pos x="T2" y="T3"/>
                  </a:cxn>
                  <a:cxn ang="0">
                    <a:pos x="T4" y="T5"/>
                  </a:cxn>
                  <a:cxn ang="0">
                    <a:pos x="T6" y="T7"/>
                  </a:cxn>
                </a:cxnLst>
                <a:rect l="0" t="0" r="r" b="b"/>
                <a:pathLst>
                  <a:path w="277" h="276">
                    <a:moveTo>
                      <a:pt x="0" y="0"/>
                    </a:moveTo>
                    <a:cubicBezTo>
                      <a:pt x="0" y="276"/>
                      <a:pt x="0" y="276"/>
                      <a:pt x="0" y="276"/>
                    </a:cubicBezTo>
                    <a:cubicBezTo>
                      <a:pt x="151" y="272"/>
                      <a:pt x="273" y="151"/>
                      <a:pt x="277" y="0"/>
                    </a:cubicBezTo>
                    <a:lnTo>
                      <a:pt x="0"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0" name="Freeform 54"/>
            <p:cNvSpPr/>
            <p:nvPr/>
          </p:nvSpPr>
          <p:spPr bwMode="auto">
            <a:xfrm>
              <a:off x="5972813" y="5511885"/>
              <a:ext cx="527381" cy="477156"/>
            </a:xfrm>
            <a:custGeom>
              <a:avLst/>
              <a:gdLst>
                <a:gd name="T0" fmla="*/ 0 w 525"/>
                <a:gd name="T1" fmla="*/ 2147483647 h 476"/>
                <a:gd name="T2" fmla="*/ 2147483647 w 525"/>
                <a:gd name="T3" fmla="*/ 2147483647 h 476"/>
                <a:gd name="T4" fmla="*/ 2147483647 w 525"/>
                <a:gd name="T5" fmla="*/ 2147483647 h 476"/>
                <a:gd name="T6" fmla="*/ 2147483647 w 525"/>
                <a:gd name="T7" fmla="*/ 2147483647 h 476"/>
                <a:gd name="T8" fmla="*/ 2147483647 w 525"/>
                <a:gd name="T9" fmla="*/ 0 h 476"/>
                <a:gd name="T10" fmla="*/ 2147483647 w 525"/>
                <a:gd name="T11" fmla="*/ 2147483647 h 476"/>
                <a:gd name="T12" fmla="*/ 2147483647 w 525"/>
                <a:gd name="T13" fmla="*/ 2147483647 h 476"/>
                <a:gd name="T14" fmla="*/ 2147483647 w 525"/>
                <a:gd name="T15" fmla="*/ 2147483647 h 476"/>
                <a:gd name="T16" fmla="*/ 2147483647 w 525"/>
                <a:gd name="T17" fmla="*/ 2147483647 h 476"/>
                <a:gd name="T18" fmla="*/ 2147483647 w 525"/>
                <a:gd name="T19" fmla="*/ 2147483647 h 476"/>
                <a:gd name="T20" fmla="*/ 2147483647 w 525"/>
                <a:gd name="T21" fmla="*/ 2147483647 h 476"/>
                <a:gd name="T22" fmla="*/ 2147483647 w 525"/>
                <a:gd name="T23" fmla="*/ 2147483647 h 476"/>
                <a:gd name="T24" fmla="*/ 2147483647 w 525"/>
                <a:gd name="T25" fmla="*/ 2147483647 h 476"/>
                <a:gd name="T26" fmla="*/ 2147483647 w 525"/>
                <a:gd name="T27" fmla="*/ 2147483647 h 476"/>
                <a:gd name="T28" fmla="*/ 0 w 525"/>
                <a:gd name="T29" fmla="*/ 2147483647 h 476"/>
                <a:gd name="T30" fmla="*/ 0 w 525"/>
                <a:gd name="T31" fmla="*/ 2147483647 h 4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5" h="476">
                  <a:moveTo>
                    <a:pt x="0" y="241"/>
                  </a:moveTo>
                  <a:cubicBezTo>
                    <a:pt x="0" y="241"/>
                    <a:pt x="62" y="255"/>
                    <a:pt x="144" y="248"/>
                  </a:cubicBezTo>
                  <a:cubicBezTo>
                    <a:pt x="144" y="248"/>
                    <a:pt x="173" y="250"/>
                    <a:pt x="191" y="206"/>
                  </a:cubicBezTo>
                  <a:cubicBezTo>
                    <a:pt x="209" y="162"/>
                    <a:pt x="248" y="139"/>
                    <a:pt x="273" y="122"/>
                  </a:cubicBezTo>
                  <a:cubicBezTo>
                    <a:pt x="298" y="104"/>
                    <a:pt x="336" y="64"/>
                    <a:pt x="373" y="0"/>
                  </a:cubicBezTo>
                  <a:cubicBezTo>
                    <a:pt x="373" y="0"/>
                    <a:pt x="408" y="0"/>
                    <a:pt x="408" y="50"/>
                  </a:cubicBezTo>
                  <a:cubicBezTo>
                    <a:pt x="408" y="100"/>
                    <a:pt x="332" y="151"/>
                    <a:pt x="358" y="186"/>
                  </a:cubicBezTo>
                  <a:cubicBezTo>
                    <a:pt x="358" y="186"/>
                    <a:pt x="378" y="201"/>
                    <a:pt x="444" y="201"/>
                  </a:cubicBezTo>
                  <a:cubicBezTo>
                    <a:pt x="444" y="201"/>
                    <a:pt x="507" y="189"/>
                    <a:pt x="514" y="227"/>
                  </a:cubicBezTo>
                  <a:cubicBezTo>
                    <a:pt x="514" y="227"/>
                    <a:pt x="524" y="251"/>
                    <a:pt x="488" y="273"/>
                  </a:cubicBezTo>
                  <a:cubicBezTo>
                    <a:pt x="488" y="273"/>
                    <a:pt x="525" y="304"/>
                    <a:pt x="487" y="341"/>
                  </a:cubicBezTo>
                  <a:cubicBezTo>
                    <a:pt x="487" y="341"/>
                    <a:pt x="511" y="390"/>
                    <a:pt x="467" y="409"/>
                  </a:cubicBezTo>
                  <a:cubicBezTo>
                    <a:pt x="467" y="409"/>
                    <a:pt x="476" y="468"/>
                    <a:pt x="411" y="472"/>
                  </a:cubicBezTo>
                  <a:cubicBezTo>
                    <a:pt x="346" y="476"/>
                    <a:pt x="288" y="472"/>
                    <a:pt x="229" y="456"/>
                  </a:cubicBezTo>
                  <a:cubicBezTo>
                    <a:pt x="229" y="456"/>
                    <a:pt x="109" y="420"/>
                    <a:pt x="0" y="457"/>
                  </a:cubicBezTo>
                  <a:lnTo>
                    <a:pt x="0" y="24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1" name="组合 70"/>
            <p:cNvGrpSpPr/>
            <p:nvPr/>
          </p:nvGrpSpPr>
          <p:grpSpPr>
            <a:xfrm>
              <a:off x="6913004" y="2176567"/>
              <a:ext cx="5023194" cy="836669"/>
              <a:chOff x="6442036" y="2633269"/>
              <a:chExt cx="4762993" cy="793330"/>
            </a:xfrm>
          </p:grpSpPr>
          <p:sp>
            <p:nvSpPr>
              <p:cNvPr id="72" name="TextBox 54"/>
              <p:cNvSpPr txBox="1"/>
              <p:nvPr/>
            </p:nvSpPr>
            <p:spPr>
              <a:xfrm>
                <a:off x="6442036" y="2969636"/>
                <a:ext cx="4762993" cy="456963"/>
              </a:xfrm>
              <a:prstGeom prst="rect">
                <a:avLst/>
              </a:prstGeom>
              <a:noFill/>
            </p:spPr>
            <p:txBody>
              <a:bodyPr wrap="square" rtlCol="0">
                <a:spAutoFit/>
              </a:bodyPr>
              <a:lstStyle/>
              <a:p>
                <a:r>
                  <a:rPr lang="zh-CN" altLang="en-US" sz="1265" dirty="0">
                    <a:solidFill>
                      <a:schemeClr val="tx1">
                        <a:lumMod val="75000"/>
                        <a:lumOff val="25000"/>
                      </a:schemeClr>
                    </a:solidFill>
                    <a:latin typeface="Arial" panose="020B0604020202020204" pitchFamily="34" charset="0"/>
                    <a:ea typeface="微软雅黑" panose="020B0503020204020204" pitchFamily="34" charset="-122"/>
                    <a:cs typeface="方正兰亭细黑_GBK_M" panose="02010600010101010101" pitchFamily="2" charset="2"/>
                    <a:sym typeface="Arial" panose="020B0604020202020204" pitchFamily="34" charset="0"/>
                  </a:rPr>
                  <a:t>您的内容打在这里，或者通过复制您的文本后，在此框中选择粘贴，并选择只保留文字。</a:t>
                </a:r>
              </a:p>
            </p:txBody>
          </p:sp>
          <p:sp>
            <p:nvSpPr>
              <p:cNvPr id="73" name="文本框 72"/>
              <p:cNvSpPr txBox="1"/>
              <p:nvPr/>
            </p:nvSpPr>
            <p:spPr>
              <a:xfrm>
                <a:off x="6442036" y="2633269"/>
                <a:ext cx="1816665" cy="333725"/>
              </a:xfrm>
              <a:prstGeom prst="rect">
                <a:avLst/>
              </a:prstGeom>
              <a:noFill/>
            </p:spPr>
            <p:txBody>
              <a:bodyPr wrap="none" rtlCol="0">
                <a:spAutoFit/>
              </a:bodyPr>
              <a:lstStyle/>
              <a:p>
                <a:r>
                  <a:rPr lang="zh-CN" altLang="en-US" sz="1685" b="1"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这里输入相关标题</a:t>
                </a:r>
              </a:p>
            </p:txBody>
          </p:sp>
        </p:grpSp>
        <p:grpSp>
          <p:nvGrpSpPr>
            <p:cNvPr id="74" name="组合 73"/>
            <p:cNvGrpSpPr/>
            <p:nvPr/>
          </p:nvGrpSpPr>
          <p:grpSpPr>
            <a:xfrm>
              <a:off x="6913004" y="3211915"/>
              <a:ext cx="5023194" cy="836669"/>
              <a:chOff x="6442036" y="2633269"/>
              <a:chExt cx="4762993" cy="793330"/>
            </a:xfrm>
          </p:grpSpPr>
          <p:sp>
            <p:nvSpPr>
              <p:cNvPr id="75" name="TextBox 54"/>
              <p:cNvSpPr txBox="1"/>
              <p:nvPr/>
            </p:nvSpPr>
            <p:spPr>
              <a:xfrm>
                <a:off x="6442036" y="2969636"/>
                <a:ext cx="4762993" cy="456963"/>
              </a:xfrm>
              <a:prstGeom prst="rect">
                <a:avLst/>
              </a:prstGeom>
              <a:noFill/>
            </p:spPr>
            <p:txBody>
              <a:bodyPr wrap="square" rtlCol="0">
                <a:spAutoFit/>
              </a:bodyPr>
              <a:lstStyle/>
              <a:p>
                <a:r>
                  <a:rPr lang="zh-CN" altLang="en-US" sz="1265" dirty="0">
                    <a:solidFill>
                      <a:schemeClr val="tx1">
                        <a:lumMod val="75000"/>
                        <a:lumOff val="25000"/>
                      </a:schemeClr>
                    </a:solidFill>
                    <a:latin typeface="Arial" panose="020B0604020202020204" pitchFamily="34" charset="0"/>
                    <a:ea typeface="微软雅黑" panose="020B0503020204020204" pitchFamily="34" charset="-122"/>
                    <a:cs typeface="方正兰亭细黑_GBK_M" panose="02010600010101010101" pitchFamily="2" charset="2"/>
                    <a:sym typeface="Arial" panose="020B0604020202020204" pitchFamily="34" charset="0"/>
                  </a:rPr>
                  <a:t>您的内容打在这里，或者通过复制您的文本后，在此框中选择粘贴，并选择只保留文字。</a:t>
                </a:r>
              </a:p>
            </p:txBody>
          </p:sp>
          <p:sp>
            <p:nvSpPr>
              <p:cNvPr id="76" name="文本框 75"/>
              <p:cNvSpPr txBox="1"/>
              <p:nvPr/>
            </p:nvSpPr>
            <p:spPr>
              <a:xfrm>
                <a:off x="6442036" y="2633269"/>
                <a:ext cx="1816665" cy="333725"/>
              </a:xfrm>
              <a:prstGeom prst="rect">
                <a:avLst/>
              </a:prstGeom>
              <a:noFill/>
            </p:spPr>
            <p:txBody>
              <a:bodyPr wrap="none" rtlCol="0">
                <a:spAutoFit/>
              </a:bodyPr>
              <a:lstStyle/>
              <a:p>
                <a:r>
                  <a:rPr lang="zh-CN" altLang="en-US" sz="1685" b="1"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这里输入相关标题</a:t>
                </a:r>
              </a:p>
            </p:txBody>
          </p:sp>
        </p:grpSp>
        <p:grpSp>
          <p:nvGrpSpPr>
            <p:cNvPr id="77" name="组合 76"/>
            <p:cNvGrpSpPr/>
            <p:nvPr/>
          </p:nvGrpSpPr>
          <p:grpSpPr>
            <a:xfrm>
              <a:off x="6913004" y="4247263"/>
              <a:ext cx="5023194" cy="836669"/>
              <a:chOff x="6442036" y="2633269"/>
              <a:chExt cx="4762993" cy="793330"/>
            </a:xfrm>
          </p:grpSpPr>
          <p:sp>
            <p:nvSpPr>
              <p:cNvPr id="78" name="TextBox 54"/>
              <p:cNvSpPr txBox="1"/>
              <p:nvPr/>
            </p:nvSpPr>
            <p:spPr>
              <a:xfrm>
                <a:off x="6442036" y="2969636"/>
                <a:ext cx="4762993" cy="456963"/>
              </a:xfrm>
              <a:prstGeom prst="rect">
                <a:avLst/>
              </a:prstGeom>
              <a:noFill/>
            </p:spPr>
            <p:txBody>
              <a:bodyPr wrap="square" rtlCol="0">
                <a:spAutoFit/>
              </a:bodyPr>
              <a:lstStyle/>
              <a:p>
                <a:r>
                  <a:rPr lang="zh-CN" altLang="en-US" sz="1265" dirty="0">
                    <a:solidFill>
                      <a:schemeClr val="tx1">
                        <a:lumMod val="75000"/>
                        <a:lumOff val="25000"/>
                      </a:schemeClr>
                    </a:solidFill>
                    <a:latin typeface="Arial" panose="020B0604020202020204" pitchFamily="34" charset="0"/>
                    <a:ea typeface="微软雅黑" panose="020B0503020204020204" pitchFamily="34" charset="-122"/>
                    <a:cs typeface="方正兰亭细黑_GBK_M" panose="02010600010101010101" pitchFamily="2" charset="2"/>
                    <a:sym typeface="Arial" panose="020B0604020202020204" pitchFamily="34" charset="0"/>
                  </a:rPr>
                  <a:t>您的内容打在这里，或者通过复制您的文本后，在此框中选择粘贴，并选择只保留文字。</a:t>
                </a:r>
              </a:p>
            </p:txBody>
          </p:sp>
          <p:sp>
            <p:nvSpPr>
              <p:cNvPr id="79" name="文本框 78"/>
              <p:cNvSpPr txBox="1"/>
              <p:nvPr/>
            </p:nvSpPr>
            <p:spPr>
              <a:xfrm>
                <a:off x="6442036" y="2633269"/>
                <a:ext cx="1816665" cy="333725"/>
              </a:xfrm>
              <a:prstGeom prst="rect">
                <a:avLst/>
              </a:prstGeom>
              <a:noFill/>
            </p:spPr>
            <p:txBody>
              <a:bodyPr wrap="none" rtlCol="0">
                <a:spAutoFit/>
              </a:bodyPr>
              <a:lstStyle/>
              <a:p>
                <a:r>
                  <a:rPr lang="zh-CN" altLang="en-US" sz="1685" b="1"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这里输入相关标题</a:t>
                </a:r>
              </a:p>
            </p:txBody>
          </p:sp>
        </p:grpSp>
        <p:grpSp>
          <p:nvGrpSpPr>
            <p:cNvPr id="80" name="组合 79"/>
            <p:cNvGrpSpPr/>
            <p:nvPr/>
          </p:nvGrpSpPr>
          <p:grpSpPr>
            <a:xfrm>
              <a:off x="6913004" y="5282611"/>
              <a:ext cx="5023194" cy="836669"/>
              <a:chOff x="6442036" y="2633269"/>
              <a:chExt cx="4762993" cy="793330"/>
            </a:xfrm>
          </p:grpSpPr>
          <p:sp>
            <p:nvSpPr>
              <p:cNvPr id="81" name="TextBox 54"/>
              <p:cNvSpPr txBox="1"/>
              <p:nvPr/>
            </p:nvSpPr>
            <p:spPr>
              <a:xfrm>
                <a:off x="6442036" y="2969636"/>
                <a:ext cx="4762993" cy="456963"/>
              </a:xfrm>
              <a:prstGeom prst="rect">
                <a:avLst/>
              </a:prstGeom>
              <a:noFill/>
            </p:spPr>
            <p:txBody>
              <a:bodyPr wrap="square" rtlCol="0">
                <a:spAutoFit/>
              </a:bodyPr>
              <a:lstStyle/>
              <a:p>
                <a:r>
                  <a:rPr lang="zh-CN" altLang="en-US" sz="1265" dirty="0">
                    <a:solidFill>
                      <a:schemeClr val="tx1">
                        <a:lumMod val="75000"/>
                        <a:lumOff val="25000"/>
                      </a:schemeClr>
                    </a:solidFill>
                    <a:latin typeface="Arial" panose="020B0604020202020204" pitchFamily="34" charset="0"/>
                    <a:ea typeface="微软雅黑" panose="020B0503020204020204" pitchFamily="34" charset="-122"/>
                    <a:cs typeface="方正兰亭细黑_GBK_M" panose="02010600010101010101" pitchFamily="2" charset="2"/>
                    <a:sym typeface="Arial" panose="020B0604020202020204" pitchFamily="34" charset="0"/>
                  </a:rPr>
                  <a:t>您的内容打在这里，或者通过复制您的文本后，在此框中选择粘贴，并选择只保留文字。</a:t>
                </a:r>
              </a:p>
            </p:txBody>
          </p:sp>
          <p:sp>
            <p:nvSpPr>
              <p:cNvPr id="82" name="文本框 81"/>
              <p:cNvSpPr txBox="1"/>
              <p:nvPr/>
            </p:nvSpPr>
            <p:spPr>
              <a:xfrm>
                <a:off x="6442036" y="2633269"/>
                <a:ext cx="1816665" cy="333725"/>
              </a:xfrm>
              <a:prstGeom prst="rect">
                <a:avLst/>
              </a:prstGeom>
              <a:noFill/>
            </p:spPr>
            <p:txBody>
              <a:bodyPr wrap="none" rtlCol="0">
                <a:spAutoFit/>
              </a:bodyPr>
              <a:lstStyle/>
              <a:p>
                <a:r>
                  <a:rPr lang="zh-CN" altLang="en-US" sz="1685" b="1"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这里输入相关标题</a:t>
                </a:r>
              </a:p>
            </p:txBody>
          </p:sp>
        </p:grpSp>
      </p:grpSp>
      <p:cxnSp>
        <p:nvCxnSpPr>
          <p:cNvPr id="83" name="直接连接符 82"/>
          <p:cNvCxnSpPr/>
          <p:nvPr>
            <p:custDataLst>
              <p:tags r:id="rId1"/>
            </p:custDataLst>
          </p:nvPr>
        </p:nvCxnSpPr>
        <p:spPr>
          <a:xfrm>
            <a:off x="596900" y="663997"/>
            <a:ext cx="11449050" cy="0"/>
          </a:xfrm>
          <a:prstGeom prst="line">
            <a:avLst/>
          </a:prstGeom>
          <a:ln w="127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4" name="TextBox 35"/>
          <p:cNvSpPr txBox="1"/>
          <p:nvPr/>
        </p:nvSpPr>
        <p:spPr>
          <a:xfrm>
            <a:off x="612651" y="231949"/>
            <a:ext cx="2492990" cy="461665"/>
          </a:xfrm>
          <a:prstGeom prst="rect">
            <a:avLst/>
          </a:prstGeom>
          <a:noFill/>
        </p:spPr>
        <p:txBody>
          <a:bodyPr wrap="none" rtlCol="0">
            <a:spAutoFit/>
          </a:bodyPr>
          <a:lstStyle/>
          <a:p>
            <a:r>
              <a:rPr lang="zh-CN" altLang="en-US" sz="2400" spc="600" dirty="0">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添加标题文字</a:t>
            </a:r>
          </a:p>
        </p:txBody>
      </p:sp>
    </p:spTree>
  </p:cSld>
  <p:clrMapOvr>
    <a:masterClrMapping/>
  </p:clrMapOvr>
  <mc:AlternateContent xmlns:mc="http://schemas.openxmlformats.org/markup-compatibility/2006" xmlns:p14="http://schemas.microsoft.com/office/powerpoint/2010/main">
    <mc:Choice Requires="p14">
      <p:transition spd="slow" p14:dur="1250" advTm="5000">
        <p14:flip dir="r"/>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dministrator\Desktop\123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3261" y="1716420"/>
            <a:ext cx="1901919" cy="304039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C:\Users\Administrator\Desktop\1234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2198" y="1716420"/>
            <a:ext cx="1901919" cy="30403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descr="C:\Users\Administrator\Desktop\123如.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7884" y="1716420"/>
            <a:ext cx="1901919" cy="30403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Users\Administrator\Desktop\7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76820" y="1716420"/>
            <a:ext cx="1901919" cy="304039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组合 5"/>
          <p:cNvGrpSpPr/>
          <p:nvPr/>
        </p:nvGrpSpPr>
        <p:grpSpPr>
          <a:xfrm>
            <a:off x="2173261" y="3730238"/>
            <a:ext cx="1901919" cy="2316224"/>
            <a:chOff x="1774726" y="3537012"/>
            <a:chExt cx="1803400" cy="2196244"/>
          </a:xfrm>
          <a:solidFill>
            <a:schemeClr val="accent5">
              <a:lumMod val="75000"/>
            </a:schemeClr>
          </a:solidFill>
        </p:grpSpPr>
        <p:sp>
          <p:nvSpPr>
            <p:cNvPr id="7" name="矩形 6"/>
            <p:cNvSpPr/>
            <p:nvPr/>
          </p:nvSpPr>
          <p:spPr>
            <a:xfrm>
              <a:off x="1774726" y="3825044"/>
              <a:ext cx="1803400" cy="19082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 name="等腰三角形 7"/>
            <p:cNvSpPr/>
            <p:nvPr/>
          </p:nvSpPr>
          <p:spPr>
            <a:xfrm>
              <a:off x="2509367" y="3537012"/>
              <a:ext cx="334117" cy="28803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组合 8"/>
          <p:cNvGrpSpPr/>
          <p:nvPr/>
        </p:nvGrpSpPr>
        <p:grpSpPr>
          <a:xfrm>
            <a:off x="4372198" y="3730238"/>
            <a:ext cx="1901919" cy="2316224"/>
            <a:chOff x="1774726" y="3537012"/>
            <a:chExt cx="1803400" cy="2196244"/>
          </a:xfrm>
          <a:solidFill>
            <a:schemeClr val="accent5">
              <a:lumMod val="75000"/>
            </a:schemeClr>
          </a:solidFill>
        </p:grpSpPr>
        <p:sp>
          <p:nvSpPr>
            <p:cNvPr id="10" name="矩形 9"/>
            <p:cNvSpPr/>
            <p:nvPr/>
          </p:nvSpPr>
          <p:spPr>
            <a:xfrm>
              <a:off x="1774726" y="3825044"/>
              <a:ext cx="1803400" cy="19082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等腰三角形 10"/>
            <p:cNvSpPr/>
            <p:nvPr/>
          </p:nvSpPr>
          <p:spPr>
            <a:xfrm>
              <a:off x="2509367" y="3537012"/>
              <a:ext cx="334117" cy="28803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组合 11"/>
          <p:cNvGrpSpPr/>
          <p:nvPr/>
        </p:nvGrpSpPr>
        <p:grpSpPr>
          <a:xfrm>
            <a:off x="6577884" y="3730238"/>
            <a:ext cx="1901919" cy="2316224"/>
            <a:chOff x="1774726" y="3537012"/>
            <a:chExt cx="1803400" cy="2196244"/>
          </a:xfrm>
          <a:solidFill>
            <a:schemeClr val="accent5">
              <a:lumMod val="75000"/>
            </a:schemeClr>
          </a:solidFill>
        </p:grpSpPr>
        <p:sp>
          <p:nvSpPr>
            <p:cNvPr id="13" name="矩形 12"/>
            <p:cNvSpPr/>
            <p:nvPr/>
          </p:nvSpPr>
          <p:spPr>
            <a:xfrm>
              <a:off x="1774726" y="3825044"/>
              <a:ext cx="1803400" cy="19082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等腰三角形 13"/>
            <p:cNvSpPr/>
            <p:nvPr/>
          </p:nvSpPr>
          <p:spPr>
            <a:xfrm>
              <a:off x="2509367" y="3537012"/>
              <a:ext cx="334117" cy="28803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组合 14"/>
          <p:cNvGrpSpPr/>
          <p:nvPr/>
        </p:nvGrpSpPr>
        <p:grpSpPr>
          <a:xfrm>
            <a:off x="8780195" y="3730238"/>
            <a:ext cx="1901919" cy="2316224"/>
            <a:chOff x="1774726" y="3537012"/>
            <a:chExt cx="1803400" cy="2196244"/>
          </a:xfrm>
          <a:solidFill>
            <a:schemeClr val="accent5">
              <a:lumMod val="75000"/>
            </a:schemeClr>
          </a:solidFill>
        </p:grpSpPr>
        <p:sp>
          <p:nvSpPr>
            <p:cNvPr id="16" name="矩形 15"/>
            <p:cNvSpPr/>
            <p:nvPr/>
          </p:nvSpPr>
          <p:spPr>
            <a:xfrm>
              <a:off x="1774726" y="3825044"/>
              <a:ext cx="1803400" cy="19082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 name="等腰三角形 16"/>
            <p:cNvSpPr/>
            <p:nvPr/>
          </p:nvSpPr>
          <p:spPr>
            <a:xfrm>
              <a:off x="2509367" y="3537012"/>
              <a:ext cx="334117" cy="28803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组合 17"/>
          <p:cNvGrpSpPr/>
          <p:nvPr/>
        </p:nvGrpSpPr>
        <p:grpSpPr>
          <a:xfrm>
            <a:off x="2346253" y="4409428"/>
            <a:ext cx="1509242" cy="422111"/>
            <a:chOff x="9741514" y="2056906"/>
            <a:chExt cx="1707269" cy="400244"/>
          </a:xfrm>
        </p:grpSpPr>
        <p:sp>
          <p:nvSpPr>
            <p:cNvPr id="19" name="圆角矩形 18"/>
            <p:cNvSpPr/>
            <p:nvPr/>
          </p:nvSpPr>
          <p:spPr>
            <a:xfrm>
              <a:off x="9741514" y="2068691"/>
              <a:ext cx="1707269" cy="388459"/>
            </a:xfrm>
            <a:prstGeom prst="roundRect">
              <a:avLst>
                <a:gd name="adj" fmla="val 50000"/>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10" b="1">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文本框 16"/>
            <p:cNvSpPr txBox="1"/>
            <p:nvPr/>
          </p:nvSpPr>
          <p:spPr bwMode="auto">
            <a:xfrm>
              <a:off x="9800602" y="2056906"/>
              <a:ext cx="1589089" cy="395312"/>
            </a:xfrm>
            <a:prstGeom prst="rect">
              <a:avLst/>
            </a:prstGeom>
            <a:noFill/>
          </p:spPr>
          <p:txBody>
            <a:bodyPr>
              <a:spAutoFit/>
            </a:bodyPr>
            <a:lstStyle/>
            <a:p>
              <a:pPr algn="ctr">
                <a:defRPr/>
              </a:pPr>
              <a:r>
                <a:rPr lang="zh-CN" altLang="en-US" sz="211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上海机构</a:t>
              </a:r>
            </a:p>
          </p:txBody>
        </p:sp>
      </p:grpSp>
      <p:sp>
        <p:nvSpPr>
          <p:cNvPr id="21" name="文本框 26"/>
          <p:cNvSpPr txBox="1"/>
          <p:nvPr/>
        </p:nvSpPr>
        <p:spPr bwMode="auto">
          <a:xfrm>
            <a:off x="2252578" y="4909171"/>
            <a:ext cx="1840520" cy="676724"/>
          </a:xfrm>
          <a:prstGeom prst="rect">
            <a:avLst/>
          </a:prstGeom>
          <a:noFill/>
        </p:spPr>
        <p:txBody>
          <a:bodyPr wrap="square">
            <a:spAutoFit/>
          </a:bodyPr>
          <a:lstStyle/>
          <a:p>
            <a:pPr algn="ctr"/>
            <a:r>
              <a:rPr lang="zh-CN" altLang="en-US" sz="1265" dirty="0">
                <a:solidFill>
                  <a:schemeClr val="bg1"/>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您的内容打在这里或者通过复制您的文本后，在此框中粘贴。</a:t>
            </a:r>
          </a:p>
        </p:txBody>
      </p:sp>
      <p:grpSp>
        <p:nvGrpSpPr>
          <p:cNvPr id="22" name="组合 21"/>
          <p:cNvGrpSpPr/>
          <p:nvPr/>
        </p:nvGrpSpPr>
        <p:grpSpPr>
          <a:xfrm>
            <a:off x="4566298" y="4450322"/>
            <a:ext cx="1509242" cy="418270"/>
            <a:chOff x="9741514" y="2068691"/>
            <a:chExt cx="1707269" cy="396603"/>
          </a:xfrm>
        </p:grpSpPr>
        <p:sp>
          <p:nvSpPr>
            <p:cNvPr id="23" name="圆角矩形 22"/>
            <p:cNvSpPr/>
            <p:nvPr/>
          </p:nvSpPr>
          <p:spPr>
            <a:xfrm>
              <a:off x="9741514" y="2068691"/>
              <a:ext cx="1707269" cy="388459"/>
            </a:xfrm>
            <a:prstGeom prst="roundRect">
              <a:avLst>
                <a:gd name="adj" fmla="val 50000"/>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10" b="1">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文本框 16"/>
            <p:cNvSpPr txBox="1"/>
            <p:nvPr/>
          </p:nvSpPr>
          <p:spPr bwMode="auto">
            <a:xfrm>
              <a:off x="9800602" y="2069982"/>
              <a:ext cx="1589089" cy="395312"/>
            </a:xfrm>
            <a:prstGeom prst="rect">
              <a:avLst/>
            </a:prstGeom>
            <a:noFill/>
          </p:spPr>
          <p:txBody>
            <a:bodyPr>
              <a:spAutoFit/>
            </a:bodyPr>
            <a:lstStyle/>
            <a:p>
              <a:pPr algn="ctr">
                <a:defRPr/>
              </a:pPr>
              <a:r>
                <a:rPr lang="zh-CN" altLang="en-US" sz="211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武汉机构</a:t>
              </a:r>
            </a:p>
          </p:txBody>
        </p:sp>
      </p:grpSp>
      <p:sp>
        <p:nvSpPr>
          <p:cNvPr id="25" name="文本框 26"/>
          <p:cNvSpPr txBox="1"/>
          <p:nvPr/>
        </p:nvSpPr>
        <p:spPr bwMode="auto">
          <a:xfrm>
            <a:off x="4393306" y="4934443"/>
            <a:ext cx="1880811" cy="676724"/>
          </a:xfrm>
          <a:prstGeom prst="rect">
            <a:avLst/>
          </a:prstGeom>
          <a:noFill/>
        </p:spPr>
        <p:txBody>
          <a:bodyPr wrap="square">
            <a:spAutoFit/>
          </a:bodyPr>
          <a:lstStyle/>
          <a:p>
            <a:pPr algn="ctr"/>
            <a:r>
              <a:rPr lang="zh-CN" altLang="en-US" sz="1265" dirty="0">
                <a:solidFill>
                  <a:schemeClr val="bg1"/>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您的内容打在这里或者通过复制您的文本后，在此框中粘贴。</a:t>
            </a:r>
          </a:p>
        </p:txBody>
      </p:sp>
      <p:grpSp>
        <p:nvGrpSpPr>
          <p:cNvPr id="26" name="组合 25"/>
          <p:cNvGrpSpPr/>
          <p:nvPr/>
        </p:nvGrpSpPr>
        <p:grpSpPr>
          <a:xfrm>
            <a:off x="6750876" y="4450322"/>
            <a:ext cx="1509242" cy="418270"/>
            <a:chOff x="9741514" y="2068691"/>
            <a:chExt cx="1707269" cy="396603"/>
          </a:xfrm>
        </p:grpSpPr>
        <p:sp>
          <p:nvSpPr>
            <p:cNvPr id="27" name="圆角矩形 26"/>
            <p:cNvSpPr/>
            <p:nvPr/>
          </p:nvSpPr>
          <p:spPr>
            <a:xfrm>
              <a:off x="9741514" y="2068691"/>
              <a:ext cx="1707269" cy="388459"/>
            </a:xfrm>
            <a:prstGeom prst="roundRect">
              <a:avLst>
                <a:gd name="adj" fmla="val 50000"/>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10" b="1">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文本框 16"/>
            <p:cNvSpPr txBox="1"/>
            <p:nvPr/>
          </p:nvSpPr>
          <p:spPr bwMode="auto">
            <a:xfrm>
              <a:off x="9800602" y="2069982"/>
              <a:ext cx="1589089" cy="395312"/>
            </a:xfrm>
            <a:prstGeom prst="rect">
              <a:avLst/>
            </a:prstGeom>
            <a:noFill/>
          </p:spPr>
          <p:txBody>
            <a:bodyPr>
              <a:spAutoFit/>
            </a:bodyPr>
            <a:lstStyle/>
            <a:p>
              <a:pPr algn="ctr">
                <a:defRPr/>
              </a:pPr>
              <a:r>
                <a:rPr lang="zh-CN" altLang="en-US" sz="211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南京机构</a:t>
              </a:r>
            </a:p>
          </p:txBody>
        </p:sp>
      </p:grpSp>
      <p:sp>
        <p:nvSpPr>
          <p:cNvPr id="29" name="文本框 26"/>
          <p:cNvSpPr txBox="1"/>
          <p:nvPr/>
        </p:nvSpPr>
        <p:spPr bwMode="auto">
          <a:xfrm>
            <a:off x="6577884" y="4934443"/>
            <a:ext cx="1880811" cy="676724"/>
          </a:xfrm>
          <a:prstGeom prst="rect">
            <a:avLst/>
          </a:prstGeom>
          <a:noFill/>
        </p:spPr>
        <p:txBody>
          <a:bodyPr wrap="square">
            <a:spAutoFit/>
          </a:bodyPr>
          <a:lstStyle/>
          <a:p>
            <a:pPr algn="ctr"/>
            <a:r>
              <a:rPr lang="zh-CN" altLang="en-US" sz="1265" dirty="0">
                <a:solidFill>
                  <a:schemeClr val="bg1"/>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您的内容打在这里或者通过复制您的文本后，在此框中粘贴。</a:t>
            </a:r>
          </a:p>
        </p:txBody>
      </p:sp>
      <p:grpSp>
        <p:nvGrpSpPr>
          <p:cNvPr id="30" name="组合 29"/>
          <p:cNvGrpSpPr/>
          <p:nvPr/>
        </p:nvGrpSpPr>
        <p:grpSpPr>
          <a:xfrm>
            <a:off x="8970921" y="4450322"/>
            <a:ext cx="1509242" cy="418270"/>
            <a:chOff x="9741514" y="2068691"/>
            <a:chExt cx="1707269" cy="396603"/>
          </a:xfrm>
        </p:grpSpPr>
        <p:sp>
          <p:nvSpPr>
            <p:cNvPr id="31" name="圆角矩形 30"/>
            <p:cNvSpPr/>
            <p:nvPr/>
          </p:nvSpPr>
          <p:spPr>
            <a:xfrm>
              <a:off x="9741514" y="2068691"/>
              <a:ext cx="1707269" cy="388459"/>
            </a:xfrm>
            <a:prstGeom prst="roundRect">
              <a:avLst>
                <a:gd name="adj" fmla="val 50000"/>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10" b="1">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文本框 16"/>
            <p:cNvSpPr txBox="1"/>
            <p:nvPr/>
          </p:nvSpPr>
          <p:spPr bwMode="auto">
            <a:xfrm>
              <a:off x="9800602" y="2069982"/>
              <a:ext cx="1589089" cy="395312"/>
            </a:xfrm>
            <a:prstGeom prst="rect">
              <a:avLst/>
            </a:prstGeom>
            <a:noFill/>
          </p:spPr>
          <p:txBody>
            <a:bodyPr>
              <a:spAutoFit/>
            </a:bodyPr>
            <a:lstStyle/>
            <a:p>
              <a:pPr algn="ctr">
                <a:defRPr/>
              </a:pPr>
              <a:r>
                <a:rPr lang="zh-CN" altLang="en-US" sz="211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北京机构</a:t>
              </a:r>
            </a:p>
          </p:txBody>
        </p:sp>
      </p:grpSp>
      <p:sp>
        <p:nvSpPr>
          <p:cNvPr id="33" name="文本框 26"/>
          <p:cNvSpPr txBox="1"/>
          <p:nvPr/>
        </p:nvSpPr>
        <p:spPr bwMode="auto">
          <a:xfrm>
            <a:off x="8797929" y="4934443"/>
            <a:ext cx="1880811" cy="676724"/>
          </a:xfrm>
          <a:prstGeom prst="rect">
            <a:avLst/>
          </a:prstGeom>
          <a:noFill/>
        </p:spPr>
        <p:txBody>
          <a:bodyPr wrap="square">
            <a:spAutoFit/>
          </a:bodyPr>
          <a:lstStyle/>
          <a:p>
            <a:pPr algn="ctr"/>
            <a:r>
              <a:rPr lang="zh-CN" altLang="en-US" sz="1265" dirty="0">
                <a:solidFill>
                  <a:schemeClr val="bg1"/>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您的内容打在这里或者通过复制您的文本后，在此框中粘贴。</a:t>
            </a:r>
          </a:p>
        </p:txBody>
      </p:sp>
      <p:cxnSp>
        <p:nvCxnSpPr>
          <p:cNvPr id="34" name="直接连接符 33"/>
          <p:cNvCxnSpPr/>
          <p:nvPr>
            <p:custDataLst>
              <p:tags r:id="rId1"/>
            </p:custDataLst>
          </p:nvPr>
        </p:nvCxnSpPr>
        <p:spPr>
          <a:xfrm>
            <a:off x="596900" y="663997"/>
            <a:ext cx="11449050" cy="0"/>
          </a:xfrm>
          <a:prstGeom prst="line">
            <a:avLst/>
          </a:prstGeom>
          <a:ln w="127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Box 35"/>
          <p:cNvSpPr txBox="1"/>
          <p:nvPr/>
        </p:nvSpPr>
        <p:spPr>
          <a:xfrm>
            <a:off x="612651" y="231949"/>
            <a:ext cx="2492990" cy="461665"/>
          </a:xfrm>
          <a:prstGeom prst="rect">
            <a:avLst/>
          </a:prstGeom>
          <a:noFill/>
        </p:spPr>
        <p:txBody>
          <a:bodyPr wrap="none" rtlCol="0">
            <a:spAutoFit/>
          </a:bodyPr>
          <a:lstStyle/>
          <a:p>
            <a:r>
              <a:rPr lang="zh-CN" altLang="en-US" sz="2400" spc="600" dirty="0">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添加标题文字</a:t>
            </a:r>
          </a:p>
        </p:txBody>
      </p:sp>
    </p:spTree>
  </p:cSld>
  <p:clrMapOvr>
    <a:masterClrMapping/>
  </p:clrMapOvr>
  <mc:AlternateContent xmlns:mc="http://schemas.openxmlformats.org/markup-compatibility/2006" xmlns:p14="http://schemas.microsoft.com/office/powerpoint/2010/main">
    <mc:Choice Requires="p14">
      <p:transition spd="slow" p14:dur="1250" advTm="5000">
        <p14:flip dir="r"/>
      </p:transition>
    </mc:Choice>
    <mc:Fallback xmlns="">
      <p:transition spd="slow"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5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25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125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125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125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par>
                              <p:cTn id="45" fill="hold">
                                <p:stCondLst>
                                  <p:cond delay="1500"/>
                                </p:stCondLst>
                                <p:childTnLst>
                                  <p:par>
                                    <p:cTn id="46" presetID="2" presetClass="entr" presetSubtype="4" accel="60000" fill="hold" nodeType="afterEffect" p14:presetBounceEnd="40000">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14:bounceEnd="40000">
                                          <p:cBhvr additive="base">
                                            <p:cTn id="48" dur="500" fill="hold"/>
                                            <p:tgtEl>
                                              <p:spTgt spid="18"/>
                                            </p:tgtEl>
                                            <p:attrNameLst>
                                              <p:attrName>ppt_x</p:attrName>
                                            </p:attrNameLst>
                                          </p:cBhvr>
                                          <p:tavLst>
                                            <p:tav tm="0">
                                              <p:val>
                                                <p:strVal val="#ppt_x"/>
                                              </p:val>
                                            </p:tav>
                                            <p:tav tm="100000">
                                              <p:val>
                                                <p:strVal val="#ppt_x"/>
                                              </p:val>
                                            </p:tav>
                                          </p:tavLst>
                                        </p:anim>
                                        <p:anim calcmode="lin" valueType="num" p14:bounceEnd="40000">
                                          <p:cBhvr additive="base">
                                            <p:cTn id="49" dur="500" fill="hold"/>
                                            <p:tgtEl>
                                              <p:spTgt spid="18"/>
                                            </p:tgtEl>
                                            <p:attrNameLst>
                                              <p:attrName>ppt_y</p:attrName>
                                            </p:attrNameLst>
                                          </p:cBhvr>
                                          <p:tavLst>
                                            <p:tav tm="0">
                                              <p:val>
                                                <p:strVal val="1+#ppt_h/2"/>
                                              </p:val>
                                            </p:tav>
                                            <p:tav tm="100000">
                                              <p:val>
                                                <p:strVal val="#ppt_y"/>
                                              </p:val>
                                            </p:tav>
                                          </p:tavLst>
                                        </p:anim>
                                      </p:childTnLst>
                                    </p:cTn>
                                  </p:par>
                                </p:childTnLst>
                              </p:cTn>
                            </p:par>
                            <p:par>
                              <p:cTn id="50" fill="hold">
                                <p:stCondLst>
                                  <p:cond delay="2000"/>
                                </p:stCondLst>
                                <p:childTnLst>
                                  <p:par>
                                    <p:cTn id="51" presetID="16" presetClass="entr" presetSubtype="37"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barn(outVertical)">
                                          <p:cBhvr>
                                            <p:cTn id="53" dur="500"/>
                                            <p:tgtEl>
                                              <p:spTgt spid="21"/>
                                            </p:tgtEl>
                                          </p:cBhvr>
                                        </p:animEffect>
                                      </p:childTnLst>
                                    </p:cTn>
                                  </p:par>
                                </p:childTnLst>
                              </p:cTn>
                            </p:par>
                            <p:par>
                              <p:cTn id="54" fill="hold">
                                <p:stCondLst>
                                  <p:cond delay="2500"/>
                                </p:stCondLst>
                                <p:childTnLst>
                                  <p:par>
                                    <p:cTn id="55" presetID="2" presetClass="entr" presetSubtype="4" accel="60000" fill="hold" nodeType="afterEffect" p14:presetBounceEnd="40000">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14:bounceEnd="40000">
                                          <p:cBhvr additive="base">
                                            <p:cTn id="57" dur="500" fill="hold"/>
                                            <p:tgtEl>
                                              <p:spTgt spid="22"/>
                                            </p:tgtEl>
                                            <p:attrNameLst>
                                              <p:attrName>ppt_x</p:attrName>
                                            </p:attrNameLst>
                                          </p:cBhvr>
                                          <p:tavLst>
                                            <p:tav tm="0">
                                              <p:val>
                                                <p:strVal val="#ppt_x"/>
                                              </p:val>
                                            </p:tav>
                                            <p:tav tm="100000">
                                              <p:val>
                                                <p:strVal val="#ppt_x"/>
                                              </p:val>
                                            </p:tav>
                                          </p:tavLst>
                                        </p:anim>
                                        <p:anim calcmode="lin" valueType="num" p14:bounceEnd="40000">
                                          <p:cBhvr additive="base">
                                            <p:cTn id="58" dur="500" fill="hold"/>
                                            <p:tgtEl>
                                              <p:spTgt spid="22"/>
                                            </p:tgtEl>
                                            <p:attrNameLst>
                                              <p:attrName>ppt_y</p:attrName>
                                            </p:attrNameLst>
                                          </p:cBhvr>
                                          <p:tavLst>
                                            <p:tav tm="0">
                                              <p:val>
                                                <p:strVal val="1+#ppt_h/2"/>
                                              </p:val>
                                            </p:tav>
                                            <p:tav tm="100000">
                                              <p:val>
                                                <p:strVal val="#ppt_y"/>
                                              </p:val>
                                            </p:tav>
                                          </p:tavLst>
                                        </p:anim>
                                      </p:childTnLst>
                                    </p:cTn>
                                  </p:par>
                                </p:childTnLst>
                              </p:cTn>
                            </p:par>
                            <p:par>
                              <p:cTn id="59" fill="hold">
                                <p:stCondLst>
                                  <p:cond delay="3000"/>
                                </p:stCondLst>
                                <p:childTnLst>
                                  <p:par>
                                    <p:cTn id="60" presetID="16" presetClass="entr" presetSubtype="37"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barn(outVertical)">
                                          <p:cBhvr>
                                            <p:cTn id="62" dur="500"/>
                                            <p:tgtEl>
                                              <p:spTgt spid="25"/>
                                            </p:tgtEl>
                                          </p:cBhvr>
                                        </p:animEffect>
                                      </p:childTnLst>
                                    </p:cTn>
                                  </p:par>
                                </p:childTnLst>
                              </p:cTn>
                            </p:par>
                            <p:par>
                              <p:cTn id="63" fill="hold">
                                <p:stCondLst>
                                  <p:cond delay="3500"/>
                                </p:stCondLst>
                                <p:childTnLst>
                                  <p:par>
                                    <p:cTn id="64" presetID="2" presetClass="entr" presetSubtype="4" accel="60000" fill="hold" nodeType="afterEffect" p14:presetBounceEnd="40000">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14:bounceEnd="40000">
                                          <p:cBhvr additive="base">
                                            <p:cTn id="66" dur="500" fill="hold"/>
                                            <p:tgtEl>
                                              <p:spTgt spid="26"/>
                                            </p:tgtEl>
                                            <p:attrNameLst>
                                              <p:attrName>ppt_x</p:attrName>
                                            </p:attrNameLst>
                                          </p:cBhvr>
                                          <p:tavLst>
                                            <p:tav tm="0">
                                              <p:val>
                                                <p:strVal val="#ppt_x"/>
                                              </p:val>
                                            </p:tav>
                                            <p:tav tm="100000">
                                              <p:val>
                                                <p:strVal val="#ppt_x"/>
                                              </p:val>
                                            </p:tav>
                                          </p:tavLst>
                                        </p:anim>
                                        <p:anim calcmode="lin" valueType="num" p14:bounceEnd="40000">
                                          <p:cBhvr additive="base">
                                            <p:cTn id="67" dur="500" fill="hold"/>
                                            <p:tgtEl>
                                              <p:spTgt spid="2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16" presetClass="entr" presetSubtype="37"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barn(outVertical)">
                                          <p:cBhvr>
                                            <p:cTn id="71" dur="500"/>
                                            <p:tgtEl>
                                              <p:spTgt spid="29"/>
                                            </p:tgtEl>
                                          </p:cBhvr>
                                        </p:animEffect>
                                      </p:childTnLst>
                                    </p:cTn>
                                  </p:par>
                                </p:childTnLst>
                              </p:cTn>
                            </p:par>
                            <p:par>
                              <p:cTn id="72" fill="hold">
                                <p:stCondLst>
                                  <p:cond delay="4500"/>
                                </p:stCondLst>
                                <p:childTnLst>
                                  <p:par>
                                    <p:cTn id="73" presetID="2" presetClass="entr" presetSubtype="4" accel="60000" fill="hold" nodeType="afterEffect" p14:presetBounceEnd="40000">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14:bounceEnd="40000">
                                          <p:cBhvr additive="base">
                                            <p:cTn id="75" dur="500" fill="hold"/>
                                            <p:tgtEl>
                                              <p:spTgt spid="30"/>
                                            </p:tgtEl>
                                            <p:attrNameLst>
                                              <p:attrName>ppt_x</p:attrName>
                                            </p:attrNameLst>
                                          </p:cBhvr>
                                          <p:tavLst>
                                            <p:tav tm="0">
                                              <p:val>
                                                <p:strVal val="#ppt_x"/>
                                              </p:val>
                                            </p:tav>
                                            <p:tav tm="100000">
                                              <p:val>
                                                <p:strVal val="#ppt_x"/>
                                              </p:val>
                                            </p:tav>
                                          </p:tavLst>
                                        </p:anim>
                                        <p:anim calcmode="lin" valueType="num" p14:bounceEnd="40000">
                                          <p:cBhvr additive="base">
                                            <p:cTn id="76" dur="500" fill="hold"/>
                                            <p:tgtEl>
                                              <p:spTgt spid="30"/>
                                            </p:tgtEl>
                                            <p:attrNameLst>
                                              <p:attrName>ppt_y</p:attrName>
                                            </p:attrNameLst>
                                          </p:cBhvr>
                                          <p:tavLst>
                                            <p:tav tm="0">
                                              <p:val>
                                                <p:strVal val="1+#ppt_h/2"/>
                                              </p:val>
                                            </p:tav>
                                            <p:tav tm="100000">
                                              <p:val>
                                                <p:strVal val="#ppt_y"/>
                                              </p:val>
                                            </p:tav>
                                          </p:tavLst>
                                        </p:anim>
                                      </p:childTnLst>
                                    </p:cTn>
                                  </p:par>
                                </p:childTnLst>
                              </p:cTn>
                            </p:par>
                            <p:par>
                              <p:cTn id="77" fill="hold">
                                <p:stCondLst>
                                  <p:cond delay="5000"/>
                                </p:stCondLst>
                                <p:childTnLst>
                                  <p:par>
                                    <p:cTn id="78" presetID="16" presetClass="entr" presetSubtype="37" fill="hold" grpId="0" nodeType="after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barn(outVertical)">
                                          <p:cBhvr>
                                            <p:cTn id="8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29" grpId="0"/>
          <p:bldP spid="3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5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25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125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125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125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par>
                              <p:cTn id="45" fill="hold">
                                <p:stCondLst>
                                  <p:cond delay="1500"/>
                                </p:stCondLst>
                                <p:childTnLst>
                                  <p:par>
                                    <p:cTn id="46" presetID="2" presetClass="entr" presetSubtype="4" accel="6000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1+#ppt_h/2"/>
                                              </p:val>
                                            </p:tav>
                                            <p:tav tm="100000">
                                              <p:val>
                                                <p:strVal val="#ppt_y"/>
                                              </p:val>
                                            </p:tav>
                                          </p:tavLst>
                                        </p:anim>
                                      </p:childTnLst>
                                    </p:cTn>
                                  </p:par>
                                </p:childTnLst>
                              </p:cTn>
                            </p:par>
                            <p:par>
                              <p:cTn id="50" fill="hold">
                                <p:stCondLst>
                                  <p:cond delay="2000"/>
                                </p:stCondLst>
                                <p:childTnLst>
                                  <p:par>
                                    <p:cTn id="51" presetID="16" presetClass="entr" presetSubtype="37"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barn(outVertical)">
                                          <p:cBhvr>
                                            <p:cTn id="53" dur="500"/>
                                            <p:tgtEl>
                                              <p:spTgt spid="21"/>
                                            </p:tgtEl>
                                          </p:cBhvr>
                                        </p:animEffect>
                                      </p:childTnLst>
                                    </p:cTn>
                                  </p:par>
                                </p:childTnLst>
                              </p:cTn>
                            </p:par>
                            <p:par>
                              <p:cTn id="54" fill="hold">
                                <p:stCondLst>
                                  <p:cond delay="2500"/>
                                </p:stCondLst>
                                <p:childTnLst>
                                  <p:par>
                                    <p:cTn id="55" presetID="2" presetClass="entr" presetSubtype="4" accel="60000"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ppt_x"/>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cTn>
                                  </p:par>
                                </p:childTnLst>
                              </p:cTn>
                            </p:par>
                            <p:par>
                              <p:cTn id="59" fill="hold">
                                <p:stCondLst>
                                  <p:cond delay="3000"/>
                                </p:stCondLst>
                                <p:childTnLst>
                                  <p:par>
                                    <p:cTn id="60" presetID="16" presetClass="entr" presetSubtype="37"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barn(outVertical)">
                                          <p:cBhvr>
                                            <p:cTn id="62" dur="500"/>
                                            <p:tgtEl>
                                              <p:spTgt spid="25"/>
                                            </p:tgtEl>
                                          </p:cBhvr>
                                        </p:animEffect>
                                      </p:childTnLst>
                                    </p:cTn>
                                  </p:par>
                                </p:childTnLst>
                              </p:cTn>
                            </p:par>
                            <p:par>
                              <p:cTn id="63" fill="hold">
                                <p:stCondLst>
                                  <p:cond delay="3500"/>
                                </p:stCondLst>
                                <p:childTnLst>
                                  <p:par>
                                    <p:cTn id="64" presetID="2" presetClass="entr" presetSubtype="4" accel="60000" fill="hold" nodeType="afterEffect">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cBhvr additive="base">
                                            <p:cTn id="66" dur="500" fill="hold"/>
                                            <p:tgtEl>
                                              <p:spTgt spid="26"/>
                                            </p:tgtEl>
                                            <p:attrNameLst>
                                              <p:attrName>ppt_x</p:attrName>
                                            </p:attrNameLst>
                                          </p:cBhvr>
                                          <p:tavLst>
                                            <p:tav tm="0">
                                              <p:val>
                                                <p:strVal val="#ppt_x"/>
                                              </p:val>
                                            </p:tav>
                                            <p:tav tm="100000">
                                              <p:val>
                                                <p:strVal val="#ppt_x"/>
                                              </p:val>
                                            </p:tav>
                                          </p:tavLst>
                                        </p:anim>
                                        <p:anim calcmode="lin" valueType="num">
                                          <p:cBhvr additive="base">
                                            <p:cTn id="67" dur="500" fill="hold"/>
                                            <p:tgtEl>
                                              <p:spTgt spid="2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16" presetClass="entr" presetSubtype="37"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barn(outVertical)">
                                          <p:cBhvr>
                                            <p:cTn id="71" dur="500"/>
                                            <p:tgtEl>
                                              <p:spTgt spid="29"/>
                                            </p:tgtEl>
                                          </p:cBhvr>
                                        </p:animEffect>
                                      </p:childTnLst>
                                    </p:cTn>
                                  </p:par>
                                </p:childTnLst>
                              </p:cTn>
                            </p:par>
                            <p:par>
                              <p:cTn id="72" fill="hold">
                                <p:stCondLst>
                                  <p:cond delay="4500"/>
                                </p:stCondLst>
                                <p:childTnLst>
                                  <p:par>
                                    <p:cTn id="73" presetID="2" presetClass="entr" presetSubtype="4" accel="60000"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500" fill="hold"/>
                                            <p:tgtEl>
                                              <p:spTgt spid="30"/>
                                            </p:tgtEl>
                                            <p:attrNameLst>
                                              <p:attrName>ppt_x</p:attrName>
                                            </p:attrNameLst>
                                          </p:cBhvr>
                                          <p:tavLst>
                                            <p:tav tm="0">
                                              <p:val>
                                                <p:strVal val="#ppt_x"/>
                                              </p:val>
                                            </p:tav>
                                            <p:tav tm="100000">
                                              <p:val>
                                                <p:strVal val="#ppt_x"/>
                                              </p:val>
                                            </p:tav>
                                          </p:tavLst>
                                        </p:anim>
                                        <p:anim calcmode="lin" valueType="num">
                                          <p:cBhvr additive="base">
                                            <p:cTn id="76" dur="500" fill="hold"/>
                                            <p:tgtEl>
                                              <p:spTgt spid="30"/>
                                            </p:tgtEl>
                                            <p:attrNameLst>
                                              <p:attrName>ppt_y</p:attrName>
                                            </p:attrNameLst>
                                          </p:cBhvr>
                                          <p:tavLst>
                                            <p:tav tm="0">
                                              <p:val>
                                                <p:strVal val="1+#ppt_h/2"/>
                                              </p:val>
                                            </p:tav>
                                            <p:tav tm="100000">
                                              <p:val>
                                                <p:strVal val="#ppt_y"/>
                                              </p:val>
                                            </p:tav>
                                          </p:tavLst>
                                        </p:anim>
                                      </p:childTnLst>
                                    </p:cTn>
                                  </p:par>
                                </p:childTnLst>
                              </p:cTn>
                            </p:par>
                            <p:par>
                              <p:cTn id="77" fill="hold">
                                <p:stCondLst>
                                  <p:cond delay="5000"/>
                                </p:stCondLst>
                                <p:childTnLst>
                                  <p:par>
                                    <p:cTn id="78" presetID="16" presetClass="entr" presetSubtype="37" fill="hold" grpId="0" nodeType="after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barn(outVertical)">
                                          <p:cBhvr>
                                            <p:cTn id="8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29" grpId="0"/>
          <p:bldP spid="33"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a:xfrm>
            <a:off x="2560876" y="2102827"/>
            <a:ext cx="1528566" cy="1377887"/>
          </a:xfrm>
          <a:custGeom>
            <a:avLst/>
            <a:gdLst/>
            <a:ahLst/>
            <a:cxnLst>
              <a:cxn ang="0">
                <a:pos x="1136759" y="1235640"/>
              </a:cxn>
              <a:cxn ang="0">
                <a:pos x="1086025" y="1286346"/>
              </a:cxn>
              <a:cxn ang="0">
                <a:pos x="1013623" y="1305028"/>
              </a:cxn>
              <a:cxn ang="0">
                <a:pos x="431239" y="1305028"/>
              </a:cxn>
              <a:cxn ang="0">
                <a:pos x="362008" y="1286346"/>
              </a:cxn>
              <a:cxn ang="0">
                <a:pos x="311274" y="1235106"/>
              </a:cxn>
              <a:cxn ang="0">
                <a:pos x="19025" y="723770"/>
              </a:cxn>
              <a:cxn ang="0">
                <a:pos x="0" y="652781"/>
              </a:cxn>
              <a:cxn ang="0">
                <a:pos x="19025" y="581257"/>
              </a:cxn>
              <a:cxn ang="0">
                <a:pos x="310217" y="72056"/>
              </a:cxn>
              <a:cxn ang="0">
                <a:pos x="362008" y="19748"/>
              </a:cxn>
              <a:cxn ang="0">
                <a:pos x="428068" y="533"/>
              </a:cxn>
              <a:cxn ang="0">
                <a:pos x="1012566" y="533"/>
              </a:cxn>
              <a:cxn ang="0">
                <a:pos x="1086025" y="19748"/>
              </a:cxn>
              <a:cxn ang="0">
                <a:pos x="1136759" y="70455"/>
              </a:cxn>
              <a:cxn ang="0">
                <a:pos x="1427951" y="579656"/>
              </a:cxn>
              <a:cxn ang="0">
                <a:pos x="1448034" y="652781"/>
              </a:cxn>
              <a:cxn ang="0">
                <a:pos x="1427423" y="726439"/>
              </a:cxn>
              <a:cxn ang="0">
                <a:pos x="1136759" y="1235640"/>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a:noFill/>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 name="TextBox 3"/>
          <p:cNvSpPr txBox="1"/>
          <p:nvPr/>
        </p:nvSpPr>
        <p:spPr>
          <a:xfrm>
            <a:off x="2899069" y="2467807"/>
            <a:ext cx="673038" cy="649152"/>
          </a:xfrm>
          <a:prstGeom prst="rect">
            <a:avLst/>
          </a:prstGeom>
          <a:noFill/>
          <a:ln w="9525">
            <a:noFill/>
          </a:ln>
        </p:spPr>
        <p:txBody>
          <a:bodyPr wrap="square" lIns="0" tIns="0" rIns="0" bIns="0" anchor="t">
            <a:spAutoFit/>
          </a:bodyPr>
          <a:lstStyle/>
          <a:p>
            <a:pPr lvl="0" algn="ctr"/>
            <a:r>
              <a:rPr lang="zh-CN" altLang="en-US" sz="2110" b="1"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4" name="矩形 3"/>
          <p:cNvSpPr/>
          <p:nvPr/>
        </p:nvSpPr>
        <p:spPr>
          <a:xfrm>
            <a:off x="3910301" y="1520196"/>
            <a:ext cx="6355356" cy="1222184"/>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Arial" panose="020B0604020202020204" pitchFamily="34" charset="0"/>
              <a:ea typeface="微软雅黑" panose="020B0503020204020204" pitchFamily="34" charset="-122"/>
              <a:sym typeface="Arial" panose="020B0604020202020204" pitchFamily="34" charset="0"/>
            </a:endParaRPr>
          </a:p>
        </p:txBody>
      </p:sp>
      <p:sp>
        <p:nvSpPr>
          <p:cNvPr id="5" name="Freeform 5"/>
          <p:cNvSpPr/>
          <p:nvPr/>
        </p:nvSpPr>
        <p:spPr>
          <a:xfrm>
            <a:off x="3821566" y="2856228"/>
            <a:ext cx="1528568" cy="1377887"/>
          </a:xfrm>
          <a:custGeom>
            <a:avLst/>
            <a:gdLst/>
            <a:ahLst/>
            <a:cxnLst>
              <a:cxn ang="0">
                <a:pos x="1136759" y="1235640"/>
              </a:cxn>
              <a:cxn ang="0">
                <a:pos x="1086025" y="1286346"/>
              </a:cxn>
              <a:cxn ang="0">
                <a:pos x="1013623" y="1305028"/>
              </a:cxn>
              <a:cxn ang="0">
                <a:pos x="431239" y="1305028"/>
              </a:cxn>
              <a:cxn ang="0">
                <a:pos x="362008" y="1286346"/>
              </a:cxn>
              <a:cxn ang="0">
                <a:pos x="311274" y="1235106"/>
              </a:cxn>
              <a:cxn ang="0">
                <a:pos x="19025" y="723770"/>
              </a:cxn>
              <a:cxn ang="0">
                <a:pos x="0" y="652781"/>
              </a:cxn>
              <a:cxn ang="0">
                <a:pos x="19025" y="581257"/>
              </a:cxn>
              <a:cxn ang="0">
                <a:pos x="310217" y="72056"/>
              </a:cxn>
              <a:cxn ang="0">
                <a:pos x="362008" y="19748"/>
              </a:cxn>
              <a:cxn ang="0">
                <a:pos x="428068" y="533"/>
              </a:cxn>
              <a:cxn ang="0">
                <a:pos x="1012566" y="533"/>
              </a:cxn>
              <a:cxn ang="0">
                <a:pos x="1086025" y="19748"/>
              </a:cxn>
              <a:cxn ang="0">
                <a:pos x="1136759" y="70455"/>
              </a:cxn>
              <a:cxn ang="0">
                <a:pos x="1427951" y="579656"/>
              </a:cxn>
              <a:cxn ang="0">
                <a:pos x="1448034" y="652781"/>
              </a:cxn>
              <a:cxn ang="0">
                <a:pos x="1427423" y="726439"/>
              </a:cxn>
              <a:cxn ang="0">
                <a:pos x="1136759" y="1235640"/>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a:noFill/>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 name="Freeform 5"/>
          <p:cNvSpPr/>
          <p:nvPr/>
        </p:nvSpPr>
        <p:spPr>
          <a:xfrm>
            <a:off x="2560876" y="3589538"/>
            <a:ext cx="1528566" cy="1377887"/>
          </a:xfrm>
          <a:custGeom>
            <a:avLst/>
            <a:gdLst/>
            <a:ahLst/>
            <a:cxnLst>
              <a:cxn ang="0">
                <a:pos x="1136759" y="1235640"/>
              </a:cxn>
              <a:cxn ang="0">
                <a:pos x="1086025" y="1286346"/>
              </a:cxn>
              <a:cxn ang="0">
                <a:pos x="1013623" y="1305028"/>
              </a:cxn>
              <a:cxn ang="0">
                <a:pos x="431239" y="1305028"/>
              </a:cxn>
              <a:cxn ang="0">
                <a:pos x="362008" y="1286346"/>
              </a:cxn>
              <a:cxn ang="0">
                <a:pos x="311274" y="1235106"/>
              </a:cxn>
              <a:cxn ang="0">
                <a:pos x="19025" y="723770"/>
              </a:cxn>
              <a:cxn ang="0">
                <a:pos x="0" y="652781"/>
              </a:cxn>
              <a:cxn ang="0">
                <a:pos x="19025" y="581257"/>
              </a:cxn>
              <a:cxn ang="0">
                <a:pos x="310217" y="72056"/>
              </a:cxn>
              <a:cxn ang="0">
                <a:pos x="362008" y="19748"/>
              </a:cxn>
              <a:cxn ang="0">
                <a:pos x="428068" y="533"/>
              </a:cxn>
              <a:cxn ang="0">
                <a:pos x="1012566" y="533"/>
              </a:cxn>
              <a:cxn ang="0">
                <a:pos x="1086025" y="19748"/>
              </a:cxn>
              <a:cxn ang="0">
                <a:pos x="1136759" y="70455"/>
              </a:cxn>
              <a:cxn ang="0">
                <a:pos x="1427951" y="579656"/>
              </a:cxn>
              <a:cxn ang="0">
                <a:pos x="1448034" y="652781"/>
              </a:cxn>
              <a:cxn ang="0">
                <a:pos x="1427423" y="726439"/>
              </a:cxn>
              <a:cxn ang="0">
                <a:pos x="1136759" y="1235640"/>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a:noFill/>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矩形 3"/>
          <p:cNvSpPr/>
          <p:nvPr/>
        </p:nvSpPr>
        <p:spPr>
          <a:xfrm>
            <a:off x="5405383" y="2926545"/>
            <a:ext cx="4860274" cy="1222184"/>
          </a:xfrm>
          <a:custGeom>
            <a:avLst/>
            <a:gdLst/>
            <a:ahLst/>
            <a:cxnLst/>
            <a:rect l="l" t="t" r="r" b="b"/>
            <a:pathLst>
              <a:path w="5192450" h="1305562">
                <a:moveTo>
                  <a:pt x="648072" y="0"/>
                </a:moveTo>
                <a:lnTo>
                  <a:pt x="4680520" y="0"/>
                </a:lnTo>
                <a:lnTo>
                  <a:pt x="4680520" y="534"/>
                </a:lnTo>
                <a:lnTo>
                  <a:pt x="4756983" y="534"/>
                </a:lnTo>
                <a:cubicBezTo>
                  <a:pt x="4781822" y="0"/>
                  <a:pt x="4807189" y="5871"/>
                  <a:pt x="4830442" y="19749"/>
                </a:cubicBezTo>
                <a:cubicBezTo>
                  <a:pt x="4852109" y="32025"/>
                  <a:pt x="4869549" y="49639"/>
                  <a:pt x="4881176" y="70456"/>
                </a:cubicBezTo>
                <a:lnTo>
                  <a:pt x="5172368" y="579657"/>
                </a:lnTo>
                <a:cubicBezTo>
                  <a:pt x="5185051" y="601007"/>
                  <a:pt x="5192450" y="626093"/>
                  <a:pt x="5192450" y="652781"/>
                </a:cubicBezTo>
                <a:cubicBezTo>
                  <a:pt x="5192450" y="680003"/>
                  <a:pt x="5185051" y="705089"/>
                  <a:pt x="5171839" y="726439"/>
                </a:cubicBezTo>
                <a:lnTo>
                  <a:pt x="4881176" y="1235640"/>
                </a:lnTo>
                <a:cubicBezTo>
                  <a:pt x="4869021" y="1255923"/>
                  <a:pt x="4852109" y="1273537"/>
                  <a:pt x="4830442" y="1286347"/>
                </a:cubicBezTo>
                <a:cubicBezTo>
                  <a:pt x="4807717" y="1299691"/>
                  <a:pt x="4782879" y="1305562"/>
                  <a:pt x="4758040" y="1305028"/>
                </a:cubicBezTo>
                <a:lnTo>
                  <a:pt x="4680520" y="1305028"/>
                </a:lnTo>
                <a:lnTo>
                  <a:pt x="4680520" y="1305562"/>
                </a:lnTo>
                <a:lnTo>
                  <a:pt x="648072" y="1305562"/>
                </a:lnTo>
                <a:lnTo>
                  <a:pt x="648072" y="1305028"/>
                </a:lnTo>
                <a:lnTo>
                  <a:pt x="431239" y="1305028"/>
                </a:lnTo>
                <a:cubicBezTo>
                  <a:pt x="407986" y="1305028"/>
                  <a:pt x="383676" y="1299157"/>
                  <a:pt x="362008" y="1286347"/>
                </a:cubicBezTo>
                <a:cubicBezTo>
                  <a:pt x="340341" y="1273537"/>
                  <a:pt x="322901" y="1255923"/>
                  <a:pt x="311274" y="1235107"/>
                </a:cubicBezTo>
                <a:lnTo>
                  <a:pt x="19025" y="723770"/>
                </a:lnTo>
                <a:cubicBezTo>
                  <a:pt x="6870" y="702954"/>
                  <a:pt x="0" y="678935"/>
                  <a:pt x="0" y="652781"/>
                </a:cubicBezTo>
                <a:cubicBezTo>
                  <a:pt x="0" y="626627"/>
                  <a:pt x="6870" y="602608"/>
                  <a:pt x="19025" y="581258"/>
                </a:cubicBezTo>
                <a:lnTo>
                  <a:pt x="310217" y="72057"/>
                </a:lnTo>
                <a:cubicBezTo>
                  <a:pt x="322372" y="51240"/>
                  <a:pt x="339812" y="32559"/>
                  <a:pt x="362008" y="19749"/>
                </a:cubicBezTo>
                <a:cubicBezTo>
                  <a:pt x="382619" y="7473"/>
                  <a:pt x="405344" y="1068"/>
                  <a:pt x="428068" y="534"/>
                </a:cubicBezTo>
                <a:lnTo>
                  <a:pt x="648072" y="534"/>
                </a:lnTo>
                <a:close/>
              </a:path>
            </a:pathLst>
          </a:cu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Arial" panose="020B0604020202020204" pitchFamily="34" charset="0"/>
              <a:ea typeface="微软雅黑" panose="020B0503020204020204" pitchFamily="34" charset="-122"/>
              <a:sym typeface="Arial" panose="020B0604020202020204" pitchFamily="34" charset="0"/>
            </a:endParaRPr>
          </a:p>
        </p:txBody>
      </p:sp>
      <p:sp>
        <p:nvSpPr>
          <p:cNvPr id="8" name="矩形 3"/>
          <p:cNvSpPr/>
          <p:nvPr/>
        </p:nvSpPr>
        <p:spPr>
          <a:xfrm>
            <a:off x="3910301" y="4332894"/>
            <a:ext cx="6355356" cy="1222184"/>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5"/>
                  <a:pt x="6019294" y="625800"/>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5"/>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5"/>
          <p:cNvSpPr/>
          <p:nvPr/>
        </p:nvSpPr>
        <p:spPr bwMode="auto">
          <a:xfrm rot="10800000" flipH="1" flipV="1">
            <a:off x="3632309" y="2620805"/>
            <a:ext cx="379966" cy="34258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solidFill>
          <a:ln w="9525" cap="flat">
            <a:noFill/>
            <a:prstDash val="solid"/>
            <a:miter lim="800000"/>
          </a:ln>
        </p:spPr>
        <p:txBody>
          <a:bodyPr vert="horz" wrap="square" lIns="96435" tIns="48218" rIns="96435" bIns="48218" numCol="1" anchor="ctr" anchorCtr="0" compatLnSpc="1"/>
          <a:lstStyle/>
          <a:p>
            <a:pPr algn="ctr" fontAlgn="auto"/>
            <a:r>
              <a:rPr lang="en-US" altLang="zh-CN" sz="2110" b="1" noProof="1">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1</a:t>
            </a:r>
            <a:endParaRPr lang="zh-CN" altLang="en-US" sz="2110" b="1" noProof="1">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2"/>
          <p:cNvSpPr txBox="1"/>
          <p:nvPr/>
        </p:nvSpPr>
        <p:spPr>
          <a:xfrm>
            <a:off x="4148041" y="3221208"/>
            <a:ext cx="673038" cy="649152"/>
          </a:xfrm>
          <a:prstGeom prst="rect">
            <a:avLst/>
          </a:prstGeom>
          <a:noFill/>
          <a:ln w="9525">
            <a:noFill/>
          </a:ln>
        </p:spPr>
        <p:txBody>
          <a:bodyPr wrap="square" lIns="0" tIns="0" rIns="0" bIns="0" anchor="t">
            <a:spAutoFit/>
          </a:bodyPr>
          <a:lstStyle/>
          <a:p>
            <a:pPr lvl="0" algn="ctr"/>
            <a:r>
              <a:rPr lang="zh-CN" altLang="en-US" sz="2110" b="1"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p>
        </p:txBody>
      </p:sp>
      <p:grpSp>
        <p:nvGrpSpPr>
          <p:cNvPr id="11" name="组合 10"/>
          <p:cNvGrpSpPr/>
          <p:nvPr/>
        </p:nvGrpSpPr>
        <p:grpSpPr>
          <a:xfrm>
            <a:off x="4880445" y="3375006"/>
            <a:ext cx="379966" cy="342582"/>
            <a:chOff x="2142410" y="2298139"/>
            <a:chExt cx="360284" cy="324836"/>
          </a:xfrm>
          <a:solidFill>
            <a:schemeClr val="bg1"/>
          </a:solidFill>
        </p:grpSpPr>
        <p:sp>
          <p:nvSpPr>
            <p:cNvPr id="12" name="Freeform 5"/>
            <p:cNvSpPr/>
            <p:nvPr/>
          </p:nvSpPr>
          <p:spPr bwMode="auto">
            <a:xfrm flipH="1" flipV="1">
              <a:off x="2142410" y="2298139"/>
              <a:ext cx="360284" cy="3248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noFill/>
              <a:prstDash val="solid"/>
              <a:miter lim="800000"/>
            </a:ln>
          </p:spPr>
          <p:txBody>
            <a:bodyPr vert="horz" wrap="square" lIns="96435" tIns="48218" rIns="96435" bIns="48218" numCol="1" anchor="t" anchorCtr="0" compatLnSpc="1"/>
            <a:lstStyle/>
            <a:p>
              <a:pPr fontAlgn="auto"/>
              <a:endParaRPr lang="zh-CN" altLang="en-US" strike="noStrike" noProof="1">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5"/>
            <p:cNvSpPr txBox="1"/>
            <p:nvPr/>
          </p:nvSpPr>
          <p:spPr>
            <a:xfrm>
              <a:off x="2221796" y="2306669"/>
              <a:ext cx="201512" cy="307763"/>
            </a:xfrm>
            <a:prstGeom prst="rect">
              <a:avLst/>
            </a:prstGeom>
            <a:grp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fontAlgn="auto"/>
              <a:r>
                <a:rPr lang="en-US" altLang="zh-CN" sz="2110" b="1" noProof="1">
                  <a:solidFill>
                    <a:schemeClr val="tx1">
                      <a:lumMod val="75000"/>
                      <a:lumOff val="25000"/>
                    </a:schemeClr>
                  </a:solidFill>
                  <a:latin typeface="Arial" panose="020B0604020202020204" pitchFamily="34" charset="0"/>
                  <a:sym typeface="Arial" panose="020B0604020202020204" pitchFamily="34" charset="0"/>
                </a:rPr>
                <a:t>2</a:t>
              </a:r>
              <a:endParaRPr lang="zh-CN" altLang="en-US" sz="2110" b="1" noProof="1">
                <a:solidFill>
                  <a:schemeClr val="tx1">
                    <a:lumMod val="75000"/>
                    <a:lumOff val="25000"/>
                  </a:schemeClr>
                </a:solidFill>
                <a:latin typeface="Arial" panose="020B0604020202020204" pitchFamily="34" charset="0"/>
                <a:sym typeface="Arial" panose="020B0604020202020204" pitchFamily="34" charset="0"/>
              </a:endParaRPr>
            </a:p>
          </p:txBody>
        </p:sp>
      </p:grpSp>
      <p:sp>
        <p:nvSpPr>
          <p:cNvPr id="14" name="TextBox 16"/>
          <p:cNvSpPr txBox="1"/>
          <p:nvPr/>
        </p:nvSpPr>
        <p:spPr>
          <a:xfrm>
            <a:off x="2899069" y="3954518"/>
            <a:ext cx="673038" cy="649152"/>
          </a:xfrm>
          <a:prstGeom prst="rect">
            <a:avLst/>
          </a:prstGeom>
          <a:noFill/>
          <a:ln w="9525">
            <a:noFill/>
          </a:ln>
        </p:spPr>
        <p:txBody>
          <a:bodyPr wrap="square" lIns="0" tIns="0" rIns="0" bIns="0" anchor="t">
            <a:spAutoFit/>
          </a:bodyPr>
          <a:lstStyle/>
          <a:p>
            <a:pPr lvl="0" algn="ctr"/>
            <a:r>
              <a:rPr lang="zh-CN" altLang="en-US" sz="2110" b="1"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p>
        </p:txBody>
      </p:sp>
      <p:grpSp>
        <p:nvGrpSpPr>
          <p:cNvPr id="15" name="组合 14"/>
          <p:cNvGrpSpPr/>
          <p:nvPr/>
        </p:nvGrpSpPr>
        <p:grpSpPr>
          <a:xfrm>
            <a:off x="3632309" y="4107515"/>
            <a:ext cx="379966" cy="342582"/>
            <a:chOff x="2142410" y="2298139"/>
            <a:chExt cx="360284" cy="324836"/>
          </a:xfrm>
          <a:solidFill>
            <a:schemeClr val="bg1"/>
          </a:solidFill>
        </p:grpSpPr>
        <p:sp>
          <p:nvSpPr>
            <p:cNvPr id="16" name="Freeform 5"/>
            <p:cNvSpPr/>
            <p:nvPr/>
          </p:nvSpPr>
          <p:spPr bwMode="auto">
            <a:xfrm flipH="1" flipV="1">
              <a:off x="2142410" y="2298139"/>
              <a:ext cx="360284" cy="3248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noFill/>
              <a:prstDash val="solid"/>
              <a:miter lim="800000"/>
            </a:ln>
          </p:spPr>
          <p:txBody>
            <a:bodyPr vert="horz" wrap="square" lIns="96435" tIns="48218" rIns="96435" bIns="48218" numCol="1" anchor="t" anchorCtr="0" compatLnSpc="1"/>
            <a:lstStyle/>
            <a:p>
              <a:pPr fontAlgn="auto"/>
              <a:endParaRPr lang="zh-CN" altLang="en-US" strike="noStrike" noProof="1">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9"/>
            <p:cNvSpPr txBox="1"/>
            <p:nvPr/>
          </p:nvSpPr>
          <p:spPr>
            <a:xfrm>
              <a:off x="2221796" y="2306669"/>
              <a:ext cx="201512" cy="307763"/>
            </a:xfrm>
            <a:prstGeom prst="rect">
              <a:avLst/>
            </a:prstGeom>
            <a:grp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fontAlgn="auto"/>
              <a:r>
                <a:rPr lang="en-US" altLang="zh-CN" sz="2110" b="1" noProof="1">
                  <a:solidFill>
                    <a:schemeClr val="tx1">
                      <a:lumMod val="75000"/>
                      <a:lumOff val="25000"/>
                    </a:schemeClr>
                  </a:solidFill>
                  <a:latin typeface="Arial" panose="020B0604020202020204" pitchFamily="34" charset="0"/>
                  <a:sym typeface="Arial" panose="020B0604020202020204" pitchFamily="34" charset="0"/>
                </a:rPr>
                <a:t>3</a:t>
              </a:r>
              <a:endParaRPr lang="zh-CN" altLang="en-US" sz="2110" b="1" noProof="1">
                <a:solidFill>
                  <a:schemeClr val="tx1">
                    <a:lumMod val="75000"/>
                    <a:lumOff val="25000"/>
                  </a:schemeClr>
                </a:solidFill>
                <a:latin typeface="Arial" panose="020B0604020202020204" pitchFamily="34" charset="0"/>
                <a:sym typeface="Arial" panose="020B0604020202020204" pitchFamily="34" charset="0"/>
              </a:endParaRPr>
            </a:p>
          </p:txBody>
        </p:sp>
      </p:grpSp>
      <p:sp>
        <p:nvSpPr>
          <p:cNvPr id="18" name="TextBox 20"/>
          <p:cNvSpPr txBox="1"/>
          <p:nvPr/>
        </p:nvSpPr>
        <p:spPr>
          <a:xfrm>
            <a:off x="4608452" y="1942101"/>
            <a:ext cx="4587375" cy="384721"/>
          </a:xfrm>
          <a:prstGeom prst="rect">
            <a:avLst/>
          </a:prstGeom>
          <a:noFill/>
          <a:ln w="9525">
            <a:noFill/>
          </a:ln>
        </p:spPr>
        <p:txBody>
          <a:bodyPr wrap="square" lIns="0" tIns="0" rIns="0" bIns="0" anchor="t">
            <a:spAutoFit/>
          </a:bodyPr>
          <a:lstStyle/>
          <a:p>
            <a:pPr algn="just">
              <a:lnSpc>
                <a:spcPts val="1475"/>
              </a:lnSpc>
            </a:pPr>
            <a:r>
              <a:rPr lang="zh-CN" altLang="en-US" sz="1265" dirty="0">
                <a:solidFill>
                  <a:srgbClr val="595959"/>
                </a:solidFill>
                <a:latin typeface="Arial" panose="020B0604020202020204" pitchFamily="34" charset="0"/>
                <a:ea typeface="微软雅黑" panose="020B0503020204020204" pitchFamily="34" charset="-122"/>
                <a:sym typeface="Arial" panose="020B0604020202020204" pitchFamily="34" charset="0"/>
              </a:rPr>
              <a:t>详写内容</a:t>
            </a:r>
            <a:r>
              <a:rPr lang="en-US" altLang="zh-CN" sz="1265" dirty="0">
                <a:solidFill>
                  <a:srgbClr val="595959"/>
                </a:solidFill>
                <a:latin typeface="Arial" panose="020B0604020202020204" pitchFamily="34" charset="0"/>
                <a:ea typeface="微软雅黑" panose="020B0503020204020204" pitchFamily="34" charset="-122"/>
                <a:sym typeface="Arial" panose="020B0604020202020204" pitchFamily="34" charset="0"/>
              </a:rPr>
              <a:t>……</a:t>
            </a:r>
            <a:r>
              <a:rPr lang="zh-CN" altLang="en-US" sz="1265" dirty="0">
                <a:solidFill>
                  <a:srgbClr val="595959"/>
                </a:solidFill>
                <a:latin typeface="Arial" panose="020B0604020202020204" pitchFamily="34" charset="0"/>
                <a:ea typeface="微软雅黑" panose="020B0503020204020204" pitchFamily="34" charset="-122"/>
                <a:sym typeface="Arial" panose="020B0604020202020204" pitchFamily="34" charset="0"/>
              </a:rPr>
              <a:t>点击输入本栏的具体文字，简明扼要的说明分项内容，此为概念图解，请根据您的具体内容酌情修改</a:t>
            </a:r>
            <a:endParaRPr lang="en-US" altLang="zh-CN" sz="1265"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21"/>
          <p:cNvSpPr txBox="1"/>
          <p:nvPr/>
        </p:nvSpPr>
        <p:spPr>
          <a:xfrm>
            <a:off x="6031543" y="3263065"/>
            <a:ext cx="3467320" cy="577081"/>
          </a:xfrm>
          <a:prstGeom prst="rect">
            <a:avLst/>
          </a:prstGeom>
          <a:noFill/>
          <a:ln w="9525">
            <a:noFill/>
          </a:ln>
        </p:spPr>
        <p:txBody>
          <a:bodyPr wrap="square" lIns="0" tIns="0" rIns="0" bIns="0" anchor="t">
            <a:spAutoFit/>
          </a:bodyPr>
          <a:lstStyle/>
          <a:p>
            <a:pPr algn="just">
              <a:lnSpc>
                <a:spcPts val="1475"/>
              </a:lnSpc>
            </a:pPr>
            <a:r>
              <a:rPr lang="zh-CN" altLang="en-US" sz="1265" dirty="0">
                <a:solidFill>
                  <a:srgbClr val="595959"/>
                </a:solidFill>
                <a:latin typeface="Arial" panose="020B0604020202020204" pitchFamily="34" charset="0"/>
                <a:ea typeface="微软雅黑" panose="020B0503020204020204" pitchFamily="34" charset="-122"/>
                <a:sym typeface="Arial" panose="020B0604020202020204" pitchFamily="34" charset="0"/>
              </a:rPr>
              <a:t>详写内容</a:t>
            </a:r>
            <a:r>
              <a:rPr lang="en-US" altLang="zh-CN" sz="1265" dirty="0">
                <a:solidFill>
                  <a:srgbClr val="595959"/>
                </a:solidFill>
                <a:latin typeface="Arial" panose="020B0604020202020204" pitchFamily="34" charset="0"/>
                <a:ea typeface="微软雅黑" panose="020B0503020204020204" pitchFamily="34" charset="-122"/>
                <a:sym typeface="Arial" panose="020B0604020202020204" pitchFamily="34" charset="0"/>
              </a:rPr>
              <a:t>……</a:t>
            </a:r>
            <a:r>
              <a:rPr lang="zh-CN" altLang="en-US" sz="1265" dirty="0">
                <a:solidFill>
                  <a:srgbClr val="595959"/>
                </a:solidFill>
                <a:latin typeface="Arial" panose="020B0604020202020204" pitchFamily="34" charset="0"/>
                <a:ea typeface="微软雅黑" panose="020B0503020204020204" pitchFamily="34" charset="-122"/>
                <a:sym typeface="Arial" panose="020B0604020202020204" pitchFamily="34" charset="0"/>
              </a:rPr>
              <a:t>点击输入本栏的具体文字，简明扼要的说明分项内容，此为概念图解，请根据您的具体内容酌情修改</a:t>
            </a:r>
            <a:endParaRPr lang="en-US" altLang="zh-CN" sz="1265"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22"/>
          <p:cNvSpPr txBox="1"/>
          <p:nvPr/>
        </p:nvSpPr>
        <p:spPr>
          <a:xfrm>
            <a:off x="4608452" y="4754798"/>
            <a:ext cx="4587375" cy="384721"/>
          </a:xfrm>
          <a:prstGeom prst="rect">
            <a:avLst/>
          </a:prstGeom>
          <a:noFill/>
          <a:ln w="9525">
            <a:noFill/>
          </a:ln>
        </p:spPr>
        <p:txBody>
          <a:bodyPr wrap="square" lIns="0" tIns="0" rIns="0" bIns="0" anchor="t">
            <a:spAutoFit/>
          </a:bodyPr>
          <a:lstStyle/>
          <a:p>
            <a:pPr algn="just">
              <a:lnSpc>
                <a:spcPts val="1475"/>
              </a:lnSpc>
            </a:pPr>
            <a:r>
              <a:rPr lang="zh-CN" altLang="en-US" sz="1265" dirty="0">
                <a:solidFill>
                  <a:srgbClr val="595959"/>
                </a:solidFill>
                <a:latin typeface="Arial" panose="020B0604020202020204" pitchFamily="34" charset="0"/>
                <a:ea typeface="微软雅黑" panose="020B0503020204020204" pitchFamily="34" charset="-122"/>
                <a:sym typeface="Arial" panose="020B0604020202020204" pitchFamily="34" charset="0"/>
              </a:rPr>
              <a:t>详写内容</a:t>
            </a:r>
            <a:r>
              <a:rPr lang="en-US" altLang="zh-CN" sz="1265" dirty="0">
                <a:solidFill>
                  <a:srgbClr val="595959"/>
                </a:solidFill>
                <a:latin typeface="Arial" panose="020B0604020202020204" pitchFamily="34" charset="0"/>
                <a:ea typeface="微软雅黑" panose="020B0503020204020204" pitchFamily="34" charset="-122"/>
                <a:sym typeface="Arial" panose="020B0604020202020204" pitchFamily="34" charset="0"/>
              </a:rPr>
              <a:t>……</a:t>
            </a:r>
            <a:r>
              <a:rPr lang="zh-CN" altLang="en-US" sz="1265" dirty="0">
                <a:solidFill>
                  <a:srgbClr val="595959"/>
                </a:solidFill>
                <a:latin typeface="Arial" panose="020B0604020202020204" pitchFamily="34" charset="0"/>
                <a:ea typeface="微软雅黑" panose="020B0503020204020204" pitchFamily="34" charset="-122"/>
                <a:sym typeface="Arial" panose="020B0604020202020204" pitchFamily="34" charset="0"/>
              </a:rPr>
              <a:t>点击输入本栏的具体文字，简明扼要的说明分项内容，此为概念图解，请根据您的具体内容酌情修改</a:t>
            </a:r>
            <a:endParaRPr lang="en-US" altLang="zh-CN" sz="1265" dirty="0">
              <a:solidFill>
                <a:srgbClr val="595959"/>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1" name="直接连接符 20"/>
          <p:cNvCxnSpPr/>
          <p:nvPr>
            <p:custDataLst>
              <p:tags r:id="rId1"/>
            </p:custDataLst>
          </p:nvPr>
        </p:nvCxnSpPr>
        <p:spPr>
          <a:xfrm>
            <a:off x="596900" y="663997"/>
            <a:ext cx="11449050" cy="0"/>
          </a:xfrm>
          <a:prstGeom prst="line">
            <a:avLst/>
          </a:prstGeom>
          <a:ln w="127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2" name="TextBox 35"/>
          <p:cNvSpPr txBox="1"/>
          <p:nvPr/>
        </p:nvSpPr>
        <p:spPr>
          <a:xfrm>
            <a:off x="612651" y="231949"/>
            <a:ext cx="2492990" cy="461665"/>
          </a:xfrm>
          <a:prstGeom prst="rect">
            <a:avLst/>
          </a:prstGeom>
          <a:noFill/>
        </p:spPr>
        <p:txBody>
          <a:bodyPr wrap="none" rtlCol="0">
            <a:spAutoFit/>
          </a:bodyPr>
          <a:lstStyle/>
          <a:p>
            <a:r>
              <a:rPr lang="zh-CN" altLang="en-US" sz="2400" spc="600" dirty="0">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添加标题文字</a:t>
            </a:r>
          </a:p>
        </p:txBody>
      </p:sp>
    </p:spTree>
  </p:cSld>
  <p:clrMapOvr>
    <a:masterClrMapping/>
  </p:clrMapOvr>
  <mc:AlternateContent xmlns:mc="http://schemas.openxmlformats.org/markup-compatibility/2006" xmlns:p14="http://schemas.microsoft.com/office/powerpoint/2010/main">
    <mc:Choice Requires="p14">
      <p:transition spd="slow" p14:dur="1250" advTm="5000">
        <p14:flip dir="r"/>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anim calcmode="lin" valueType="num">
                                      <p:cBhvr>
                                        <p:cTn id="17" dur="500" fill="hold"/>
                                        <p:tgtEl>
                                          <p:spTgt spid="2"/>
                                        </p:tgtEl>
                                        <p:attrNameLst>
                                          <p:attrName>ppt_x</p:attrName>
                                        </p:attrNameLst>
                                      </p:cBhvr>
                                      <p:tavLst>
                                        <p:tav tm="0">
                                          <p:val>
                                            <p:fltVal val="0.5"/>
                                          </p:val>
                                        </p:tav>
                                        <p:tav tm="100000">
                                          <p:val>
                                            <p:strVal val="#ppt_x"/>
                                          </p:val>
                                        </p:tav>
                                      </p:tavLst>
                                    </p:anim>
                                    <p:anim calcmode="lin" valueType="num">
                                      <p:cBhvr>
                                        <p:cTn id="18" dur="500" fill="hold"/>
                                        <p:tgtEl>
                                          <p:spTgt spid="2"/>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20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anim calcmode="lin" valueType="num">
                                      <p:cBhvr>
                                        <p:cTn id="24" dur="500" fill="hold"/>
                                        <p:tgtEl>
                                          <p:spTgt spid="6"/>
                                        </p:tgtEl>
                                        <p:attrNameLst>
                                          <p:attrName>ppt_x</p:attrName>
                                        </p:attrNameLst>
                                      </p:cBhvr>
                                      <p:tavLst>
                                        <p:tav tm="0">
                                          <p:val>
                                            <p:fltVal val="0.5"/>
                                          </p:val>
                                        </p:tav>
                                        <p:tav tm="100000">
                                          <p:val>
                                            <p:strVal val="#ppt_x"/>
                                          </p:val>
                                        </p:tav>
                                      </p:tavLst>
                                    </p:anim>
                                    <p:anim calcmode="lin" valueType="num">
                                      <p:cBhvr>
                                        <p:cTn id="25" dur="500" fill="hold"/>
                                        <p:tgtEl>
                                          <p:spTgt spid="6"/>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20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anim calcmode="lin" valueType="num">
                                      <p:cBhvr>
                                        <p:cTn id="31" dur="500" fill="hold"/>
                                        <p:tgtEl>
                                          <p:spTgt spid="14"/>
                                        </p:tgtEl>
                                        <p:attrNameLst>
                                          <p:attrName>ppt_x</p:attrName>
                                        </p:attrNameLst>
                                      </p:cBhvr>
                                      <p:tavLst>
                                        <p:tav tm="0">
                                          <p:val>
                                            <p:fltVal val="0.5"/>
                                          </p:val>
                                        </p:tav>
                                        <p:tav tm="100000">
                                          <p:val>
                                            <p:strVal val="#ppt_x"/>
                                          </p:val>
                                        </p:tav>
                                      </p:tavLst>
                                    </p:anim>
                                    <p:anim calcmode="lin" valueType="num">
                                      <p:cBhvr>
                                        <p:cTn id="32" dur="500" fill="hold"/>
                                        <p:tgtEl>
                                          <p:spTgt spid="14"/>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20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40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anim calcmode="lin" valueType="num">
                                      <p:cBhvr>
                                        <p:cTn id="45" dur="500" fill="hold"/>
                                        <p:tgtEl>
                                          <p:spTgt spid="5"/>
                                        </p:tgtEl>
                                        <p:attrNameLst>
                                          <p:attrName>ppt_x</p:attrName>
                                        </p:attrNameLst>
                                      </p:cBhvr>
                                      <p:tavLst>
                                        <p:tav tm="0">
                                          <p:val>
                                            <p:fltVal val="0.5"/>
                                          </p:val>
                                        </p:tav>
                                        <p:tav tm="100000">
                                          <p:val>
                                            <p:strVal val="#ppt_x"/>
                                          </p:val>
                                        </p:tav>
                                      </p:tavLst>
                                    </p:anim>
                                    <p:anim calcmode="lin" valueType="num">
                                      <p:cBhvr>
                                        <p:cTn id="46" dur="500" fill="hold"/>
                                        <p:tgtEl>
                                          <p:spTgt spid="5"/>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40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40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anim calcmode="lin" valueType="num">
                                      <p:cBhvr>
                                        <p:cTn id="59" dur="500" fill="hold"/>
                                        <p:tgtEl>
                                          <p:spTgt spid="11"/>
                                        </p:tgtEl>
                                        <p:attrNameLst>
                                          <p:attrName>ppt_x</p:attrName>
                                        </p:attrNameLst>
                                      </p:cBhvr>
                                      <p:tavLst>
                                        <p:tav tm="0">
                                          <p:val>
                                            <p:fltVal val="0.5"/>
                                          </p:val>
                                        </p:tav>
                                        <p:tav tm="100000">
                                          <p:val>
                                            <p:strVal val="#ppt_x"/>
                                          </p:val>
                                        </p:tav>
                                      </p:tavLst>
                                    </p:anim>
                                    <p:anim calcmode="lin" valueType="num">
                                      <p:cBhvr>
                                        <p:cTn id="60" dur="500" fill="hold"/>
                                        <p:tgtEl>
                                          <p:spTgt spid="11"/>
                                        </p:tgtEl>
                                        <p:attrNameLst>
                                          <p:attrName>ppt_y</p:attrName>
                                        </p:attrNameLst>
                                      </p:cBhvr>
                                      <p:tavLst>
                                        <p:tav tm="0">
                                          <p:val>
                                            <p:fltVal val="0.5"/>
                                          </p:val>
                                        </p:tav>
                                        <p:tav tm="100000">
                                          <p:val>
                                            <p:strVal val="#ppt_y"/>
                                          </p:val>
                                        </p:tav>
                                      </p:tavLst>
                                    </p:anim>
                                  </p:childTnLst>
                                </p:cTn>
                              </p:par>
                            </p:childTnLst>
                          </p:cTn>
                        </p:par>
                        <p:par>
                          <p:cTn id="61" fill="hold">
                            <p:stCondLst>
                              <p:cond delay="500"/>
                            </p:stCondLst>
                            <p:childTnLst>
                              <p:par>
                                <p:cTn id="62" presetID="55"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1000" fill="hold"/>
                                        <p:tgtEl>
                                          <p:spTgt spid="18"/>
                                        </p:tgtEl>
                                        <p:attrNameLst>
                                          <p:attrName>ppt_w</p:attrName>
                                        </p:attrNameLst>
                                      </p:cBhvr>
                                      <p:tavLst>
                                        <p:tav tm="0">
                                          <p:val>
                                            <p:strVal val="#ppt_w*0.70"/>
                                          </p:val>
                                        </p:tav>
                                        <p:tav tm="100000">
                                          <p:val>
                                            <p:strVal val="#ppt_w"/>
                                          </p:val>
                                        </p:tav>
                                      </p:tavLst>
                                    </p:anim>
                                    <p:anim calcmode="lin" valueType="num">
                                      <p:cBhvr>
                                        <p:cTn id="65" dur="1000" fill="hold"/>
                                        <p:tgtEl>
                                          <p:spTgt spid="18"/>
                                        </p:tgtEl>
                                        <p:attrNameLst>
                                          <p:attrName>ppt_h</p:attrName>
                                        </p:attrNameLst>
                                      </p:cBhvr>
                                      <p:tavLst>
                                        <p:tav tm="0">
                                          <p:val>
                                            <p:strVal val="#ppt_h"/>
                                          </p:val>
                                        </p:tav>
                                        <p:tav tm="100000">
                                          <p:val>
                                            <p:strVal val="#ppt_h"/>
                                          </p:val>
                                        </p:tav>
                                      </p:tavLst>
                                    </p:anim>
                                    <p:animEffect transition="in" filter="fade">
                                      <p:cBhvr>
                                        <p:cTn id="66" dur="1000"/>
                                        <p:tgtEl>
                                          <p:spTgt spid="18"/>
                                        </p:tgtEl>
                                      </p:cBhvr>
                                    </p:animEffect>
                                  </p:childTnLst>
                                </p:cTn>
                              </p:par>
                              <p:par>
                                <p:cTn id="67" presetID="55" presetClass="entr" presetSubtype="0" fill="hold" grpId="0" nodeType="withEffect">
                                  <p:stCondLst>
                                    <p:cond delay="0"/>
                                  </p:stCondLst>
                                  <p:childTnLst>
                                    <p:set>
                                      <p:cBhvr>
                                        <p:cTn id="68" dur="1" fill="hold">
                                          <p:stCondLst>
                                            <p:cond delay="0"/>
                                          </p:stCondLst>
                                        </p:cTn>
                                        <p:tgtEl>
                                          <p:spTgt spid="4"/>
                                        </p:tgtEl>
                                        <p:attrNameLst>
                                          <p:attrName>style.visibility</p:attrName>
                                        </p:attrNameLst>
                                      </p:cBhvr>
                                      <p:to>
                                        <p:strVal val="visible"/>
                                      </p:to>
                                    </p:set>
                                    <p:anim calcmode="lin" valueType="num">
                                      <p:cBhvr>
                                        <p:cTn id="69" dur="1000" fill="hold"/>
                                        <p:tgtEl>
                                          <p:spTgt spid="4"/>
                                        </p:tgtEl>
                                        <p:attrNameLst>
                                          <p:attrName>ppt_w</p:attrName>
                                        </p:attrNameLst>
                                      </p:cBhvr>
                                      <p:tavLst>
                                        <p:tav tm="0">
                                          <p:val>
                                            <p:strVal val="#ppt_w*0.70"/>
                                          </p:val>
                                        </p:tav>
                                        <p:tav tm="100000">
                                          <p:val>
                                            <p:strVal val="#ppt_w"/>
                                          </p:val>
                                        </p:tav>
                                      </p:tavLst>
                                    </p:anim>
                                    <p:anim calcmode="lin" valueType="num">
                                      <p:cBhvr>
                                        <p:cTn id="70" dur="1000" fill="hold"/>
                                        <p:tgtEl>
                                          <p:spTgt spid="4"/>
                                        </p:tgtEl>
                                        <p:attrNameLst>
                                          <p:attrName>ppt_h</p:attrName>
                                        </p:attrNameLst>
                                      </p:cBhvr>
                                      <p:tavLst>
                                        <p:tav tm="0">
                                          <p:val>
                                            <p:strVal val="#ppt_h"/>
                                          </p:val>
                                        </p:tav>
                                        <p:tav tm="100000">
                                          <p:val>
                                            <p:strVal val="#ppt_h"/>
                                          </p:val>
                                        </p:tav>
                                      </p:tavLst>
                                    </p:anim>
                                    <p:animEffect transition="in" filter="fade">
                                      <p:cBhvr>
                                        <p:cTn id="71" dur="1000"/>
                                        <p:tgtEl>
                                          <p:spTgt spid="4"/>
                                        </p:tgtEl>
                                      </p:cBhvr>
                                    </p:animEffect>
                                  </p:childTnLst>
                                </p:cTn>
                              </p:par>
                              <p:par>
                                <p:cTn id="72" presetID="55" presetClass="entr" presetSubtype="0" fill="hold" grpId="0" nodeType="withEffect">
                                  <p:stCondLst>
                                    <p:cond delay="400"/>
                                  </p:stCondLst>
                                  <p:childTnLst>
                                    <p:set>
                                      <p:cBhvr>
                                        <p:cTn id="73" dur="1" fill="hold">
                                          <p:stCondLst>
                                            <p:cond delay="0"/>
                                          </p:stCondLst>
                                        </p:cTn>
                                        <p:tgtEl>
                                          <p:spTgt spid="19"/>
                                        </p:tgtEl>
                                        <p:attrNameLst>
                                          <p:attrName>style.visibility</p:attrName>
                                        </p:attrNameLst>
                                      </p:cBhvr>
                                      <p:to>
                                        <p:strVal val="visible"/>
                                      </p:to>
                                    </p:set>
                                    <p:anim calcmode="lin" valueType="num">
                                      <p:cBhvr>
                                        <p:cTn id="74" dur="1000" fill="hold"/>
                                        <p:tgtEl>
                                          <p:spTgt spid="19"/>
                                        </p:tgtEl>
                                        <p:attrNameLst>
                                          <p:attrName>ppt_w</p:attrName>
                                        </p:attrNameLst>
                                      </p:cBhvr>
                                      <p:tavLst>
                                        <p:tav tm="0">
                                          <p:val>
                                            <p:strVal val="#ppt_w*0.70"/>
                                          </p:val>
                                        </p:tav>
                                        <p:tav tm="100000">
                                          <p:val>
                                            <p:strVal val="#ppt_w"/>
                                          </p:val>
                                        </p:tav>
                                      </p:tavLst>
                                    </p:anim>
                                    <p:anim calcmode="lin" valueType="num">
                                      <p:cBhvr>
                                        <p:cTn id="75" dur="1000" fill="hold"/>
                                        <p:tgtEl>
                                          <p:spTgt spid="19"/>
                                        </p:tgtEl>
                                        <p:attrNameLst>
                                          <p:attrName>ppt_h</p:attrName>
                                        </p:attrNameLst>
                                      </p:cBhvr>
                                      <p:tavLst>
                                        <p:tav tm="0">
                                          <p:val>
                                            <p:strVal val="#ppt_h"/>
                                          </p:val>
                                        </p:tav>
                                        <p:tav tm="100000">
                                          <p:val>
                                            <p:strVal val="#ppt_h"/>
                                          </p:val>
                                        </p:tav>
                                      </p:tavLst>
                                    </p:anim>
                                    <p:animEffect transition="in" filter="fade">
                                      <p:cBhvr>
                                        <p:cTn id="76" dur="1000"/>
                                        <p:tgtEl>
                                          <p:spTgt spid="19"/>
                                        </p:tgtEl>
                                      </p:cBhvr>
                                    </p:animEffect>
                                  </p:childTnLst>
                                </p:cTn>
                              </p:par>
                              <p:par>
                                <p:cTn id="77" presetID="55" presetClass="entr" presetSubtype="0" fill="hold" grpId="0" nodeType="withEffect">
                                  <p:stCondLst>
                                    <p:cond delay="400"/>
                                  </p:stCondLst>
                                  <p:childTnLst>
                                    <p:set>
                                      <p:cBhvr>
                                        <p:cTn id="78" dur="1" fill="hold">
                                          <p:stCondLst>
                                            <p:cond delay="0"/>
                                          </p:stCondLst>
                                        </p:cTn>
                                        <p:tgtEl>
                                          <p:spTgt spid="7"/>
                                        </p:tgtEl>
                                        <p:attrNameLst>
                                          <p:attrName>style.visibility</p:attrName>
                                        </p:attrNameLst>
                                      </p:cBhvr>
                                      <p:to>
                                        <p:strVal val="visible"/>
                                      </p:to>
                                    </p:set>
                                    <p:anim calcmode="lin" valueType="num">
                                      <p:cBhvr>
                                        <p:cTn id="79" dur="1000" fill="hold"/>
                                        <p:tgtEl>
                                          <p:spTgt spid="7"/>
                                        </p:tgtEl>
                                        <p:attrNameLst>
                                          <p:attrName>ppt_w</p:attrName>
                                        </p:attrNameLst>
                                      </p:cBhvr>
                                      <p:tavLst>
                                        <p:tav tm="0">
                                          <p:val>
                                            <p:strVal val="#ppt_w*0.70"/>
                                          </p:val>
                                        </p:tav>
                                        <p:tav tm="100000">
                                          <p:val>
                                            <p:strVal val="#ppt_w"/>
                                          </p:val>
                                        </p:tav>
                                      </p:tavLst>
                                    </p:anim>
                                    <p:anim calcmode="lin" valueType="num">
                                      <p:cBhvr>
                                        <p:cTn id="80" dur="1000" fill="hold"/>
                                        <p:tgtEl>
                                          <p:spTgt spid="7"/>
                                        </p:tgtEl>
                                        <p:attrNameLst>
                                          <p:attrName>ppt_h</p:attrName>
                                        </p:attrNameLst>
                                      </p:cBhvr>
                                      <p:tavLst>
                                        <p:tav tm="0">
                                          <p:val>
                                            <p:strVal val="#ppt_h"/>
                                          </p:val>
                                        </p:tav>
                                        <p:tav tm="100000">
                                          <p:val>
                                            <p:strVal val="#ppt_h"/>
                                          </p:val>
                                        </p:tav>
                                      </p:tavLst>
                                    </p:anim>
                                    <p:animEffect transition="in" filter="fade">
                                      <p:cBhvr>
                                        <p:cTn id="81" dur="1000"/>
                                        <p:tgtEl>
                                          <p:spTgt spid="7"/>
                                        </p:tgtEl>
                                      </p:cBhvr>
                                    </p:animEffect>
                                  </p:childTnLst>
                                </p:cTn>
                              </p:par>
                              <p:par>
                                <p:cTn id="82" presetID="55" presetClass="entr" presetSubtype="0" fill="hold" grpId="0" nodeType="withEffect">
                                  <p:stCondLst>
                                    <p:cond delay="800"/>
                                  </p:stCondLst>
                                  <p:childTnLst>
                                    <p:set>
                                      <p:cBhvr>
                                        <p:cTn id="83" dur="1" fill="hold">
                                          <p:stCondLst>
                                            <p:cond delay="0"/>
                                          </p:stCondLst>
                                        </p:cTn>
                                        <p:tgtEl>
                                          <p:spTgt spid="20"/>
                                        </p:tgtEl>
                                        <p:attrNameLst>
                                          <p:attrName>style.visibility</p:attrName>
                                        </p:attrNameLst>
                                      </p:cBhvr>
                                      <p:to>
                                        <p:strVal val="visible"/>
                                      </p:to>
                                    </p:set>
                                    <p:anim calcmode="lin" valueType="num">
                                      <p:cBhvr>
                                        <p:cTn id="84" dur="1000" fill="hold"/>
                                        <p:tgtEl>
                                          <p:spTgt spid="20"/>
                                        </p:tgtEl>
                                        <p:attrNameLst>
                                          <p:attrName>ppt_w</p:attrName>
                                        </p:attrNameLst>
                                      </p:cBhvr>
                                      <p:tavLst>
                                        <p:tav tm="0">
                                          <p:val>
                                            <p:strVal val="#ppt_w*0.70"/>
                                          </p:val>
                                        </p:tav>
                                        <p:tav tm="100000">
                                          <p:val>
                                            <p:strVal val="#ppt_w"/>
                                          </p:val>
                                        </p:tav>
                                      </p:tavLst>
                                    </p:anim>
                                    <p:anim calcmode="lin" valueType="num">
                                      <p:cBhvr>
                                        <p:cTn id="85" dur="1000" fill="hold"/>
                                        <p:tgtEl>
                                          <p:spTgt spid="20"/>
                                        </p:tgtEl>
                                        <p:attrNameLst>
                                          <p:attrName>ppt_h</p:attrName>
                                        </p:attrNameLst>
                                      </p:cBhvr>
                                      <p:tavLst>
                                        <p:tav tm="0">
                                          <p:val>
                                            <p:strVal val="#ppt_h"/>
                                          </p:val>
                                        </p:tav>
                                        <p:tav tm="100000">
                                          <p:val>
                                            <p:strVal val="#ppt_h"/>
                                          </p:val>
                                        </p:tav>
                                      </p:tavLst>
                                    </p:anim>
                                    <p:animEffect transition="in" filter="fade">
                                      <p:cBhvr>
                                        <p:cTn id="86" dur="1000"/>
                                        <p:tgtEl>
                                          <p:spTgt spid="20"/>
                                        </p:tgtEl>
                                      </p:cBhvr>
                                    </p:animEffect>
                                  </p:childTnLst>
                                </p:cTn>
                              </p:par>
                              <p:par>
                                <p:cTn id="87" presetID="55" presetClass="entr" presetSubtype="0" fill="hold" grpId="0" nodeType="withEffect">
                                  <p:stCondLst>
                                    <p:cond delay="800"/>
                                  </p:stCondLst>
                                  <p:childTnLst>
                                    <p:set>
                                      <p:cBhvr>
                                        <p:cTn id="88" dur="1" fill="hold">
                                          <p:stCondLst>
                                            <p:cond delay="0"/>
                                          </p:stCondLst>
                                        </p:cTn>
                                        <p:tgtEl>
                                          <p:spTgt spid="8"/>
                                        </p:tgtEl>
                                        <p:attrNameLst>
                                          <p:attrName>style.visibility</p:attrName>
                                        </p:attrNameLst>
                                      </p:cBhvr>
                                      <p:to>
                                        <p:strVal val="visible"/>
                                      </p:to>
                                    </p:set>
                                    <p:anim calcmode="lin" valueType="num">
                                      <p:cBhvr>
                                        <p:cTn id="89" dur="1000" fill="hold"/>
                                        <p:tgtEl>
                                          <p:spTgt spid="8"/>
                                        </p:tgtEl>
                                        <p:attrNameLst>
                                          <p:attrName>ppt_w</p:attrName>
                                        </p:attrNameLst>
                                      </p:cBhvr>
                                      <p:tavLst>
                                        <p:tav tm="0">
                                          <p:val>
                                            <p:strVal val="#ppt_w*0.70"/>
                                          </p:val>
                                        </p:tav>
                                        <p:tav tm="100000">
                                          <p:val>
                                            <p:strVal val="#ppt_w"/>
                                          </p:val>
                                        </p:tav>
                                      </p:tavLst>
                                    </p:anim>
                                    <p:anim calcmode="lin" valueType="num">
                                      <p:cBhvr>
                                        <p:cTn id="90" dur="1000" fill="hold"/>
                                        <p:tgtEl>
                                          <p:spTgt spid="8"/>
                                        </p:tgtEl>
                                        <p:attrNameLst>
                                          <p:attrName>ppt_h</p:attrName>
                                        </p:attrNameLst>
                                      </p:cBhvr>
                                      <p:tavLst>
                                        <p:tav tm="0">
                                          <p:val>
                                            <p:strVal val="#ppt_h"/>
                                          </p:val>
                                        </p:tav>
                                        <p:tav tm="100000">
                                          <p:val>
                                            <p:strVal val="#ppt_h"/>
                                          </p:val>
                                        </p:tav>
                                      </p:tavLst>
                                    </p:anim>
                                    <p:animEffect transition="in" filter="fade">
                                      <p:cBhvr>
                                        <p:cTn id="9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4" grpId="0" bldLvl="0" animBg="1"/>
      <p:bldP spid="5" grpId="0" bldLvl="0" animBg="1"/>
      <p:bldP spid="6" grpId="0" bldLvl="0" animBg="1"/>
      <p:bldP spid="7" grpId="0" bldLvl="0" animBg="1"/>
      <p:bldP spid="8" grpId="0" bldLvl="0" animBg="1"/>
      <p:bldP spid="10" grpId="0"/>
      <p:bldP spid="14" grpId="0"/>
      <p:bldP spid="18"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1301"/>
          <p:cNvSpPr>
            <a:spLocks noChangeArrowheads="1"/>
          </p:cNvSpPr>
          <p:nvPr/>
        </p:nvSpPr>
        <p:spPr bwMode="auto">
          <a:xfrm>
            <a:off x="5332908" y="2870627"/>
            <a:ext cx="2209678" cy="220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algn="ctr"/>
            <a:r>
              <a:rPr lang="zh-CN" altLang="en-US" sz="1685"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单击编辑标题</a:t>
            </a:r>
          </a:p>
        </p:txBody>
      </p:sp>
      <p:sp>
        <p:nvSpPr>
          <p:cNvPr id="21" name="Shape 1302"/>
          <p:cNvSpPr/>
          <p:nvPr/>
        </p:nvSpPr>
        <p:spPr bwMode="auto">
          <a:xfrm>
            <a:off x="6939948" y="1711058"/>
            <a:ext cx="1004399" cy="1004536"/>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a:noFill/>
          </a:ln>
        </p:spPr>
        <p:txBody>
          <a:bodyPr lIns="0" tIns="0" rIns="0" bIns="0" anchor="ctr"/>
          <a:lstStyle/>
          <a:p>
            <a:pPr algn="ctr" defTabSz="615950"/>
            <a:r>
              <a:rPr lang="en-US" altLang="zh-CN" sz="2530" b="1" dirty="0">
                <a:solidFill>
                  <a:schemeClr val="bg1"/>
                </a:solidFill>
                <a:latin typeface="Arial" panose="020B0604020202020204" pitchFamily="34" charset="0"/>
                <a:ea typeface="微软雅黑" panose="020B0503020204020204" pitchFamily="34" charset="-122"/>
                <a:cs typeface="Lato Light"/>
                <a:sym typeface="Arial" panose="020B0604020202020204" pitchFamily="34" charset="0"/>
              </a:rPr>
              <a:t>0</a:t>
            </a:r>
            <a:r>
              <a:rPr lang="zh-CN" altLang="zh-CN" sz="2530" b="1" dirty="0">
                <a:solidFill>
                  <a:schemeClr val="bg1"/>
                </a:solidFill>
                <a:latin typeface="Arial" panose="020B0604020202020204" pitchFamily="34" charset="0"/>
                <a:ea typeface="微软雅黑" panose="020B0503020204020204" pitchFamily="34" charset="-122"/>
                <a:cs typeface="Lato Light"/>
                <a:sym typeface="Arial" panose="020B0604020202020204" pitchFamily="34" charset="0"/>
              </a:rPr>
              <a:t>2</a:t>
            </a:r>
          </a:p>
        </p:txBody>
      </p:sp>
      <p:sp>
        <p:nvSpPr>
          <p:cNvPr id="22" name="Shape 1305"/>
          <p:cNvSpPr/>
          <p:nvPr/>
        </p:nvSpPr>
        <p:spPr bwMode="auto">
          <a:xfrm>
            <a:off x="6087882" y="1923684"/>
            <a:ext cx="708100" cy="31811"/>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solidFill>
            <a:srgbClr val="9C9088"/>
          </a:solidFill>
          <a:ln w="38100" cap="flat">
            <a:solidFill>
              <a:srgbClr val="9C9088"/>
            </a:solidFill>
            <a:prstDash val="solid"/>
            <a:miter lim="400000"/>
            <a:tailEnd type="triangle" w="med" len="med"/>
          </a:ln>
          <a:effectLst/>
        </p:spPr>
        <p:txBody>
          <a:bodyPr lIns="0" tIns="0" rIns="0" bIns="0" anchor="ctr"/>
          <a:lstStyle/>
          <a:p>
            <a:pPr algn="ctr" defTabSz="307975">
              <a:lnSpc>
                <a:spcPct val="110000"/>
              </a:lnSpc>
              <a:spcBef>
                <a:spcPts val="1580"/>
              </a:spcBef>
              <a:defRPr sz="2000">
                <a:solidFill>
                  <a:srgbClr val="4C4C4C"/>
                </a:solidFill>
                <a:latin typeface="Helvetica Neue Light"/>
                <a:ea typeface="Helvetica Neue Light"/>
                <a:cs typeface="Helvetica Neue Light"/>
                <a:sym typeface="Helvetica Neue Light"/>
              </a:defRPr>
            </a:pPr>
            <a:endParaRPr sz="2810" dirty="0">
              <a:solidFill>
                <a:schemeClr val="tx2"/>
              </a:solidFill>
              <a:latin typeface="Arial" panose="020B0604020202020204" pitchFamily="34" charset="0"/>
              <a:ea typeface="微软雅黑" panose="020B0503020204020204" pitchFamily="34" charset="-122"/>
              <a:cs typeface="Lato Light"/>
              <a:sym typeface="Arial" panose="020B0604020202020204" pitchFamily="34" charset="0"/>
            </a:endParaRPr>
          </a:p>
        </p:txBody>
      </p:sp>
      <p:sp>
        <p:nvSpPr>
          <p:cNvPr id="23" name="Shape 1306"/>
          <p:cNvSpPr/>
          <p:nvPr/>
        </p:nvSpPr>
        <p:spPr bwMode="auto">
          <a:xfrm rot="7172730">
            <a:off x="7838838" y="4943988"/>
            <a:ext cx="708195" cy="31807"/>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solidFill>
            <a:srgbClr val="9C9088"/>
          </a:solidFill>
          <a:ln w="38100" cap="flat">
            <a:solidFill>
              <a:srgbClr val="9C9088"/>
            </a:solidFill>
            <a:prstDash val="solid"/>
            <a:miter lim="400000"/>
            <a:tailEnd type="triangle" w="med" len="med"/>
          </a:ln>
          <a:effectLst/>
        </p:spPr>
        <p:txBody>
          <a:bodyPr lIns="0" tIns="0" rIns="0" bIns="0" anchor="ctr"/>
          <a:lstStyle/>
          <a:p>
            <a:pPr algn="ctr" defTabSz="307975">
              <a:lnSpc>
                <a:spcPct val="110000"/>
              </a:lnSpc>
              <a:spcBef>
                <a:spcPts val="1580"/>
              </a:spcBef>
            </a:pPr>
            <a:endParaRPr sz="2530" dirty="0">
              <a:solidFill>
                <a:schemeClr val="tx2"/>
              </a:solidFill>
              <a:latin typeface="Arial" panose="020B0604020202020204" pitchFamily="34" charset="0"/>
              <a:ea typeface="微软雅黑" panose="020B0503020204020204" pitchFamily="34" charset="-122"/>
              <a:cs typeface="Lato Light"/>
              <a:sym typeface="Arial" panose="020B0604020202020204" pitchFamily="34" charset="0"/>
            </a:endParaRPr>
          </a:p>
        </p:txBody>
      </p:sp>
      <p:sp>
        <p:nvSpPr>
          <p:cNvPr id="24" name="Shape 1307"/>
          <p:cNvSpPr/>
          <p:nvPr/>
        </p:nvSpPr>
        <p:spPr bwMode="auto">
          <a:xfrm rot="3600000">
            <a:off x="7835491" y="2938267"/>
            <a:ext cx="708195" cy="31807"/>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solidFill>
            <a:srgbClr val="9C9088"/>
          </a:solidFill>
          <a:ln w="38100" cap="flat">
            <a:solidFill>
              <a:srgbClr val="9C9088"/>
            </a:solidFill>
            <a:prstDash val="solid"/>
            <a:miter lim="400000"/>
            <a:tailEnd type="triangle" w="med" len="med"/>
          </a:ln>
          <a:effectLst/>
        </p:spPr>
        <p:txBody>
          <a:bodyPr lIns="0" tIns="0" rIns="0" bIns="0" anchor="ctr"/>
          <a:lstStyle/>
          <a:p>
            <a:pPr algn="ctr" defTabSz="307975">
              <a:lnSpc>
                <a:spcPct val="110000"/>
              </a:lnSpc>
              <a:spcBef>
                <a:spcPts val="1580"/>
              </a:spcBef>
            </a:pPr>
            <a:endParaRPr sz="2530" dirty="0">
              <a:solidFill>
                <a:schemeClr val="tx2"/>
              </a:solidFill>
              <a:latin typeface="Arial" panose="020B0604020202020204" pitchFamily="34" charset="0"/>
              <a:ea typeface="微软雅黑" panose="020B0503020204020204" pitchFamily="34" charset="-122"/>
              <a:cs typeface="Lato Light"/>
              <a:sym typeface="Arial" panose="020B0604020202020204" pitchFamily="34" charset="0"/>
            </a:endParaRPr>
          </a:p>
        </p:txBody>
      </p:sp>
      <p:sp>
        <p:nvSpPr>
          <p:cNvPr id="25" name="Shape 1308"/>
          <p:cNvSpPr/>
          <p:nvPr/>
        </p:nvSpPr>
        <p:spPr bwMode="auto">
          <a:xfrm rot="10800000">
            <a:off x="6077839" y="5963589"/>
            <a:ext cx="709776" cy="31811"/>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solidFill>
            <a:srgbClr val="9C9088"/>
          </a:solidFill>
          <a:ln w="38100" cap="flat">
            <a:solidFill>
              <a:srgbClr val="9C9088"/>
            </a:solidFill>
            <a:prstDash val="solid"/>
            <a:miter lim="400000"/>
            <a:tailEnd type="triangle" w="med" len="med"/>
          </a:ln>
          <a:effectLst/>
        </p:spPr>
        <p:txBody>
          <a:bodyPr lIns="0" tIns="0" rIns="0" bIns="0" anchor="ctr"/>
          <a:lstStyle/>
          <a:p>
            <a:pPr algn="ctr" defTabSz="307975">
              <a:lnSpc>
                <a:spcPct val="110000"/>
              </a:lnSpc>
              <a:spcBef>
                <a:spcPts val="1580"/>
              </a:spcBef>
            </a:pPr>
            <a:endParaRPr sz="2530" dirty="0">
              <a:solidFill>
                <a:schemeClr val="tx2"/>
              </a:solidFill>
              <a:latin typeface="Arial" panose="020B0604020202020204" pitchFamily="34" charset="0"/>
              <a:ea typeface="微软雅黑" panose="020B0503020204020204" pitchFamily="34" charset="-122"/>
              <a:cs typeface="Lato Light"/>
              <a:sym typeface="Arial" panose="020B0604020202020204" pitchFamily="34" charset="0"/>
            </a:endParaRPr>
          </a:p>
        </p:txBody>
      </p:sp>
      <p:sp>
        <p:nvSpPr>
          <p:cNvPr id="26" name="Shape 1309"/>
          <p:cNvSpPr/>
          <p:nvPr/>
        </p:nvSpPr>
        <p:spPr bwMode="auto">
          <a:xfrm rot="18000000">
            <a:off x="4335159" y="2929897"/>
            <a:ext cx="709871" cy="30132"/>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solidFill>
            <a:srgbClr val="9C9088"/>
          </a:solidFill>
          <a:ln w="38100" cap="flat">
            <a:solidFill>
              <a:srgbClr val="9C9088"/>
            </a:solidFill>
            <a:prstDash val="solid"/>
            <a:miter lim="400000"/>
            <a:tailEnd type="triangle" w="med" len="med"/>
          </a:ln>
          <a:effectLst/>
        </p:spPr>
        <p:txBody>
          <a:bodyPr lIns="0" tIns="0" rIns="0" bIns="0" anchor="ctr"/>
          <a:lstStyle/>
          <a:p>
            <a:pPr algn="ctr" defTabSz="307975">
              <a:lnSpc>
                <a:spcPct val="110000"/>
              </a:lnSpc>
              <a:spcBef>
                <a:spcPts val="1580"/>
              </a:spcBef>
            </a:pPr>
            <a:endParaRPr sz="2530" dirty="0">
              <a:solidFill>
                <a:schemeClr val="bg1"/>
              </a:solidFill>
              <a:latin typeface="Arial" panose="020B0604020202020204" pitchFamily="34" charset="0"/>
              <a:ea typeface="微软雅黑" panose="020B0503020204020204" pitchFamily="34" charset="-122"/>
              <a:cs typeface="Lato Light"/>
              <a:sym typeface="Arial" panose="020B0604020202020204" pitchFamily="34" charset="0"/>
            </a:endParaRPr>
          </a:p>
        </p:txBody>
      </p:sp>
      <p:sp>
        <p:nvSpPr>
          <p:cNvPr id="27" name="Shape 1310"/>
          <p:cNvSpPr/>
          <p:nvPr/>
        </p:nvSpPr>
        <p:spPr bwMode="auto">
          <a:xfrm rot="14400000">
            <a:off x="4331810" y="4949010"/>
            <a:ext cx="708198" cy="31807"/>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solidFill>
            <a:srgbClr val="9C9088"/>
          </a:solidFill>
          <a:ln w="38100" cap="flat">
            <a:solidFill>
              <a:srgbClr val="9C9088"/>
            </a:solidFill>
            <a:prstDash val="solid"/>
            <a:miter lim="400000"/>
            <a:tailEnd type="triangle" w="med" len="med"/>
          </a:ln>
          <a:effectLst/>
        </p:spPr>
        <p:txBody>
          <a:bodyPr lIns="0" tIns="0" rIns="0" bIns="0" anchor="ctr"/>
          <a:lstStyle/>
          <a:p>
            <a:pPr algn="ctr" defTabSz="307975">
              <a:lnSpc>
                <a:spcPct val="110000"/>
              </a:lnSpc>
              <a:spcBef>
                <a:spcPts val="1580"/>
              </a:spcBef>
            </a:pPr>
            <a:endParaRPr sz="2530" dirty="0">
              <a:solidFill>
                <a:schemeClr val="bg1"/>
              </a:solidFill>
              <a:latin typeface="Arial" panose="020B0604020202020204" pitchFamily="34" charset="0"/>
              <a:ea typeface="微软雅黑" panose="020B0503020204020204" pitchFamily="34" charset="-122"/>
              <a:cs typeface="Lato Light"/>
              <a:sym typeface="Arial" panose="020B0604020202020204" pitchFamily="34" charset="0"/>
            </a:endParaRPr>
          </a:p>
        </p:txBody>
      </p:sp>
      <p:sp>
        <p:nvSpPr>
          <p:cNvPr id="28" name="Shape 1312"/>
          <p:cNvSpPr/>
          <p:nvPr/>
        </p:nvSpPr>
        <p:spPr bwMode="auto">
          <a:xfrm>
            <a:off x="7947694" y="3445557"/>
            <a:ext cx="1004399" cy="1002861"/>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a:noFill/>
          </a:ln>
        </p:spPr>
        <p:txBody>
          <a:bodyPr lIns="0" tIns="0" rIns="0" bIns="0" anchor="ctr"/>
          <a:lstStyle/>
          <a:p>
            <a:pPr algn="ctr" defTabSz="615950"/>
            <a:r>
              <a:rPr lang="en-US" altLang="zh-CN" sz="2530" b="1" dirty="0">
                <a:solidFill>
                  <a:schemeClr val="bg1"/>
                </a:solidFill>
                <a:latin typeface="Arial" panose="020B0604020202020204" pitchFamily="34" charset="0"/>
                <a:ea typeface="微软雅黑" panose="020B0503020204020204" pitchFamily="34" charset="-122"/>
                <a:cs typeface="Lato Light"/>
                <a:sym typeface="Arial" panose="020B0604020202020204" pitchFamily="34" charset="0"/>
              </a:rPr>
              <a:t>0</a:t>
            </a:r>
            <a:r>
              <a:rPr lang="zh-CN" altLang="zh-CN" sz="2530" b="1" dirty="0">
                <a:solidFill>
                  <a:schemeClr val="bg1"/>
                </a:solidFill>
                <a:latin typeface="Arial" panose="020B0604020202020204" pitchFamily="34" charset="0"/>
                <a:ea typeface="微软雅黑" panose="020B0503020204020204" pitchFamily="34" charset="-122"/>
                <a:cs typeface="Lato Light"/>
                <a:sym typeface="Arial" panose="020B0604020202020204" pitchFamily="34" charset="0"/>
              </a:rPr>
              <a:t>3</a:t>
            </a:r>
          </a:p>
        </p:txBody>
      </p:sp>
      <p:sp>
        <p:nvSpPr>
          <p:cNvPr id="29" name="Shape 1315"/>
          <p:cNvSpPr/>
          <p:nvPr/>
        </p:nvSpPr>
        <p:spPr bwMode="auto">
          <a:xfrm>
            <a:off x="3925075" y="3445557"/>
            <a:ext cx="1002725" cy="1002861"/>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a:noFill/>
          </a:ln>
        </p:spPr>
        <p:txBody>
          <a:bodyPr lIns="0" tIns="0" rIns="0" bIns="0" anchor="ctr"/>
          <a:lstStyle/>
          <a:p>
            <a:pPr algn="ctr" defTabSz="615950"/>
            <a:r>
              <a:rPr lang="en-US" altLang="zh-CN" sz="2530" b="1" dirty="0">
                <a:solidFill>
                  <a:schemeClr val="bg1"/>
                </a:solidFill>
                <a:latin typeface="Arial" panose="020B0604020202020204" pitchFamily="34" charset="0"/>
                <a:ea typeface="微软雅黑" panose="020B0503020204020204" pitchFamily="34" charset="-122"/>
                <a:cs typeface="Lato Light"/>
                <a:sym typeface="Arial" panose="020B0604020202020204" pitchFamily="34" charset="0"/>
              </a:rPr>
              <a:t>0</a:t>
            </a:r>
            <a:r>
              <a:rPr lang="zh-CN" altLang="zh-CN" sz="2530" b="1" dirty="0">
                <a:solidFill>
                  <a:schemeClr val="bg1"/>
                </a:solidFill>
                <a:latin typeface="Arial" panose="020B0604020202020204" pitchFamily="34" charset="0"/>
                <a:ea typeface="微软雅黑" panose="020B0503020204020204" pitchFamily="34" charset="-122"/>
                <a:cs typeface="Lato Light"/>
                <a:sym typeface="Arial" panose="020B0604020202020204" pitchFamily="34" charset="0"/>
              </a:rPr>
              <a:t>6</a:t>
            </a:r>
          </a:p>
        </p:txBody>
      </p:sp>
      <p:sp>
        <p:nvSpPr>
          <p:cNvPr id="30" name="Shape 1318"/>
          <p:cNvSpPr/>
          <p:nvPr/>
        </p:nvSpPr>
        <p:spPr bwMode="auto">
          <a:xfrm>
            <a:off x="4929475" y="1711058"/>
            <a:ext cx="1004399" cy="1004536"/>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a:noFill/>
          </a:ln>
        </p:spPr>
        <p:txBody>
          <a:bodyPr lIns="0" tIns="0" rIns="0" bIns="0" anchor="ctr"/>
          <a:lstStyle>
            <a:lvl1pPr defTabSz="584200">
              <a:defRPr>
                <a:solidFill>
                  <a:schemeClr val="tx1"/>
                </a:solidFill>
                <a:latin typeface="Lato Light"/>
                <a:ea typeface="MS PGothic" panose="020B0600070205080204" pitchFamily="34" charset="-128"/>
              </a:defRPr>
            </a:lvl1pPr>
            <a:lvl2pPr defTabSz="584200">
              <a:defRPr>
                <a:solidFill>
                  <a:schemeClr val="tx1"/>
                </a:solidFill>
                <a:latin typeface="Lato Light"/>
                <a:ea typeface="MS PGothic" panose="020B0600070205080204" pitchFamily="34" charset="-128"/>
              </a:defRPr>
            </a:lvl2pPr>
            <a:lvl3pPr defTabSz="584200">
              <a:defRPr>
                <a:solidFill>
                  <a:schemeClr val="tx1"/>
                </a:solidFill>
                <a:latin typeface="Lato Light"/>
                <a:ea typeface="MS PGothic" panose="020B0600070205080204" pitchFamily="34" charset="-128"/>
              </a:defRPr>
            </a:lvl3pPr>
            <a:lvl4pPr defTabSz="584200">
              <a:defRPr>
                <a:solidFill>
                  <a:schemeClr val="tx1"/>
                </a:solidFill>
                <a:latin typeface="Lato Light"/>
                <a:ea typeface="MS PGothic" panose="020B0600070205080204" pitchFamily="34" charset="-128"/>
              </a:defRPr>
            </a:lvl4pPr>
            <a:lvl5pPr defTabSz="584200">
              <a:defRPr>
                <a:solidFill>
                  <a:schemeClr val="tx1"/>
                </a:solidFill>
                <a:latin typeface="Lato Light"/>
                <a:ea typeface="MS PGothic" panose="020B0600070205080204" pitchFamily="34" charset="-128"/>
              </a:defRPr>
            </a:lvl5pPr>
            <a:lvl6pPr marL="22847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6pPr>
            <a:lvl7pPr marL="27419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7pPr>
            <a:lvl8pPr marL="31991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8pPr>
            <a:lvl9pPr marL="36563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ctr" eaLnBrk="1" hangingPunct="1"/>
            <a:r>
              <a:rPr lang="en-US" altLang="zh-CN" sz="2530" b="1" dirty="0">
                <a:solidFill>
                  <a:schemeClr val="bg1"/>
                </a:solidFill>
                <a:latin typeface="Arial" panose="020B0604020202020204" pitchFamily="34" charset="0"/>
                <a:ea typeface="微软雅黑" panose="020B0503020204020204" pitchFamily="34" charset="-122"/>
                <a:cs typeface="Lato Light"/>
                <a:sym typeface="Arial" panose="020B0604020202020204" pitchFamily="34" charset="0"/>
              </a:rPr>
              <a:t>01</a:t>
            </a:r>
            <a:endParaRPr lang="zh-CN" altLang="zh-CN" sz="2530" b="1" dirty="0">
              <a:solidFill>
                <a:schemeClr val="bg1"/>
              </a:solidFill>
              <a:latin typeface="Arial" panose="020B0604020202020204" pitchFamily="34" charset="0"/>
              <a:ea typeface="微软雅黑" panose="020B0503020204020204" pitchFamily="34" charset="-122"/>
              <a:cs typeface="Lato Light"/>
              <a:sym typeface="Arial" panose="020B0604020202020204" pitchFamily="34" charset="0"/>
            </a:endParaRPr>
          </a:p>
        </p:txBody>
      </p:sp>
      <p:sp>
        <p:nvSpPr>
          <p:cNvPr id="31" name="Shape 1321"/>
          <p:cNvSpPr/>
          <p:nvPr/>
        </p:nvSpPr>
        <p:spPr bwMode="auto">
          <a:xfrm>
            <a:off x="4929475" y="5188422"/>
            <a:ext cx="1004399" cy="1004536"/>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a:noFill/>
          </a:ln>
        </p:spPr>
        <p:txBody>
          <a:bodyPr lIns="0" tIns="0" rIns="0" bIns="0" anchor="ctr"/>
          <a:lstStyle/>
          <a:p>
            <a:pPr algn="ctr" defTabSz="615950"/>
            <a:r>
              <a:rPr lang="en-US" altLang="zh-CN" sz="2530" b="1" dirty="0">
                <a:solidFill>
                  <a:schemeClr val="bg1"/>
                </a:solidFill>
                <a:latin typeface="Arial" panose="020B0604020202020204" pitchFamily="34" charset="0"/>
                <a:ea typeface="微软雅黑" panose="020B0503020204020204" pitchFamily="34" charset="-122"/>
                <a:cs typeface="Lato Light"/>
                <a:sym typeface="Arial" panose="020B0604020202020204" pitchFamily="34" charset="0"/>
              </a:rPr>
              <a:t>0</a:t>
            </a:r>
            <a:r>
              <a:rPr lang="zh-CN" altLang="zh-CN" sz="2530" b="1" dirty="0">
                <a:solidFill>
                  <a:schemeClr val="bg1"/>
                </a:solidFill>
                <a:latin typeface="Arial" panose="020B0604020202020204" pitchFamily="34" charset="0"/>
                <a:ea typeface="微软雅黑" panose="020B0503020204020204" pitchFamily="34" charset="-122"/>
                <a:cs typeface="Lato Light"/>
                <a:sym typeface="Arial" panose="020B0604020202020204" pitchFamily="34" charset="0"/>
              </a:rPr>
              <a:t>5</a:t>
            </a:r>
          </a:p>
        </p:txBody>
      </p:sp>
      <p:sp>
        <p:nvSpPr>
          <p:cNvPr id="32" name="Shape 1324"/>
          <p:cNvSpPr/>
          <p:nvPr/>
        </p:nvSpPr>
        <p:spPr bwMode="auto">
          <a:xfrm>
            <a:off x="6941622" y="5188422"/>
            <a:ext cx="1004399" cy="1004536"/>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4"/>
          </a:solidFill>
          <a:ln>
            <a:noFill/>
          </a:ln>
        </p:spPr>
        <p:txBody>
          <a:bodyPr lIns="0" tIns="0" rIns="0" bIns="0" anchor="ctr"/>
          <a:lstStyle/>
          <a:p>
            <a:pPr algn="ctr" defTabSz="615950"/>
            <a:r>
              <a:rPr lang="en-US" altLang="zh-CN" sz="2530" b="1" dirty="0">
                <a:solidFill>
                  <a:schemeClr val="bg1"/>
                </a:solidFill>
                <a:latin typeface="Arial" panose="020B0604020202020204" pitchFamily="34" charset="0"/>
                <a:ea typeface="微软雅黑" panose="020B0503020204020204" pitchFamily="34" charset="-122"/>
                <a:cs typeface="Lato Light"/>
                <a:sym typeface="Arial" panose="020B0604020202020204" pitchFamily="34" charset="0"/>
              </a:rPr>
              <a:t>0</a:t>
            </a:r>
            <a:r>
              <a:rPr lang="zh-CN" altLang="zh-CN" sz="2530" b="1" dirty="0">
                <a:solidFill>
                  <a:schemeClr val="bg1"/>
                </a:solidFill>
                <a:latin typeface="Arial" panose="020B0604020202020204" pitchFamily="34" charset="0"/>
                <a:ea typeface="微软雅黑" panose="020B0503020204020204" pitchFamily="34" charset="-122"/>
                <a:cs typeface="Lato Light"/>
                <a:sym typeface="Arial" panose="020B0604020202020204" pitchFamily="34" charset="0"/>
              </a:rPr>
              <a:t>4</a:t>
            </a:r>
          </a:p>
        </p:txBody>
      </p:sp>
      <p:sp>
        <p:nvSpPr>
          <p:cNvPr id="33" name="Subtitle 2"/>
          <p:cNvSpPr txBox="1"/>
          <p:nvPr/>
        </p:nvSpPr>
        <p:spPr bwMode="auto">
          <a:xfrm>
            <a:off x="8130162" y="2071019"/>
            <a:ext cx="3297776" cy="53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07" tIns="48203" rIns="96407" bIns="48203">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defTabSz="1282700">
              <a:spcBef>
                <a:spcPct val="20000"/>
              </a:spcBef>
              <a:defRPr/>
            </a:pPr>
            <a:r>
              <a:rPr lang="zh-CN" altLang="en-US" sz="140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40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46"/>
          <p:cNvSpPr txBox="1">
            <a:spLocks noChangeArrowheads="1"/>
          </p:cNvSpPr>
          <p:nvPr/>
        </p:nvSpPr>
        <p:spPr bwMode="auto">
          <a:xfrm>
            <a:off x="8135179" y="1716081"/>
            <a:ext cx="2457432" cy="40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566" tIns="64283" rIns="128566" bIns="64283">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zh-CN" altLang="en-US" sz="1685"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单击编辑标题</a:t>
            </a:r>
          </a:p>
        </p:txBody>
      </p:sp>
      <p:sp>
        <p:nvSpPr>
          <p:cNvPr id="35" name="Subtitle 2"/>
          <p:cNvSpPr txBox="1"/>
          <p:nvPr/>
        </p:nvSpPr>
        <p:spPr bwMode="auto">
          <a:xfrm>
            <a:off x="9069274" y="3832302"/>
            <a:ext cx="3297776" cy="53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07" tIns="48203" rIns="96407" bIns="48203">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defTabSz="1282700">
              <a:spcBef>
                <a:spcPct val="20000"/>
              </a:spcBef>
              <a:defRPr/>
            </a:pPr>
            <a:r>
              <a:rPr lang="zh-CN" altLang="en-US" sz="140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40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46"/>
          <p:cNvSpPr txBox="1">
            <a:spLocks noChangeArrowheads="1"/>
          </p:cNvSpPr>
          <p:nvPr/>
        </p:nvSpPr>
        <p:spPr bwMode="auto">
          <a:xfrm>
            <a:off x="9074293" y="3477367"/>
            <a:ext cx="2457432" cy="40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566" tIns="64283" rIns="128566" bIns="64283">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zh-CN" altLang="en-US" sz="1685"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单击编辑标题</a:t>
            </a:r>
          </a:p>
        </p:txBody>
      </p:sp>
      <p:sp>
        <p:nvSpPr>
          <p:cNvPr id="37" name="Subtitle 2"/>
          <p:cNvSpPr txBox="1"/>
          <p:nvPr/>
        </p:nvSpPr>
        <p:spPr bwMode="auto">
          <a:xfrm>
            <a:off x="8100030" y="5683994"/>
            <a:ext cx="3297776" cy="53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07" tIns="48203" rIns="96407" bIns="48203">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defTabSz="1282700">
              <a:spcBef>
                <a:spcPct val="20000"/>
              </a:spcBef>
              <a:defRPr/>
            </a:pPr>
            <a:r>
              <a:rPr lang="zh-CN" altLang="en-US" sz="140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40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46"/>
          <p:cNvSpPr txBox="1">
            <a:spLocks noChangeArrowheads="1"/>
          </p:cNvSpPr>
          <p:nvPr/>
        </p:nvSpPr>
        <p:spPr bwMode="auto">
          <a:xfrm>
            <a:off x="8105049" y="5329058"/>
            <a:ext cx="2457432" cy="40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566" tIns="64283" rIns="128566" bIns="64283">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zh-CN" altLang="en-US" sz="1685"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单击编辑标题</a:t>
            </a:r>
          </a:p>
        </p:txBody>
      </p:sp>
      <p:sp>
        <p:nvSpPr>
          <p:cNvPr id="39" name="Subtitle 2"/>
          <p:cNvSpPr txBox="1"/>
          <p:nvPr/>
        </p:nvSpPr>
        <p:spPr bwMode="auto">
          <a:xfrm>
            <a:off x="1165704" y="1955494"/>
            <a:ext cx="3297776" cy="53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07" tIns="48203" rIns="96407" bIns="48203">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defTabSz="1282700">
              <a:spcBef>
                <a:spcPct val="20000"/>
              </a:spcBef>
              <a:defRPr/>
            </a:pPr>
            <a:r>
              <a:rPr lang="zh-CN" altLang="en-US" sz="140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40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46"/>
          <p:cNvSpPr txBox="1">
            <a:spLocks noChangeArrowheads="1"/>
          </p:cNvSpPr>
          <p:nvPr/>
        </p:nvSpPr>
        <p:spPr bwMode="auto">
          <a:xfrm>
            <a:off x="2959700" y="1600560"/>
            <a:ext cx="2457432" cy="40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566" tIns="64283" rIns="128566" bIns="64283">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zh-CN" altLang="en-US" sz="1685"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单击编辑标题</a:t>
            </a:r>
          </a:p>
        </p:txBody>
      </p:sp>
      <p:sp>
        <p:nvSpPr>
          <p:cNvPr id="41" name="Subtitle 2"/>
          <p:cNvSpPr txBox="1"/>
          <p:nvPr/>
        </p:nvSpPr>
        <p:spPr bwMode="auto">
          <a:xfrm>
            <a:off x="490032" y="3895923"/>
            <a:ext cx="3297776" cy="53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07" tIns="48203" rIns="96407" bIns="48203">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defTabSz="1282700">
              <a:spcBef>
                <a:spcPct val="20000"/>
              </a:spcBef>
              <a:defRPr/>
            </a:pPr>
            <a:r>
              <a:rPr lang="zh-CN" altLang="en-US" sz="140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40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6"/>
          <p:cNvSpPr txBox="1">
            <a:spLocks noChangeArrowheads="1"/>
          </p:cNvSpPr>
          <p:nvPr/>
        </p:nvSpPr>
        <p:spPr bwMode="auto">
          <a:xfrm>
            <a:off x="2251128" y="3540987"/>
            <a:ext cx="2457432" cy="403423"/>
          </a:xfrm>
          <a:prstGeom prst="rect">
            <a:avLst/>
          </a:prstGeom>
        </p:spPr>
        <p:txBody>
          <a:bodyPr lIns="128566" tIns="64283" rIns="128566" bIns="64283">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zh-CN" altLang="en-US" sz="1685"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单击编辑标题</a:t>
            </a:r>
          </a:p>
        </p:txBody>
      </p:sp>
      <p:sp>
        <p:nvSpPr>
          <p:cNvPr id="43" name="Subtitle 2"/>
          <p:cNvSpPr txBox="1"/>
          <p:nvPr/>
        </p:nvSpPr>
        <p:spPr bwMode="auto">
          <a:xfrm>
            <a:off x="1165704" y="5683994"/>
            <a:ext cx="3297776" cy="53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07" tIns="48203" rIns="96407" bIns="48203">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defTabSz="1282700">
              <a:spcBef>
                <a:spcPct val="20000"/>
              </a:spcBef>
              <a:defRPr/>
            </a:pPr>
            <a:r>
              <a:rPr lang="zh-CN" altLang="en-US" sz="140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40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46"/>
          <p:cNvSpPr txBox="1">
            <a:spLocks noChangeArrowheads="1"/>
          </p:cNvSpPr>
          <p:nvPr/>
        </p:nvSpPr>
        <p:spPr bwMode="auto">
          <a:xfrm>
            <a:off x="2959700" y="5329058"/>
            <a:ext cx="2457432" cy="403423"/>
          </a:xfrm>
          <a:prstGeom prst="rect">
            <a:avLst/>
          </a:prstGeom>
        </p:spPr>
        <p:txBody>
          <a:bodyPr lIns="128566" tIns="64283" rIns="128566" bIns="64283">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zh-CN" altLang="en-US" sz="1685"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单击编辑标题</a:t>
            </a:r>
          </a:p>
        </p:txBody>
      </p:sp>
      <p:cxnSp>
        <p:nvCxnSpPr>
          <p:cNvPr id="45" name="直接连接符 44"/>
          <p:cNvCxnSpPr/>
          <p:nvPr>
            <p:custDataLst>
              <p:tags r:id="rId1"/>
            </p:custDataLst>
          </p:nvPr>
        </p:nvCxnSpPr>
        <p:spPr>
          <a:xfrm>
            <a:off x="596900" y="663997"/>
            <a:ext cx="11449050" cy="0"/>
          </a:xfrm>
          <a:prstGeom prst="line">
            <a:avLst/>
          </a:prstGeom>
          <a:ln w="127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6" name="TextBox 35"/>
          <p:cNvSpPr txBox="1"/>
          <p:nvPr/>
        </p:nvSpPr>
        <p:spPr>
          <a:xfrm>
            <a:off x="612651" y="231949"/>
            <a:ext cx="2492990" cy="461665"/>
          </a:xfrm>
          <a:prstGeom prst="rect">
            <a:avLst/>
          </a:prstGeom>
          <a:noFill/>
        </p:spPr>
        <p:txBody>
          <a:bodyPr wrap="none" rtlCol="0">
            <a:spAutoFit/>
          </a:bodyPr>
          <a:lstStyle/>
          <a:p>
            <a:r>
              <a:rPr lang="zh-CN" altLang="en-US" sz="2400" spc="600" dirty="0">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添加标题文字</a:t>
            </a:r>
          </a:p>
        </p:txBody>
      </p:sp>
    </p:spTree>
  </p:cSld>
  <p:clrMapOvr>
    <a:masterClrMapping/>
  </p:clrMapOvr>
  <mc:AlternateContent xmlns:mc="http://schemas.openxmlformats.org/markup-compatibility/2006" xmlns:p14="http://schemas.microsoft.com/office/powerpoint/2010/main">
    <mc:Choice Requires="p14">
      <p:transition spd="slow" p14:dur="1250" advTm="5000">
        <p14:flip dir="r"/>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500"/>
                            </p:stCondLst>
                            <p:childTnLst>
                              <p:par>
                                <p:cTn id="71" presetID="42" presetClass="entr" presetSubtype="0"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fade">
                                      <p:cBhvr>
                                        <p:cTn id="73" dur="1000"/>
                                        <p:tgtEl>
                                          <p:spTgt spid="40"/>
                                        </p:tgtEl>
                                      </p:cBhvr>
                                    </p:animEffect>
                                    <p:anim calcmode="lin" valueType="num">
                                      <p:cBhvr>
                                        <p:cTn id="74" dur="1000" fill="hold"/>
                                        <p:tgtEl>
                                          <p:spTgt spid="40"/>
                                        </p:tgtEl>
                                        <p:attrNameLst>
                                          <p:attrName>ppt_x</p:attrName>
                                        </p:attrNameLst>
                                      </p:cBhvr>
                                      <p:tavLst>
                                        <p:tav tm="0">
                                          <p:val>
                                            <p:strVal val="#ppt_x"/>
                                          </p:val>
                                        </p:tav>
                                        <p:tav tm="100000">
                                          <p:val>
                                            <p:strVal val="#ppt_x"/>
                                          </p:val>
                                        </p:tav>
                                      </p:tavLst>
                                    </p:anim>
                                    <p:anim calcmode="lin" valueType="num">
                                      <p:cBhvr>
                                        <p:cTn id="75" dur="1000" fill="hold"/>
                                        <p:tgtEl>
                                          <p:spTgt spid="40"/>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fade">
                                      <p:cBhvr>
                                        <p:cTn id="78" dur="1000"/>
                                        <p:tgtEl>
                                          <p:spTgt spid="39"/>
                                        </p:tgtEl>
                                      </p:cBhvr>
                                    </p:animEffect>
                                    <p:anim calcmode="lin" valueType="num">
                                      <p:cBhvr>
                                        <p:cTn id="79" dur="1000" fill="hold"/>
                                        <p:tgtEl>
                                          <p:spTgt spid="39"/>
                                        </p:tgtEl>
                                        <p:attrNameLst>
                                          <p:attrName>ppt_x</p:attrName>
                                        </p:attrNameLst>
                                      </p:cBhvr>
                                      <p:tavLst>
                                        <p:tav tm="0">
                                          <p:val>
                                            <p:strVal val="#ppt_x"/>
                                          </p:val>
                                        </p:tav>
                                        <p:tav tm="100000">
                                          <p:val>
                                            <p:strVal val="#ppt_x"/>
                                          </p:val>
                                        </p:tav>
                                      </p:tavLst>
                                    </p:anim>
                                    <p:anim calcmode="lin" valueType="num">
                                      <p:cBhvr>
                                        <p:cTn id="80" dur="1000" fill="hold"/>
                                        <p:tgtEl>
                                          <p:spTgt spid="39"/>
                                        </p:tgtEl>
                                        <p:attrNameLst>
                                          <p:attrName>ppt_y</p:attrName>
                                        </p:attrNameLst>
                                      </p:cBhvr>
                                      <p:tavLst>
                                        <p:tav tm="0">
                                          <p:val>
                                            <p:strVal val="#ppt_y+.1"/>
                                          </p:val>
                                        </p:tav>
                                        <p:tav tm="100000">
                                          <p:val>
                                            <p:strVal val="#ppt_y"/>
                                          </p:val>
                                        </p:tav>
                                      </p:tavLst>
                                    </p:anim>
                                  </p:childTnLst>
                                </p:cTn>
                              </p:par>
                            </p:childTnLst>
                          </p:cTn>
                        </p:par>
                        <p:par>
                          <p:cTn id="81" fill="hold">
                            <p:stCondLst>
                              <p:cond delay="15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fade">
                                      <p:cBhvr>
                                        <p:cTn id="89" dur="1000"/>
                                        <p:tgtEl>
                                          <p:spTgt spid="41"/>
                                        </p:tgtEl>
                                      </p:cBhvr>
                                    </p:animEffect>
                                    <p:anim calcmode="lin" valueType="num">
                                      <p:cBhvr>
                                        <p:cTn id="90" dur="1000" fill="hold"/>
                                        <p:tgtEl>
                                          <p:spTgt spid="41"/>
                                        </p:tgtEl>
                                        <p:attrNameLst>
                                          <p:attrName>ppt_x</p:attrName>
                                        </p:attrNameLst>
                                      </p:cBhvr>
                                      <p:tavLst>
                                        <p:tav tm="0">
                                          <p:val>
                                            <p:strVal val="#ppt_x"/>
                                          </p:val>
                                        </p:tav>
                                        <p:tav tm="100000">
                                          <p:val>
                                            <p:strVal val="#ppt_x"/>
                                          </p:val>
                                        </p:tav>
                                      </p:tavLst>
                                    </p:anim>
                                    <p:anim calcmode="lin" valueType="num">
                                      <p:cBhvr>
                                        <p:cTn id="91" dur="1000" fill="hold"/>
                                        <p:tgtEl>
                                          <p:spTgt spid="41"/>
                                        </p:tgtEl>
                                        <p:attrNameLst>
                                          <p:attrName>ppt_y</p:attrName>
                                        </p:attrNameLst>
                                      </p:cBhvr>
                                      <p:tavLst>
                                        <p:tav tm="0">
                                          <p:val>
                                            <p:strVal val="#ppt_y+.1"/>
                                          </p:val>
                                        </p:tav>
                                        <p:tav tm="100000">
                                          <p:val>
                                            <p:strVal val="#ppt_y"/>
                                          </p:val>
                                        </p:tav>
                                      </p:tavLst>
                                    </p:anim>
                                  </p:childTnLst>
                                </p:cTn>
                              </p:par>
                            </p:childTnLst>
                          </p:cTn>
                        </p:par>
                        <p:par>
                          <p:cTn id="92" fill="hold">
                            <p:stCondLst>
                              <p:cond delay="2500"/>
                            </p:stCondLst>
                            <p:childTnLst>
                              <p:par>
                                <p:cTn id="93" presetID="42" presetClass="entr" presetSubtype="0" fill="hold" grpId="0" nodeType="after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fade">
                                      <p:cBhvr>
                                        <p:cTn id="95" dur="1000"/>
                                        <p:tgtEl>
                                          <p:spTgt spid="44"/>
                                        </p:tgtEl>
                                      </p:cBhvr>
                                    </p:animEffect>
                                    <p:anim calcmode="lin" valueType="num">
                                      <p:cBhvr>
                                        <p:cTn id="96" dur="1000" fill="hold"/>
                                        <p:tgtEl>
                                          <p:spTgt spid="44"/>
                                        </p:tgtEl>
                                        <p:attrNameLst>
                                          <p:attrName>ppt_x</p:attrName>
                                        </p:attrNameLst>
                                      </p:cBhvr>
                                      <p:tavLst>
                                        <p:tav tm="0">
                                          <p:val>
                                            <p:strVal val="#ppt_x"/>
                                          </p:val>
                                        </p:tav>
                                        <p:tav tm="100000">
                                          <p:val>
                                            <p:strVal val="#ppt_x"/>
                                          </p:val>
                                        </p:tav>
                                      </p:tavLst>
                                    </p:anim>
                                    <p:anim calcmode="lin" valueType="num">
                                      <p:cBhvr>
                                        <p:cTn id="97" dur="1000" fill="hold"/>
                                        <p:tgtEl>
                                          <p:spTgt spid="44"/>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1000"/>
                                        <p:tgtEl>
                                          <p:spTgt spid="43"/>
                                        </p:tgtEl>
                                      </p:cBhvr>
                                    </p:animEffect>
                                    <p:anim calcmode="lin" valueType="num">
                                      <p:cBhvr>
                                        <p:cTn id="101" dur="1000" fill="hold"/>
                                        <p:tgtEl>
                                          <p:spTgt spid="43"/>
                                        </p:tgtEl>
                                        <p:attrNameLst>
                                          <p:attrName>ppt_x</p:attrName>
                                        </p:attrNameLst>
                                      </p:cBhvr>
                                      <p:tavLst>
                                        <p:tav tm="0">
                                          <p:val>
                                            <p:strVal val="#ppt_x"/>
                                          </p:val>
                                        </p:tav>
                                        <p:tav tm="100000">
                                          <p:val>
                                            <p:strVal val="#ppt_x"/>
                                          </p:val>
                                        </p:tav>
                                      </p:tavLst>
                                    </p:anim>
                                    <p:anim calcmode="lin" valueType="num">
                                      <p:cBhvr>
                                        <p:cTn id="102" dur="1000" fill="hold"/>
                                        <p:tgtEl>
                                          <p:spTgt spid="43"/>
                                        </p:tgtEl>
                                        <p:attrNameLst>
                                          <p:attrName>ppt_y</p:attrName>
                                        </p:attrNameLst>
                                      </p:cBhvr>
                                      <p:tavLst>
                                        <p:tav tm="0">
                                          <p:val>
                                            <p:strVal val="#ppt_y+.1"/>
                                          </p:val>
                                        </p:tav>
                                        <p:tav tm="100000">
                                          <p:val>
                                            <p:strVal val="#ppt_y"/>
                                          </p:val>
                                        </p:tav>
                                      </p:tavLst>
                                    </p:anim>
                                  </p:childTnLst>
                                </p:cTn>
                              </p:par>
                            </p:childTnLst>
                          </p:cTn>
                        </p:par>
                        <p:par>
                          <p:cTn id="103" fill="hold">
                            <p:stCondLst>
                              <p:cond delay="3500"/>
                            </p:stCondLst>
                            <p:childTnLst>
                              <p:par>
                                <p:cTn id="104" presetID="42" presetClass="entr" presetSubtype="0" fill="hold" grpId="0"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fade">
                                      <p:cBhvr>
                                        <p:cTn id="106" dur="1000"/>
                                        <p:tgtEl>
                                          <p:spTgt spid="34"/>
                                        </p:tgtEl>
                                      </p:cBhvr>
                                    </p:animEffect>
                                    <p:anim calcmode="lin" valueType="num">
                                      <p:cBhvr>
                                        <p:cTn id="107" dur="1000" fill="hold"/>
                                        <p:tgtEl>
                                          <p:spTgt spid="34"/>
                                        </p:tgtEl>
                                        <p:attrNameLst>
                                          <p:attrName>ppt_x</p:attrName>
                                        </p:attrNameLst>
                                      </p:cBhvr>
                                      <p:tavLst>
                                        <p:tav tm="0">
                                          <p:val>
                                            <p:strVal val="#ppt_x"/>
                                          </p:val>
                                        </p:tav>
                                        <p:tav tm="100000">
                                          <p:val>
                                            <p:strVal val="#ppt_x"/>
                                          </p:val>
                                        </p:tav>
                                      </p:tavLst>
                                    </p:anim>
                                    <p:anim calcmode="lin" valueType="num">
                                      <p:cBhvr>
                                        <p:cTn id="108" dur="1000" fill="hold"/>
                                        <p:tgtEl>
                                          <p:spTgt spid="34"/>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fade">
                                      <p:cBhvr>
                                        <p:cTn id="111" dur="1000"/>
                                        <p:tgtEl>
                                          <p:spTgt spid="33"/>
                                        </p:tgtEl>
                                      </p:cBhvr>
                                    </p:animEffect>
                                    <p:anim calcmode="lin" valueType="num">
                                      <p:cBhvr>
                                        <p:cTn id="112" dur="1000" fill="hold"/>
                                        <p:tgtEl>
                                          <p:spTgt spid="33"/>
                                        </p:tgtEl>
                                        <p:attrNameLst>
                                          <p:attrName>ppt_x</p:attrName>
                                        </p:attrNameLst>
                                      </p:cBhvr>
                                      <p:tavLst>
                                        <p:tav tm="0">
                                          <p:val>
                                            <p:strVal val="#ppt_x"/>
                                          </p:val>
                                        </p:tav>
                                        <p:tav tm="100000">
                                          <p:val>
                                            <p:strVal val="#ppt_x"/>
                                          </p:val>
                                        </p:tav>
                                      </p:tavLst>
                                    </p:anim>
                                    <p:anim calcmode="lin" valueType="num">
                                      <p:cBhvr>
                                        <p:cTn id="113" dur="1000" fill="hold"/>
                                        <p:tgtEl>
                                          <p:spTgt spid="33"/>
                                        </p:tgtEl>
                                        <p:attrNameLst>
                                          <p:attrName>ppt_y</p:attrName>
                                        </p:attrNameLst>
                                      </p:cBhvr>
                                      <p:tavLst>
                                        <p:tav tm="0">
                                          <p:val>
                                            <p:strVal val="#ppt_y+.1"/>
                                          </p:val>
                                        </p:tav>
                                        <p:tav tm="100000">
                                          <p:val>
                                            <p:strVal val="#ppt_y"/>
                                          </p:val>
                                        </p:tav>
                                      </p:tavLst>
                                    </p:anim>
                                  </p:childTnLst>
                                </p:cTn>
                              </p:par>
                            </p:childTnLst>
                          </p:cTn>
                        </p:par>
                        <p:par>
                          <p:cTn id="114" fill="hold">
                            <p:stCondLst>
                              <p:cond delay="4500"/>
                            </p:stCondLst>
                            <p:childTnLst>
                              <p:par>
                                <p:cTn id="115" presetID="42" presetClass="entr" presetSubtype="0" fill="hold" grpId="0" nodeType="afterEffect">
                                  <p:stCondLst>
                                    <p:cond delay="0"/>
                                  </p:stCondLst>
                                  <p:childTnLst>
                                    <p:set>
                                      <p:cBhvr>
                                        <p:cTn id="116" dur="1" fill="hold">
                                          <p:stCondLst>
                                            <p:cond delay="0"/>
                                          </p:stCondLst>
                                        </p:cTn>
                                        <p:tgtEl>
                                          <p:spTgt spid="36"/>
                                        </p:tgtEl>
                                        <p:attrNameLst>
                                          <p:attrName>style.visibility</p:attrName>
                                        </p:attrNameLst>
                                      </p:cBhvr>
                                      <p:to>
                                        <p:strVal val="visible"/>
                                      </p:to>
                                    </p:set>
                                    <p:animEffect transition="in" filter="fade">
                                      <p:cBhvr>
                                        <p:cTn id="117" dur="1000"/>
                                        <p:tgtEl>
                                          <p:spTgt spid="36"/>
                                        </p:tgtEl>
                                      </p:cBhvr>
                                    </p:animEffect>
                                    <p:anim calcmode="lin" valueType="num">
                                      <p:cBhvr>
                                        <p:cTn id="118" dur="1000" fill="hold"/>
                                        <p:tgtEl>
                                          <p:spTgt spid="36"/>
                                        </p:tgtEl>
                                        <p:attrNameLst>
                                          <p:attrName>ppt_x</p:attrName>
                                        </p:attrNameLst>
                                      </p:cBhvr>
                                      <p:tavLst>
                                        <p:tav tm="0">
                                          <p:val>
                                            <p:strVal val="#ppt_x"/>
                                          </p:val>
                                        </p:tav>
                                        <p:tav tm="100000">
                                          <p:val>
                                            <p:strVal val="#ppt_x"/>
                                          </p:val>
                                        </p:tav>
                                      </p:tavLst>
                                    </p:anim>
                                    <p:anim calcmode="lin" valueType="num">
                                      <p:cBhvr>
                                        <p:cTn id="119" dur="1000" fill="hold"/>
                                        <p:tgtEl>
                                          <p:spTgt spid="36"/>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35"/>
                                        </p:tgtEl>
                                        <p:attrNameLst>
                                          <p:attrName>style.visibility</p:attrName>
                                        </p:attrNameLst>
                                      </p:cBhvr>
                                      <p:to>
                                        <p:strVal val="visible"/>
                                      </p:to>
                                    </p:set>
                                    <p:animEffect transition="in" filter="fade">
                                      <p:cBhvr>
                                        <p:cTn id="122" dur="1000"/>
                                        <p:tgtEl>
                                          <p:spTgt spid="35"/>
                                        </p:tgtEl>
                                      </p:cBhvr>
                                    </p:animEffect>
                                    <p:anim calcmode="lin" valueType="num">
                                      <p:cBhvr>
                                        <p:cTn id="123" dur="1000" fill="hold"/>
                                        <p:tgtEl>
                                          <p:spTgt spid="35"/>
                                        </p:tgtEl>
                                        <p:attrNameLst>
                                          <p:attrName>ppt_x</p:attrName>
                                        </p:attrNameLst>
                                      </p:cBhvr>
                                      <p:tavLst>
                                        <p:tav tm="0">
                                          <p:val>
                                            <p:strVal val="#ppt_x"/>
                                          </p:val>
                                        </p:tav>
                                        <p:tav tm="100000">
                                          <p:val>
                                            <p:strVal val="#ppt_x"/>
                                          </p:val>
                                        </p:tav>
                                      </p:tavLst>
                                    </p:anim>
                                    <p:anim calcmode="lin" valueType="num">
                                      <p:cBhvr>
                                        <p:cTn id="124" dur="1000" fill="hold"/>
                                        <p:tgtEl>
                                          <p:spTgt spid="35"/>
                                        </p:tgtEl>
                                        <p:attrNameLst>
                                          <p:attrName>ppt_y</p:attrName>
                                        </p:attrNameLst>
                                      </p:cBhvr>
                                      <p:tavLst>
                                        <p:tav tm="0">
                                          <p:val>
                                            <p:strVal val="#ppt_y+.1"/>
                                          </p:val>
                                        </p:tav>
                                        <p:tav tm="100000">
                                          <p:val>
                                            <p:strVal val="#ppt_y"/>
                                          </p:val>
                                        </p:tav>
                                      </p:tavLst>
                                    </p:anim>
                                  </p:childTnLst>
                                </p:cTn>
                              </p:par>
                            </p:childTnLst>
                          </p:cTn>
                        </p:par>
                        <p:par>
                          <p:cTn id="125" fill="hold">
                            <p:stCondLst>
                              <p:cond delay="5500"/>
                            </p:stCondLst>
                            <p:childTnLst>
                              <p:par>
                                <p:cTn id="126" presetID="42" presetClass="entr" presetSubtype="0" fill="hold" grpId="0" nodeType="afterEffect">
                                  <p:stCondLst>
                                    <p:cond delay="0"/>
                                  </p:stCondLst>
                                  <p:childTnLst>
                                    <p:set>
                                      <p:cBhvr>
                                        <p:cTn id="127" dur="1" fill="hold">
                                          <p:stCondLst>
                                            <p:cond delay="0"/>
                                          </p:stCondLst>
                                        </p:cTn>
                                        <p:tgtEl>
                                          <p:spTgt spid="38"/>
                                        </p:tgtEl>
                                        <p:attrNameLst>
                                          <p:attrName>style.visibility</p:attrName>
                                        </p:attrNameLst>
                                      </p:cBhvr>
                                      <p:to>
                                        <p:strVal val="visible"/>
                                      </p:to>
                                    </p:set>
                                    <p:animEffect transition="in" filter="fade">
                                      <p:cBhvr>
                                        <p:cTn id="128" dur="1000"/>
                                        <p:tgtEl>
                                          <p:spTgt spid="38"/>
                                        </p:tgtEl>
                                      </p:cBhvr>
                                    </p:animEffect>
                                    <p:anim calcmode="lin" valueType="num">
                                      <p:cBhvr>
                                        <p:cTn id="129" dur="1000" fill="hold"/>
                                        <p:tgtEl>
                                          <p:spTgt spid="38"/>
                                        </p:tgtEl>
                                        <p:attrNameLst>
                                          <p:attrName>ppt_x</p:attrName>
                                        </p:attrNameLst>
                                      </p:cBhvr>
                                      <p:tavLst>
                                        <p:tav tm="0">
                                          <p:val>
                                            <p:strVal val="#ppt_x"/>
                                          </p:val>
                                        </p:tav>
                                        <p:tav tm="100000">
                                          <p:val>
                                            <p:strVal val="#ppt_x"/>
                                          </p:val>
                                        </p:tav>
                                      </p:tavLst>
                                    </p:anim>
                                    <p:anim calcmode="lin" valueType="num">
                                      <p:cBhvr>
                                        <p:cTn id="130" dur="1000" fill="hold"/>
                                        <p:tgtEl>
                                          <p:spTgt spid="38"/>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37"/>
                                        </p:tgtEl>
                                        <p:attrNameLst>
                                          <p:attrName>style.visibility</p:attrName>
                                        </p:attrNameLst>
                                      </p:cBhvr>
                                      <p:to>
                                        <p:strVal val="visible"/>
                                      </p:to>
                                    </p:set>
                                    <p:animEffect transition="in" filter="fade">
                                      <p:cBhvr>
                                        <p:cTn id="133" dur="1000"/>
                                        <p:tgtEl>
                                          <p:spTgt spid="37"/>
                                        </p:tgtEl>
                                      </p:cBhvr>
                                    </p:animEffect>
                                    <p:anim calcmode="lin" valueType="num">
                                      <p:cBhvr>
                                        <p:cTn id="134" dur="1000" fill="hold"/>
                                        <p:tgtEl>
                                          <p:spTgt spid="37"/>
                                        </p:tgtEl>
                                        <p:attrNameLst>
                                          <p:attrName>ppt_x</p:attrName>
                                        </p:attrNameLst>
                                      </p:cBhvr>
                                      <p:tavLst>
                                        <p:tav tm="0">
                                          <p:val>
                                            <p:strVal val="#ppt_x"/>
                                          </p:val>
                                        </p:tav>
                                        <p:tav tm="100000">
                                          <p:val>
                                            <p:strVal val="#ppt_x"/>
                                          </p:val>
                                        </p:tav>
                                      </p:tavLst>
                                    </p:anim>
                                    <p:anim calcmode="lin" valueType="num">
                                      <p:cBhvr>
                                        <p:cTn id="13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p:bldP spid="34" grpId="0"/>
      <p:bldP spid="35" grpId="0"/>
      <p:bldP spid="36" grpId="0"/>
      <p:bldP spid="37" grpId="0"/>
      <p:bldP spid="38" grpId="0"/>
      <p:bldP spid="39" grpId="0"/>
      <p:bldP spid="40" grpId="0"/>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t="13519" b="18887"/>
          <a:stretch>
            <a:fillRect/>
          </a:stretch>
        </p:blipFill>
        <p:spPr>
          <a:xfrm>
            <a:off x="0" y="2032149"/>
            <a:ext cx="7122297" cy="3240360"/>
          </a:xfrm>
          <a:prstGeom prst="rect">
            <a:avLst/>
          </a:prstGeom>
        </p:spPr>
      </p:pic>
      <p:grpSp>
        <p:nvGrpSpPr>
          <p:cNvPr id="2" name="组合 93"/>
          <p:cNvGrpSpPr/>
          <p:nvPr/>
        </p:nvGrpSpPr>
        <p:grpSpPr bwMode="auto">
          <a:xfrm>
            <a:off x="7087334" y="3110203"/>
            <a:ext cx="4657579" cy="957633"/>
            <a:chOff x="320318" y="607960"/>
            <a:chExt cx="4018359" cy="826557"/>
          </a:xfrm>
        </p:grpSpPr>
        <p:grpSp>
          <p:nvGrpSpPr>
            <p:cNvPr id="3" name="组合 91"/>
            <p:cNvGrpSpPr/>
            <p:nvPr/>
          </p:nvGrpSpPr>
          <p:grpSpPr bwMode="auto">
            <a:xfrm>
              <a:off x="320318" y="607960"/>
              <a:ext cx="883920" cy="826557"/>
              <a:chOff x="320318" y="607960"/>
              <a:chExt cx="883920" cy="826557"/>
            </a:xfrm>
          </p:grpSpPr>
          <p:sp>
            <p:nvSpPr>
              <p:cNvPr id="5" name="菱形 4"/>
              <p:cNvSpPr/>
              <p:nvPr/>
            </p:nvSpPr>
            <p:spPr>
              <a:xfrm>
                <a:off x="350483" y="607960"/>
                <a:ext cx="823994" cy="82460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lumMod val="75000"/>
                      <a:lumOff val="25000"/>
                    </a:schemeClr>
                  </a:solidFill>
                </a:endParaRPr>
              </a:p>
            </p:txBody>
          </p:sp>
          <p:sp>
            <p:nvSpPr>
              <p:cNvPr id="6" name="文本框 90"/>
              <p:cNvSpPr txBox="1">
                <a:spLocks noChangeArrowheads="1"/>
              </p:cNvSpPr>
              <p:nvPr/>
            </p:nvSpPr>
            <p:spPr bwMode="auto">
              <a:xfrm>
                <a:off x="320318" y="607960"/>
                <a:ext cx="883920" cy="826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5625" dirty="0">
                    <a:solidFill>
                      <a:schemeClr val="tx1">
                        <a:lumMod val="75000"/>
                        <a:lumOff val="25000"/>
                      </a:schemeClr>
                    </a:solidFill>
                    <a:latin typeface="Impact" panose="020B0806030902050204" pitchFamily="34" charset="0"/>
                  </a:rPr>
                  <a:t>04</a:t>
                </a:r>
                <a:endParaRPr lang="zh-CN" altLang="en-US" sz="5625" dirty="0">
                  <a:solidFill>
                    <a:schemeClr val="tx1">
                      <a:lumMod val="75000"/>
                      <a:lumOff val="25000"/>
                    </a:schemeClr>
                  </a:solidFill>
                  <a:latin typeface="Impact" panose="020B0806030902050204" pitchFamily="34" charset="0"/>
                </a:endParaRPr>
              </a:p>
            </p:txBody>
          </p:sp>
        </p:grpSp>
        <p:sp>
          <p:nvSpPr>
            <p:cNvPr id="4" name="文本框 92"/>
            <p:cNvSpPr txBox="1">
              <a:spLocks noChangeArrowheads="1"/>
            </p:cNvSpPr>
            <p:nvPr/>
          </p:nvSpPr>
          <p:spPr bwMode="auto">
            <a:xfrm>
              <a:off x="1275715" y="695329"/>
              <a:ext cx="3062962" cy="610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4000" dirty="0">
                  <a:solidFill>
                    <a:schemeClr val="tx1">
                      <a:lumMod val="75000"/>
                      <a:lumOff val="25000"/>
                    </a:schemeClr>
                  </a:solidFill>
                  <a:latin typeface="造字工房悦黑体验版细体" pitchFamily="50" charset="-122"/>
                  <a:ea typeface="造字工房悦黑体验版细体" pitchFamily="50" charset="-122"/>
                </a:rPr>
                <a:t>添加标题</a:t>
              </a:r>
            </a:p>
          </p:txBody>
        </p:sp>
      </p:grpSp>
      <p:sp>
        <p:nvSpPr>
          <p:cNvPr id="7" name="文本框 9"/>
          <p:cNvSpPr txBox="1"/>
          <p:nvPr/>
        </p:nvSpPr>
        <p:spPr>
          <a:xfrm>
            <a:off x="8345894" y="4067921"/>
            <a:ext cx="1324879" cy="233590"/>
          </a:xfrm>
          <a:prstGeom prst="rect">
            <a:avLst/>
          </a:prstGeom>
          <a:noFill/>
        </p:spPr>
        <p:txBody>
          <a:bodyPr wrap="square" lIns="0" tIns="0" rIns="0" bIns="0" rtlCol="0">
            <a:spAutoFit/>
          </a:bodyPr>
          <a:lstStyle/>
          <a:p>
            <a:pPr>
              <a:lnSpc>
                <a:spcPct val="120000"/>
              </a:lnSpc>
            </a:pPr>
            <a:r>
              <a:rPr lang="zh-CN" altLang="en-US" sz="1265"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265"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文本框 9"/>
          <p:cNvSpPr txBox="1"/>
          <p:nvPr/>
        </p:nvSpPr>
        <p:spPr>
          <a:xfrm>
            <a:off x="9846682" y="4065567"/>
            <a:ext cx="1898230" cy="233590"/>
          </a:xfrm>
          <a:prstGeom prst="rect">
            <a:avLst/>
          </a:prstGeom>
          <a:noFill/>
        </p:spPr>
        <p:txBody>
          <a:bodyPr wrap="square" lIns="0" tIns="0" rIns="0" bIns="0" rtlCol="0">
            <a:spAutoFit/>
          </a:bodyPr>
          <a:lstStyle/>
          <a:p>
            <a:pPr>
              <a:lnSpc>
                <a:spcPct val="120000"/>
              </a:lnSpc>
            </a:pPr>
            <a:r>
              <a:rPr lang="zh-CN" altLang="en-US" sz="1265"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265"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文本框 9"/>
          <p:cNvSpPr txBox="1"/>
          <p:nvPr/>
        </p:nvSpPr>
        <p:spPr>
          <a:xfrm>
            <a:off x="8345894" y="4339300"/>
            <a:ext cx="1324879" cy="233590"/>
          </a:xfrm>
          <a:prstGeom prst="rect">
            <a:avLst/>
          </a:prstGeom>
          <a:noFill/>
        </p:spPr>
        <p:txBody>
          <a:bodyPr wrap="square" lIns="0" tIns="0" rIns="0" bIns="0" rtlCol="0">
            <a:spAutoFit/>
          </a:bodyPr>
          <a:lstStyle/>
          <a:p>
            <a:pPr>
              <a:lnSpc>
                <a:spcPct val="120000"/>
              </a:lnSpc>
            </a:pPr>
            <a:r>
              <a:rPr lang="zh-CN" altLang="en-US" sz="1265"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265"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文本框 9"/>
          <p:cNvSpPr txBox="1"/>
          <p:nvPr/>
        </p:nvSpPr>
        <p:spPr>
          <a:xfrm>
            <a:off x="9846682" y="4338121"/>
            <a:ext cx="1898230" cy="233590"/>
          </a:xfrm>
          <a:prstGeom prst="rect">
            <a:avLst/>
          </a:prstGeom>
          <a:noFill/>
        </p:spPr>
        <p:txBody>
          <a:bodyPr wrap="square" lIns="0" tIns="0" rIns="0" bIns="0" rtlCol="0">
            <a:spAutoFit/>
          </a:bodyPr>
          <a:lstStyle/>
          <a:p>
            <a:pPr>
              <a:lnSpc>
                <a:spcPct val="120000"/>
              </a:lnSpc>
            </a:pPr>
            <a:r>
              <a:rPr lang="zh-CN" altLang="en-US" sz="1265"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265"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20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0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rotWithShape="1">
          <a:blip r:embed="rId3">
            <a:extLst>
              <a:ext uri="{28A0092B-C50C-407E-A947-70E740481C1C}">
                <a14:useLocalDpi xmlns:a14="http://schemas.microsoft.com/office/drawing/2010/main" val="0"/>
              </a:ext>
            </a:extLst>
          </a:blip>
          <a:srcRect l="26631" r="26631"/>
          <a:stretch>
            <a:fillRect/>
          </a:stretch>
        </p:blipFill>
        <p:spPr>
          <a:xfrm>
            <a:off x="7792911" y="0"/>
            <a:ext cx="5065839" cy="7232650"/>
          </a:xfrm>
          <a:prstGeom prst="rect">
            <a:avLst/>
          </a:prstGeom>
        </p:spPr>
      </p:pic>
      <p:sp>
        <p:nvSpPr>
          <p:cNvPr id="4" name="文本框 3"/>
          <p:cNvSpPr txBox="1">
            <a:spLocks noChangeArrowheads="1"/>
          </p:cNvSpPr>
          <p:nvPr/>
        </p:nvSpPr>
        <p:spPr bwMode="auto">
          <a:xfrm>
            <a:off x="7897130" y="2934445"/>
            <a:ext cx="1876399" cy="938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304" tIns="36153" rIns="72304" bIns="3615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5625" dirty="0">
                <a:solidFill>
                  <a:schemeClr val="bg1"/>
                </a:solidFill>
                <a:latin typeface="造字工房悦黑体验版细体" pitchFamily="50" charset="-122"/>
                <a:ea typeface="造字工房悦黑体验版细体" pitchFamily="50" charset="-122"/>
              </a:rPr>
              <a:t>目录</a:t>
            </a:r>
          </a:p>
        </p:txBody>
      </p:sp>
      <p:sp>
        <p:nvSpPr>
          <p:cNvPr id="5" name="文本框 4"/>
          <p:cNvSpPr txBox="1"/>
          <p:nvPr/>
        </p:nvSpPr>
        <p:spPr>
          <a:xfrm>
            <a:off x="7735926" y="3924255"/>
            <a:ext cx="2628427" cy="678691"/>
          </a:xfrm>
          <a:prstGeom prst="rect">
            <a:avLst/>
          </a:prstGeom>
          <a:noFill/>
        </p:spPr>
        <p:txBody>
          <a:bodyPr wrap="square" lIns="72304" tIns="36153" rIns="72304" bIns="36153">
            <a:spAutoFit/>
          </a:bodyPr>
          <a:lstStyle/>
          <a:p>
            <a:pPr>
              <a:defRPr/>
            </a:pPr>
            <a:r>
              <a:rPr lang="en-US" altLang="zh-CN" sz="3935" dirty="0">
                <a:solidFill>
                  <a:schemeClr val="bg1"/>
                </a:solidFill>
                <a:latin typeface="Impact" panose="020B0806030902050204" pitchFamily="34" charset="0"/>
              </a:rPr>
              <a:t>CONTENTS</a:t>
            </a:r>
            <a:endParaRPr lang="zh-CN" altLang="en-US" sz="3935" dirty="0">
              <a:solidFill>
                <a:schemeClr val="bg1"/>
              </a:solidFill>
              <a:latin typeface="Impact" panose="020B0806030902050204" pitchFamily="34" charset="0"/>
            </a:endParaRPr>
          </a:p>
        </p:txBody>
      </p:sp>
      <p:grpSp>
        <p:nvGrpSpPr>
          <p:cNvPr id="6" name="组合 93"/>
          <p:cNvGrpSpPr/>
          <p:nvPr/>
        </p:nvGrpSpPr>
        <p:grpSpPr bwMode="auto">
          <a:xfrm>
            <a:off x="968358" y="2754542"/>
            <a:ext cx="3177116" cy="653018"/>
            <a:chOff x="320318" y="607960"/>
            <a:chExt cx="4018359" cy="826277"/>
          </a:xfrm>
        </p:grpSpPr>
        <p:grpSp>
          <p:nvGrpSpPr>
            <p:cNvPr id="7" name="组合 91"/>
            <p:cNvGrpSpPr/>
            <p:nvPr/>
          </p:nvGrpSpPr>
          <p:grpSpPr bwMode="auto">
            <a:xfrm>
              <a:off x="320318" y="607960"/>
              <a:ext cx="883920" cy="824600"/>
              <a:chOff x="320318" y="607960"/>
              <a:chExt cx="883920" cy="824600"/>
            </a:xfrm>
          </p:grpSpPr>
          <p:sp>
            <p:nvSpPr>
              <p:cNvPr id="9" name="菱形 8"/>
              <p:cNvSpPr/>
              <p:nvPr/>
            </p:nvSpPr>
            <p:spPr>
              <a:xfrm>
                <a:off x="350483" y="607960"/>
                <a:ext cx="823994" cy="8246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微软雅黑" panose="020B0503020204020204" pitchFamily="34" charset="-122"/>
                  <a:ea typeface="微软雅黑" panose="020B0503020204020204" pitchFamily="34" charset="-122"/>
                </a:endParaRPr>
              </a:p>
            </p:txBody>
          </p:sp>
          <p:sp>
            <p:nvSpPr>
              <p:cNvPr id="10" name="文本框 90"/>
              <p:cNvSpPr txBox="1">
                <a:spLocks noChangeArrowheads="1"/>
              </p:cNvSpPr>
              <p:nvPr/>
            </p:nvSpPr>
            <p:spPr bwMode="auto">
              <a:xfrm>
                <a:off x="320318" y="835594"/>
                <a:ext cx="883920" cy="486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solidFill>
                      <a:schemeClr val="bg1"/>
                    </a:solidFill>
                    <a:latin typeface="微软雅黑" panose="020B0503020204020204" pitchFamily="34" charset="-122"/>
                    <a:ea typeface="微软雅黑" panose="020B0503020204020204" pitchFamily="34" charset="-122"/>
                  </a:rPr>
                  <a:t>01</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8" name="文本框 92"/>
            <p:cNvSpPr txBox="1">
              <a:spLocks noChangeArrowheads="1"/>
            </p:cNvSpPr>
            <p:nvPr/>
          </p:nvSpPr>
          <p:spPr bwMode="auto">
            <a:xfrm>
              <a:off x="1275715" y="797914"/>
              <a:ext cx="3062962" cy="63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670" dirty="0">
                  <a:solidFill>
                    <a:schemeClr val="tx1">
                      <a:lumMod val="75000"/>
                      <a:lumOff val="25000"/>
                    </a:schemeClr>
                  </a:solidFill>
                  <a:latin typeface="造字工房悦黑体验版细体" pitchFamily="50" charset="-122"/>
                  <a:ea typeface="造字工房悦黑体验版细体" pitchFamily="50" charset="-122"/>
                </a:rPr>
                <a:t>添加标题</a:t>
              </a:r>
              <a:endParaRPr lang="zh-CN" altLang="en-US" dirty="0">
                <a:solidFill>
                  <a:schemeClr val="tx1">
                    <a:lumMod val="75000"/>
                    <a:lumOff val="25000"/>
                  </a:schemeClr>
                </a:solidFill>
                <a:latin typeface="造字工房悦黑体验版细体" pitchFamily="50" charset="-122"/>
                <a:ea typeface="造字工房悦黑体验版细体" pitchFamily="50" charset="-122"/>
              </a:endParaRPr>
            </a:p>
          </p:txBody>
        </p:sp>
      </p:grpSp>
      <p:grpSp>
        <p:nvGrpSpPr>
          <p:cNvPr id="11" name="组合 99"/>
          <p:cNvGrpSpPr/>
          <p:nvPr/>
        </p:nvGrpSpPr>
        <p:grpSpPr bwMode="auto">
          <a:xfrm>
            <a:off x="968358" y="3636022"/>
            <a:ext cx="3177116" cy="653018"/>
            <a:chOff x="320318" y="607960"/>
            <a:chExt cx="4018359" cy="826277"/>
          </a:xfrm>
        </p:grpSpPr>
        <p:grpSp>
          <p:nvGrpSpPr>
            <p:cNvPr id="12" name="组合 100"/>
            <p:cNvGrpSpPr/>
            <p:nvPr/>
          </p:nvGrpSpPr>
          <p:grpSpPr bwMode="auto">
            <a:xfrm>
              <a:off x="320318" y="607960"/>
              <a:ext cx="883920" cy="824600"/>
              <a:chOff x="320318" y="607960"/>
              <a:chExt cx="883920" cy="824600"/>
            </a:xfrm>
          </p:grpSpPr>
          <p:sp>
            <p:nvSpPr>
              <p:cNvPr id="14" name="菱形 13"/>
              <p:cNvSpPr/>
              <p:nvPr/>
            </p:nvSpPr>
            <p:spPr>
              <a:xfrm>
                <a:off x="350483" y="607960"/>
                <a:ext cx="823994" cy="8246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微软雅黑" panose="020B0503020204020204" pitchFamily="34" charset="-122"/>
                  <a:ea typeface="微软雅黑" panose="020B0503020204020204" pitchFamily="34" charset="-122"/>
                </a:endParaRPr>
              </a:p>
            </p:txBody>
          </p:sp>
          <p:sp>
            <p:nvSpPr>
              <p:cNvPr id="15" name="文本框 103"/>
              <p:cNvSpPr txBox="1">
                <a:spLocks noChangeArrowheads="1"/>
              </p:cNvSpPr>
              <p:nvPr/>
            </p:nvSpPr>
            <p:spPr bwMode="auto">
              <a:xfrm>
                <a:off x="320318" y="835594"/>
                <a:ext cx="883920" cy="486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a:solidFill>
                      <a:schemeClr val="bg1"/>
                    </a:solidFill>
                    <a:latin typeface="微软雅黑" panose="020B0503020204020204" pitchFamily="34" charset="-122"/>
                    <a:ea typeface="微软雅黑" panose="020B0503020204020204" pitchFamily="34" charset="-122"/>
                  </a:rPr>
                  <a:t>02</a:t>
                </a:r>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13" name="文本框 101"/>
            <p:cNvSpPr txBox="1">
              <a:spLocks noChangeArrowheads="1"/>
            </p:cNvSpPr>
            <p:nvPr/>
          </p:nvSpPr>
          <p:spPr bwMode="auto">
            <a:xfrm>
              <a:off x="1275715" y="797914"/>
              <a:ext cx="3062962" cy="63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670" dirty="0">
                  <a:solidFill>
                    <a:schemeClr val="tx1">
                      <a:lumMod val="75000"/>
                      <a:lumOff val="25000"/>
                    </a:schemeClr>
                  </a:solidFill>
                  <a:latin typeface="造字工房悦黑体验版细体" pitchFamily="50" charset="-122"/>
                  <a:ea typeface="造字工房悦黑体验版细体" pitchFamily="50" charset="-122"/>
                </a:rPr>
                <a:t>添加标题</a:t>
              </a:r>
              <a:endParaRPr lang="zh-CN" altLang="en-US" sz="2800" dirty="0">
                <a:solidFill>
                  <a:schemeClr val="tx1">
                    <a:lumMod val="75000"/>
                    <a:lumOff val="25000"/>
                  </a:schemeClr>
                </a:solidFill>
                <a:latin typeface="造字工房悦黑体验版细体" pitchFamily="50" charset="-122"/>
                <a:ea typeface="造字工房悦黑体验版细体" pitchFamily="50" charset="-122"/>
              </a:endParaRPr>
            </a:p>
          </p:txBody>
        </p:sp>
      </p:grpSp>
      <p:grpSp>
        <p:nvGrpSpPr>
          <p:cNvPr id="16" name="组合 109"/>
          <p:cNvGrpSpPr/>
          <p:nvPr/>
        </p:nvGrpSpPr>
        <p:grpSpPr bwMode="auto">
          <a:xfrm>
            <a:off x="4248135" y="2754542"/>
            <a:ext cx="3177116" cy="653018"/>
            <a:chOff x="320318" y="607960"/>
            <a:chExt cx="4018359" cy="826277"/>
          </a:xfrm>
        </p:grpSpPr>
        <p:grpSp>
          <p:nvGrpSpPr>
            <p:cNvPr id="17" name="组合 110"/>
            <p:cNvGrpSpPr/>
            <p:nvPr/>
          </p:nvGrpSpPr>
          <p:grpSpPr bwMode="auto">
            <a:xfrm>
              <a:off x="320318" y="607960"/>
              <a:ext cx="883920" cy="824600"/>
              <a:chOff x="320318" y="607960"/>
              <a:chExt cx="883920" cy="824600"/>
            </a:xfrm>
          </p:grpSpPr>
          <p:sp>
            <p:nvSpPr>
              <p:cNvPr id="19" name="菱形 18"/>
              <p:cNvSpPr/>
              <p:nvPr/>
            </p:nvSpPr>
            <p:spPr>
              <a:xfrm>
                <a:off x="350483" y="607960"/>
                <a:ext cx="823994" cy="8246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微软雅黑" panose="020B0503020204020204" pitchFamily="34" charset="-122"/>
                  <a:ea typeface="微软雅黑" panose="020B0503020204020204" pitchFamily="34" charset="-122"/>
                </a:endParaRPr>
              </a:p>
            </p:txBody>
          </p:sp>
          <p:sp>
            <p:nvSpPr>
              <p:cNvPr id="20" name="文本框 113"/>
              <p:cNvSpPr txBox="1">
                <a:spLocks noChangeArrowheads="1"/>
              </p:cNvSpPr>
              <p:nvPr/>
            </p:nvSpPr>
            <p:spPr bwMode="auto">
              <a:xfrm>
                <a:off x="320318" y="835594"/>
                <a:ext cx="883920" cy="486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a:solidFill>
                      <a:schemeClr val="bg1"/>
                    </a:solidFill>
                    <a:latin typeface="微软雅黑" panose="020B0503020204020204" pitchFamily="34" charset="-122"/>
                    <a:ea typeface="微软雅黑" panose="020B0503020204020204" pitchFamily="34" charset="-122"/>
                  </a:rPr>
                  <a:t>03</a:t>
                </a:r>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18" name="文本框 111"/>
            <p:cNvSpPr txBox="1">
              <a:spLocks noChangeArrowheads="1"/>
            </p:cNvSpPr>
            <p:nvPr/>
          </p:nvSpPr>
          <p:spPr bwMode="auto">
            <a:xfrm>
              <a:off x="1275715" y="797914"/>
              <a:ext cx="3062962" cy="63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670" dirty="0">
                  <a:solidFill>
                    <a:schemeClr val="tx1">
                      <a:lumMod val="75000"/>
                      <a:lumOff val="25000"/>
                    </a:schemeClr>
                  </a:solidFill>
                  <a:latin typeface="造字工房悦黑体验版细体" pitchFamily="50" charset="-122"/>
                  <a:ea typeface="造字工房悦黑体验版细体" pitchFamily="50" charset="-122"/>
                </a:rPr>
                <a:t>添加标题</a:t>
              </a:r>
              <a:endParaRPr lang="zh-CN" altLang="en-US" sz="2800" dirty="0">
                <a:solidFill>
                  <a:schemeClr val="tx1">
                    <a:lumMod val="75000"/>
                    <a:lumOff val="25000"/>
                  </a:schemeClr>
                </a:solidFill>
                <a:latin typeface="造字工房悦黑体验版细体" pitchFamily="50" charset="-122"/>
                <a:ea typeface="造字工房悦黑体验版细体" pitchFamily="50" charset="-122"/>
              </a:endParaRPr>
            </a:p>
          </p:txBody>
        </p:sp>
      </p:grpSp>
      <p:grpSp>
        <p:nvGrpSpPr>
          <p:cNvPr id="21" name="组合 119"/>
          <p:cNvGrpSpPr/>
          <p:nvPr/>
        </p:nvGrpSpPr>
        <p:grpSpPr bwMode="auto">
          <a:xfrm>
            <a:off x="4248135" y="3636021"/>
            <a:ext cx="3729977" cy="653018"/>
            <a:chOff x="320318" y="607960"/>
            <a:chExt cx="4717606" cy="826278"/>
          </a:xfrm>
        </p:grpSpPr>
        <p:grpSp>
          <p:nvGrpSpPr>
            <p:cNvPr id="22" name="组合 120"/>
            <p:cNvGrpSpPr/>
            <p:nvPr/>
          </p:nvGrpSpPr>
          <p:grpSpPr bwMode="auto">
            <a:xfrm>
              <a:off x="320318" y="607960"/>
              <a:ext cx="883920" cy="824600"/>
              <a:chOff x="320318" y="607960"/>
              <a:chExt cx="883920" cy="824600"/>
            </a:xfrm>
          </p:grpSpPr>
          <p:sp>
            <p:nvSpPr>
              <p:cNvPr id="24" name="菱形 23"/>
              <p:cNvSpPr/>
              <p:nvPr/>
            </p:nvSpPr>
            <p:spPr>
              <a:xfrm>
                <a:off x="350483" y="607960"/>
                <a:ext cx="823994" cy="8246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微软雅黑" panose="020B0503020204020204" pitchFamily="34" charset="-122"/>
                  <a:ea typeface="微软雅黑" panose="020B0503020204020204" pitchFamily="34" charset="-122"/>
                </a:endParaRPr>
              </a:p>
            </p:txBody>
          </p:sp>
          <p:sp>
            <p:nvSpPr>
              <p:cNvPr id="25" name="文本框 123"/>
              <p:cNvSpPr txBox="1">
                <a:spLocks noChangeArrowheads="1"/>
              </p:cNvSpPr>
              <p:nvPr/>
            </p:nvSpPr>
            <p:spPr bwMode="auto">
              <a:xfrm>
                <a:off x="320318" y="835594"/>
                <a:ext cx="883920" cy="486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a:solidFill>
                      <a:schemeClr val="bg1"/>
                    </a:solidFill>
                    <a:latin typeface="微软雅黑" panose="020B0503020204020204" pitchFamily="34" charset="-122"/>
                    <a:ea typeface="微软雅黑" panose="020B0503020204020204" pitchFamily="34" charset="-122"/>
                  </a:rPr>
                  <a:t>04</a:t>
                </a:r>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23" name="文本框 121"/>
            <p:cNvSpPr txBox="1">
              <a:spLocks noChangeArrowheads="1"/>
            </p:cNvSpPr>
            <p:nvPr/>
          </p:nvSpPr>
          <p:spPr bwMode="auto">
            <a:xfrm>
              <a:off x="1275715" y="797914"/>
              <a:ext cx="3762209" cy="636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670" dirty="0">
                  <a:solidFill>
                    <a:schemeClr val="tx1">
                      <a:lumMod val="75000"/>
                      <a:lumOff val="25000"/>
                    </a:schemeClr>
                  </a:solidFill>
                  <a:latin typeface="造字工房悦黑体验版细体" pitchFamily="50" charset="-122"/>
                  <a:ea typeface="造字工房悦黑体验版细体" pitchFamily="50" charset="-122"/>
                </a:rPr>
                <a:t>添加标题</a:t>
              </a:r>
              <a:endParaRPr lang="zh-CN" altLang="en-US" sz="2800" dirty="0">
                <a:solidFill>
                  <a:schemeClr val="tx1">
                    <a:lumMod val="75000"/>
                    <a:lumOff val="25000"/>
                  </a:schemeClr>
                </a:solidFill>
                <a:latin typeface="造字工房悦黑体验版细体" pitchFamily="50" charset="-122"/>
                <a:ea typeface="造字工房悦黑体验版细体" pitchFamily="50"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
                                  </p:iterate>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iterate type="lt">
                                    <p:tmPct val="10000"/>
                                  </p:iterate>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850"/>
                            </p:stCondLst>
                            <p:childTnLst>
                              <p:par>
                                <p:cTn id="20" presetID="12" presetClass="entr" presetSubtype="4"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p:tgtEl>
                                          <p:spTgt spid="6"/>
                                        </p:tgtEl>
                                        <p:attrNameLst>
                                          <p:attrName>ppt_y</p:attrName>
                                        </p:attrNameLst>
                                      </p:cBhvr>
                                      <p:tavLst>
                                        <p:tav tm="0">
                                          <p:val>
                                            <p:strVal val="#ppt_y+#ppt_h*1.125000"/>
                                          </p:val>
                                        </p:tav>
                                        <p:tav tm="100000">
                                          <p:val>
                                            <p:strVal val="#ppt_y"/>
                                          </p:val>
                                        </p:tav>
                                      </p:tavLst>
                                    </p:anim>
                                    <p:animEffect transition="in" filter="wipe(up)">
                                      <p:cBhvr>
                                        <p:cTn id="23" dur="500"/>
                                        <p:tgtEl>
                                          <p:spTgt spid="6"/>
                                        </p:tgtEl>
                                      </p:cBhvr>
                                    </p:animEffect>
                                  </p:childTnLst>
                                </p:cTn>
                              </p:par>
                            </p:childTnLst>
                          </p:cTn>
                        </p:par>
                        <p:par>
                          <p:cTn id="24" fill="hold">
                            <p:stCondLst>
                              <p:cond delay="1350"/>
                            </p:stCondLst>
                            <p:childTnLst>
                              <p:par>
                                <p:cTn id="25" presetID="12" presetClass="entr" presetSubtype="4"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p:tgtEl>
                                          <p:spTgt spid="11"/>
                                        </p:tgtEl>
                                        <p:attrNameLst>
                                          <p:attrName>ppt_y</p:attrName>
                                        </p:attrNameLst>
                                      </p:cBhvr>
                                      <p:tavLst>
                                        <p:tav tm="0">
                                          <p:val>
                                            <p:strVal val="#ppt_y+#ppt_h*1.125000"/>
                                          </p:val>
                                        </p:tav>
                                        <p:tav tm="100000">
                                          <p:val>
                                            <p:strVal val="#ppt_y"/>
                                          </p:val>
                                        </p:tav>
                                      </p:tavLst>
                                    </p:anim>
                                    <p:animEffect transition="in" filter="wipe(up)">
                                      <p:cBhvr>
                                        <p:cTn id="28" dur="500"/>
                                        <p:tgtEl>
                                          <p:spTgt spid="11"/>
                                        </p:tgtEl>
                                      </p:cBhvr>
                                    </p:animEffect>
                                  </p:childTnLst>
                                </p:cTn>
                              </p:par>
                            </p:childTnLst>
                          </p:cTn>
                        </p:par>
                        <p:par>
                          <p:cTn id="29" fill="hold">
                            <p:stCondLst>
                              <p:cond delay="1850"/>
                            </p:stCondLst>
                            <p:childTnLst>
                              <p:par>
                                <p:cTn id="30" presetID="12" presetClass="entr" presetSubtype="4"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p:tgtEl>
                                          <p:spTgt spid="16"/>
                                        </p:tgtEl>
                                        <p:attrNameLst>
                                          <p:attrName>ppt_y</p:attrName>
                                        </p:attrNameLst>
                                      </p:cBhvr>
                                      <p:tavLst>
                                        <p:tav tm="0">
                                          <p:val>
                                            <p:strVal val="#ppt_y+#ppt_h*1.125000"/>
                                          </p:val>
                                        </p:tav>
                                        <p:tav tm="100000">
                                          <p:val>
                                            <p:strVal val="#ppt_y"/>
                                          </p:val>
                                        </p:tav>
                                      </p:tavLst>
                                    </p:anim>
                                    <p:animEffect transition="in" filter="wipe(up)">
                                      <p:cBhvr>
                                        <p:cTn id="33" dur="500"/>
                                        <p:tgtEl>
                                          <p:spTgt spid="16"/>
                                        </p:tgtEl>
                                      </p:cBhvr>
                                    </p:animEffect>
                                  </p:childTnLst>
                                </p:cTn>
                              </p:par>
                            </p:childTnLst>
                          </p:cTn>
                        </p:par>
                        <p:par>
                          <p:cTn id="34" fill="hold">
                            <p:stCondLst>
                              <p:cond delay="2350"/>
                            </p:stCondLst>
                            <p:childTnLst>
                              <p:par>
                                <p:cTn id="35" presetID="12" presetClass="entr" presetSubtype="4"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p:tgtEl>
                                          <p:spTgt spid="21"/>
                                        </p:tgtEl>
                                        <p:attrNameLst>
                                          <p:attrName>ppt_y</p:attrName>
                                        </p:attrNameLst>
                                      </p:cBhvr>
                                      <p:tavLst>
                                        <p:tav tm="0">
                                          <p:val>
                                            <p:strVal val="#ppt_y+#ppt_h*1.125000"/>
                                          </p:val>
                                        </p:tav>
                                        <p:tav tm="100000">
                                          <p:val>
                                            <p:strVal val="#ppt_y"/>
                                          </p:val>
                                        </p:tav>
                                      </p:tavLst>
                                    </p:anim>
                                    <p:animEffect transition="in" filter="wipe(up)">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淘宝店chenying0907 6"/>
          <p:cNvSpPr/>
          <p:nvPr/>
        </p:nvSpPr>
        <p:spPr bwMode="auto">
          <a:xfrm>
            <a:off x="1580344" y="3791412"/>
            <a:ext cx="1315859" cy="887526"/>
          </a:xfrm>
          <a:custGeom>
            <a:avLst/>
            <a:gdLst>
              <a:gd name="T0" fmla="*/ 445 w 657"/>
              <a:gd name="T1" fmla="*/ 443 h 443"/>
              <a:gd name="T2" fmla="*/ 0 w 657"/>
              <a:gd name="T3" fmla="*/ 443 h 443"/>
              <a:gd name="T4" fmla="*/ 211 w 657"/>
              <a:gd name="T5" fmla="*/ 220 h 443"/>
              <a:gd name="T6" fmla="*/ 0 w 657"/>
              <a:gd name="T7" fmla="*/ 0 h 443"/>
              <a:gd name="T8" fmla="*/ 445 w 657"/>
              <a:gd name="T9" fmla="*/ 0 h 443"/>
              <a:gd name="T10" fmla="*/ 657 w 657"/>
              <a:gd name="T11" fmla="*/ 220 h 443"/>
              <a:gd name="T12" fmla="*/ 445 w 657"/>
              <a:gd name="T13" fmla="*/ 443 h 443"/>
            </a:gdLst>
            <a:ahLst/>
            <a:cxnLst>
              <a:cxn ang="0">
                <a:pos x="T0" y="T1"/>
              </a:cxn>
              <a:cxn ang="0">
                <a:pos x="T2" y="T3"/>
              </a:cxn>
              <a:cxn ang="0">
                <a:pos x="T4" y="T5"/>
              </a:cxn>
              <a:cxn ang="0">
                <a:pos x="T6" y="T7"/>
              </a:cxn>
              <a:cxn ang="0">
                <a:pos x="T8" y="T9"/>
              </a:cxn>
              <a:cxn ang="0">
                <a:pos x="T10" y="T11"/>
              </a:cxn>
              <a:cxn ang="0">
                <a:pos x="T12" y="T13"/>
              </a:cxn>
            </a:cxnLst>
            <a:rect l="0" t="0" r="r" b="b"/>
            <a:pathLst>
              <a:path w="657" h="443">
                <a:moveTo>
                  <a:pt x="445" y="443"/>
                </a:moveTo>
                <a:lnTo>
                  <a:pt x="0" y="443"/>
                </a:lnTo>
                <a:lnTo>
                  <a:pt x="211" y="220"/>
                </a:lnTo>
                <a:lnTo>
                  <a:pt x="0" y="0"/>
                </a:lnTo>
                <a:lnTo>
                  <a:pt x="445" y="0"/>
                </a:lnTo>
                <a:lnTo>
                  <a:pt x="657" y="220"/>
                </a:lnTo>
                <a:lnTo>
                  <a:pt x="445" y="443"/>
                </a:lnTo>
                <a:close/>
              </a:path>
            </a:pathLst>
          </a:custGeom>
          <a:solidFill>
            <a:schemeClr val="accent1"/>
          </a:solidFill>
          <a:ln>
            <a:noFill/>
          </a:ln>
        </p:spPr>
        <p:txBody>
          <a:bodyPr vert="horz" wrap="square" lIns="128540" tIns="64270" rIns="128540" bIns="64270" numCol="1" anchor="ctr" anchorCtr="0" compatLnSpc="1"/>
          <a:lstStyle/>
          <a:p>
            <a:pPr algn="ctr"/>
            <a:endParaRPr lang="zh-CN" altLang="en-US" sz="140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淘宝店chenying0907 7"/>
          <p:cNvSpPr/>
          <p:nvPr/>
        </p:nvSpPr>
        <p:spPr bwMode="auto">
          <a:xfrm>
            <a:off x="2199222" y="3791413"/>
            <a:ext cx="839186" cy="1324277"/>
          </a:xfrm>
          <a:custGeom>
            <a:avLst/>
            <a:gdLst>
              <a:gd name="T0" fmla="*/ 205 w 419"/>
              <a:gd name="T1" fmla="*/ 0 h 661"/>
              <a:gd name="T2" fmla="*/ 419 w 419"/>
              <a:gd name="T3" fmla="*/ 220 h 661"/>
              <a:gd name="T4" fmla="*/ 0 w 419"/>
              <a:gd name="T5" fmla="*/ 661 h 661"/>
            </a:gdLst>
            <a:ahLst/>
            <a:cxnLst>
              <a:cxn ang="0">
                <a:pos x="T0" y="T1"/>
              </a:cxn>
              <a:cxn ang="0">
                <a:pos x="T2" y="T3"/>
              </a:cxn>
              <a:cxn ang="0">
                <a:pos x="T4" y="T5"/>
              </a:cxn>
            </a:cxnLst>
            <a:rect l="0" t="0" r="r" b="b"/>
            <a:pathLst>
              <a:path w="419" h="661">
                <a:moveTo>
                  <a:pt x="205" y="0"/>
                </a:moveTo>
                <a:lnTo>
                  <a:pt x="419" y="220"/>
                </a:lnTo>
                <a:lnTo>
                  <a:pt x="0" y="661"/>
                </a:lnTo>
              </a:path>
            </a:pathLst>
          </a:cu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solidFill>
                  <a:srgbClr val="FFFFFF"/>
                </a:solidFill>
              </a14:hiddenFill>
            </a:ext>
          </a:extLst>
        </p:spPr>
        <p:txBody>
          <a:bodyPr vert="horz" wrap="square" lIns="128540" tIns="64270" rIns="128540" bIns="64270" numCol="1" anchor="t" anchorCtr="0" compatLnSpc="1"/>
          <a:lstStyle/>
          <a:p>
            <a:endParaRPr lang="zh-CN" altLang="en-US" sz="2530">
              <a:latin typeface="Arial" panose="020B0604020202020204" pitchFamily="34" charset="0"/>
              <a:ea typeface="微软雅黑" panose="020B0503020204020204" pitchFamily="34" charset="-122"/>
              <a:sym typeface="Arial" panose="020B0604020202020204" pitchFamily="34" charset="0"/>
            </a:endParaRPr>
          </a:p>
        </p:txBody>
      </p:sp>
      <p:sp>
        <p:nvSpPr>
          <p:cNvPr id="8" name="淘宝店chenying0907 8"/>
          <p:cNvSpPr/>
          <p:nvPr/>
        </p:nvSpPr>
        <p:spPr bwMode="auto">
          <a:xfrm>
            <a:off x="3713358" y="3791412"/>
            <a:ext cx="1315859" cy="887526"/>
          </a:xfrm>
          <a:custGeom>
            <a:avLst/>
            <a:gdLst>
              <a:gd name="T0" fmla="*/ 445 w 657"/>
              <a:gd name="T1" fmla="*/ 0 h 443"/>
              <a:gd name="T2" fmla="*/ 0 w 657"/>
              <a:gd name="T3" fmla="*/ 0 h 443"/>
              <a:gd name="T4" fmla="*/ 212 w 657"/>
              <a:gd name="T5" fmla="*/ 220 h 443"/>
              <a:gd name="T6" fmla="*/ 0 w 657"/>
              <a:gd name="T7" fmla="*/ 443 h 443"/>
              <a:gd name="T8" fmla="*/ 445 w 657"/>
              <a:gd name="T9" fmla="*/ 443 h 443"/>
              <a:gd name="T10" fmla="*/ 657 w 657"/>
              <a:gd name="T11" fmla="*/ 220 h 443"/>
              <a:gd name="T12" fmla="*/ 445 w 657"/>
              <a:gd name="T13" fmla="*/ 0 h 443"/>
            </a:gdLst>
            <a:ahLst/>
            <a:cxnLst>
              <a:cxn ang="0">
                <a:pos x="T0" y="T1"/>
              </a:cxn>
              <a:cxn ang="0">
                <a:pos x="T2" y="T3"/>
              </a:cxn>
              <a:cxn ang="0">
                <a:pos x="T4" y="T5"/>
              </a:cxn>
              <a:cxn ang="0">
                <a:pos x="T6" y="T7"/>
              </a:cxn>
              <a:cxn ang="0">
                <a:pos x="T8" y="T9"/>
              </a:cxn>
              <a:cxn ang="0">
                <a:pos x="T10" y="T11"/>
              </a:cxn>
              <a:cxn ang="0">
                <a:pos x="T12" y="T13"/>
              </a:cxn>
            </a:cxnLst>
            <a:rect l="0" t="0" r="r" b="b"/>
            <a:pathLst>
              <a:path w="657" h="443">
                <a:moveTo>
                  <a:pt x="445" y="0"/>
                </a:moveTo>
                <a:lnTo>
                  <a:pt x="0" y="0"/>
                </a:lnTo>
                <a:lnTo>
                  <a:pt x="212" y="220"/>
                </a:lnTo>
                <a:lnTo>
                  <a:pt x="0" y="443"/>
                </a:lnTo>
                <a:lnTo>
                  <a:pt x="445" y="443"/>
                </a:lnTo>
                <a:lnTo>
                  <a:pt x="657" y="220"/>
                </a:lnTo>
                <a:lnTo>
                  <a:pt x="445" y="0"/>
                </a:lnTo>
                <a:close/>
              </a:path>
            </a:pathLst>
          </a:custGeom>
          <a:solidFill>
            <a:schemeClr val="accent2"/>
          </a:solidFill>
          <a:ln>
            <a:noFill/>
          </a:ln>
        </p:spPr>
        <p:txBody>
          <a:bodyPr vert="horz" wrap="square" lIns="128540" tIns="64270" rIns="128540" bIns="64270" numCol="1" anchor="ctr" anchorCtr="0" compatLnSpc="1"/>
          <a:lstStyle/>
          <a:p>
            <a:pPr algn="ctr"/>
            <a:endParaRPr lang="zh-CN" altLang="en-US" sz="140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淘宝店chenying0907 9"/>
          <p:cNvSpPr/>
          <p:nvPr/>
        </p:nvSpPr>
        <p:spPr bwMode="auto">
          <a:xfrm>
            <a:off x="4332232" y="3354660"/>
            <a:ext cx="839186" cy="1324277"/>
          </a:xfrm>
          <a:custGeom>
            <a:avLst/>
            <a:gdLst>
              <a:gd name="T0" fmla="*/ 205 w 419"/>
              <a:gd name="T1" fmla="*/ 661 h 661"/>
              <a:gd name="T2" fmla="*/ 419 w 419"/>
              <a:gd name="T3" fmla="*/ 438 h 661"/>
              <a:gd name="T4" fmla="*/ 0 w 419"/>
              <a:gd name="T5" fmla="*/ 0 h 661"/>
            </a:gdLst>
            <a:ahLst/>
            <a:cxnLst>
              <a:cxn ang="0">
                <a:pos x="T0" y="T1"/>
              </a:cxn>
              <a:cxn ang="0">
                <a:pos x="T2" y="T3"/>
              </a:cxn>
              <a:cxn ang="0">
                <a:pos x="T4" y="T5"/>
              </a:cxn>
            </a:cxnLst>
            <a:rect l="0" t="0" r="r" b="b"/>
            <a:pathLst>
              <a:path w="419" h="661">
                <a:moveTo>
                  <a:pt x="205" y="661"/>
                </a:moveTo>
                <a:lnTo>
                  <a:pt x="419" y="438"/>
                </a:lnTo>
                <a:lnTo>
                  <a:pt x="0" y="0"/>
                </a:lnTo>
              </a:path>
            </a:pathLst>
          </a:cu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solidFill>
                  <a:srgbClr val="FFFFFF"/>
                </a:solidFill>
              </a14:hiddenFill>
            </a:ext>
          </a:extLst>
        </p:spPr>
        <p:txBody>
          <a:bodyPr vert="horz" wrap="square" lIns="128540" tIns="64270" rIns="128540" bIns="64270" numCol="1" anchor="t" anchorCtr="0" compatLnSpc="1"/>
          <a:lstStyle/>
          <a:p>
            <a:endParaRPr lang="zh-CN" altLang="en-US" sz="2530">
              <a:latin typeface="Arial" panose="020B0604020202020204" pitchFamily="34" charset="0"/>
              <a:ea typeface="微软雅黑" panose="020B0503020204020204" pitchFamily="34" charset="-122"/>
              <a:sym typeface="Arial" panose="020B0604020202020204" pitchFamily="34" charset="0"/>
            </a:endParaRPr>
          </a:p>
        </p:txBody>
      </p:sp>
      <p:sp>
        <p:nvSpPr>
          <p:cNvPr id="10" name="淘宝店chenying0907 10"/>
          <p:cNvSpPr/>
          <p:nvPr/>
        </p:nvSpPr>
        <p:spPr bwMode="auto">
          <a:xfrm>
            <a:off x="5854379" y="3791412"/>
            <a:ext cx="1315859" cy="887526"/>
          </a:xfrm>
          <a:custGeom>
            <a:avLst/>
            <a:gdLst>
              <a:gd name="T0" fmla="*/ 446 w 657"/>
              <a:gd name="T1" fmla="*/ 443 h 443"/>
              <a:gd name="T2" fmla="*/ 0 w 657"/>
              <a:gd name="T3" fmla="*/ 443 h 443"/>
              <a:gd name="T4" fmla="*/ 212 w 657"/>
              <a:gd name="T5" fmla="*/ 220 h 443"/>
              <a:gd name="T6" fmla="*/ 0 w 657"/>
              <a:gd name="T7" fmla="*/ 0 h 443"/>
              <a:gd name="T8" fmla="*/ 446 w 657"/>
              <a:gd name="T9" fmla="*/ 0 h 443"/>
              <a:gd name="T10" fmla="*/ 657 w 657"/>
              <a:gd name="T11" fmla="*/ 220 h 443"/>
              <a:gd name="T12" fmla="*/ 446 w 657"/>
              <a:gd name="T13" fmla="*/ 443 h 443"/>
            </a:gdLst>
            <a:ahLst/>
            <a:cxnLst>
              <a:cxn ang="0">
                <a:pos x="T0" y="T1"/>
              </a:cxn>
              <a:cxn ang="0">
                <a:pos x="T2" y="T3"/>
              </a:cxn>
              <a:cxn ang="0">
                <a:pos x="T4" y="T5"/>
              </a:cxn>
              <a:cxn ang="0">
                <a:pos x="T6" y="T7"/>
              </a:cxn>
              <a:cxn ang="0">
                <a:pos x="T8" y="T9"/>
              </a:cxn>
              <a:cxn ang="0">
                <a:pos x="T10" y="T11"/>
              </a:cxn>
              <a:cxn ang="0">
                <a:pos x="T12" y="T13"/>
              </a:cxn>
            </a:cxnLst>
            <a:rect l="0" t="0" r="r" b="b"/>
            <a:pathLst>
              <a:path w="657" h="443">
                <a:moveTo>
                  <a:pt x="446" y="443"/>
                </a:moveTo>
                <a:lnTo>
                  <a:pt x="0" y="443"/>
                </a:lnTo>
                <a:lnTo>
                  <a:pt x="212" y="220"/>
                </a:lnTo>
                <a:lnTo>
                  <a:pt x="0" y="0"/>
                </a:lnTo>
                <a:lnTo>
                  <a:pt x="446" y="0"/>
                </a:lnTo>
                <a:lnTo>
                  <a:pt x="657" y="220"/>
                </a:lnTo>
                <a:lnTo>
                  <a:pt x="446" y="443"/>
                </a:lnTo>
                <a:close/>
              </a:path>
            </a:pathLst>
          </a:custGeom>
          <a:solidFill>
            <a:schemeClr val="accent3"/>
          </a:solidFill>
          <a:ln>
            <a:noFill/>
          </a:ln>
        </p:spPr>
        <p:txBody>
          <a:bodyPr vert="horz" wrap="square" lIns="128540" tIns="64270" rIns="128540" bIns="64270" numCol="1" anchor="ctr" anchorCtr="0" compatLnSpc="1"/>
          <a:lstStyle/>
          <a:p>
            <a:pPr algn="ctr"/>
            <a:endParaRPr lang="zh-CN" altLang="en-US" sz="140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淘宝店chenying0907 11"/>
          <p:cNvSpPr/>
          <p:nvPr/>
        </p:nvSpPr>
        <p:spPr bwMode="auto">
          <a:xfrm>
            <a:off x="6473256" y="3791413"/>
            <a:ext cx="841188" cy="1324277"/>
          </a:xfrm>
          <a:custGeom>
            <a:avLst/>
            <a:gdLst>
              <a:gd name="T0" fmla="*/ 206 w 420"/>
              <a:gd name="T1" fmla="*/ 0 h 661"/>
              <a:gd name="T2" fmla="*/ 420 w 420"/>
              <a:gd name="T3" fmla="*/ 220 h 661"/>
              <a:gd name="T4" fmla="*/ 0 w 420"/>
              <a:gd name="T5" fmla="*/ 661 h 661"/>
            </a:gdLst>
            <a:ahLst/>
            <a:cxnLst>
              <a:cxn ang="0">
                <a:pos x="T0" y="T1"/>
              </a:cxn>
              <a:cxn ang="0">
                <a:pos x="T2" y="T3"/>
              </a:cxn>
              <a:cxn ang="0">
                <a:pos x="T4" y="T5"/>
              </a:cxn>
            </a:cxnLst>
            <a:rect l="0" t="0" r="r" b="b"/>
            <a:pathLst>
              <a:path w="420" h="661">
                <a:moveTo>
                  <a:pt x="206" y="0"/>
                </a:moveTo>
                <a:lnTo>
                  <a:pt x="420" y="220"/>
                </a:lnTo>
                <a:lnTo>
                  <a:pt x="0" y="661"/>
                </a:lnTo>
              </a:path>
            </a:pathLst>
          </a:cu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solidFill>
                  <a:srgbClr val="FFFFFF"/>
                </a:solidFill>
              </a14:hiddenFill>
            </a:ext>
          </a:extLst>
        </p:spPr>
        <p:txBody>
          <a:bodyPr vert="horz" wrap="square" lIns="128540" tIns="64270" rIns="128540" bIns="64270" numCol="1" anchor="t" anchorCtr="0" compatLnSpc="1"/>
          <a:lstStyle/>
          <a:p>
            <a:endParaRPr lang="zh-CN" altLang="en-US" sz="2530">
              <a:latin typeface="Arial" panose="020B0604020202020204" pitchFamily="34" charset="0"/>
              <a:ea typeface="微软雅黑" panose="020B0503020204020204" pitchFamily="34" charset="-122"/>
              <a:sym typeface="Arial" panose="020B0604020202020204" pitchFamily="34" charset="0"/>
            </a:endParaRPr>
          </a:p>
        </p:txBody>
      </p:sp>
      <p:sp>
        <p:nvSpPr>
          <p:cNvPr id="12" name="淘宝店chenying0907 12"/>
          <p:cNvSpPr/>
          <p:nvPr/>
        </p:nvSpPr>
        <p:spPr bwMode="auto">
          <a:xfrm>
            <a:off x="10138432" y="3791412"/>
            <a:ext cx="1315859" cy="887526"/>
          </a:xfrm>
          <a:custGeom>
            <a:avLst/>
            <a:gdLst>
              <a:gd name="T0" fmla="*/ 446 w 657"/>
              <a:gd name="T1" fmla="*/ 443 h 443"/>
              <a:gd name="T2" fmla="*/ 0 w 657"/>
              <a:gd name="T3" fmla="*/ 443 h 443"/>
              <a:gd name="T4" fmla="*/ 212 w 657"/>
              <a:gd name="T5" fmla="*/ 220 h 443"/>
              <a:gd name="T6" fmla="*/ 0 w 657"/>
              <a:gd name="T7" fmla="*/ 0 h 443"/>
              <a:gd name="T8" fmla="*/ 446 w 657"/>
              <a:gd name="T9" fmla="*/ 0 h 443"/>
              <a:gd name="T10" fmla="*/ 657 w 657"/>
              <a:gd name="T11" fmla="*/ 220 h 443"/>
              <a:gd name="T12" fmla="*/ 446 w 657"/>
              <a:gd name="T13" fmla="*/ 443 h 443"/>
            </a:gdLst>
            <a:ahLst/>
            <a:cxnLst>
              <a:cxn ang="0">
                <a:pos x="T0" y="T1"/>
              </a:cxn>
              <a:cxn ang="0">
                <a:pos x="T2" y="T3"/>
              </a:cxn>
              <a:cxn ang="0">
                <a:pos x="T4" y="T5"/>
              </a:cxn>
              <a:cxn ang="0">
                <a:pos x="T6" y="T7"/>
              </a:cxn>
              <a:cxn ang="0">
                <a:pos x="T8" y="T9"/>
              </a:cxn>
              <a:cxn ang="0">
                <a:pos x="T10" y="T11"/>
              </a:cxn>
              <a:cxn ang="0">
                <a:pos x="T12" y="T13"/>
              </a:cxn>
            </a:cxnLst>
            <a:rect l="0" t="0" r="r" b="b"/>
            <a:pathLst>
              <a:path w="657" h="443">
                <a:moveTo>
                  <a:pt x="446" y="443"/>
                </a:moveTo>
                <a:lnTo>
                  <a:pt x="0" y="443"/>
                </a:lnTo>
                <a:lnTo>
                  <a:pt x="212" y="220"/>
                </a:lnTo>
                <a:lnTo>
                  <a:pt x="0" y="0"/>
                </a:lnTo>
                <a:lnTo>
                  <a:pt x="446" y="0"/>
                </a:lnTo>
                <a:lnTo>
                  <a:pt x="657" y="220"/>
                </a:lnTo>
                <a:lnTo>
                  <a:pt x="446" y="443"/>
                </a:lnTo>
                <a:close/>
              </a:path>
            </a:pathLst>
          </a:custGeom>
          <a:solidFill>
            <a:schemeClr val="accent2"/>
          </a:solidFill>
          <a:ln>
            <a:noFill/>
          </a:ln>
        </p:spPr>
        <p:txBody>
          <a:bodyPr vert="horz" wrap="square" lIns="128540" tIns="64270" rIns="128540" bIns="64270" numCol="1" anchor="ctr" anchorCtr="0" compatLnSpc="1"/>
          <a:lstStyle/>
          <a:p>
            <a:pPr algn="ctr"/>
            <a:endParaRPr lang="zh-CN" altLang="en-US" sz="140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淘宝店chenying0907 13"/>
          <p:cNvSpPr/>
          <p:nvPr/>
        </p:nvSpPr>
        <p:spPr bwMode="auto">
          <a:xfrm>
            <a:off x="10757305" y="3791413"/>
            <a:ext cx="841188" cy="1324277"/>
          </a:xfrm>
          <a:custGeom>
            <a:avLst/>
            <a:gdLst>
              <a:gd name="T0" fmla="*/ 206 w 420"/>
              <a:gd name="T1" fmla="*/ 0 h 661"/>
              <a:gd name="T2" fmla="*/ 420 w 420"/>
              <a:gd name="T3" fmla="*/ 220 h 661"/>
              <a:gd name="T4" fmla="*/ 0 w 420"/>
              <a:gd name="T5" fmla="*/ 661 h 661"/>
            </a:gdLst>
            <a:ahLst/>
            <a:cxnLst>
              <a:cxn ang="0">
                <a:pos x="T0" y="T1"/>
              </a:cxn>
              <a:cxn ang="0">
                <a:pos x="T2" y="T3"/>
              </a:cxn>
              <a:cxn ang="0">
                <a:pos x="T4" y="T5"/>
              </a:cxn>
            </a:cxnLst>
            <a:rect l="0" t="0" r="r" b="b"/>
            <a:pathLst>
              <a:path w="420" h="661">
                <a:moveTo>
                  <a:pt x="206" y="0"/>
                </a:moveTo>
                <a:lnTo>
                  <a:pt x="420" y="220"/>
                </a:lnTo>
                <a:lnTo>
                  <a:pt x="0" y="661"/>
                </a:lnTo>
              </a:path>
            </a:pathLst>
          </a:cu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solidFill>
                  <a:srgbClr val="FFFFFF"/>
                </a:solidFill>
              </a14:hiddenFill>
            </a:ext>
          </a:extLst>
        </p:spPr>
        <p:txBody>
          <a:bodyPr vert="horz" wrap="square" lIns="128540" tIns="64270" rIns="128540" bIns="64270" numCol="1" anchor="t" anchorCtr="0" compatLnSpc="1"/>
          <a:lstStyle/>
          <a:p>
            <a:endParaRPr lang="zh-CN" altLang="en-US" sz="2530">
              <a:latin typeface="Arial" panose="020B0604020202020204" pitchFamily="34" charset="0"/>
              <a:ea typeface="微软雅黑" panose="020B0503020204020204" pitchFamily="34" charset="-122"/>
              <a:sym typeface="Arial" panose="020B0604020202020204" pitchFamily="34" charset="0"/>
            </a:endParaRPr>
          </a:p>
        </p:txBody>
      </p:sp>
      <p:sp>
        <p:nvSpPr>
          <p:cNvPr id="14" name="淘宝店chenying0907 14"/>
          <p:cNvSpPr/>
          <p:nvPr/>
        </p:nvSpPr>
        <p:spPr bwMode="auto">
          <a:xfrm>
            <a:off x="7989398" y="3791412"/>
            <a:ext cx="1313855" cy="887526"/>
          </a:xfrm>
          <a:custGeom>
            <a:avLst/>
            <a:gdLst>
              <a:gd name="T0" fmla="*/ 445 w 656"/>
              <a:gd name="T1" fmla="*/ 0 h 443"/>
              <a:gd name="T2" fmla="*/ 0 w 656"/>
              <a:gd name="T3" fmla="*/ 0 h 443"/>
              <a:gd name="T4" fmla="*/ 211 w 656"/>
              <a:gd name="T5" fmla="*/ 220 h 443"/>
              <a:gd name="T6" fmla="*/ 0 w 656"/>
              <a:gd name="T7" fmla="*/ 443 h 443"/>
              <a:gd name="T8" fmla="*/ 445 w 656"/>
              <a:gd name="T9" fmla="*/ 443 h 443"/>
              <a:gd name="T10" fmla="*/ 656 w 656"/>
              <a:gd name="T11" fmla="*/ 220 h 443"/>
              <a:gd name="T12" fmla="*/ 445 w 656"/>
              <a:gd name="T13" fmla="*/ 0 h 443"/>
            </a:gdLst>
            <a:ahLst/>
            <a:cxnLst>
              <a:cxn ang="0">
                <a:pos x="T0" y="T1"/>
              </a:cxn>
              <a:cxn ang="0">
                <a:pos x="T2" y="T3"/>
              </a:cxn>
              <a:cxn ang="0">
                <a:pos x="T4" y="T5"/>
              </a:cxn>
              <a:cxn ang="0">
                <a:pos x="T6" y="T7"/>
              </a:cxn>
              <a:cxn ang="0">
                <a:pos x="T8" y="T9"/>
              </a:cxn>
              <a:cxn ang="0">
                <a:pos x="T10" y="T11"/>
              </a:cxn>
              <a:cxn ang="0">
                <a:pos x="T12" y="T13"/>
              </a:cxn>
            </a:cxnLst>
            <a:rect l="0" t="0" r="r" b="b"/>
            <a:pathLst>
              <a:path w="656" h="443">
                <a:moveTo>
                  <a:pt x="445" y="0"/>
                </a:moveTo>
                <a:lnTo>
                  <a:pt x="0" y="0"/>
                </a:lnTo>
                <a:lnTo>
                  <a:pt x="211" y="220"/>
                </a:lnTo>
                <a:lnTo>
                  <a:pt x="0" y="443"/>
                </a:lnTo>
                <a:lnTo>
                  <a:pt x="445" y="443"/>
                </a:lnTo>
                <a:lnTo>
                  <a:pt x="656" y="220"/>
                </a:lnTo>
                <a:lnTo>
                  <a:pt x="445" y="0"/>
                </a:lnTo>
                <a:close/>
              </a:path>
            </a:pathLst>
          </a:custGeom>
          <a:solidFill>
            <a:schemeClr val="accent4"/>
          </a:solidFill>
          <a:ln>
            <a:noFill/>
          </a:ln>
        </p:spPr>
        <p:txBody>
          <a:bodyPr vert="horz" wrap="square" lIns="128540" tIns="64270" rIns="128540" bIns="64270" numCol="1" anchor="ctr" anchorCtr="0" compatLnSpc="1"/>
          <a:lstStyle/>
          <a:p>
            <a:pPr algn="ctr"/>
            <a:endParaRPr lang="zh-CN" altLang="en-US" sz="140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淘宝店chenying0907 15"/>
          <p:cNvSpPr/>
          <p:nvPr/>
        </p:nvSpPr>
        <p:spPr bwMode="auto">
          <a:xfrm>
            <a:off x="8608272" y="3354660"/>
            <a:ext cx="839186" cy="1324277"/>
          </a:xfrm>
          <a:custGeom>
            <a:avLst/>
            <a:gdLst>
              <a:gd name="T0" fmla="*/ 205 w 419"/>
              <a:gd name="T1" fmla="*/ 661 h 661"/>
              <a:gd name="T2" fmla="*/ 419 w 419"/>
              <a:gd name="T3" fmla="*/ 438 h 661"/>
              <a:gd name="T4" fmla="*/ 0 w 419"/>
              <a:gd name="T5" fmla="*/ 0 h 661"/>
            </a:gdLst>
            <a:ahLst/>
            <a:cxnLst>
              <a:cxn ang="0">
                <a:pos x="T0" y="T1"/>
              </a:cxn>
              <a:cxn ang="0">
                <a:pos x="T2" y="T3"/>
              </a:cxn>
              <a:cxn ang="0">
                <a:pos x="T4" y="T5"/>
              </a:cxn>
            </a:cxnLst>
            <a:rect l="0" t="0" r="r" b="b"/>
            <a:pathLst>
              <a:path w="419" h="661">
                <a:moveTo>
                  <a:pt x="205" y="661"/>
                </a:moveTo>
                <a:lnTo>
                  <a:pt x="419" y="438"/>
                </a:lnTo>
                <a:lnTo>
                  <a:pt x="0" y="0"/>
                </a:lnTo>
              </a:path>
            </a:pathLst>
          </a:cu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solidFill>
                  <a:srgbClr val="FFFFFF"/>
                </a:solidFill>
              </a14:hiddenFill>
            </a:ext>
          </a:extLst>
        </p:spPr>
        <p:txBody>
          <a:bodyPr vert="horz" wrap="square" lIns="128540" tIns="64270" rIns="128540" bIns="64270" numCol="1" anchor="t" anchorCtr="0" compatLnSpc="1"/>
          <a:lstStyle/>
          <a:p>
            <a:endParaRPr lang="zh-CN" altLang="en-US" sz="2530">
              <a:latin typeface="Arial" panose="020B0604020202020204" pitchFamily="34" charset="0"/>
              <a:ea typeface="微软雅黑" panose="020B0503020204020204" pitchFamily="34" charset="-122"/>
              <a:sym typeface="Arial" panose="020B0604020202020204" pitchFamily="34" charset="0"/>
            </a:endParaRPr>
          </a:p>
        </p:txBody>
      </p:sp>
      <p:sp>
        <p:nvSpPr>
          <p:cNvPr id="18" name="淘宝店chenying0907 17"/>
          <p:cNvSpPr/>
          <p:nvPr/>
        </p:nvSpPr>
        <p:spPr>
          <a:xfrm>
            <a:off x="1199531" y="5599719"/>
            <a:ext cx="1999377" cy="62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20"/>
              </a:spcBef>
            </a:pPr>
            <a:r>
              <a:rPr lang="en-US" altLang="zh-CN" sz="112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We have many PowerPoint templates that has been specifically designed. </a:t>
            </a:r>
            <a:endParaRPr lang="zh-CN" altLang="en-US" sz="112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Rectangle 24"/>
          <p:cNvSpPr>
            <a:spLocks noChangeArrowheads="1"/>
          </p:cNvSpPr>
          <p:nvPr/>
        </p:nvSpPr>
        <p:spPr bwMode="auto">
          <a:xfrm>
            <a:off x="1199533" y="5295953"/>
            <a:ext cx="1999378" cy="216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5" b="1" dirty="0">
                <a:solidFill>
                  <a:srgbClr val="FFFFFF">
                    <a:lumMod val="50000"/>
                  </a:srgbClr>
                </a:solidFill>
                <a:latin typeface="Arial" panose="020B0604020202020204" pitchFamily="34" charset="0"/>
                <a:ea typeface="微软雅黑" panose="020B0503020204020204" pitchFamily="34" charset="-122"/>
                <a:sym typeface="Arial" panose="020B0604020202020204" pitchFamily="34" charset="0"/>
              </a:rPr>
              <a:t>TOPIC HEADER HERE</a:t>
            </a:r>
          </a:p>
        </p:txBody>
      </p:sp>
      <p:sp>
        <p:nvSpPr>
          <p:cNvPr id="20" name="淘宝店chenying0907 19"/>
          <p:cNvSpPr/>
          <p:nvPr/>
        </p:nvSpPr>
        <p:spPr>
          <a:xfrm>
            <a:off x="3326019" y="2524940"/>
            <a:ext cx="1999377" cy="62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20"/>
              </a:spcBef>
            </a:pPr>
            <a:r>
              <a:rPr lang="en-US" altLang="zh-CN" sz="112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We have many PowerPoint templates that has been specifically designed. </a:t>
            </a:r>
            <a:endParaRPr lang="zh-CN" altLang="en-US" sz="112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Rectangle 24"/>
          <p:cNvSpPr>
            <a:spLocks noChangeArrowheads="1"/>
          </p:cNvSpPr>
          <p:nvPr/>
        </p:nvSpPr>
        <p:spPr bwMode="auto">
          <a:xfrm>
            <a:off x="3326020" y="2221173"/>
            <a:ext cx="1999378" cy="216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5" b="1" dirty="0">
                <a:solidFill>
                  <a:srgbClr val="FFFFFF">
                    <a:lumMod val="50000"/>
                  </a:srgbClr>
                </a:solidFill>
                <a:latin typeface="Arial" panose="020B0604020202020204" pitchFamily="34" charset="0"/>
                <a:ea typeface="微软雅黑" panose="020B0503020204020204" pitchFamily="34" charset="-122"/>
                <a:sym typeface="Arial" panose="020B0604020202020204" pitchFamily="34" charset="0"/>
              </a:rPr>
              <a:t>TOPIC HEADER HERE</a:t>
            </a:r>
          </a:p>
        </p:txBody>
      </p:sp>
      <p:sp>
        <p:nvSpPr>
          <p:cNvPr id="22" name="淘宝店chenying0907 21"/>
          <p:cNvSpPr/>
          <p:nvPr/>
        </p:nvSpPr>
        <p:spPr>
          <a:xfrm>
            <a:off x="5484225" y="5599719"/>
            <a:ext cx="1999377" cy="62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20"/>
              </a:spcBef>
            </a:pPr>
            <a:r>
              <a:rPr lang="en-US" altLang="zh-CN" sz="112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We have many PowerPoint templates that has been specifically designed. </a:t>
            </a:r>
            <a:endParaRPr lang="zh-CN" altLang="en-US" sz="112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Rectangle 24"/>
          <p:cNvSpPr>
            <a:spLocks noChangeArrowheads="1"/>
          </p:cNvSpPr>
          <p:nvPr/>
        </p:nvSpPr>
        <p:spPr bwMode="auto">
          <a:xfrm>
            <a:off x="5484226" y="5295953"/>
            <a:ext cx="1999378" cy="216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5" b="1" dirty="0">
                <a:solidFill>
                  <a:srgbClr val="FFFFFF">
                    <a:lumMod val="50000"/>
                  </a:srgbClr>
                </a:solidFill>
                <a:latin typeface="Arial" panose="020B0604020202020204" pitchFamily="34" charset="0"/>
                <a:ea typeface="微软雅黑" panose="020B0503020204020204" pitchFamily="34" charset="-122"/>
                <a:sym typeface="Arial" panose="020B0604020202020204" pitchFamily="34" charset="0"/>
              </a:rPr>
              <a:t>TOPIC HEADER HERE</a:t>
            </a:r>
          </a:p>
        </p:txBody>
      </p:sp>
      <p:sp>
        <p:nvSpPr>
          <p:cNvPr id="24" name="淘宝店chenying0907 23"/>
          <p:cNvSpPr/>
          <p:nvPr/>
        </p:nvSpPr>
        <p:spPr>
          <a:xfrm>
            <a:off x="7610713" y="2524940"/>
            <a:ext cx="1999377" cy="62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20"/>
              </a:spcBef>
            </a:pPr>
            <a:r>
              <a:rPr lang="en-US" altLang="zh-CN" sz="112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We have many PowerPoint templates that has been specifically designed. </a:t>
            </a:r>
            <a:endParaRPr lang="zh-CN" altLang="en-US" sz="112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Rectangle 24"/>
          <p:cNvSpPr>
            <a:spLocks noChangeArrowheads="1"/>
          </p:cNvSpPr>
          <p:nvPr/>
        </p:nvSpPr>
        <p:spPr bwMode="auto">
          <a:xfrm>
            <a:off x="7610715" y="2221173"/>
            <a:ext cx="1999378" cy="216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5" b="1" dirty="0">
                <a:solidFill>
                  <a:srgbClr val="FFFFFF">
                    <a:lumMod val="50000"/>
                  </a:srgbClr>
                </a:solidFill>
                <a:latin typeface="Arial" panose="020B0604020202020204" pitchFamily="34" charset="0"/>
                <a:ea typeface="微软雅黑" panose="020B0503020204020204" pitchFamily="34" charset="-122"/>
                <a:sym typeface="Arial" panose="020B0604020202020204" pitchFamily="34" charset="0"/>
              </a:rPr>
              <a:t>TOPIC HEADER HERE</a:t>
            </a:r>
          </a:p>
        </p:txBody>
      </p:sp>
      <p:sp>
        <p:nvSpPr>
          <p:cNvPr id="26" name="淘宝店chenying0907 25"/>
          <p:cNvSpPr/>
          <p:nvPr/>
        </p:nvSpPr>
        <p:spPr>
          <a:xfrm>
            <a:off x="9768915" y="5599719"/>
            <a:ext cx="1999377" cy="62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20"/>
              </a:spcBef>
            </a:pPr>
            <a:r>
              <a:rPr lang="en-US" altLang="zh-CN" sz="112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We have many PowerPoint templates that has been specifically designed. </a:t>
            </a:r>
            <a:endParaRPr lang="zh-CN" altLang="en-US" sz="112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Rectangle 24"/>
          <p:cNvSpPr>
            <a:spLocks noChangeArrowheads="1"/>
          </p:cNvSpPr>
          <p:nvPr/>
        </p:nvSpPr>
        <p:spPr bwMode="auto">
          <a:xfrm>
            <a:off x="9768916" y="5295953"/>
            <a:ext cx="1999378" cy="216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5" b="1" dirty="0">
                <a:solidFill>
                  <a:srgbClr val="FFFFFF">
                    <a:lumMod val="50000"/>
                  </a:srgbClr>
                </a:solidFill>
                <a:latin typeface="Arial" panose="020B0604020202020204" pitchFamily="34" charset="0"/>
                <a:ea typeface="微软雅黑" panose="020B0503020204020204" pitchFamily="34" charset="-122"/>
                <a:sym typeface="Arial" panose="020B0604020202020204" pitchFamily="34" charset="0"/>
              </a:rPr>
              <a:t>TOPIC HEADER HERE</a:t>
            </a:r>
          </a:p>
        </p:txBody>
      </p:sp>
      <p:sp>
        <p:nvSpPr>
          <p:cNvPr id="28" name="Rectangle 24"/>
          <p:cNvSpPr>
            <a:spLocks noChangeArrowheads="1"/>
          </p:cNvSpPr>
          <p:nvPr/>
        </p:nvSpPr>
        <p:spPr bwMode="auto">
          <a:xfrm>
            <a:off x="1031006" y="4126979"/>
            <a:ext cx="549338" cy="216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405" b="1" dirty="0">
                <a:solidFill>
                  <a:srgbClr val="FFFFFF">
                    <a:lumMod val="50000"/>
                  </a:srgbClr>
                </a:solidFill>
                <a:latin typeface="Arial" panose="020B0604020202020204" pitchFamily="34" charset="0"/>
                <a:ea typeface="微软雅黑" panose="020B0503020204020204" pitchFamily="34" charset="-122"/>
                <a:sym typeface="Arial" panose="020B0604020202020204" pitchFamily="34" charset="0"/>
              </a:rPr>
              <a:t>2012</a:t>
            </a:r>
            <a:endParaRPr lang="zh-CN" altLang="en-US" sz="1405" b="1" dirty="0">
              <a:solidFill>
                <a:srgbClr val="FFFFFF">
                  <a:lumMod val="50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Rectangle 24"/>
          <p:cNvSpPr>
            <a:spLocks noChangeArrowheads="1"/>
          </p:cNvSpPr>
          <p:nvPr/>
        </p:nvSpPr>
        <p:spPr bwMode="auto">
          <a:xfrm>
            <a:off x="3245629" y="4126979"/>
            <a:ext cx="549338" cy="216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405" b="1" dirty="0">
                <a:solidFill>
                  <a:srgbClr val="FFFFFF">
                    <a:lumMod val="50000"/>
                  </a:srgbClr>
                </a:solidFill>
                <a:latin typeface="Arial" panose="020B0604020202020204" pitchFamily="34" charset="0"/>
                <a:ea typeface="微软雅黑" panose="020B0503020204020204" pitchFamily="34" charset="-122"/>
                <a:sym typeface="Arial" panose="020B0604020202020204" pitchFamily="34" charset="0"/>
              </a:rPr>
              <a:t>2013</a:t>
            </a:r>
            <a:endParaRPr lang="zh-CN" altLang="en-US" sz="1405" b="1" dirty="0">
              <a:solidFill>
                <a:srgbClr val="FFFFFF">
                  <a:lumMod val="50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Rectangle 24"/>
          <p:cNvSpPr>
            <a:spLocks noChangeArrowheads="1"/>
          </p:cNvSpPr>
          <p:nvPr/>
        </p:nvSpPr>
        <p:spPr bwMode="auto">
          <a:xfrm>
            <a:off x="5387977" y="4126979"/>
            <a:ext cx="549338" cy="216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405" b="1" dirty="0">
                <a:solidFill>
                  <a:srgbClr val="FFFFFF">
                    <a:lumMod val="50000"/>
                  </a:srgbClr>
                </a:solidFill>
                <a:latin typeface="Arial" panose="020B0604020202020204" pitchFamily="34" charset="0"/>
                <a:ea typeface="微软雅黑" panose="020B0503020204020204" pitchFamily="34" charset="-122"/>
                <a:sym typeface="Arial" panose="020B0604020202020204" pitchFamily="34" charset="0"/>
              </a:rPr>
              <a:t>2014</a:t>
            </a:r>
            <a:endParaRPr lang="zh-CN" altLang="en-US" sz="1405" b="1" dirty="0">
              <a:solidFill>
                <a:srgbClr val="FFFFFF">
                  <a:lumMod val="50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Rectangle 24"/>
          <p:cNvSpPr>
            <a:spLocks noChangeArrowheads="1"/>
          </p:cNvSpPr>
          <p:nvPr/>
        </p:nvSpPr>
        <p:spPr bwMode="auto">
          <a:xfrm>
            <a:off x="7567581" y="4126979"/>
            <a:ext cx="549338" cy="216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405" b="1" dirty="0">
                <a:solidFill>
                  <a:srgbClr val="FFFFFF">
                    <a:lumMod val="50000"/>
                  </a:srgbClr>
                </a:solidFill>
                <a:latin typeface="Arial" panose="020B0604020202020204" pitchFamily="34" charset="0"/>
                <a:ea typeface="微软雅黑" panose="020B0503020204020204" pitchFamily="34" charset="-122"/>
                <a:sym typeface="Arial" panose="020B0604020202020204" pitchFamily="34" charset="0"/>
              </a:rPr>
              <a:t>2015</a:t>
            </a:r>
            <a:endParaRPr lang="zh-CN" altLang="en-US" sz="1405" b="1" dirty="0">
              <a:solidFill>
                <a:srgbClr val="FFFFFF">
                  <a:lumMod val="50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Rectangle 24"/>
          <p:cNvSpPr>
            <a:spLocks noChangeArrowheads="1"/>
          </p:cNvSpPr>
          <p:nvPr/>
        </p:nvSpPr>
        <p:spPr bwMode="auto">
          <a:xfrm>
            <a:off x="9691298" y="4126979"/>
            <a:ext cx="549338" cy="216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405" b="1" dirty="0">
                <a:solidFill>
                  <a:srgbClr val="FFFFFF">
                    <a:lumMod val="50000"/>
                  </a:srgbClr>
                </a:solidFill>
                <a:latin typeface="Arial" panose="020B0604020202020204" pitchFamily="34" charset="0"/>
                <a:ea typeface="微软雅黑" panose="020B0503020204020204" pitchFamily="34" charset="-122"/>
                <a:sym typeface="Arial" panose="020B0604020202020204" pitchFamily="34" charset="0"/>
              </a:rPr>
              <a:t>2016</a:t>
            </a:r>
            <a:endParaRPr lang="zh-CN" altLang="en-US" sz="1405" b="1" dirty="0">
              <a:solidFill>
                <a:srgbClr val="FFFFFF">
                  <a:lumMod val="50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淘宝店chenying0907 33"/>
          <p:cNvSpPr>
            <a:spLocks noEditPoints="1"/>
          </p:cNvSpPr>
          <p:nvPr/>
        </p:nvSpPr>
        <p:spPr bwMode="auto">
          <a:xfrm>
            <a:off x="2199220" y="4039184"/>
            <a:ext cx="313607" cy="290175"/>
          </a:xfrm>
          <a:custGeom>
            <a:avLst/>
            <a:gdLst>
              <a:gd name="T0" fmla="*/ 100 w 129"/>
              <a:gd name="T1" fmla="*/ 66 h 119"/>
              <a:gd name="T2" fmla="*/ 105 w 129"/>
              <a:gd name="T3" fmla="*/ 61 h 119"/>
              <a:gd name="T4" fmla="*/ 110 w 129"/>
              <a:gd name="T5" fmla="*/ 66 h 119"/>
              <a:gd name="T6" fmla="*/ 110 w 129"/>
              <a:gd name="T7" fmla="*/ 115 h 119"/>
              <a:gd name="T8" fmla="*/ 105 w 129"/>
              <a:gd name="T9" fmla="*/ 119 h 119"/>
              <a:gd name="T10" fmla="*/ 105 w 129"/>
              <a:gd name="T11" fmla="*/ 119 h 119"/>
              <a:gd name="T12" fmla="*/ 24 w 129"/>
              <a:gd name="T13" fmla="*/ 119 h 119"/>
              <a:gd name="T14" fmla="*/ 19 w 129"/>
              <a:gd name="T15" fmla="*/ 115 h 119"/>
              <a:gd name="T16" fmla="*/ 19 w 129"/>
              <a:gd name="T17" fmla="*/ 114 h 119"/>
              <a:gd name="T18" fmla="*/ 19 w 129"/>
              <a:gd name="T19" fmla="*/ 66 h 119"/>
              <a:gd name="T20" fmla="*/ 24 w 129"/>
              <a:gd name="T21" fmla="*/ 61 h 119"/>
              <a:gd name="T22" fmla="*/ 29 w 129"/>
              <a:gd name="T23" fmla="*/ 66 h 119"/>
              <a:gd name="T24" fmla="*/ 29 w 129"/>
              <a:gd name="T25" fmla="*/ 110 h 119"/>
              <a:gd name="T26" fmla="*/ 45 w 129"/>
              <a:gd name="T27" fmla="*/ 110 h 119"/>
              <a:gd name="T28" fmla="*/ 45 w 129"/>
              <a:gd name="T29" fmla="*/ 61 h 119"/>
              <a:gd name="T30" fmla="*/ 48 w 129"/>
              <a:gd name="T31" fmla="*/ 58 h 119"/>
              <a:gd name="T32" fmla="*/ 48 w 129"/>
              <a:gd name="T33" fmla="*/ 58 h 119"/>
              <a:gd name="T34" fmla="*/ 81 w 129"/>
              <a:gd name="T35" fmla="*/ 58 h 119"/>
              <a:gd name="T36" fmla="*/ 85 w 129"/>
              <a:gd name="T37" fmla="*/ 61 h 119"/>
              <a:gd name="T38" fmla="*/ 85 w 129"/>
              <a:gd name="T39" fmla="*/ 61 h 119"/>
              <a:gd name="T40" fmla="*/ 85 w 129"/>
              <a:gd name="T41" fmla="*/ 110 h 119"/>
              <a:gd name="T42" fmla="*/ 100 w 129"/>
              <a:gd name="T43" fmla="*/ 110 h 119"/>
              <a:gd name="T44" fmla="*/ 100 w 129"/>
              <a:gd name="T45" fmla="*/ 66 h 119"/>
              <a:gd name="T46" fmla="*/ 51 w 129"/>
              <a:gd name="T47" fmla="*/ 110 h 119"/>
              <a:gd name="T48" fmla="*/ 51 w 129"/>
              <a:gd name="T49" fmla="*/ 110 h 119"/>
              <a:gd name="T50" fmla="*/ 79 w 129"/>
              <a:gd name="T51" fmla="*/ 110 h 119"/>
              <a:gd name="T52" fmla="*/ 79 w 129"/>
              <a:gd name="T53" fmla="*/ 64 h 119"/>
              <a:gd name="T54" fmla="*/ 51 w 129"/>
              <a:gd name="T55" fmla="*/ 64 h 119"/>
              <a:gd name="T56" fmla="*/ 51 w 129"/>
              <a:gd name="T57" fmla="*/ 110 h 119"/>
              <a:gd name="T58" fmla="*/ 9 w 129"/>
              <a:gd name="T59" fmla="*/ 68 h 119"/>
              <a:gd name="T60" fmla="*/ 9 w 129"/>
              <a:gd name="T61" fmla="*/ 68 h 119"/>
              <a:gd name="T62" fmla="*/ 65 w 129"/>
              <a:gd name="T63" fmla="*/ 12 h 119"/>
              <a:gd name="T64" fmla="*/ 120 w 129"/>
              <a:gd name="T65" fmla="*/ 68 h 119"/>
              <a:gd name="T66" fmla="*/ 127 w 129"/>
              <a:gd name="T67" fmla="*/ 68 h 119"/>
              <a:gd name="T68" fmla="*/ 127 w 129"/>
              <a:gd name="T69" fmla="*/ 61 h 119"/>
              <a:gd name="T70" fmla="*/ 68 w 129"/>
              <a:gd name="T71" fmla="*/ 2 h 119"/>
              <a:gd name="T72" fmla="*/ 68 w 129"/>
              <a:gd name="T73" fmla="*/ 2 h 119"/>
              <a:gd name="T74" fmla="*/ 61 w 129"/>
              <a:gd name="T75" fmla="*/ 2 h 119"/>
              <a:gd name="T76" fmla="*/ 2 w 129"/>
              <a:gd name="T77" fmla="*/ 61 h 119"/>
              <a:gd name="T78" fmla="*/ 2 w 129"/>
              <a:gd name="T79" fmla="*/ 68 h 119"/>
              <a:gd name="T80" fmla="*/ 9 w 129"/>
              <a:gd name="T81" fmla="*/ 6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9" h="119">
                <a:moveTo>
                  <a:pt x="100" y="66"/>
                </a:moveTo>
                <a:cubicBezTo>
                  <a:pt x="100" y="64"/>
                  <a:pt x="103" y="61"/>
                  <a:pt x="105" y="61"/>
                </a:cubicBezTo>
                <a:cubicBezTo>
                  <a:pt x="108" y="61"/>
                  <a:pt x="110" y="64"/>
                  <a:pt x="110" y="66"/>
                </a:cubicBezTo>
                <a:cubicBezTo>
                  <a:pt x="110" y="115"/>
                  <a:pt x="110" y="115"/>
                  <a:pt x="110" y="115"/>
                </a:cubicBezTo>
                <a:cubicBezTo>
                  <a:pt x="110" y="117"/>
                  <a:pt x="108" y="119"/>
                  <a:pt x="105" y="119"/>
                </a:cubicBezTo>
                <a:cubicBezTo>
                  <a:pt x="105" y="119"/>
                  <a:pt x="105" y="119"/>
                  <a:pt x="105" y="119"/>
                </a:cubicBezTo>
                <a:cubicBezTo>
                  <a:pt x="24" y="119"/>
                  <a:pt x="24" y="119"/>
                  <a:pt x="24" y="119"/>
                </a:cubicBezTo>
                <a:cubicBezTo>
                  <a:pt x="21" y="119"/>
                  <a:pt x="19" y="117"/>
                  <a:pt x="19" y="115"/>
                </a:cubicBezTo>
                <a:cubicBezTo>
                  <a:pt x="19" y="114"/>
                  <a:pt x="19" y="114"/>
                  <a:pt x="19" y="114"/>
                </a:cubicBezTo>
                <a:cubicBezTo>
                  <a:pt x="19" y="66"/>
                  <a:pt x="19" y="66"/>
                  <a:pt x="19" y="66"/>
                </a:cubicBezTo>
                <a:cubicBezTo>
                  <a:pt x="19" y="64"/>
                  <a:pt x="21" y="61"/>
                  <a:pt x="24" y="61"/>
                </a:cubicBezTo>
                <a:cubicBezTo>
                  <a:pt x="27" y="61"/>
                  <a:pt x="29" y="64"/>
                  <a:pt x="29" y="66"/>
                </a:cubicBezTo>
                <a:cubicBezTo>
                  <a:pt x="29" y="110"/>
                  <a:pt x="29" y="110"/>
                  <a:pt x="29" y="110"/>
                </a:cubicBezTo>
                <a:cubicBezTo>
                  <a:pt x="45" y="110"/>
                  <a:pt x="45" y="110"/>
                  <a:pt x="45" y="110"/>
                </a:cubicBezTo>
                <a:cubicBezTo>
                  <a:pt x="45" y="61"/>
                  <a:pt x="45" y="61"/>
                  <a:pt x="45" y="61"/>
                </a:cubicBezTo>
                <a:cubicBezTo>
                  <a:pt x="45" y="59"/>
                  <a:pt x="46" y="58"/>
                  <a:pt x="48" y="58"/>
                </a:cubicBezTo>
                <a:cubicBezTo>
                  <a:pt x="48" y="58"/>
                  <a:pt x="48" y="58"/>
                  <a:pt x="48" y="58"/>
                </a:cubicBezTo>
                <a:cubicBezTo>
                  <a:pt x="81" y="58"/>
                  <a:pt x="81" y="58"/>
                  <a:pt x="81" y="58"/>
                </a:cubicBezTo>
                <a:cubicBezTo>
                  <a:pt x="83" y="58"/>
                  <a:pt x="85" y="59"/>
                  <a:pt x="85" y="61"/>
                </a:cubicBezTo>
                <a:cubicBezTo>
                  <a:pt x="85" y="61"/>
                  <a:pt x="85" y="61"/>
                  <a:pt x="85" y="61"/>
                </a:cubicBezTo>
                <a:cubicBezTo>
                  <a:pt x="85" y="110"/>
                  <a:pt x="85" y="110"/>
                  <a:pt x="85" y="110"/>
                </a:cubicBezTo>
                <a:cubicBezTo>
                  <a:pt x="100" y="110"/>
                  <a:pt x="100" y="110"/>
                  <a:pt x="100" y="110"/>
                </a:cubicBezTo>
                <a:cubicBezTo>
                  <a:pt x="100" y="66"/>
                  <a:pt x="100" y="66"/>
                  <a:pt x="100" y="66"/>
                </a:cubicBezTo>
                <a:close/>
                <a:moveTo>
                  <a:pt x="51" y="110"/>
                </a:moveTo>
                <a:cubicBezTo>
                  <a:pt x="51" y="110"/>
                  <a:pt x="51" y="110"/>
                  <a:pt x="51" y="110"/>
                </a:cubicBezTo>
                <a:cubicBezTo>
                  <a:pt x="79" y="110"/>
                  <a:pt x="79" y="110"/>
                  <a:pt x="79" y="110"/>
                </a:cubicBezTo>
                <a:cubicBezTo>
                  <a:pt x="79" y="64"/>
                  <a:pt x="79" y="64"/>
                  <a:pt x="79" y="64"/>
                </a:cubicBezTo>
                <a:cubicBezTo>
                  <a:pt x="51" y="64"/>
                  <a:pt x="51" y="64"/>
                  <a:pt x="51" y="64"/>
                </a:cubicBezTo>
                <a:cubicBezTo>
                  <a:pt x="51" y="110"/>
                  <a:pt x="51" y="110"/>
                  <a:pt x="51" y="110"/>
                </a:cubicBezTo>
                <a:close/>
                <a:moveTo>
                  <a:pt x="9" y="68"/>
                </a:moveTo>
                <a:cubicBezTo>
                  <a:pt x="9" y="68"/>
                  <a:pt x="9" y="68"/>
                  <a:pt x="9" y="68"/>
                </a:cubicBezTo>
                <a:cubicBezTo>
                  <a:pt x="65" y="12"/>
                  <a:pt x="65" y="12"/>
                  <a:pt x="65" y="12"/>
                </a:cubicBezTo>
                <a:cubicBezTo>
                  <a:pt x="120" y="68"/>
                  <a:pt x="120" y="68"/>
                  <a:pt x="120" y="68"/>
                </a:cubicBezTo>
                <a:cubicBezTo>
                  <a:pt x="122" y="70"/>
                  <a:pt x="125" y="70"/>
                  <a:pt x="127" y="68"/>
                </a:cubicBezTo>
                <a:cubicBezTo>
                  <a:pt x="129" y="66"/>
                  <a:pt x="129" y="63"/>
                  <a:pt x="127" y="61"/>
                </a:cubicBezTo>
                <a:cubicBezTo>
                  <a:pt x="68" y="2"/>
                  <a:pt x="68" y="2"/>
                  <a:pt x="68" y="2"/>
                </a:cubicBezTo>
                <a:cubicBezTo>
                  <a:pt x="68" y="2"/>
                  <a:pt x="68" y="2"/>
                  <a:pt x="68" y="2"/>
                </a:cubicBezTo>
                <a:cubicBezTo>
                  <a:pt x="66" y="0"/>
                  <a:pt x="63" y="0"/>
                  <a:pt x="61" y="2"/>
                </a:cubicBezTo>
                <a:cubicBezTo>
                  <a:pt x="2" y="61"/>
                  <a:pt x="2" y="61"/>
                  <a:pt x="2" y="61"/>
                </a:cubicBezTo>
                <a:cubicBezTo>
                  <a:pt x="0" y="63"/>
                  <a:pt x="0" y="66"/>
                  <a:pt x="2" y="68"/>
                </a:cubicBezTo>
                <a:cubicBezTo>
                  <a:pt x="4" y="70"/>
                  <a:pt x="7" y="70"/>
                  <a:pt x="9" y="6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淘宝店chenying0907 35"/>
          <p:cNvSpPr>
            <a:spLocks noEditPoints="1"/>
          </p:cNvSpPr>
          <p:nvPr/>
        </p:nvSpPr>
        <p:spPr bwMode="auto">
          <a:xfrm>
            <a:off x="8646322" y="4036951"/>
            <a:ext cx="272447" cy="347032"/>
          </a:xfrm>
          <a:custGeom>
            <a:avLst/>
            <a:gdLst>
              <a:gd name="T0" fmla="*/ 99 w 111"/>
              <a:gd name="T1" fmla="*/ 127 h 142"/>
              <a:gd name="T2" fmla="*/ 90 w 111"/>
              <a:gd name="T3" fmla="*/ 134 h 142"/>
              <a:gd name="T4" fmla="*/ 62 w 111"/>
              <a:gd name="T5" fmla="*/ 141 h 142"/>
              <a:gd name="T6" fmla="*/ 35 w 111"/>
              <a:gd name="T7" fmla="*/ 129 h 142"/>
              <a:gd name="T8" fmla="*/ 35 w 111"/>
              <a:gd name="T9" fmla="*/ 129 h 142"/>
              <a:gd name="T10" fmla="*/ 35 w 111"/>
              <a:gd name="T11" fmla="*/ 129 h 142"/>
              <a:gd name="T12" fmla="*/ 28 w 111"/>
              <a:gd name="T13" fmla="*/ 120 h 142"/>
              <a:gd name="T14" fmla="*/ 13 w 111"/>
              <a:gd name="T15" fmla="*/ 95 h 142"/>
              <a:gd name="T16" fmla="*/ 13 w 111"/>
              <a:gd name="T17" fmla="*/ 95 h 142"/>
              <a:gd name="T18" fmla="*/ 5 w 111"/>
              <a:gd name="T19" fmla="*/ 80 h 142"/>
              <a:gd name="T20" fmla="*/ 15 w 111"/>
              <a:gd name="T21" fmla="*/ 60 h 142"/>
              <a:gd name="T22" fmla="*/ 28 w 111"/>
              <a:gd name="T23" fmla="*/ 66 h 142"/>
              <a:gd name="T24" fmla="*/ 29 w 111"/>
              <a:gd name="T25" fmla="*/ 67 h 142"/>
              <a:gd name="T26" fmla="*/ 30 w 111"/>
              <a:gd name="T27" fmla="*/ 69 h 142"/>
              <a:gd name="T28" fmla="*/ 30 w 111"/>
              <a:gd name="T29" fmla="*/ 22 h 142"/>
              <a:gd name="T30" fmla="*/ 49 w 111"/>
              <a:gd name="T31" fmla="*/ 11 h 142"/>
              <a:gd name="T32" fmla="*/ 73 w 111"/>
              <a:gd name="T33" fmla="*/ 11 h 142"/>
              <a:gd name="T34" fmla="*/ 92 w 111"/>
              <a:gd name="T35" fmla="*/ 22 h 142"/>
              <a:gd name="T36" fmla="*/ 92 w 111"/>
              <a:gd name="T37" fmla="*/ 22 h 142"/>
              <a:gd name="T38" fmla="*/ 93 w 111"/>
              <a:gd name="T39" fmla="*/ 22 h 142"/>
              <a:gd name="T40" fmla="*/ 111 w 111"/>
              <a:gd name="T41" fmla="*/ 34 h 142"/>
              <a:gd name="T42" fmla="*/ 111 w 111"/>
              <a:gd name="T43" fmla="*/ 97 h 142"/>
              <a:gd name="T44" fmla="*/ 108 w 111"/>
              <a:gd name="T45" fmla="*/ 113 h 142"/>
              <a:gd name="T46" fmla="*/ 99 w 111"/>
              <a:gd name="T47" fmla="*/ 127 h 142"/>
              <a:gd name="T48" fmla="*/ 85 w 111"/>
              <a:gd name="T49" fmla="*/ 126 h 142"/>
              <a:gd name="T50" fmla="*/ 85 w 111"/>
              <a:gd name="T51" fmla="*/ 126 h 142"/>
              <a:gd name="T52" fmla="*/ 92 w 111"/>
              <a:gd name="T53" fmla="*/ 120 h 142"/>
              <a:gd name="T54" fmla="*/ 98 w 111"/>
              <a:gd name="T55" fmla="*/ 109 h 142"/>
              <a:gd name="T56" fmla="*/ 101 w 111"/>
              <a:gd name="T57" fmla="*/ 97 h 142"/>
              <a:gd name="T58" fmla="*/ 101 w 111"/>
              <a:gd name="T59" fmla="*/ 34 h 142"/>
              <a:gd name="T60" fmla="*/ 95 w 111"/>
              <a:gd name="T61" fmla="*/ 34 h 142"/>
              <a:gd name="T62" fmla="*/ 95 w 111"/>
              <a:gd name="T63" fmla="*/ 64 h 142"/>
              <a:gd name="T64" fmla="*/ 82 w 111"/>
              <a:gd name="T65" fmla="*/ 64 h 142"/>
              <a:gd name="T66" fmla="*/ 82 w 111"/>
              <a:gd name="T67" fmla="*/ 22 h 142"/>
              <a:gd name="T68" fmla="*/ 77 w 111"/>
              <a:gd name="T69" fmla="*/ 22 h 142"/>
              <a:gd name="T70" fmla="*/ 77 w 111"/>
              <a:gd name="T71" fmla="*/ 64 h 142"/>
              <a:gd name="T72" fmla="*/ 64 w 111"/>
              <a:gd name="T73" fmla="*/ 64 h 142"/>
              <a:gd name="T74" fmla="*/ 64 w 111"/>
              <a:gd name="T75" fmla="*/ 15 h 142"/>
              <a:gd name="T76" fmla="*/ 58 w 111"/>
              <a:gd name="T77" fmla="*/ 15 h 142"/>
              <a:gd name="T78" fmla="*/ 58 w 111"/>
              <a:gd name="T79" fmla="*/ 64 h 142"/>
              <a:gd name="T80" fmla="*/ 45 w 111"/>
              <a:gd name="T81" fmla="*/ 64 h 142"/>
              <a:gd name="T82" fmla="*/ 45 w 111"/>
              <a:gd name="T83" fmla="*/ 22 h 142"/>
              <a:gd name="T84" fmla="*/ 40 w 111"/>
              <a:gd name="T85" fmla="*/ 22 h 142"/>
              <a:gd name="T86" fmla="*/ 40 w 111"/>
              <a:gd name="T87" fmla="*/ 80 h 142"/>
              <a:gd name="T88" fmla="*/ 27 w 111"/>
              <a:gd name="T89" fmla="*/ 84 h 142"/>
              <a:gd name="T90" fmla="*/ 20 w 111"/>
              <a:gd name="T91" fmla="*/ 72 h 142"/>
              <a:gd name="T92" fmla="*/ 13 w 111"/>
              <a:gd name="T93" fmla="*/ 75 h 142"/>
              <a:gd name="T94" fmla="*/ 22 w 111"/>
              <a:gd name="T95" fmla="*/ 90 h 142"/>
              <a:gd name="T96" fmla="*/ 22 w 111"/>
              <a:gd name="T97" fmla="*/ 90 h 142"/>
              <a:gd name="T98" fmla="*/ 36 w 111"/>
              <a:gd name="T99" fmla="*/ 115 h 142"/>
              <a:gd name="T100" fmla="*/ 42 w 111"/>
              <a:gd name="T101" fmla="*/ 122 h 142"/>
              <a:gd name="T102" fmla="*/ 42 w 111"/>
              <a:gd name="T103" fmla="*/ 122 h 142"/>
              <a:gd name="T104" fmla="*/ 63 w 111"/>
              <a:gd name="T105" fmla="*/ 131 h 142"/>
              <a:gd name="T106" fmla="*/ 85 w 111"/>
              <a:gd name="T107" fmla="*/ 12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142">
                <a:moveTo>
                  <a:pt x="99" y="127"/>
                </a:moveTo>
                <a:cubicBezTo>
                  <a:pt x="97" y="130"/>
                  <a:pt x="94" y="132"/>
                  <a:pt x="90" y="134"/>
                </a:cubicBezTo>
                <a:cubicBezTo>
                  <a:pt x="82" y="139"/>
                  <a:pt x="72" y="142"/>
                  <a:pt x="62" y="141"/>
                </a:cubicBezTo>
                <a:cubicBezTo>
                  <a:pt x="52" y="140"/>
                  <a:pt x="43" y="136"/>
                  <a:pt x="35" y="129"/>
                </a:cubicBezTo>
                <a:cubicBezTo>
                  <a:pt x="35" y="129"/>
                  <a:pt x="35" y="129"/>
                  <a:pt x="35" y="129"/>
                </a:cubicBezTo>
                <a:cubicBezTo>
                  <a:pt x="35" y="129"/>
                  <a:pt x="35" y="129"/>
                  <a:pt x="35" y="129"/>
                </a:cubicBezTo>
                <a:cubicBezTo>
                  <a:pt x="33" y="127"/>
                  <a:pt x="30" y="124"/>
                  <a:pt x="28" y="120"/>
                </a:cubicBezTo>
                <a:cubicBezTo>
                  <a:pt x="13" y="95"/>
                  <a:pt x="13" y="95"/>
                  <a:pt x="13" y="95"/>
                </a:cubicBezTo>
                <a:cubicBezTo>
                  <a:pt x="13" y="95"/>
                  <a:pt x="13" y="95"/>
                  <a:pt x="13" y="95"/>
                </a:cubicBezTo>
                <a:cubicBezTo>
                  <a:pt x="5" y="80"/>
                  <a:pt x="5" y="80"/>
                  <a:pt x="5" y="80"/>
                </a:cubicBezTo>
                <a:cubicBezTo>
                  <a:pt x="0" y="72"/>
                  <a:pt x="5" y="61"/>
                  <a:pt x="15" y="60"/>
                </a:cubicBezTo>
                <a:cubicBezTo>
                  <a:pt x="19" y="60"/>
                  <a:pt x="25" y="61"/>
                  <a:pt x="28" y="66"/>
                </a:cubicBezTo>
                <a:cubicBezTo>
                  <a:pt x="29" y="67"/>
                  <a:pt x="29" y="67"/>
                  <a:pt x="29" y="67"/>
                </a:cubicBezTo>
                <a:cubicBezTo>
                  <a:pt x="30" y="69"/>
                  <a:pt x="30" y="69"/>
                  <a:pt x="30" y="69"/>
                </a:cubicBezTo>
                <a:cubicBezTo>
                  <a:pt x="30" y="22"/>
                  <a:pt x="30" y="22"/>
                  <a:pt x="30" y="22"/>
                </a:cubicBezTo>
                <a:cubicBezTo>
                  <a:pt x="30" y="12"/>
                  <a:pt x="41" y="6"/>
                  <a:pt x="49" y="11"/>
                </a:cubicBezTo>
                <a:cubicBezTo>
                  <a:pt x="52" y="0"/>
                  <a:pt x="70" y="0"/>
                  <a:pt x="73" y="11"/>
                </a:cubicBezTo>
                <a:cubicBezTo>
                  <a:pt x="81" y="6"/>
                  <a:pt x="92" y="12"/>
                  <a:pt x="92" y="22"/>
                </a:cubicBezTo>
                <a:cubicBezTo>
                  <a:pt x="92" y="22"/>
                  <a:pt x="92" y="22"/>
                  <a:pt x="92" y="22"/>
                </a:cubicBezTo>
                <a:cubicBezTo>
                  <a:pt x="93" y="22"/>
                  <a:pt x="93" y="22"/>
                  <a:pt x="93" y="22"/>
                </a:cubicBezTo>
                <a:cubicBezTo>
                  <a:pt x="101" y="19"/>
                  <a:pt x="111" y="24"/>
                  <a:pt x="111" y="34"/>
                </a:cubicBezTo>
                <a:cubicBezTo>
                  <a:pt x="111" y="97"/>
                  <a:pt x="111" y="97"/>
                  <a:pt x="111" y="97"/>
                </a:cubicBezTo>
                <a:cubicBezTo>
                  <a:pt x="111" y="102"/>
                  <a:pt x="110" y="108"/>
                  <a:pt x="108" y="113"/>
                </a:cubicBezTo>
                <a:cubicBezTo>
                  <a:pt x="106" y="118"/>
                  <a:pt x="103" y="122"/>
                  <a:pt x="99" y="127"/>
                </a:cubicBezTo>
                <a:close/>
                <a:moveTo>
                  <a:pt x="85" y="126"/>
                </a:moveTo>
                <a:cubicBezTo>
                  <a:pt x="85" y="126"/>
                  <a:pt x="85" y="126"/>
                  <a:pt x="85" y="126"/>
                </a:cubicBezTo>
                <a:cubicBezTo>
                  <a:pt x="88" y="124"/>
                  <a:pt x="90" y="122"/>
                  <a:pt x="92" y="120"/>
                </a:cubicBezTo>
                <a:cubicBezTo>
                  <a:pt x="95" y="117"/>
                  <a:pt x="97" y="113"/>
                  <a:pt x="98" y="109"/>
                </a:cubicBezTo>
                <a:cubicBezTo>
                  <a:pt x="100" y="105"/>
                  <a:pt x="101" y="101"/>
                  <a:pt x="101" y="97"/>
                </a:cubicBezTo>
                <a:cubicBezTo>
                  <a:pt x="101" y="34"/>
                  <a:pt x="101" y="34"/>
                  <a:pt x="101" y="34"/>
                </a:cubicBezTo>
                <a:cubicBezTo>
                  <a:pt x="101" y="30"/>
                  <a:pt x="95" y="30"/>
                  <a:pt x="95" y="34"/>
                </a:cubicBezTo>
                <a:cubicBezTo>
                  <a:pt x="95" y="64"/>
                  <a:pt x="95" y="64"/>
                  <a:pt x="95" y="64"/>
                </a:cubicBezTo>
                <a:cubicBezTo>
                  <a:pt x="95" y="72"/>
                  <a:pt x="82" y="72"/>
                  <a:pt x="82" y="64"/>
                </a:cubicBezTo>
                <a:cubicBezTo>
                  <a:pt x="82" y="22"/>
                  <a:pt x="82" y="22"/>
                  <a:pt x="82" y="22"/>
                </a:cubicBezTo>
                <a:cubicBezTo>
                  <a:pt x="82" y="18"/>
                  <a:pt x="77" y="18"/>
                  <a:pt x="77" y="22"/>
                </a:cubicBezTo>
                <a:cubicBezTo>
                  <a:pt x="77" y="64"/>
                  <a:pt x="77" y="64"/>
                  <a:pt x="77" y="64"/>
                </a:cubicBezTo>
                <a:cubicBezTo>
                  <a:pt x="77" y="72"/>
                  <a:pt x="64" y="72"/>
                  <a:pt x="64" y="64"/>
                </a:cubicBezTo>
                <a:cubicBezTo>
                  <a:pt x="64" y="15"/>
                  <a:pt x="64" y="15"/>
                  <a:pt x="64" y="15"/>
                </a:cubicBezTo>
                <a:cubicBezTo>
                  <a:pt x="64" y="12"/>
                  <a:pt x="58" y="12"/>
                  <a:pt x="58" y="15"/>
                </a:cubicBezTo>
                <a:cubicBezTo>
                  <a:pt x="58" y="64"/>
                  <a:pt x="58" y="64"/>
                  <a:pt x="58" y="64"/>
                </a:cubicBezTo>
                <a:cubicBezTo>
                  <a:pt x="58" y="72"/>
                  <a:pt x="45" y="72"/>
                  <a:pt x="45" y="64"/>
                </a:cubicBezTo>
                <a:cubicBezTo>
                  <a:pt x="45" y="22"/>
                  <a:pt x="45" y="22"/>
                  <a:pt x="45" y="22"/>
                </a:cubicBezTo>
                <a:cubicBezTo>
                  <a:pt x="45" y="18"/>
                  <a:pt x="40" y="18"/>
                  <a:pt x="40" y="22"/>
                </a:cubicBezTo>
                <a:cubicBezTo>
                  <a:pt x="40" y="80"/>
                  <a:pt x="40" y="80"/>
                  <a:pt x="40" y="80"/>
                </a:cubicBezTo>
                <a:cubicBezTo>
                  <a:pt x="40" y="87"/>
                  <a:pt x="30" y="90"/>
                  <a:pt x="27" y="84"/>
                </a:cubicBezTo>
                <a:cubicBezTo>
                  <a:pt x="20" y="72"/>
                  <a:pt x="20" y="72"/>
                  <a:pt x="20" y="72"/>
                </a:cubicBezTo>
                <a:cubicBezTo>
                  <a:pt x="17" y="68"/>
                  <a:pt x="11" y="71"/>
                  <a:pt x="13" y="75"/>
                </a:cubicBezTo>
                <a:cubicBezTo>
                  <a:pt x="22" y="90"/>
                  <a:pt x="22" y="90"/>
                  <a:pt x="22" y="90"/>
                </a:cubicBezTo>
                <a:cubicBezTo>
                  <a:pt x="22" y="90"/>
                  <a:pt x="22" y="90"/>
                  <a:pt x="22" y="90"/>
                </a:cubicBezTo>
                <a:cubicBezTo>
                  <a:pt x="36" y="115"/>
                  <a:pt x="36" y="115"/>
                  <a:pt x="36" y="115"/>
                </a:cubicBezTo>
                <a:cubicBezTo>
                  <a:pt x="38" y="118"/>
                  <a:pt x="40" y="120"/>
                  <a:pt x="42" y="122"/>
                </a:cubicBezTo>
                <a:cubicBezTo>
                  <a:pt x="42" y="122"/>
                  <a:pt x="42" y="122"/>
                  <a:pt x="42" y="122"/>
                </a:cubicBezTo>
                <a:cubicBezTo>
                  <a:pt x="48" y="127"/>
                  <a:pt x="55" y="130"/>
                  <a:pt x="63" y="131"/>
                </a:cubicBezTo>
                <a:cubicBezTo>
                  <a:pt x="71" y="132"/>
                  <a:pt x="78" y="130"/>
                  <a:pt x="85" y="1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淘宝店chenying0907 36"/>
          <p:cNvSpPr>
            <a:spLocks noEditPoints="1"/>
          </p:cNvSpPr>
          <p:nvPr/>
        </p:nvSpPr>
        <p:spPr bwMode="auto">
          <a:xfrm>
            <a:off x="10797713" y="4059417"/>
            <a:ext cx="231283" cy="311739"/>
          </a:xfrm>
          <a:custGeom>
            <a:avLst/>
            <a:gdLst>
              <a:gd name="T0" fmla="*/ 70 w 95"/>
              <a:gd name="T1" fmla="*/ 9 h 128"/>
              <a:gd name="T2" fmla="*/ 79 w 95"/>
              <a:gd name="T3" fmla="*/ 59 h 128"/>
              <a:gd name="T4" fmla="*/ 70 w 95"/>
              <a:gd name="T5" fmla="*/ 81 h 128"/>
              <a:gd name="T6" fmla="*/ 26 w 95"/>
              <a:gd name="T7" fmla="*/ 81 h 128"/>
              <a:gd name="T8" fmla="*/ 17 w 95"/>
              <a:gd name="T9" fmla="*/ 59 h 128"/>
              <a:gd name="T10" fmla="*/ 26 w 95"/>
              <a:gd name="T11" fmla="*/ 9 h 128"/>
              <a:gd name="T12" fmla="*/ 27 w 95"/>
              <a:gd name="T13" fmla="*/ 42 h 128"/>
              <a:gd name="T14" fmla="*/ 69 w 95"/>
              <a:gd name="T15" fmla="*/ 42 h 128"/>
              <a:gd name="T16" fmla="*/ 63 w 95"/>
              <a:gd name="T17" fmla="*/ 16 h 128"/>
              <a:gd name="T18" fmla="*/ 33 w 95"/>
              <a:gd name="T19" fmla="*/ 16 h 128"/>
              <a:gd name="T20" fmla="*/ 27 w 95"/>
              <a:gd name="T21" fmla="*/ 42 h 128"/>
              <a:gd name="T22" fmla="*/ 69 w 95"/>
              <a:gd name="T23" fmla="*/ 48 h 128"/>
              <a:gd name="T24" fmla="*/ 27 w 95"/>
              <a:gd name="T25" fmla="*/ 59 h 128"/>
              <a:gd name="T26" fmla="*/ 33 w 95"/>
              <a:gd name="T27" fmla="*/ 74 h 128"/>
              <a:gd name="T28" fmla="*/ 63 w 95"/>
              <a:gd name="T29" fmla="*/ 74 h 128"/>
              <a:gd name="T30" fmla="*/ 69 w 95"/>
              <a:gd name="T31" fmla="*/ 48 h 128"/>
              <a:gd name="T32" fmla="*/ 18 w 95"/>
              <a:gd name="T33" fmla="*/ 128 h 128"/>
              <a:gd name="T34" fmla="*/ 48 w 95"/>
              <a:gd name="T35" fmla="*/ 128 h 128"/>
              <a:gd name="T36" fmla="*/ 77 w 95"/>
              <a:gd name="T37" fmla="*/ 128 h 128"/>
              <a:gd name="T38" fmla="*/ 77 w 95"/>
              <a:gd name="T39" fmla="*/ 118 h 128"/>
              <a:gd name="T40" fmla="*/ 53 w 95"/>
              <a:gd name="T41" fmla="*/ 106 h 128"/>
              <a:gd name="T42" fmla="*/ 91 w 95"/>
              <a:gd name="T43" fmla="*/ 77 h 128"/>
              <a:gd name="T44" fmla="*/ 95 w 95"/>
              <a:gd name="T45" fmla="*/ 45 h 128"/>
              <a:gd name="T46" fmla="*/ 85 w 95"/>
              <a:gd name="T47" fmla="*/ 45 h 128"/>
              <a:gd name="T48" fmla="*/ 82 w 95"/>
              <a:gd name="T49" fmla="*/ 73 h 128"/>
              <a:gd name="T50" fmla="*/ 48 w 95"/>
              <a:gd name="T51" fmla="*/ 97 h 128"/>
              <a:gd name="T52" fmla="*/ 21 w 95"/>
              <a:gd name="T53" fmla="*/ 86 h 128"/>
              <a:gd name="T54" fmla="*/ 10 w 95"/>
              <a:gd name="T55" fmla="*/ 59 h 128"/>
              <a:gd name="T56" fmla="*/ 5 w 95"/>
              <a:gd name="T57" fmla="*/ 40 h 128"/>
              <a:gd name="T58" fmla="*/ 0 w 95"/>
              <a:gd name="T59" fmla="*/ 59 h 128"/>
              <a:gd name="T60" fmla="*/ 14 w 95"/>
              <a:gd name="T61" fmla="*/ 92 h 128"/>
              <a:gd name="T62" fmla="*/ 43 w 95"/>
              <a:gd name="T63" fmla="*/ 106 h 128"/>
              <a:gd name="T64" fmla="*/ 18 w 95"/>
              <a:gd name="T65" fmla="*/ 118 h 128"/>
              <a:gd name="T66" fmla="*/ 18 w 95"/>
              <a:gd name="T6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5" h="128">
                <a:moveTo>
                  <a:pt x="48" y="0"/>
                </a:moveTo>
                <a:cubicBezTo>
                  <a:pt x="56" y="0"/>
                  <a:pt x="64" y="3"/>
                  <a:pt x="70" y="9"/>
                </a:cubicBezTo>
                <a:cubicBezTo>
                  <a:pt x="75" y="14"/>
                  <a:pt x="79" y="22"/>
                  <a:pt x="79" y="31"/>
                </a:cubicBezTo>
                <a:cubicBezTo>
                  <a:pt x="79" y="59"/>
                  <a:pt x="79" y="59"/>
                  <a:pt x="79" y="59"/>
                </a:cubicBezTo>
                <a:cubicBezTo>
                  <a:pt x="79" y="67"/>
                  <a:pt x="75" y="75"/>
                  <a:pt x="70" y="81"/>
                </a:cubicBezTo>
                <a:cubicBezTo>
                  <a:pt x="70" y="81"/>
                  <a:pt x="70" y="81"/>
                  <a:pt x="70" y="81"/>
                </a:cubicBezTo>
                <a:cubicBezTo>
                  <a:pt x="64" y="86"/>
                  <a:pt x="56" y="90"/>
                  <a:pt x="48" y="90"/>
                </a:cubicBezTo>
                <a:cubicBezTo>
                  <a:pt x="39" y="90"/>
                  <a:pt x="31" y="86"/>
                  <a:pt x="26" y="81"/>
                </a:cubicBezTo>
                <a:cubicBezTo>
                  <a:pt x="26" y="81"/>
                  <a:pt x="26" y="81"/>
                  <a:pt x="26" y="81"/>
                </a:cubicBezTo>
                <a:cubicBezTo>
                  <a:pt x="20" y="75"/>
                  <a:pt x="17" y="67"/>
                  <a:pt x="17" y="59"/>
                </a:cubicBezTo>
                <a:cubicBezTo>
                  <a:pt x="17" y="31"/>
                  <a:pt x="17" y="31"/>
                  <a:pt x="17" y="31"/>
                </a:cubicBezTo>
                <a:cubicBezTo>
                  <a:pt x="17" y="22"/>
                  <a:pt x="20" y="14"/>
                  <a:pt x="26" y="9"/>
                </a:cubicBezTo>
                <a:cubicBezTo>
                  <a:pt x="31" y="3"/>
                  <a:pt x="39" y="0"/>
                  <a:pt x="48" y="0"/>
                </a:cubicBezTo>
                <a:close/>
                <a:moveTo>
                  <a:pt x="27" y="42"/>
                </a:moveTo>
                <a:cubicBezTo>
                  <a:pt x="27" y="42"/>
                  <a:pt x="27" y="42"/>
                  <a:pt x="27" y="42"/>
                </a:cubicBezTo>
                <a:cubicBezTo>
                  <a:pt x="69" y="42"/>
                  <a:pt x="69" y="42"/>
                  <a:pt x="69" y="42"/>
                </a:cubicBezTo>
                <a:cubicBezTo>
                  <a:pt x="69" y="31"/>
                  <a:pt x="69" y="31"/>
                  <a:pt x="69" y="31"/>
                </a:cubicBezTo>
                <a:cubicBezTo>
                  <a:pt x="69" y="25"/>
                  <a:pt x="66" y="20"/>
                  <a:pt x="63" y="16"/>
                </a:cubicBezTo>
                <a:cubicBezTo>
                  <a:pt x="59" y="12"/>
                  <a:pt x="53" y="10"/>
                  <a:pt x="48" y="10"/>
                </a:cubicBezTo>
                <a:cubicBezTo>
                  <a:pt x="42" y="10"/>
                  <a:pt x="37" y="12"/>
                  <a:pt x="33" y="16"/>
                </a:cubicBezTo>
                <a:cubicBezTo>
                  <a:pt x="29" y="20"/>
                  <a:pt x="27" y="25"/>
                  <a:pt x="27" y="31"/>
                </a:cubicBezTo>
                <a:cubicBezTo>
                  <a:pt x="27" y="42"/>
                  <a:pt x="27" y="42"/>
                  <a:pt x="27" y="42"/>
                </a:cubicBezTo>
                <a:close/>
                <a:moveTo>
                  <a:pt x="69" y="48"/>
                </a:moveTo>
                <a:cubicBezTo>
                  <a:pt x="69" y="48"/>
                  <a:pt x="69" y="48"/>
                  <a:pt x="69" y="48"/>
                </a:cubicBezTo>
                <a:cubicBezTo>
                  <a:pt x="27" y="48"/>
                  <a:pt x="27" y="48"/>
                  <a:pt x="27" y="48"/>
                </a:cubicBezTo>
                <a:cubicBezTo>
                  <a:pt x="27" y="59"/>
                  <a:pt x="27" y="59"/>
                  <a:pt x="27" y="59"/>
                </a:cubicBezTo>
                <a:cubicBezTo>
                  <a:pt x="27" y="65"/>
                  <a:pt x="29" y="70"/>
                  <a:pt x="33" y="74"/>
                </a:cubicBezTo>
                <a:cubicBezTo>
                  <a:pt x="33" y="74"/>
                  <a:pt x="33" y="74"/>
                  <a:pt x="33" y="74"/>
                </a:cubicBezTo>
                <a:cubicBezTo>
                  <a:pt x="37" y="78"/>
                  <a:pt x="42" y="80"/>
                  <a:pt x="48" y="80"/>
                </a:cubicBezTo>
                <a:cubicBezTo>
                  <a:pt x="53" y="80"/>
                  <a:pt x="59" y="78"/>
                  <a:pt x="63" y="74"/>
                </a:cubicBezTo>
                <a:cubicBezTo>
                  <a:pt x="66" y="70"/>
                  <a:pt x="69" y="65"/>
                  <a:pt x="69" y="59"/>
                </a:cubicBezTo>
                <a:cubicBezTo>
                  <a:pt x="69" y="48"/>
                  <a:pt x="69" y="48"/>
                  <a:pt x="69" y="48"/>
                </a:cubicBezTo>
                <a:close/>
                <a:moveTo>
                  <a:pt x="18" y="128"/>
                </a:moveTo>
                <a:cubicBezTo>
                  <a:pt x="18" y="128"/>
                  <a:pt x="18" y="128"/>
                  <a:pt x="18" y="128"/>
                </a:cubicBezTo>
                <a:cubicBezTo>
                  <a:pt x="47" y="128"/>
                  <a:pt x="47" y="128"/>
                  <a:pt x="47" y="128"/>
                </a:cubicBezTo>
                <a:cubicBezTo>
                  <a:pt x="48" y="128"/>
                  <a:pt x="48" y="128"/>
                  <a:pt x="48" y="128"/>
                </a:cubicBezTo>
                <a:cubicBezTo>
                  <a:pt x="48" y="128"/>
                  <a:pt x="48" y="128"/>
                  <a:pt x="48" y="128"/>
                </a:cubicBezTo>
                <a:cubicBezTo>
                  <a:pt x="77" y="128"/>
                  <a:pt x="77" y="128"/>
                  <a:pt x="77" y="128"/>
                </a:cubicBezTo>
                <a:cubicBezTo>
                  <a:pt x="80" y="128"/>
                  <a:pt x="82" y="126"/>
                  <a:pt x="82" y="123"/>
                </a:cubicBezTo>
                <a:cubicBezTo>
                  <a:pt x="82" y="120"/>
                  <a:pt x="80" y="118"/>
                  <a:pt x="77" y="118"/>
                </a:cubicBezTo>
                <a:cubicBezTo>
                  <a:pt x="53" y="118"/>
                  <a:pt x="53" y="118"/>
                  <a:pt x="53" y="118"/>
                </a:cubicBezTo>
                <a:cubicBezTo>
                  <a:pt x="53" y="106"/>
                  <a:pt x="53" y="106"/>
                  <a:pt x="53" y="106"/>
                </a:cubicBezTo>
                <a:cubicBezTo>
                  <a:pt x="64" y="105"/>
                  <a:pt x="74" y="100"/>
                  <a:pt x="81" y="92"/>
                </a:cubicBezTo>
                <a:cubicBezTo>
                  <a:pt x="86" y="88"/>
                  <a:pt x="89" y="83"/>
                  <a:pt x="91" y="77"/>
                </a:cubicBezTo>
                <a:cubicBezTo>
                  <a:pt x="94" y="71"/>
                  <a:pt x="95" y="65"/>
                  <a:pt x="95" y="59"/>
                </a:cubicBezTo>
                <a:cubicBezTo>
                  <a:pt x="95" y="45"/>
                  <a:pt x="95" y="45"/>
                  <a:pt x="95" y="45"/>
                </a:cubicBezTo>
                <a:cubicBezTo>
                  <a:pt x="95" y="42"/>
                  <a:pt x="93" y="40"/>
                  <a:pt x="90" y="40"/>
                </a:cubicBezTo>
                <a:cubicBezTo>
                  <a:pt x="87" y="40"/>
                  <a:pt x="85" y="42"/>
                  <a:pt x="85" y="45"/>
                </a:cubicBezTo>
                <a:cubicBezTo>
                  <a:pt x="85" y="59"/>
                  <a:pt x="85" y="59"/>
                  <a:pt x="85" y="59"/>
                </a:cubicBezTo>
                <a:cubicBezTo>
                  <a:pt x="85" y="64"/>
                  <a:pt x="84" y="69"/>
                  <a:pt x="82" y="73"/>
                </a:cubicBezTo>
                <a:cubicBezTo>
                  <a:pt x="80" y="78"/>
                  <a:pt x="78" y="82"/>
                  <a:pt x="74" y="86"/>
                </a:cubicBezTo>
                <a:cubicBezTo>
                  <a:pt x="67" y="92"/>
                  <a:pt x="58" y="97"/>
                  <a:pt x="48" y="97"/>
                </a:cubicBezTo>
                <a:cubicBezTo>
                  <a:pt x="43" y="97"/>
                  <a:pt x="38" y="96"/>
                  <a:pt x="33" y="94"/>
                </a:cubicBezTo>
                <a:cubicBezTo>
                  <a:pt x="29" y="92"/>
                  <a:pt x="25" y="89"/>
                  <a:pt x="21" y="86"/>
                </a:cubicBezTo>
                <a:cubicBezTo>
                  <a:pt x="18" y="82"/>
                  <a:pt x="15" y="78"/>
                  <a:pt x="13" y="73"/>
                </a:cubicBezTo>
                <a:cubicBezTo>
                  <a:pt x="11" y="69"/>
                  <a:pt x="10" y="64"/>
                  <a:pt x="10" y="59"/>
                </a:cubicBezTo>
                <a:cubicBezTo>
                  <a:pt x="10" y="45"/>
                  <a:pt x="10" y="45"/>
                  <a:pt x="10" y="45"/>
                </a:cubicBezTo>
                <a:cubicBezTo>
                  <a:pt x="10" y="42"/>
                  <a:pt x="8" y="40"/>
                  <a:pt x="5" y="40"/>
                </a:cubicBezTo>
                <a:cubicBezTo>
                  <a:pt x="2" y="40"/>
                  <a:pt x="0" y="42"/>
                  <a:pt x="0" y="45"/>
                </a:cubicBezTo>
                <a:cubicBezTo>
                  <a:pt x="0" y="59"/>
                  <a:pt x="0" y="59"/>
                  <a:pt x="0" y="59"/>
                </a:cubicBezTo>
                <a:cubicBezTo>
                  <a:pt x="0" y="65"/>
                  <a:pt x="2" y="71"/>
                  <a:pt x="4" y="77"/>
                </a:cubicBezTo>
                <a:cubicBezTo>
                  <a:pt x="6" y="83"/>
                  <a:pt x="10" y="88"/>
                  <a:pt x="14" y="92"/>
                </a:cubicBezTo>
                <a:cubicBezTo>
                  <a:pt x="19" y="97"/>
                  <a:pt x="24" y="100"/>
                  <a:pt x="30" y="103"/>
                </a:cubicBezTo>
                <a:cubicBezTo>
                  <a:pt x="34" y="104"/>
                  <a:pt x="38" y="106"/>
                  <a:pt x="43" y="106"/>
                </a:cubicBezTo>
                <a:cubicBezTo>
                  <a:pt x="43" y="118"/>
                  <a:pt x="43" y="118"/>
                  <a:pt x="43" y="118"/>
                </a:cubicBezTo>
                <a:cubicBezTo>
                  <a:pt x="18" y="118"/>
                  <a:pt x="18" y="118"/>
                  <a:pt x="18" y="118"/>
                </a:cubicBezTo>
                <a:cubicBezTo>
                  <a:pt x="16" y="118"/>
                  <a:pt x="14" y="120"/>
                  <a:pt x="14" y="123"/>
                </a:cubicBezTo>
                <a:cubicBezTo>
                  <a:pt x="14" y="126"/>
                  <a:pt x="16" y="128"/>
                  <a:pt x="18" y="1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淘宝店chenying0907 37"/>
          <p:cNvSpPr>
            <a:spLocks noEditPoints="1"/>
          </p:cNvSpPr>
          <p:nvPr/>
        </p:nvSpPr>
        <p:spPr bwMode="auto">
          <a:xfrm>
            <a:off x="4371287" y="4078325"/>
            <a:ext cx="272447" cy="313701"/>
          </a:xfrm>
          <a:custGeom>
            <a:avLst/>
            <a:gdLst>
              <a:gd name="T0" fmla="*/ 27 w 112"/>
              <a:gd name="T1" fmla="*/ 92 h 128"/>
              <a:gd name="T2" fmla="*/ 27 w 112"/>
              <a:gd name="T3" fmla="*/ 98 h 128"/>
              <a:gd name="T4" fmla="*/ 87 w 112"/>
              <a:gd name="T5" fmla="*/ 95 h 128"/>
              <a:gd name="T6" fmla="*/ 24 w 112"/>
              <a:gd name="T7" fmla="*/ 53 h 128"/>
              <a:gd name="T8" fmla="*/ 27 w 112"/>
              <a:gd name="T9" fmla="*/ 56 h 128"/>
              <a:gd name="T10" fmla="*/ 87 w 112"/>
              <a:gd name="T11" fmla="*/ 53 h 128"/>
              <a:gd name="T12" fmla="*/ 27 w 112"/>
              <a:gd name="T13" fmla="*/ 50 h 128"/>
              <a:gd name="T14" fmla="*/ 110 w 112"/>
              <a:gd name="T15" fmla="*/ 37 h 128"/>
              <a:gd name="T16" fmla="*/ 75 w 112"/>
              <a:gd name="T17" fmla="*/ 1 h 128"/>
              <a:gd name="T18" fmla="*/ 13 w 112"/>
              <a:gd name="T19" fmla="*/ 0 h 128"/>
              <a:gd name="T20" fmla="*/ 0 w 112"/>
              <a:gd name="T21" fmla="*/ 13 h 128"/>
              <a:gd name="T22" fmla="*/ 3 w 112"/>
              <a:gd name="T23" fmla="*/ 124 h 128"/>
              <a:gd name="T24" fmla="*/ 13 w 112"/>
              <a:gd name="T25" fmla="*/ 128 h 128"/>
              <a:gd name="T26" fmla="*/ 108 w 112"/>
              <a:gd name="T27" fmla="*/ 124 h 128"/>
              <a:gd name="T28" fmla="*/ 112 w 112"/>
              <a:gd name="T29" fmla="*/ 115 h 128"/>
              <a:gd name="T30" fmla="*/ 110 w 112"/>
              <a:gd name="T31" fmla="*/ 37 h 128"/>
              <a:gd name="T32" fmla="*/ 74 w 112"/>
              <a:gd name="T33" fmla="*/ 15 h 128"/>
              <a:gd name="T34" fmla="*/ 79 w 112"/>
              <a:gd name="T35" fmla="*/ 37 h 128"/>
              <a:gd name="T36" fmla="*/ 76 w 112"/>
              <a:gd name="T37" fmla="*/ 36 h 128"/>
              <a:gd name="T38" fmla="*/ 74 w 112"/>
              <a:gd name="T39" fmla="*/ 15 h 128"/>
              <a:gd name="T40" fmla="*/ 102 w 112"/>
              <a:gd name="T41" fmla="*/ 115 h 128"/>
              <a:gd name="T42" fmla="*/ 101 w 112"/>
              <a:gd name="T43" fmla="*/ 117 h 128"/>
              <a:gd name="T44" fmla="*/ 13 w 112"/>
              <a:gd name="T45" fmla="*/ 118 h 128"/>
              <a:gd name="T46" fmla="*/ 9 w 112"/>
              <a:gd name="T47" fmla="*/ 115 h 128"/>
              <a:gd name="T48" fmla="*/ 10 w 112"/>
              <a:gd name="T49" fmla="*/ 11 h 128"/>
              <a:gd name="T50" fmla="*/ 68 w 112"/>
              <a:gd name="T51" fmla="*/ 10 h 128"/>
              <a:gd name="T52" fmla="*/ 71 w 112"/>
              <a:gd name="T53" fmla="*/ 40 h 128"/>
              <a:gd name="T54" fmla="*/ 79 w 112"/>
              <a:gd name="T55" fmla="*/ 43 h 128"/>
              <a:gd name="T56" fmla="*/ 102 w 112"/>
              <a:gd name="T57" fmla="*/ 115 h 128"/>
              <a:gd name="T58" fmla="*/ 84 w 112"/>
              <a:gd name="T59" fmla="*/ 71 h 128"/>
              <a:gd name="T60" fmla="*/ 24 w 112"/>
              <a:gd name="T61" fmla="*/ 74 h 128"/>
              <a:gd name="T62" fmla="*/ 84 w 112"/>
              <a:gd name="T63" fmla="*/ 77 h 128"/>
              <a:gd name="T64" fmla="*/ 84 w 112"/>
              <a:gd name="T65" fmla="*/ 7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28">
                <a:moveTo>
                  <a:pt x="84" y="92"/>
                </a:moveTo>
                <a:cubicBezTo>
                  <a:pt x="27" y="92"/>
                  <a:pt x="27" y="92"/>
                  <a:pt x="27" y="92"/>
                </a:cubicBezTo>
                <a:cubicBezTo>
                  <a:pt x="25" y="92"/>
                  <a:pt x="24" y="93"/>
                  <a:pt x="24" y="95"/>
                </a:cubicBezTo>
                <a:cubicBezTo>
                  <a:pt x="24" y="96"/>
                  <a:pt x="25" y="98"/>
                  <a:pt x="27" y="98"/>
                </a:cubicBezTo>
                <a:cubicBezTo>
                  <a:pt x="84" y="98"/>
                  <a:pt x="84" y="98"/>
                  <a:pt x="84" y="98"/>
                </a:cubicBezTo>
                <a:cubicBezTo>
                  <a:pt x="86" y="98"/>
                  <a:pt x="87" y="96"/>
                  <a:pt x="87" y="95"/>
                </a:cubicBezTo>
                <a:cubicBezTo>
                  <a:pt x="87" y="93"/>
                  <a:pt x="86" y="92"/>
                  <a:pt x="84" y="92"/>
                </a:cubicBezTo>
                <a:close/>
                <a:moveTo>
                  <a:pt x="24" y="53"/>
                </a:moveTo>
                <a:cubicBezTo>
                  <a:pt x="24" y="53"/>
                  <a:pt x="24" y="53"/>
                  <a:pt x="24" y="53"/>
                </a:cubicBezTo>
                <a:cubicBezTo>
                  <a:pt x="24" y="55"/>
                  <a:pt x="25" y="56"/>
                  <a:pt x="27" y="56"/>
                </a:cubicBezTo>
                <a:cubicBezTo>
                  <a:pt x="84" y="56"/>
                  <a:pt x="84" y="56"/>
                  <a:pt x="84" y="56"/>
                </a:cubicBezTo>
                <a:cubicBezTo>
                  <a:pt x="86" y="56"/>
                  <a:pt x="87" y="55"/>
                  <a:pt x="87" y="53"/>
                </a:cubicBezTo>
                <a:cubicBezTo>
                  <a:pt x="87" y="52"/>
                  <a:pt x="86" y="50"/>
                  <a:pt x="84" y="50"/>
                </a:cubicBezTo>
                <a:cubicBezTo>
                  <a:pt x="27" y="50"/>
                  <a:pt x="27" y="50"/>
                  <a:pt x="27" y="50"/>
                </a:cubicBezTo>
                <a:cubicBezTo>
                  <a:pt x="25" y="50"/>
                  <a:pt x="24" y="52"/>
                  <a:pt x="24" y="53"/>
                </a:cubicBezTo>
                <a:close/>
                <a:moveTo>
                  <a:pt x="110" y="37"/>
                </a:moveTo>
                <a:cubicBezTo>
                  <a:pt x="110" y="37"/>
                  <a:pt x="110" y="37"/>
                  <a:pt x="110" y="37"/>
                </a:cubicBezTo>
                <a:cubicBezTo>
                  <a:pt x="75" y="1"/>
                  <a:pt x="75" y="1"/>
                  <a:pt x="75" y="1"/>
                </a:cubicBezTo>
                <a:cubicBezTo>
                  <a:pt x="74" y="0"/>
                  <a:pt x="73" y="0"/>
                  <a:pt x="71" y="0"/>
                </a:cubicBezTo>
                <a:cubicBezTo>
                  <a:pt x="13" y="0"/>
                  <a:pt x="13" y="0"/>
                  <a:pt x="13" y="0"/>
                </a:cubicBezTo>
                <a:cubicBezTo>
                  <a:pt x="9" y="0"/>
                  <a:pt x="6" y="1"/>
                  <a:pt x="3" y="4"/>
                </a:cubicBezTo>
                <a:cubicBezTo>
                  <a:pt x="1" y="6"/>
                  <a:pt x="0" y="9"/>
                  <a:pt x="0" y="13"/>
                </a:cubicBezTo>
                <a:cubicBezTo>
                  <a:pt x="0" y="115"/>
                  <a:pt x="0" y="115"/>
                  <a:pt x="0" y="115"/>
                </a:cubicBezTo>
                <a:cubicBezTo>
                  <a:pt x="0" y="118"/>
                  <a:pt x="1" y="122"/>
                  <a:pt x="3" y="124"/>
                </a:cubicBezTo>
                <a:cubicBezTo>
                  <a:pt x="4" y="124"/>
                  <a:pt x="4" y="124"/>
                  <a:pt x="4" y="124"/>
                </a:cubicBezTo>
                <a:cubicBezTo>
                  <a:pt x="6" y="126"/>
                  <a:pt x="9" y="128"/>
                  <a:pt x="13" y="128"/>
                </a:cubicBezTo>
                <a:cubicBezTo>
                  <a:pt x="99" y="128"/>
                  <a:pt x="99" y="128"/>
                  <a:pt x="99" y="128"/>
                </a:cubicBezTo>
                <a:cubicBezTo>
                  <a:pt x="102" y="128"/>
                  <a:pt x="105" y="126"/>
                  <a:pt x="108" y="124"/>
                </a:cubicBezTo>
                <a:cubicBezTo>
                  <a:pt x="108" y="124"/>
                  <a:pt x="108" y="124"/>
                  <a:pt x="108" y="124"/>
                </a:cubicBezTo>
                <a:cubicBezTo>
                  <a:pt x="110" y="122"/>
                  <a:pt x="112" y="118"/>
                  <a:pt x="112" y="115"/>
                </a:cubicBezTo>
                <a:cubicBezTo>
                  <a:pt x="112" y="40"/>
                  <a:pt x="112" y="40"/>
                  <a:pt x="112" y="40"/>
                </a:cubicBezTo>
                <a:cubicBezTo>
                  <a:pt x="112" y="39"/>
                  <a:pt x="111" y="38"/>
                  <a:pt x="110" y="37"/>
                </a:cubicBezTo>
                <a:close/>
                <a:moveTo>
                  <a:pt x="74" y="15"/>
                </a:moveTo>
                <a:cubicBezTo>
                  <a:pt x="74" y="15"/>
                  <a:pt x="74" y="15"/>
                  <a:pt x="74" y="15"/>
                </a:cubicBezTo>
                <a:cubicBezTo>
                  <a:pt x="97" y="37"/>
                  <a:pt x="97" y="37"/>
                  <a:pt x="97" y="37"/>
                </a:cubicBezTo>
                <a:cubicBezTo>
                  <a:pt x="79" y="37"/>
                  <a:pt x="79" y="37"/>
                  <a:pt x="79" y="37"/>
                </a:cubicBezTo>
                <a:cubicBezTo>
                  <a:pt x="78" y="37"/>
                  <a:pt x="77" y="37"/>
                  <a:pt x="76" y="36"/>
                </a:cubicBezTo>
                <a:cubicBezTo>
                  <a:pt x="76" y="36"/>
                  <a:pt x="76" y="36"/>
                  <a:pt x="76" y="36"/>
                </a:cubicBezTo>
                <a:cubicBezTo>
                  <a:pt x="75" y="35"/>
                  <a:pt x="74" y="33"/>
                  <a:pt x="74" y="32"/>
                </a:cubicBezTo>
                <a:cubicBezTo>
                  <a:pt x="74" y="15"/>
                  <a:pt x="74" y="15"/>
                  <a:pt x="74" y="15"/>
                </a:cubicBezTo>
                <a:close/>
                <a:moveTo>
                  <a:pt x="102" y="115"/>
                </a:moveTo>
                <a:cubicBezTo>
                  <a:pt x="102" y="115"/>
                  <a:pt x="102" y="115"/>
                  <a:pt x="102" y="115"/>
                </a:cubicBezTo>
                <a:cubicBezTo>
                  <a:pt x="102" y="116"/>
                  <a:pt x="101" y="116"/>
                  <a:pt x="101" y="117"/>
                </a:cubicBezTo>
                <a:cubicBezTo>
                  <a:pt x="101" y="117"/>
                  <a:pt x="101" y="117"/>
                  <a:pt x="101" y="117"/>
                </a:cubicBezTo>
                <a:cubicBezTo>
                  <a:pt x="100" y="118"/>
                  <a:pt x="99" y="118"/>
                  <a:pt x="99" y="118"/>
                </a:cubicBezTo>
                <a:cubicBezTo>
                  <a:pt x="13" y="118"/>
                  <a:pt x="13" y="118"/>
                  <a:pt x="13" y="118"/>
                </a:cubicBezTo>
                <a:cubicBezTo>
                  <a:pt x="12" y="118"/>
                  <a:pt x="11" y="118"/>
                  <a:pt x="10" y="117"/>
                </a:cubicBezTo>
                <a:cubicBezTo>
                  <a:pt x="10" y="116"/>
                  <a:pt x="9" y="116"/>
                  <a:pt x="9" y="115"/>
                </a:cubicBezTo>
                <a:cubicBezTo>
                  <a:pt x="9" y="13"/>
                  <a:pt x="9" y="13"/>
                  <a:pt x="9" y="13"/>
                </a:cubicBezTo>
                <a:cubicBezTo>
                  <a:pt x="9" y="12"/>
                  <a:pt x="10" y="11"/>
                  <a:pt x="10" y="11"/>
                </a:cubicBezTo>
                <a:cubicBezTo>
                  <a:pt x="11" y="10"/>
                  <a:pt x="12" y="10"/>
                  <a:pt x="13" y="10"/>
                </a:cubicBezTo>
                <a:cubicBezTo>
                  <a:pt x="68" y="10"/>
                  <a:pt x="68" y="10"/>
                  <a:pt x="68" y="10"/>
                </a:cubicBezTo>
                <a:cubicBezTo>
                  <a:pt x="68" y="32"/>
                  <a:pt x="68" y="32"/>
                  <a:pt x="68" y="32"/>
                </a:cubicBezTo>
                <a:cubicBezTo>
                  <a:pt x="68" y="35"/>
                  <a:pt x="69" y="38"/>
                  <a:pt x="71" y="40"/>
                </a:cubicBezTo>
                <a:cubicBezTo>
                  <a:pt x="72" y="40"/>
                  <a:pt x="72" y="40"/>
                  <a:pt x="72" y="40"/>
                </a:cubicBezTo>
                <a:cubicBezTo>
                  <a:pt x="73" y="42"/>
                  <a:pt x="76" y="43"/>
                  <a:pt x="79" y="43"/>
                </a:cubicBezTo>
                <a:cubicBezTo>
                  <a:pt x="102" y="43"/>
                  <a:pt x="102" y="43"/>
                  <a:pt x="102" y="43"/>
                </a:cubicBezTo>
                <a:cubicBezTo>
                  <a:pt x="102" y="115"/>
                  <a:pt x="102" y="115"/>
                  <a:pt x="102" y="115"/>
                </a:cubicBezTo>
                <a:close/>
                <a:moveTo>
                  <a:pt x="84" y="71"/>
                </a:moveTo>
                <a:cubicBezTo>
                  <a:pt x="84" y="71"/>
                  <a:pt x="84" y="71"/>
                  <a:pt x="84" y="71"/>
                </a:cubicBezTo>
                <a:cubicBezTo>
                  <a:pt x="27" y="71"/>
                  <a:pt x="27" y="71"/>
                  <a:pt x="27" y="71"/>
                </a:cubicBezTo>
                <a:cubicBezTo>
                  <a:pt x="25" y="71"/>
                  <a:pt x="24" y="72"/>
                  <a:pt x="24" y="74"/>
                </a:cubicBezTo>
                <a:cubicBezTo>
                  <a:pt x="24" y="76"/>
                  <a:pt x="25" y="77"/>
                  <a:pt x="27" y="77"/>
                </a:cubicBezTo>
                <a:cubicBezTo>
                  <a:pt x="84" y="77"/>
                  <a:pt x="84" y="77"/>
                  <a:pt x="84" y="77"/>
                </a:cubicBezTo>
                <a:cubicBezTo>
                  <a:pt x="86" y="77"/>
                  <a:pt x="87" y="76"/>
                  <a:pt x="87" y="74"/>
                </a:cubicBezTo>
                <a:cubicBezTo>
                  <a:pt x="87" y="72"/>
                  <a:pt x="86" y="71"/>
                  <a:pt x="84"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淘宝店chenying0907 38"/>
          <p:cNvSpPr>
            <a:spLocks noEditPoints="1"/>
          </p:cNvSpPr>
          <p:nvPr/>
        </p:nvSpPr>
        <p:spPr bwMode="auto">
          <a:xfrm>
            <a:off x="6512309" y="4086166"/>
            <a:ext cx="256766" cy="305859"/>
          </a:xfrm>
          <a:custGeom>
            <a:avLst/>
            <a:gdLst>
              <a:gd name="T0" fmla="*/ 93 w 105"/>
              <a:gd name="T1" fmla="*/ 2 h 125"/>
              <a:gd name="T2" fmla="*/ 90 w 105"/>
              <a:gd name="T3" fmla="*/ 9 h 125"/>
              <a:gd name="T4" fmla="*/ 105 w 105"/>
              <a:gd name="T5" fmla="*/ 47 h 125"/>
              <a:gd name="T6" fmla="*/ 88 w 105"/>
              <a:gd name="T7" fmla="*/ 89 h 125"/>
              <a:gd name="T8" fmla="*/ 69 w 105"/>
              <a:gd name="T9" fmla="*/ 101 h 125"/>
              <a:gd name="T10" fmla="*/ 52 w 105"/>
              <a:gd name="T11" fmla="*/ 105 h 125"/>
              <a:gd name="T12" fmla="*/ 52 w 105"/>
              <a:gd name="T13" fmla="*/ 115 h 125"/>
              <a:gd name="T14" fmla="*/ 76 w 105"/>
              <a:gd name="T15" fmla="*/ 120 h 125"/>
              <a:gd name="T16" fmla="*/ 47 w 105"/>
              <a:gd name="T17" fmla="*/ 125 h 125"/>
              <a:gd name="T18" fmla="*/ 47 w 105"/>
              <a:gd name="T19" fmla="*/ 125 h 125"/>
              <a:gd name="T20" fmla="*/ 19 w 105"/>
              <a:gd name="T21" fmla="*/ 120 h 125"/>
              <a:gd name="T22" fmla="*/ 42 w 105"/>
              <a:gd name="T23" fmla="*/ 115 h 125"/>
              <a:gd name="T24" fmla="*/ 42 w 105"/>
              <a:gd name="T25" fmla="*/ 105 h 125"/>
              <a:gd name="T26" fmla="*/ 8 w 105"/>
              <a:gd name="T27" fmla="*/ 91 h 125"/>
              <a:gd name="T28" fmla="*/ 1 w 105"/>
              <a:gd name="T29" fmla="*/ 94 h 125"/>
              <a:gd name="T30" fmla="*/ 12 w 105"/>
              <a:gd name="T31" fmla="*/ 79 h 125"/>
              <a:gd name="T32" fmla="*/ 14 w 105"/>
              <a:gd name="T33" fmla="*/ 14 h 125"/>
              <a:gd name="T34" fmla="*/ 78 w 105"/>
              <a:gd name="T35" fmla="*/ 12 h 125"/>
              <a:gd name="T36" fmla="*/ 84 w 105"/>
              <a:gd name="T37" fmla="*/ 7 h 125"/>
              <a:gd name="T38" fmla="*/ 84 w 105"/>
              <a:gd name="T39" fmla="*/ 7 h 125"/>
              <a:gd name="T40" fmla="*/ 86 w 105"/>
              <a:gd name="T41" fmla="*/ 13 h 125"/>
              <a:gd name="T42" fmla="*/ 82 w 105"/>
              <a:gd name="T43" fmla="*/ 16 h 125"/>
              <a:gd name="T44" fmla="*/ 80 w 105"/>
              <a:gd name="T45" fmla="*/ 81 h 125"/>
              <a:gd name="T46" fmla="*/ 47 w 105"/>
              <a:gd name="T47" fmla="*/ 95 h 125"/>
              <a:gd name="T48" fmla="*/ 13 w 105"/>
              <a:gd name="T49" fmla="*/ 86 h 125"/>
              <a:gd name="T50" fmla="*/ 47 w 105"/>
              <a:gd name="T51" fmla="*/ 100 h 125"/>
              <a:gd name="T52" fmla="*/ 67 w 105"/>
              <a:gd name="T53" fmla="*/ 96 h 125"/>
              <a:gd name="T54" fmla="*/ 84 w 105"/>
              <a:gd name="T55" fmla="*/ 84 h 125"/>
              <a:gd name="T56" fmla="*/ 95 w 105"/>
              <a:gd name="T57" fmla="*/ 67 h 125"/>
              <a:gd name="T58" fmla="*/ 95 w 105"/>
              <a:gd name="T59" fmla="*/ 28 h 125"/>
              <a:gd name="T60" fmla="*/ 74 w 105"/>
              <a:gd name="T61" fmla="*/ 21 h 125"/>
              <a:gd name="T62" fmla="*/ 47 w 105"/>
              <a:gd name="T63" fmla="*/ 10 h 125"/>
              <a:gd name="T64" fmla="*/ 10 w 105"/>
              <a:gd name="T65" fmla="*/ 47 h 125"/>
              <a:gd name="T66" fmla="*/ 47 w 105"/>
              <a:gd name="T67" fmla="*/ 85 h 125"/>
              <a:gd name="T68" fmla="*/ 74 w 105"/>
              <a:gd name="T69" fmla="*/ 74 h 125"/>
              <a:gd name="T70" fmla="*/ 74 w 105"/>
              <a:gd name="T71" fmla="*/ 21 h 125"/>
              <a:gd name="T72" fmla="*/ 80 w 105"/>
              <a:gd name="T73" fmla="*/ 81 h 125"/>
              <a:gd name="T74" fmla="*/ 74 w 105"/>
              <a:gd name="T75" fmla="*/ 8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25">
                <a:moveTo>
                  <a:pt x="89" y="2"/>
                </a:moveTo>
                <a:cubicBezTo>
                  <a:pt x="90" y="0"/>
                  <a:pt x="92" y="0"/>
                  <a:pt x="93" y="2"/>
                </a:cubicBezTo>
                <a:cubicBezTo>
                  <a:pt x="94" y="3"/>
                  <a:pt x="94" y="5"/>
                  <a:pt x="93" y="6"/>
                </a:cubicBezTo>
                <a:cubicBezTo>
                  <a:pt x="90" y="9"/>
                  <a:pt x="90" y="9"/>
                  <a:pt x="90" y="9"/>
                </a:cubicBezTo>
                <a:cubicBezTo>
                  <a:pt x="95" y="14"/>
                  <a:pt x="98" y="19"/>
                  <a:pt x="101" y="25"/>
                </a:cubicBezTo>
                <a:cubicBezTo>
                  <a:pt x="104" y="32"/>
                  <a:pt x="105" y="40"/>
                  <a:pt x="105" y="47"/>
                </a:cubicBezTo>
                <a:cubicBezTo>
                  <a:pt x="105" y="55"/>
                  <a:pt x="104" y="63"/>
                  <a:pt x="101" y="70"/>
                </a:cubicBezTo>
                <a:cubicBezTo>
                  <a:pt x="98" y="77"/>
                  <a:pt x="94" y="83"/>
                  <a:pt x="88" y="89"/>
                </a:cubicBezTo>
                <a:cubicBezTo>
                  <a:pt x="88" y="89"/>
                  <a:pt x="88" y="89"/>
                  <a:pt x="88" y="89"/>
                </a:cubicBezTo>
                <a:cubicBezTo>
                  <a:pt x="83" y="94"/>
                  <a:pt x="76" y="98"/>
                  <a:pt x="69" y="101"/>
                </a:cubicBezTo>
                <a:cubicBezTo>
                  <a:pt x="69" y="101"/>
                  <a:pt x="69" y="101"/>
                  <a:pt x="69" y="101"/>
                </a:cubicBezTo>
                <a:cubicBezTo>
                  <a:pt x="64" y="103"/>
                  <a:pt x="58" y="105"/>
                  <a:pt x="52" y="105"/>
                </a:cubicBezTo>
                <a:cubicBezTo>
                  <a:pt x="52" y="106"/>
                  <a:pt x="52" y="106"/>
                  <a:pt x="52" y="106"/>
                </a:cubicBezTo>
                <a:cubicBezTo>
                  <a:pt x="52" y="115"/>
                  <a:pt x="52" y="115"/>
                  <a:pt x="52" y="115"/>
                </a:cubicBezTo>
                <a:cubicBezTo>
                  <a:pt x="71" y="115"/>
                  <a:pt x="71" y="115"/>
                  <a:pt x="71" y="115"/>
                </a:cubicBezTo>
                <a:cubicBezTo>
                  <a:pt x="74" y="115"/>
                  <a:pt x="76" y="117"/>
                  <a:pt x="76" y="120"/>
                </a:cubicBezTo>
                <a:cubicBezTo>
                  <a:pt x="76" y="123"/>
                  <a:pt x="74" y="125"/>
                  <a:pt x="71" y="125"/>
                </a:cubicBezTo>
                <a:cubicBezTo>
                  <a:pt x="47" y="125"/>
                  <a:pt x="47" y="125"/>
                  <a:pt x="47" y="125"/>
                </a:cubicBezTo>
                <a:cubicBezTo>
                  <a:pt x="47" y="125"/>
                  <a:pt x="47" y="125"/>
                  <a:pt x="47" y="125"/>
                </a:cubicBezTo>
                <a:cubicBezTo>
                  <a:pt x="47" y="125"/>
                  <a:pt x="47" y="125"/>
                  <a:pt x="47" y="125"/>
                </a:cubicBezTo>
                <a:cubicBezTo>
                  <a:pt x="23" y="125"/>
                  <a:pt x="23" y="125"/>
                  <a:pt x="23" y="125"/>
                </a:cubicBezTo>
                <a:cubicBezTo>
                  <a:pt x="21" y="125"/>
                  <a:pt x="19" y="123"/>
                  <a:pt x="19" y="120"/>
                </a:cubicBezTo>
                <a:cubicBezTo>
                  <a:pt x="19" y="117"/>
                  <a:pt x="21" y="115"/>
                  <a:pt x="23" y="115"/>
                </a:cubicBezTo>
                <a:cubicBezTo>
                  <a:pt x="42" y="115"/>
                  <a:pt x="42" y="115"/>
                  <a:pt x="42" y="115"/>
                </a:cubicBezTo>
                <a:cubicBezTo>
                  <a:pt x="42" y="106"/>
                  <a:pt x="42" y="106"/>
                  <a:pt x="42" y="106"/>
                </a:cubicBezTo>
                <a:cubicBezTo>
                  <a:pt x="42" y="106"/>
                  <a:pt x="42" y="106"/>
                  <a:pt x="42" y="105"/>
                </a:cubicBezTo>
                <a:cubicBezTo>
                  <a:pt x="36" y="105"/>
                  <a:pt x="30" y="103"/>
                  <a:pt x="25" y="101"/>
                </a:cubicBezTo>
                <a:cubicBezTo>
                  <a:pt x="19" y="99"/>
                  <a:pt x="13" y="95"/>
                  <a:pt x="8" y="91"/>
                </a:cubicBezTo>
                <a:cubicBezTo>
                  <a:pt x="5" y="94"/>
                  <a:pt x="5" y="94"/>
                  <a:pt x="5" y="94"/>
                </a:cubicBezTo>
                <a:cubicBezTo>
                  <a:pt x="4" y="95"/>
                  <a:pt x="2" y="95"/>
                  <a:pt x="1" y="94"/>
                </a:cubicBezTo>
                <a:cubicBezTo>
                  <a:pt x="0" y="92"/>
                  <a:pt x="0" y="91"/>
                  <a:pt x="1" y="89"/>
                </a:cubicBezTo>
                <a:cubicBezTo>
                  <a:pt x="12" y="79"/>
                  <a:pt x="12" y="79"/>
                  <a:pt x="12" y="79"/>
                </a:cubicBezTo>
                <a:cubicBezTo>
                  <a:pt x="5" y="70"/>
                  <a:pt x="0" y="60"/>
                  <a:pt x="0" y="47"/>
                </a:cubicBezTo>
                <a:cubicBezTo>
                  <a:pt x="0" y="35"/>
                  <a:pt x="5" y="23"/>
                  <a:pt x="14" y="14"/>
                </a:cubicBezTo>
                <a:cubicBezTo>
                  <a:pt x="23" y="6"/>
                  <a:pt x="34" y="0"/>
                  <a:pt x="47" y="0"/>
                </a:cubicBezTo>
                <a:cubicBezTo>
                  <a:pt x="59" y="0"/>
                  <a:pt x="70" y="5"/>
                  <a:pt x="78" y="12"/>
                </a:cubicBezTo>
                <a:cubicBezTo>
                  <a:pt x="84" y="7"/>
                  <a:pt x="84" y="7"/>
                  <a:pt x="84" y="7"/>
                </a:cubicBezTo>
                <a:cubicBezTo>
                  <a:pt x="84" y="7"/>
                  <a:pt x="84" y="7"/>
                  <a:pt x="84" y="7"/>
                </a:cubicBezTo>
                <a:cubicBezTo>
                  <a:pt x="84" y="7"/>
                  <a:pt x="84" y="7"/>
                  <a:pt x="84" y="7"/>
                </a:cubicBezTo>
                <a:cubicBezTo>
                  <a:pt x="84" y="7"/>
                  <a:pt x="84" y="7"/>
                  <a:pt x="84" y="7"/>
                </a:cubicBezTo>
                <a:cubicBezTo>
                  <a:pt x="89" y="2"/>
                  <a:pt x="89" y="2"/>
                  <a:pt x="89" y="2"/>
                </a:cubicBezTo>
                <a:close/>
                <a:moveTo>
                  <a:pt x="86" y="13"/>
                </a:moveTo>
                <a:cubicBezTo>
                  <a:pt x="86" y="13"/>
                  <a:pt x="86" y="13"/>
                  <a:pt x="86" y="13"/>
                </a:cubicBezTo>
                <a:cubicBezTo>
                  <a:pt x="82" y="16"/>
                  <a:pt x="82" y="16"/>
                  <a:pt x="82" y="16"/>
                </a:cubicBezTo>
                <a:cubicBezTo>
                  <a:pt x="90" y="25"/>
                  <a:pt x="94" y="36"/>
                  <a:pt x="94" y="47"/>
                </a:cubicBezTo>
                <a:cubicBezTo>
                  <a:pt x="94" y="61"/>
                  <a:pt x="89" y="72"/>
                  <a:pt x="80" y="81"/>
                </a:cubicBezTo>
                <a:cubicBezTo>
                  <a:pt x="80" y="81"/>
                  <a:pt x="80" y="81"/>
                  <a:pt x="80" y="81"/>
                </a:cubicBezTo>
                <a:cubicBezTo>
                  <a:pt x="72" y="89"/>
                  <a:pt x="60" y="95"/>
                  <a:pt x="47" y="95"/>
                </a:cubicBezTo>
                <a:cubicBezTo>
                  <a:pt x="35" y="95"/>
                  <a:pt x="24" y="90"/>
                  <a:pt x="16" y="83"/>
                </a:cubicBezTo>
                <a:cubicBezTo>
                  <a:pt x="13" y="86"/>
                  <a:pt x="13" y="86"/>
                  <a:pt x="13" y="86"/>
                </a:cubicBezTo>
                <a:cubicBezTo>
                  <a:pt x="17" y="90"/>
                  <a:pt x="22" y="93"/>
                  <a:pt x="27" y="96"/>
                </a:cubicBezTo>
                <a:cubicBezTo>
                  <a:pt x="33" y="98"/>
                  <a:pt x="40" y="100"/>
                  <a:pt x="47" y="100"/>
                </a:cubicBezTo>
                <a:cubicBezTo>
                  <a:pt x="54" y="100"/>
                  <a:pt x="61" y="98"/>
                  <a:pt x="67" y="96"/>
                </a:cubicBezTo>
                <a:cubicBezTo>
                  <a:pt x="67" y="96"/>
                  <a:pt x="67" y="96"/>
                  <a:pt x="67" y="96"/>
                </a:cubicBezTo>
                <a:cubicBezTo>
                  <a:pt x="73" y="93"/>
                  <a:pt x="79" y="89"/>
                  <a:pt x="84" y="84"/>
                </a:cubicBezTo>
                <a:cubicBezTo>
                  <a:pt x="84" y="84"/>
                  <a:pt x="84" y="84"/>
                  <a:pt x="84" y="84"/>
                </a:cubicBezTo>
                <a:cubicBezTo>
                  <a:pt x="84" y="84"/>
                  <a:pt x="84" y="84"/>
                  <a:pt x="84" y="84"/>
                </a:cubicBezTo>
                <a:cubicBezTo>
                  <a:pt x="89" y="80"/>
                  <a:pt x="93" y="74"/>
                  <a:pt x="95" y="67"/>
                </a:cubicBezTo>
                <a:cubicBezTo>
                  <a:pt x="98" y="61"/>
                  <a:pt x="99" y="55"/>
                  <a:pt x="99" y="47"/>
                </a:cubicBezTo>
                <a:cubicBezTo>
                  <a:pt x="99" y="40"/>
                  <a:pt x="98" y="34"/>
                  <a:pt x="95" y="28"/>
                </a:cubicBezTo>
                <a:cubicBezTo>
                  <a:pt x="93" y="22"/>
                  <a:pt x="90" y="17"/>
                  <a:pt x="86" y="13"/>
                </a:cubicBezTo>
                <a:close/>
                <a:moveTo>
                  <a:pt x="74" y="21"/>
                </a:moveTo>
                <a:cubicBezTo>
                  <a:pt x="74" y="21"/>
                  <a:pt x="74" y="21"/>
                  <a:pt x="74" y="21"/>
                </a:cubicBezTo>
                <a:cubicBezTo>
                  <a:pt x="67" y="15"/>
                  <a:pt x="58" y="10"/>
                  <a:pt x="47" y="10"/>
                </a:cubicBezTo>
                <a:cubicBezTo>
                  <a:pt x="37" y="10"/>
                  <a:pt x="28" y="15"/>
                  <a:pt x="21" y="21"/>
                </a:cubicBezTo>
                <a:cubicBezTo>
                  <a:pt x="14" y="28"/>
                  <a:pt x="10" y="37"/>
                  <a:pt x="10" y="47"/>
                </a:cubicBezTo>
                <a:cubicBezTo>
                  <a:pt x="10" y="58"/>
                  <a:pt x="14" y="67"/>
                  <a:pt x="21" y="74"/>
                </a:cubicBezTo>
                <a:cubicBezTo>
                  <a:pt x="28" y="81"/>
                  <a:pt x="37" y="85"/>
                  <a:pt x="47" y="85"/>
                </a:cubicBezTo>
                <a:cubicBezTo>
                  <a:pt x="57" y="85"/>
                  <a:pt x="67" y="81"/>
                  <a:pt x="73" y="74"/>
                </a:cubicBezTo>
                <a:cubicBezTo>
                  <a:pt x="74" y="74"/>
                  <a:pt x="74" y="74"/>
                  <a:pt x="74" y="74"/>
                </a:cubicBezTo>
                <a:cubicBezTo>
                  <a:pt x="80" y="67"/>
                  <a:pt x="84" y="58"/>
                  <a:pt x="84" y="47"/>
                </a:cubicBezTo>
                <a:cubicBezTo>
                  <a:pt x="84" y="37"/>
                  <a:pt x="80" y="28"/>
                  <a:pt x="74" y="21"/>
                </a:cubicBezTo>
                <a:cubicBezTo>
                  <a:pt x="74" y="21"/>
                  <a:pt x="74" y="21"/>
                  <a:pt x="74" y="21"/>
                </a:cubicBezTo>
                <a:close/>
                <a:moveTo>
                  <a:pt x="80" y="81"/>
                </a:moveTo>
                <a:cubicBezTo>
                  <a:pt x="80" y="81"/>
                  <a:pt x="80" y="81"/>
                  <a:pt x="80" y="81"/>
                </a:cubicBezTo>
                <a:cubicBezTo>
                  <a:pt x="78" y="83"/>
                  <a:pt x="75" y="83"/>
                  <a:pt x="74" y="81"/>
                </a:cubicBezTo>
                <a:cubicBezTo>
                  <a:pt x="80" y="81"/>
                  <a:pt x="80" y="81"/>
                  <a:pt x="80" y="8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38" name="直接连接符 37"/>
          <p:cNvCxnSpPr/>
          <p:nvPr>
            <p:custDataLst>
              <p:tags r:id="rId1"/>
            </p:custDataLst>
          </p:nvPr>
        </p:nvCxnSpPr>
        <p:spPr>
          <a:xfrm>
            <a:off x="596900" y="663997"/>
            <a:ext cx="11449050" cy="0"/>
          </a:xfrm>
          <a:prstGeom prst="line">
            <a:avLst/>
          </a:prstGeom>
          <a:ln w="127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9" name="TextBox 35"/>
          <p:cNvSpPr txBox="1"/>
          <p:nvPr/>
        </p:nvSpPr>
        <p:spPr>
          <a:xfrm>
            <a:off x="612651" y="231949"/>
            <a:ext cx="2492990" cy="461665"/>
          </a:xfrm>
          <a:prstGeom prst="rect">
            <a:avLst/>
          </a:prstGeom>
          <a:noFill/>
        </p:spPr>
        <p:txBody>
          <a:bodyPr wrap="none" rtlCol="0">
            <a:spAutoFit/>
          </a:bodyPr>
          <a:lstStyle/>
          <a:p>
            <a:r>
              <a:rPr lang="zh-CN" altLang="en-US" sz="2400" spc="600" dirty="0">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添加标题文字</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0-#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750"/>
                                        <p:tgtEl>
                                          <p:spTgt spid="19"/>
                                        </p:tgtEl>
                                      </p:cBhvr>
                                    </p:animEffect>
                                    <p:anim calcmode="lin" valueType="num">
                                      <p:cBhvr>
                                        <p:cTn id="25" dur="750" fill="hold"/>
                                        <p:tgtEl>
                                          <p:spTgt spid="19"/>
                                        </p:tgtEl>
                                        <p:attrNameLst>
                                          <p:attrName>ppt_x</p:attrName>
                                        </p:attrNameLst>
                                      </p:cBhvr>
                                      <p:tavLst>
                                        <p:tav tm="0">
                                          <p:val>
                                            <p:strVal val="#ppt_x"/>
                                          </p:val>
                                        </p:tav>
                                        <p:tav tm="100000">
                                          <p:val>
                                            <p:strVal val="#ppt_x"/>
                                          </p:val>
                                        </p:tav>
                                      </p:tavLst>
                                    </p:anim>
                                    <p:anim calcmode="lin" valueType="num">
                                      <p:cBhvr>
                                        <p:cTn id="26" dur="750" fill="hold"/>
                                        <p:tgtEl>
                                          <p:spTgt spid="1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750"/>
                                        <p:tgtEl>
                                          <p:spTgt spid="18"/>
                                        </p:tgtEl>
                                      </p:cBhvr>
                                    </p:animEffect>
                                    <p:anim calcmode="lin" valueType="num">
                                      <p:cBhvr>
                                        <p:cTn id="30" dur="750" fill="hold"/>
                                        <p:tgtEl>
                                          <p:spTgt spid="18"/>
                                        </p:tgtEl>
                                        <p:attrNameLst>
                                          <p:attrName>ppt_x</p:attrName>
                                        </p:attrNameLst>
                                      </p:cBhvr>
                                      <p:tavLst>
                                        <p:tav tm="0">
                                          <p:val>
                                            <p:strVal val="#ppt_x"/>
                                          </p:val>
                                        </p:tav>
                                        <p:tav tm="100000">
                                          <p:val>
                                            <p:strVal val="#ppt_x"/>
                                          </p:val>
                                        </p:tav>
                                      </p:tavLst>
                                    </p:anim>
                                    <p:anim calcmode="lin" valueType="num">
                                      <p:cBhvr>
                                        <p:cTn id="31" dur="750" fill="hold"/>
                                        <p:tgtEl>
                                          <p:spTgt spid="18"/>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0-#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0-#ppt_w/2"/>
                                          </p:val>
                                        </p:tav>
                                        <p:tav tm="100000">
                                          <p:val>
                                            <p:strVal val="#ppt_x"/>
                                          </p:val>
                                        </p:tav>
                                      </p:tavLst>
                                    </p:anim>
                                    <p:anim calcmode="lin" valueType="num">
                                      <p:cBhvr additive="base">
                                        <p:cTn id="40" dur="500" fill="hold"/>
                                        <p:tgtEl>
                                          <p:spTgt spid="29"/>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fill="hold"/>
                                        <p:tgtEl>
                                          <p:spTgt spid="36"/>
                                        </p:tgtEl>
                                        <p:attrNameLst>
                                          <p:attrName>ppt_x</p:attrName>
                                        </p:attrNameLst>
                                      </p:cBhvr>
                                      <p:tavLst>
                                        <p:tav tm="0">
                                          <p:val>
                                            <p:strVal val="0-#ppt_w/2"/>
                                          </p:val>
                                        </p:tav>
                                        <p:tav tm="100000">
                                          <p:val>
                                            <p:strVal val="#ppt_x"/>
                                          </p:val>
                                        </p:tav>
                                      </p:tavLst>
                                    </p:anim>
                                    <p:anim calcmode="lin" valueType="num">
                                      <p:cBhvr additive="base">
                                        <p:cTn id="44" dur="500" fill="hold"/>
                                        <p:tgtEl>
                                          <p:spTgt spid="36"/>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22" presetClass="entr" presetSubtype="4"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down)">
                                      <p:cBhvr>
                                        <p:cTn id="48" dur="500"/>
                                        <p:tgtEl>
                                          <p:spTgt spid="9"/>
                                        </p:tgtEl>
                                      </p:cBhvr>
                                    </p:animEffect>
                                  </p:childTnLst>
                                </p:cTn>
                              </p:par>
                            </p:childTnLst>
                          </p:cTn>
                        </p:par>
                        <p:par>
                          <p:cTn id="49" fill="hold">
                            <p:stCondLst>
                              <p:cond delay="3000"/>
                            </p:stCondLst>
                            <p:childTnLst>
                              <p:par>
                                <p:cTn id="50" presetID="47" presetClass="entr" presetSubtype="0"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750"/>
                                        <p:tgtEl>
                                          <p:spTgt spid="21"/>
                                        </p:tgtEl>
                                      </p:cBhvr>
                                    </p:animEffect>
                                    <p:anim calcmode="lin" valueType="num">
                                      <p:cBhvr>
                                        <p:cTn id="53" dur="750" fill="hold"/>
                                        <p:tgtEl>
                                          <p:spTgt spid="21"/>
                                        </p:tgtEl>
                                        <p:attrNameLst>
                                          <p:attrName>ppt_x</p:attrName>
                                        </p:attrNameLst>
                                      </p:cBhvr>
                                      <p:tavLst>
                                        <p:tav tm="0">
                                          <p:val>
                                            <p:strVal val="#ppt_x"/>
                                          </p:val>
                                        </p:tav>
                                        <p:tav tm="100000">
                                          <p:val>
                                            <p:strVal val="#ppt_x"/>
                                          </p:val>
                                        </p:tav>
                                      </p:tavLst>
                                    </p:anim>
                                    <p:anim calcmode="lin" valueType="num">
                                      <p:cBhvr>
                                        <p:cTn id="54" dur="750" fill="hold"/>
                                        <p:tgtEl>
                                          <p:spTgt spid="21"/>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750"/>
                                        <p:tgtEl>
                                          <p:spTgt spid="20"/>
                                        </p:tgtEl>
                                      </p:cBhvr>
                                    </p:animEffect>
                                    <p:anim calcmode="lin" valueType="num">
                                      <p:cBhvr>
                                        <p:cTn id="58" dur="750" fill="hold"/>
                                        <p:tgtEl>
                                          <p:spTgt spid="20"/>
                                        </p:tgtEl>
                                        <p:attrNameLst>
                                          <p:attrName>ppt_x</p:attrName>
                                        </p:attrNameLst>
                                      </p:cBhvr>
                                      <p:tavLst>
                                        <p:tav tm="0">
                                          <p:val>
                                            <p:strVal val="#ppt_x"/>
                                          </p:val>
                                        </p:tav>
                                        <p:tav tm="100000">
                                          <p:val>
                                            <p:strVal val="#ppt_x"/>
                                          </p:val>
                                        </p:tav>
                                      </p:tavLst>
                                    </p:anim>
                                    <p:anim calcmode="lin" valueType="num">
                                      <p:cBhvr>
                                        <p:cTn id="59" dur="75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8"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0-#ppt_w/2"/>
                                          </p:val>
                                        </p:tav>
                                        <p:tav tm="100000">
                                          <p:val>
                                            <p:strVal val="#ppt_x"/>
                                          </p:val>
                                        </p:tav>
                                      </p:tavLst>
                                    </p:anim>
                                    <p:anim calcmode="lin" valueType="num">
                                      <p:cBhvr additive="base">
                                        <p:cTn id="64" dur="500" fill="hold"/>
                                        <p:tgtEl>
                                          <p:spTgt spid="10"/>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0-#ppt_w/2"/>
                                          </p:val>
                                        </p:tav>
                                        <p:tav tm="100000">
                                          <p:val>
                                            <p:strVal val="#ppt_x"/>
                                          </p:val>
                                        </p:tav>
                                      </p:tavLst>
                                    </p:anim>
                                    <p:anim calcmode="lin" valueType="num">
                                      <p:cBhvr additive="base">
                                        <p:cTn id="68" dur="500" fill="hold"/>
                                        <p:tgtEl>
                                          <p:spTgt spid="30"/>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500" fill="hold"/>
                                        <p:tgtEl>
                                          <p:spTgt spid="37"/>
                                        </p:tgtEl>
                                        <p:attrNameLst>
                                          <p:attrName>ppt_x</p:attrName>
                                        </p:attrNameLst>
                                      </p:cBhvr>
                                      <p:tavLst>
                                        <p:tav tm="0">
                                          <p:val>
                                            <p:strVal val="0-#ppt_w/2"/>
                                          </p:val>
                                        </p:tav>
                                        <p:tav tm="100000">
                                          <p:val>
                                            <p:strVal val="#ppt_x"/>
                                          </p:val>
                                        </p:tav>
                                      </p:tavLst>
                                    </p:anim>
                                    <p:anim calcmode="lin" valueType="num">
                                      <p:cBhvr additive="base">
                                        <p:cTn id="72" dur="500" fill="hold"/>
                                        <p:tgtEl>
                                          <p:spTgt spid="37"/>
                                        </p:tgtEl>
                                        <p:attrNameLst>
                                          <p:attrName>ppt_y</p:attrName>
                                        </p:attrNameLst>
                                      </p:cBhvr>
                                      <p:tavLst>
                                        <p:tav tm="0">
                                          <p:val>
                                            <p:strVal val="#ppt_y"/>
                                          </p:val>
                                        </p:tav>
                                        <p:tav tm="100000">
                                          <p:val>
                                            <p:strVal val="#ppt_y"/>
                                          </p:val>
                                        </p:tav>
                                      </p:tavLst>
                                    </p:anim>
                                  </p:childTnLst>
                                </p:cTn>
                              </p:par>
                            </p:childTnLst>
                          </p:cTn>
                        </p:par>
                        <p:par>
                          <p:cTn id="73" fill="hold">
                            <p:stCondLst>
                              <p:cond delay="4500"/>
                            </p:stCondLst>
                            <p:childTnLst>
                              <p:par>
                                <p:cTn id="74" presetID="22" presetClass="entr" presetSubtype="1" fill="hold" grpId="0" nodeType="after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wipe(up)">
                                      <p:cBhvr>
                                        <p:cTn id="76" dur="500"/>
                                        <p:tgtEl>
                                          <p:spTgt spid="11"/>
                                        </p:tgtEl>
                                      </p:cBhvr>
                                    </p:animEffect>
                                  </p:childTnLst>
                                </p:cTn>
                              </p:par>
                            </p:childTnLst>
                          </p:cTn>
                        </p:par>
                        <p:par>
                          <p:cTn id="77" fill="hold">
                            <p:stCondLst>
                              <p:cond delay="5000"/>
                            </p:stCondLst>
                            <p:childTnLst>
                              <p:par>
                                <p:cTn id="78" presetID="42" presetClass="entr" presetSubtype="0" fill="hold" grpId="0" nodeType="after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750"/>
                                        <p:tgtEl>
                                          <p:spTgt spid="23"/>
                                        </p:tgtEl>
                                      </p:cBhvr>
                                    </p:animEffect>
                                    <p:anim calcmode="lin" valueType="num">
                                      <p:cBhvr>
                                        <p:cTn id="81" dur="750" fill="hold"/>
                                        <p:tgtEl>
                                          <p:spTgt spid="23"/>
                                        </p:tgtEl>
                                        <p:attrNameLst>
                                          <p:attrName>ppt_x</p:attrName>
                                        </p:attrNameLst>
                                      </p:cBhvr>
                                      <p:tavLst>
                                        <p:tav tm="0">
                                          <p:val>
                                            <p:strVal val="#ppt_x"/>
                                          </p:val>
                                        </p:tav>
                                        <p:tav tm="100000">
                                          <p:val>
                                            <p:strVal val="#ppt_x"/>
                                          </p:val>
                                        </p:tav>
                                      </p:tavLst>
                                    </p:anim>
                                    <p:anim calcmode="lin" valueType="num">
                                      <p:cBhvr>
                                        <p:cTn id="82" dur="750" fill="hold"/>
                                        <p:tgtEl>
                                          <p:spTgt spid="23"/>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750"/>
                                        <p:tgtEl>
                                          <p:spTgt spid="22"/>
                                        </p:tgtEl>
                                      </p:cBhvr>
                                    </p:animEffect>
                                    <p:anim calcmode="lin" valueType="num">
                                      <p:cBhvr>
                                        <p:cTn id="86" dur="750" fill="hold"/>
                                        <p:tgtEl>
                                          <p:spTgt spid="22"/>
                                        </p:tgtEl>
                                        <p:attrNameLst>
                                          <p:attrName>ppt_x</p:attrName>
                                        </p:attrNameLst>
                                      </p:cBhvr>
                                      <p:tavLst>
                                        <p:tav tm="0">
                                          <p:val>
                                            <p:strVal val="#ppt_x"/>
                                          </p:val>
                                        </p:tav>
                                        <p:tav tm="100000">
                                          <p:val>
                                            <p:strVal val="#ppt_x"/>
                                          </p:val>
                                        </p:tav>
                                      </p:tavLst>
                                    </p:anim>
                                    <p:anim calcmode="lin" valueType="num">
                                      <p:cBhvr>
                                        <p:cTn id="87" dur="750" fill="hold"/>
                                        <p:tgtEl>
                                          <p:spTgt spid="22"/>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2" presetClass="entr" presetSubtype="8" fill="hold" grpId="0" nodeType="afterEffect">
                                  <p:stCondLst>
                                    <p:cond delay="0"/>
                                  </p:stCondLst>
                                  <p:childTnLst>
                                    <p:set>
                                      <p:cBhvr>
                                        <p:cTn id="90" dur="1" fill="hold">
                                          <p:stCondLst>
                                            <p:cond delay="0"/>
                                          </p:stCondLst>
                                        </p:cTn>
                                        <p:tgtEl>
                                          <p:spTgt spid="14"/>
                                        </p:tgtEl>
                                        <p:attrNameLst>
                                          <p:attrName>style.visibility</p:attrName>
                                        </p:attrNameLst>
                                      </p:cBhvr>
                                      <p:to>
                                        <p:strVal val="visible"/>
                                      </p:to>
                                    </p:set>
                                    <p:anim calcmode="lin" valueType="num">
                                      <p:cBhvr additive="base">
                                        <p:cTn id="91" dur="500" fill="hold"/>
                                        <p:tgtEl>
                                          <p:spTgt spid="14"/>
                                        </p:tgtEl>
                                        <p:attrNameLst>
                                          <p:attrName>ppt_x</p:attrName>
                                        </p:attrNameLst>
                                      </p:cBhvr>
                                      <p:tavLst>
                                        <p:tav tm="0">
                                          <p:val>
                                            <p:strVal val="0-#ppt_w/2"/>
                                          </p:val>
                                        </p:tav>
                                        <p:tav tm="100000">
                                          <p:val>
                                            <p:strVal val="#ppt_x"/>
                                          </p:val>
                                        </p:tav>
                                      </p:tavLst>
                                    </p:anim>
                                    <p:anim calcmode="lin" valueType="num">
                                      <p:cBhvr additive="base">
                                        <p:cTn id="92" dur="500" fill="hold"/>
                                        <p:tgtEl>
                                          <p:spTgt spid="14"/>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500" fill="hold"/>
                                        <p:tgtEl>
                                          <p:spTgt spid="31"/>
                                        </p:tgtEl>
                                        <p:attrNameLst>
                                          <p:attrName>ppt_x</p:attrName>
                                        </p:attrNameLst>
                                      </p:cBhvr>
                                      <p:tavLst>
                                        <p:tav tm="0">
                                          <p:val>
                                            <p:strVal val="0-#ppt_w/2"/>
                                          </p:val>
                                        </p:tav>
                                        <p:tav tm="100000">
                                          <p:val>
                                            <p:strVal val="#ppt_x"/>
                                          </p:val>
                                        </p:tav>
                                      </p:tavLst>
                                    </p:anim>
                                    <p:anim calcmode="lin" valueType="num">
                                      <p:cBhvr additive="base">
                                        <p:cTn id="96" dur="500" fill="hold"/>
                                        <p:tgtEl>
                                          <p:spTgt spid="31"/>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500" fill="hold"/>
                                        <p:tgtEl>
                                          <p:spTgt spid="34"/>
                                        </p:tgtEl>
                                        <p:attrNameLst>
                                          <p:attrName>ppt_x</p:attrName>
                                        </p:attrNameLst>
                                      </p:cBhvr>
                                      <p:tavLst>
                                        <p:tav tm="0">
                                          <p:val>
                                            <p:strVal val="0-#ppt_w/2"/>
                                          </p:val>
                                        </p:tav>
                                        <p:tav tm="100000">
                                          <p:val>
                                            <p:strVal val="#ppt_x"/>
                                          </p:val>
                                        </p:tav>
                                      </p:tavLst>
                                    </p:anim>
                                    <p:anim calcmode="lin" valueType="num">
                                      <p:cBhvr additive="base">
                                        <p:cTn id="100" dur="500" fill="hold"/>
                                        <p:tgtEl>
                                          <p:spTgt spid="34"/>
                                        </p:tgtEl>
                                        <p:attrNameLst>
                                          <p:attrName>ppt_y</p:attrName>
                                        </p:attrNameLst>
                                      </p:cBhvr>
                                      <p:tavLst>
                                        <p:tav tm="0">
                                          <p:val>
                                            <p:strVal val="#ppt_y"/>
                                          </p:val>
                                        </p:tav>
                                        <p:tav tm="100000">
                                          <p:val>
                                            <p:strVal val="#ppt_y"/>
                                          </p:val>
                                        </p:tav>
                                      </p:tavLst>
                                    </p:anim>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15"/>
                                        </p:tgtEl>
                                        <p:attrNameLst>
                                          <p:attrName>style.visibility</p:attrName>
                                        </p:attrNameLst>
                                      </p:cBhvr>
                                      <p:to>
                                        <p:strVal val="visible"/>
                                      </p:to>
                                    </p:set>
                                    <p:animEffect transition="in" filter="wipe(down)">
                                      <p:cBhvr>
                                        <p:cTn id="104" dur="500"/>
                                        <p:tgtEl>
                                          <p:spTgt spid="15"/>
                                        </p:tgtEl>
                                      </p:cBhvr>
                                    </p:animEffect>
                                  </p:childTnLst>
                                </p:cTn>
                              </p:par>
                            </p:childTnLst>
                          </p:cTn>
                        </p:par>
                        <p:par>
                          <p:cTn id="105" fill="hold">
                            <p:stCondLst>
                              <p:cond delay="7000"/>
                            </p:stCondLst>
                            <p:childTnLst>
                              <p:par>
                                <p:cTn id="106" presetID="47" presetClass="entr" presetSubtype="0" fill="hold" grpId="0" nodeType="afterEffect">
                                  <p:stCondLst>
                                    <p:cond delay="0"/>
                                  </p:stCondLst>
                                  <p:childTnLst>
                                    <p:set>
                                      <p:cBhvr>
                                        <p:cTn id="107" dur="1" fill="hold">
                                          <p:stCondLst>
                                            <p:cond delay="0"/>
                                          </p:stCondLst>
                                        </p:cTn>
                                        <p:tgtEl>
                                          <p:spTgt spid="25"/>
                                        </p:tgtEl>
                                        <p:attrNameLst>
                                          <p:attrName>style.visibility</p:attrName>
                                        </p:attrNameLst>
                                      </p:cBhvr>
                                      <p:to>
                                        <p:strVal val="visible"/>
                                      </p:to>
                                    </p:set>
                                    <p:animEffect transition="in" filter="fade">
                                      <p:cBhvr>
                                        <p:cTn id="108" dur="750"/>
                                        <p:tgtEl>
                                          <p:spTgt spid="25"/>
                                        </p:tgtEl>
                                      </p:cBhvr>
                                    </p:animEffect>
                                    <p:anim calcmode="lin" valueType="num">
                                      <p:cBhvr>
                                        <p:cTn id="109" dur="750" fill="hold"/>
                                        <p:tgtEl>
                                          <p:spTgt spid="25"/>
                                        </p:tgtEl>
                                        <p:attrNameLst>
                                          <p:attrName>ppt_x</p:attrName>
                                        </p:attrNameLst>
                                      </p:cBhvr>
                                      <p:tavLst>
                                        <p:tav tm="0">
                                          <p:val>
                                            <p:strVal val="#ppt_x"/>
                                          </p:val>
                                        </p:tav>
                                        <p:tav tm="100000">
                                          <p:val>
                                            <p:strVal val="#ppt_x"/>
                                          </p:val>
                                        </p:tav>
                                      </p:tavLst>
                                    </p:anim>
                                    <p:anim calcmode="lin" valueType="num">
                                      <p:cBhvr>
                                        <p:cTn id="110" dur="750" fill="hold"/>
                                        <p:tgtEl>
                                          <p:spTgt spid="25"/>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24"/>
                                        </p:tgtEl>
                                        <p:attrNameLst>
                                          <p:attrName>style.visibility</p:attrName>
                                        </p:attrNameLst>
                                      </p:cBhvr>
                                      <p:to>
                                        <p:strVal val="visible"/>
                                      </p:to>
                                    </p:set>
                                    <p:animEffect transition="in" filter="fade">
                                      <p:cBhvr>
                                        <p:cTn id="113" dur="750"/>
                                        <p:tgtEl>
                                          <p:spTgt spid="24"/>
                                        </p:tgtEl>
                                      </p:cBhvr>
                                    </p:animEffect>
                                    <p:anim calcmode="lin" valueType="num">
                                      <p:cBhvr>
                                        <p:cTn id="114" dur="750" fill="hold"/>
                                        <p:tgtEl>
                                          <p:spTgt spid="24"/>
                                        </p:tgtEl>
                                        <p:attrNameLst>
                                          <p:attrName>ppt_x</p:attrName>
                                        </p:attrNameLst>
                                      </p:cBhvr>
                                      <p:tavLst>
                                        <p:tav tm="0">
                                          <p:val>
                                            <p:strVal val="#ppt_x"/>
                                          </p:val>
                                        </p:tav>
                                        <p:tav tm="100000">
                                          <p:val>
                                            <p:strVal val="#ppt_x"/>
                                          </p:val>
                                        </p:tav>
                                      </p:tavLst>
                                    </p:anim>
                                    <p:anim calcmode="lin" valueType="num">
                                      <p:cBhvr>
                                        <p:cTn id="115" dur="750" fill="hold"/>
                                        <p:tgtEl>
                                          <p:spTgt spid="2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2" presetClass="entr" presetSubtype="8"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 calcmode="lin" valueType="num">
                                      <p:cBhvr additive="base">
                                        <p:cTn id="119" dur="500" fill="hold"/>
                                        <p:tgtEl>
                                          <p:spTgt spid="12"/>
                                        </p:tgtEl>
                                        <p:attrNameLst>
                                          <p:attrName>ppt_x</p:attrName>
                                        </p:attrNameLst>
                                      </p:cBhvr>
                                      <p:tavLst>
                                        <p:tav tm="0">
                                          <p:val>
                                            <p:strVal val="0-#ppt_w/2"/>
                                          </p:val>
                                        </p:tav>
                                        <p:tav tm="100000">
                                          <p:val>
                                            <p:strVal val="#ppt_x"/>
                                          </p:val>
                                        </p:tav>
                                      </p:tavLst>
                                    </p:anim>
                                    <p:anim calcmode="lin" valueType="num">
                                      <p:cBhvr additive="base">
                                        <p:cTn id="120" dur="500" fill="hold"/>
                                        <p:tgtEl>
                                          <p:spTgt spid="12"/>
                                        </p:tgtEl>
                                        <p:attrNameLst>
                                          <p:attrName>ppt_y</p:attrName>
                                        </p:attrNameLst>
                                      </p:cBhvr>
                                      <p:tavLst>
                                        <p:tav tm="0">
                                          <p:val>
                                            <p:strVal val="#ppt_y"/>
                                          </p:val>
                                        </p:tav>
                                        <p:tav tm="100000">
                                          <p:val>
                                            <p:strVal val="#ppt_y"/>
                                          </p:val>
                                        </p:tav>
                                      </p:tavLst>
                                    </p:anim>
                                  </p:childTnLst>
                                </p:cTn>
                              </p:par>
                              <p:par>
                                <p:cTn id="121" presetID="2" presetClass="entr" presetSubtype="8" fill="hold" grpId="0" nodeType="withEffect">
                                  <p:stCondLst>
                                    <p:cond delay="0"/>
                                  </p:stCondLst>
                                  <p:childTnLst>
                                    <p:set>
                                      <p:cBhvr>
                                        <p:cTn id="122" dur="1" fill="hold">
                                          <p:stCondLst>
                                            <p:cond delay="0"/>
                                          </p:stCondLst>
                                        </p:cTn>
                                        <p:tgtEl>
                                          <p:spTgt spid="32"/>
                                        </p:tgtEl>
                                        <p:attrNameLst>
                                          <p:attrName>style.visibility</p:attrName>
                                        </p:attrNameLst>
                                      </p:cBhvr>
                                      <p:to>
                                        <p:strVal val="visible"/>
                                      </p:to>
                                    </p:set>
                                    <p:anim calcmode="lin" valueType="num">
                                      <p:cBhvr additive="base">
                                        <p:cTn id="123" dur="500" fill="hold"/>
                                        <p:tgtEl>
                                          <p:spTgt spid="32"/>
                                        </p:tgtEl>
                                        <p:attrNameLst>
                                          <p:attrName>ppt_x</p:attrName>
                                        </p:attrNameLst>
                                      </p:cBhvr>
                                      <p:tavLst>
                                        <p:tav tm="0">
                                          <p:val>
                                            <p:strVal val="0-#ppt_w/2"/>
                                          </p:val>
                                        </p:tav>
                                        <p:tav tm="100000">
                                          <p:val>
                                            <p:strVal val="#ppt_x"/>
                                          </p:val>
                                        </p:tav>
                                      </p:tavLst>
                                    </p:anim>
                                    <p:anim calcmode="lin" valueType="num">
                                      <p:cBhvr additive="base">
                                        <p:cTn id="124" dur="500" fill="hold"/>
                                        <p:tgtEl>
                                          <p:spTgt spid="32"/>
                                        </p:tgtEl>
                                        <p:attrNameLst>
                                          <p:attrName>ppt_y</p:attrName>
                                        </p:attrNameLst>
                                      </p:cBhvr>
                                      <p:tavLst>
                                        <p:tav tm="0">
                                          <p:val>
                                            <p:strVal val="#ppt_y"/>
                                          </p:val>
                                        </p:tav>
                                        <p:tav tm="100000">
                                          <p:val>
                                            <p:strVal val="#ppt_y"/>
                                          </p:val>
                                        </p:tav>
                                      </p:tavLst>
                                    </p:anim>
                                  </p:childTnLst>
                                </p:cTn>
                              </p:par>
                              <p:par>
                                <p:cTn id="125" presetID="2" presetClass="entr" presetSubtype="8" fill="hold" grpId="0" nodeType="withEffect">
                                  <p:stCondLst>
                                    <p:cond delay="0"/>
                                  </p:stCondLst>
                                  <p:childTnLst>
                                    <p:set>
                                      <p:cBhvr>
                                        <p:cTn id="126" dur="1" fill="hold">
                                          <p:stCondLst>
                                            <p:cond delay="0"/>
                                          </p:stCondLst>
                                        </p:cTn>
                                        <p:tgtEl>
                                          <p:spTgt spid="35"/>
                                        </p:tgtEl>
                                        <p:attrNameLst>
                                          <p:attrName>style.visibility</p:attrName>
                                        </p:attrNameLst>
                                      </p:cBhvr>
                                      <p:to>
                                        <p:strVal val="visible"/>
                                      </p:to>
                                    </p:set>
                                    <p:anim calcmode="lin" valueType="num">
                                      <p:cBhvr additive="base">
                                        <p:cTn id="127" dur="500" fill="hold"/>
                                        <p:tgtEl>
                                          <p:spTgt spid="35"/>
                                        </p:tgtEl>
                                        <p:attrNameLst>
                                          <p:attrName>ppt_x</p:attrName>
                                        </p:attrNameLst>
                                      </p:cBhvr>
                                      <p:tavLst>
                                        <p:tav tm="0">
                                          <p:val>
                                            <p:strVal val="0-#ppt_w/2"/>
                                          </p:val>
                                        </p:tav>
                                        <p:tav tm="100000">
                                          <p:val>
                                            <p:strVal val="#ppt_x"/>
                                          </p:val>
                                        </p:tav>
                                      </p:tavLst>
                                    </p:anim>
                                    <p:anim calcmode="lin" valueType="num">
                                      <p:cBhvr additive="base">
                                        <p:cTn id="128" dur="500" fill="hold"/>
                                        <p:tgtEl>
                                          <p:spTgt spid="35"/>
                                        </p:tgtEl>
                                        <p:attrNameLst>
                                          <p:attrName>ppt_y</p:attrName>
                                        </p:attrNameLst>
                                      </p:cBhvr>
                                      <p:tavLst>
                                        <p:tav tm="0">
                                          <p:val>
                                            <p:strVal val="#ppt_y"/>
                                          </p:val>
                                        </p:tav>
                                        <p:tav tm="100000">
                                          <p:val>
                                            <p:strVal val="#ppt_y"/>
                                          </p:val>
                                        </p:tav>
                                      </p:tavLst>
                                    </p:anim>
                                  </p:childTnLst>
                                </p:cTn>
                              </p:par>
                            </p:childTnLst>
                          </p:cTn>
                        </p:par>
                        <p:par>
                          <p:cTn id="129" fill="hold">
                            <p:stCondLst>
                              <p:cond delay="8500"/>
                            </p:stCondLst>
                            <p:childTnLst>
                              <p:par>
                                <p:cTn id="130" presetID="22" presetClass="entr" presetSubtype="1" fill="hold" grpId="0" nodeType="afterEffect">
                                  <p:stCondLst>
                                    <p:cond delay="0"/>
                                  </p:stCondLst>
                                  <p:childTnLst>
                                    <p:set>
                                      <p:cBhvr>
                                        <p:cTn id="131" dur="1" fill="hold">
                                          <p:stCondLst>
                                            <p:cond delay="0"/>
                                          </p:stCondLst>
                                        </p:cTn>
                                        <p:tgtEl>
                                          <p:spTgt spid="13"/>
                                        </p:tgtEl>
                                        <p:attrNameLst>
                                          <p:attrName>style.visibility</p:attrName>
                                        </p:attrNameLst>
                                      </p:cBhvr>
                                      <p:to>
                                        <p:strVal val="visible"/>
                                      </p:to>
                                    </p:set>
                                    <p:animEffect transition="in" filter="wipe(up)">
                                      <p:cBhvr>
                                        <p:cTn id="132" dur="500"/>
                                        <p:tgtEl>
                                          <p:spTgt spid="13"/>
                                        </p:tgtEl>
                                      </p:cBhvr>
                                    </p:animEffect>
                                  </p:childTnLst>
                                </p:cTn>
                              </p:par>
                            </p:childTnLst>
                          </p:cTn>
                        </p:par>
                        <p:par>
                          <p:cTn id="133" fill="hold">
                            <p:stCondLst>
                              <p:cond delay="9000"/>
                            </p:stCondLst>
                            <p:childTnLst>
                              <p:par>
                                <p:cTn id="134" presetID="42" presetClass="entr" presetSubtype="0" fill="hold" grpId="0" nodeType="afterEffect">
                                  <p:stCondLst>
                                    <p:cond delay="0"/>
                                  </p:stCondLst>
                                  <p:childTnLst>
                                    <p:set>
                                      <p:cBhvr>
                                        <p:cTn id="135" dur="1" fill="hold">
                                          <p:stCondLst>
                                            <p:cond delay="0"/>
                                          </p:stCondLst>
                                        </p:cTn>
                                        <p:tgtEl>
                                          <p:spTgt spid="26"/>
                                        </p:tgtEl>
                                        <p:attrNameLst>
                                          <p:attrName>style.visibility</p:attrName>
                                        </p:attrNameLst>
                                      </p:cBhvr>
                                      <p:to>
                                        <p:strVal val="visible"/>
                                      </p:to>
                                    </p:set>
                                    <p:animEffect transition="in" filter="fade">
                                      <p:cBhvr>
                                        <p:cTn id="136" dur="750"/>
                                        <p:tgtEl>
                                          <p:spTgt spid="26"/>
                                        </p:tgtEl>
                                      </p:cBhvr>
                                    </p:animEffect>
                                    <p:anim calcmode="lin" valueType="num">
                                      <p:cBhvr>
                                        <p:cTn id="137" dur="750" fill="hold"/>
                                        <p:tgtEl>
                                          <p:spTgt spid="26"/>
                                        </p:tgtEl>
                                        <p:attrNameLst>
                                          <p:attrName>ppt_x</p:attrName>
                                        </p:attrNameLst>
                                      </p:cBhvr>
                                      <p:tavLst>
                                        <p:tav tm="0">
                                          <p:val>
                                            <p:strVal val="#ppt_x"/>
                                          </p:val>
                                        </p:tav>
                                        <p:tav tm="100000">
                                          <p:val>
                                            <p:strVal val="#ppt_x"/>
                                          </p:val>
                                        </p:tav>
                                      </p:tavLst>
                                    </p:anim>
                                    <p:anim calcmode="lin" valueType="num">
                                      <p:cBhvr>
                                        <p:cTn id="138" dur="750" fill="hold"/>
                                        <p:tgtEl>
                                          <p:spTgt spid="26"/>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27"/>
                                        </p:tgtEl>
                                        <p:attrNameLst>
                                          <p:attrName>style.visibility</p:attrName>
                                        </p:attrNameLst>
                                      </p:cBhvr>
                                      <p:to>
                                        <p:strVal val="visible"/>
                                      </p:to>
                                    </p:set>
                                    <p:animEffect transition="in" filter="fade">
                                      <p:cBhvr>
                                        <p:cTn id="141" dur="750"/>
                                        <p:tgtEl>
                                          <p:spTgt spid="27"/>
                                        </p:tgtEl>
                                      </p:cBhvr>
                                    </p:animEffect>
                                    <p:anim calcmode="lin" valueType="num">
                                      <p:cBhvr>
                                        <p:cTn id="142" dur="750" fill="hold"/>
                                        <p:tgtEl>
                                          <p:spTgt spid="27"/>
                                        </p:tgtEl>
                                        <p:attrNameLst>
                                          <p:attrName>ppt_x</p:attrName>
                                        </p:attrNameLst>
                                      </p:cBhvr>
                                      <p:tavLst>
                                        <p:tav tm="0">
                                          <p:val>
                                            <p:strVal val="#ppt_x"/>
                                          </p:val>
                                        </p:tav>
                                        <p:tav tm="100000">
                                          <p:val>
                                            <p:strVal val="#ppt_x"/>
                                          </p:val>
                                        </p:tav>
                                      </p:tavLst>
                                    </p:anim>
                                    <p:anim calcmode="lin" valueType="num">
                                      <p:cBhvr>
                                        <p:cTn id="143" dur="75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animBg="1"/>
      <p:bldP spid="34" grpId="0" animBg="1"/>
      <p:bldP spid="35" grpId="0" animBg="1"/>
      <p:bldP spid="36" grpId="0" animBg="1"/>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10573363" y="2022165"/>
            <a:ext cx="980793" cy="981097"/>
            <a:chOff x="10874515" y="2395387"/>
            <a:chExt cx="930275" cy="930275"/>
          </a:xfrm>
          <a:solidFill>
            <a:schemeClr val="accent3"/>
          </a:solidFill>
        </p:grpSpPr>
        <p:sp>
          <p:nvSpPr>
            <p:cNvPr id="6" name="Freeform 245"/>
            <p:cNvSpPr/>
            <p:nvPr/>
          </p:nvSpPr>
          <p:spPr bwMode="auto">
            <a:xfrm>
              <a:off x="11209477" y="2741462"/>
              <a:ext cx="254000" cy="238125"/>
            </a:xfrm>
            <a:custGeom>
              <a:avLst/>
              <a:gdLst>
                <a:gd name="T0" fmla="*/ 128 w 202"/>
                <a:gd name="T1" fmla="*/ 3 h 189"/>
                <a:gd name="T2" fmla="*/ 104 w 202"/>
                <a:gd name="T3" fmla="*/ 0 h 189"/>
                <a:gd name="T4" fmla="*/ 13 w 202"/>
                <a:gd name="T5" fmla="*/ 71 h 189"/>
                <a:gd name="T6" fmla="*/ 82 w 202"/>
                <a:gd name="T7" fmla="*/ 186 h 189"/>
                <a:gd name="T8" fmla="*/ 105 w 202"/>
                <a:gd name="T9" fmla="*/ 189 h 189"/>
                <a:gd name="T10" fmla="*/ 196 w 202"/>
                <a:gd name="T11" fmla="*/ 117 h 189"/>
                <a:gd name="T12" fmla="*/ 186 w 202"/>
                <a:gd name="T13" fmla="*/ 46 h 189"/>
                <a:gd name="T14" fmla="*/ 128 w 202"/>
                <a:gd name="T15" fmla="*/ 3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89">
                  <a:moveTo>
                    <a:pt x="128" y="3"/>
                  </a:moveTo>
                  <a:cubicBezTo>
                    <a:pt x="120" y="1"/>
                    <a:pt x="112" y="0"/>
                    <a:pt x="104" y="0"/>
                  </a:cubicBezTo>
                  <a:cubicBezTo>
                    <a:pt x="61" y="0"/>
                    <a:pt x="23" y="29"/>
                    <a:pt x="13" y="71"/>
                  </a:cubicBezTo>
                  <a:cubicBezTo>
                    <a:pt x="0" y="122"/>
                    <a:pt x="31" y="173"/>
                    <a:pt x="82" y="186"/>
                  </a:cubicBezTo>
                  <a:cubicBezTo>
                    <a:pt x="89" y="188"/>
                    <a:pt x="97" y="189"/>
                    <a:pt x="105" y="189"/>
                  </a:cubicBezTo>
                  <a:cubicBezTo>
                    <a:pt x="148" y="189"/>
                    <a:pt x="186" y="160"/>
                    <a:pt x="196" y="117"/>
                  </a:cubicBezTo>
                  <a:cubicBezTo>
                    <a:pt x="202" y="93"/>
                    <a:pt x="199" y="67"/>
                    <a:pt x="186" y="46"/>
                  </a:cubicBezTo>
                  <a:cubicBezTo>
                    <a:pt x="173" y="24"/>
                    <a:pt x="152" y="9"/>
                    <a:pt x="128" y="3"/>
                  </a:cubicBezTo>
                  <a:close/>
                </a:path>
              </a:pathLst>
            </a:custGeom>
            <a:grpFill/>
            <a:ln>
              <a:noFill/>
            </a:ln>
          </p:spPr>
          <p:txBody>
            <a:bodyPr/>
            <a:lstStyle/>
            <a:p>
              <a:pPr>
                <a:defRPr/>
              </a:pPr>
              <a:endParaRPr lang="id-ID" sz="2530" dirty="0">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246"/>
            <p:cNvSpPr>
              <a:spLocks noEditPoints="1"/>
            </p:cNvSpPr>
            <p:nvPr/>
          </p:nvSpPr>
          <p:spPr bwMode="auto">
            <a:xfrm>
              <a:off x="10874515" y="2395387"/>
              <a:ext cx="930275" cy="930275"/>
            </a:xfrm>
            <a:custGeom>
              <a:avLst/>
              <a:gdLst>
                <a:gd name="T0" fmla="*/ 730 w 738"/>
                <a:gd name="T1" fmla="*/ 445 h 738"/>
                <a:gd name="T2" fmla="*/ 738 w 738"/>
                <a:gd name="T3" fmla="*/ 357 h 738"/>
                <a:gd name="T4" fmla="*/ 647 w 738"/>
                <a:gd name="T5" fmla="*/ 319 h 738"/>
                <a:gd name="T6" fmla="*/ 625 w 738"/>
                <a:gd name="T7" fmla="*/ 250 h 738"/>
                <a:gd name="T8" fmla="*/ 678 w 738"/>
                <a:gd name="T9" fmla="*/ 168 h 738"/>
                <a:gd name="T10" fmla="*/ 622 w 738"/>
                <a:gd name="T11" fmla="*/ 100 h 738"/>
                <a:gd name="T12" fmla="*/ 530 w 738"/>
                <a:gd name="T13" fmla="*/ 137 h 738"/>
                <a:gd name="T14" fmla="*/ 469 w 738"/>
                <a:gd name="T15" fmla="*/ 105 h 738"/>
                <a:gd name="T16" fmla="*/ 448 w 738"/>
                <a:gd name="T17" fmla="*/ 9 h 738"/>
                <a:gd name="T18" fmla="*/ 360 w 738"/>
                <a:gd name="T19" fmla="*/ 0 h 738"/>
                <a:gd name="T20" fmla="*/ 322 w 738"/>
                <a:gd name="T21" fmla="*/ 91 h 738"/>
                <a:gd name="T22" fmla="*/ 253 w 738"/>
                <a:gd name="T23" fmla="*/ 112 h 738"/>
                <a:gd name="T24" fmla="*/ 170 w 738"/>
                <a:gd name="T25" fmla="*/ 59 h 738"/>
                <a:gd name="T26" fmla="*/ 102 w 738"/>
                <a:gd name="T27" fmla="*/ 115 h 738"/>
                <a:gd name="T28" fmla="*/ 139 w 738"/>
                <a:gd name="T29" fmla="*/ 206 h 738"/>
                <a:gd name="T30" fmla="*/ 105 w 738"/>
                <a:gd name="T31" fmla="*/ 271 h 738"/>
                <a:gd name="T32" fmla="*/ 8 w 738"/>
                <a:gd name="T33" fmla="*/ 292 h 738"/>
                <a:gd name="T34" fmla="*/ 0 w 738"/>
                <a:gd name="T35" fmla="*/ 379 h 738"/>
                <a:gd name="T36" fmla="*/ 92 w 738"/>
                <a:gd name="T37" fmla="*/ 418 h 738"/>
                <a:gd name="T38" fmla="*/ 113 w 738"/>
                <a:gd name="T39" fmla="*/ 486 h 738"/>
                <a:gd name="T40" fmla="*/ 59 w 738"/>
                <a:gd name="T41" fmla="*/ 570 h 738"/>
                <a:gd name="T42" fmla="*/ 116 w 738"/>
                <a:gd name="T43" fmla="*/ 637 h 738"/>
                <a:gd name="T44" fmla="*/ 208 w 738"/>
                <a:gd name="T45" fmla="*/ 599 h 738"/>
                <a:gd name="T46" fmla="*/ 270 w 738"/>
                <a:gd name="T47" fmla="*/ 632 h 738"/>
                <a:gd name="T48" fmla="*/ 291 w 738"/>
                <a:gd name="T49" fmla="*/ 730 h 738"/>
                <a:gd name="T50" fmla="*/ 379 w 738"/>
                <a:gd name="T51" fmla="*/ 738 h 738"/>
                <a:gd name="T52" fmla="*/ 417 w 738"/>
                <a:gd name="T53" fmla="*/ 646 h 738"/>
                <a:gd name="T54" fmla="*/ 485 w 738"/>
                <a:gd name="T55" fmla="*/ 625 h 738"/>
                <a:gd name="T56" fmla="*/ 569 w 738"/>
                <a:gd name="T57" fmla="*/ 680 h 738"/>
                <a:gd name="T58" fmla="*/ 637 w 738"/>
                <a:gd name="T59" fmla="*/ 623 h 738"/>
                <a:gd name="T60" fmla="*/ 599 w 738"/>
                <a:gd name="T61" fmla="*/ 532 h 738"/>
                <a:gd name="T62" fmla="*/ 634 w 738"/>
                <a:gd name="T63" fmla="*/ 466 h 738"/>
                <a:gd name="T64" fmla="*/ 730 w 738"/>
                <a:gd name="T65" fmla="*/ 445 h 738"/>
                <a:gd name="T66" fmla="*/ 504 w 738"/>
                <a:gd name="T67" fmla="*/ 402 h 738"/>
                <a:gd name="T68" fmla="*/ 370 w 738"/>
                <a:gd name="T69" fmla="*/ 507 h 738"/>
                <a:gd name="T70" fmla="*/ 336 w 738"/>
                <a:gd name="T71" fmla="*/ 503 h 738"/>
                <a:gd name="T72" fmla="*/ 235 w 738"/>
                <a:gd name="T73" fmla="*/ 335 h 738"/>
                <a:gd name="T74" fmla="*/ 369 w 738"/>
                <a:gd name="T75" fmla="*/ 230 h 738"/>
                <a:gd name="T76" fmla="*/ 403 w 738"/>
                <a:gd name="T77" fmla="*/ 234 h 738"/>
                <a:gd name="T78" fmla="*/ 488 w 738"/>
                <a:gd name="T79" fmla="*/ 297 h 738"/>
                <a:gd name="T80" fmla="*/ 504 w 738"/>
                <a:gd name="T81" fmla="*/ 40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8" h="738">
                  <a:moveTo>
                    <a:pt x="730" y="445"/>
                  </a:moveTo>
                  <a:cubicBezTo>
                    <a:pt x="738" y="357"/>
                    <a:pt x="738" y="357"/>
                    <a:pt x="738" y="357"/>
                  </a:cubicBezTo>
                  <a:cubicBezTo>
                    <a:pt x="647" y="319"/>
                    <a:pt x="647" y="319"/>
                    <a:pt x="647" y="319"/>
                  </a:cubicBezTo>
                  <a:cubicBezTo>
                    <a:pt x="643" y="295"/>
                    <a:pt x="635" y="272"/>
                    <a:pt x="625" y="250"/>
                  </a:cubicBezTo>
                  <a:cubicBezTo>
                    <a:pt x="678" y="168"/>
                    <a:pt x="678" y="168"/>
                    <a:pt x="678" y="168"/>
                  </a:cubicBezTo>
                  <a:cubicBezTo>
                    <a:pt x="622" y="100"/>
                    <a:pt x="622" y="100"/>
                    <a:pt x="622" y="100"/>
                  </a:cubicBezTo>
                  <a:cubicBezTo>
                    <a:pt x="530" y="137"/>
                    <a:pt x="530" y="137"/>
                    <a:pt x="530" y="137"/>
                  </a:cubicBezTo>
                  <a:cubicBezTo>
                    <a:pt x="512" y="124"/>
                    <a:pt x="491" y="113"/>
                    <a:pt x="469" y="105"/>
                  </a:cubicBezTo>
                  <a:cubicBezTo>
                    <a:pt x="448" y="9"/>
                    <a:pt x="448" y="9"/>
                    <a:pt x="448" y="9"/>
                  </a:cubicBezTo>
                  <a:cubicBezTo>
                    <a:pt x="360" y="0"/>
                    <a:pt x="360" y="0"/>
                    <a:pt x="360" y="0"/>
                  </a:cubicBezTo>
                  <a:cubicBezTo>
                    <a:pt x="322" y="91"/>
                    <a:pt x="322" y="91"/>
                    <a:pt x="322" y="91"/>
                  </a:cubicBezTo>
                  <a:cubicBezTo>
                    <a:pt x="298" y="95"/>
                    <a:pt x="275" y="102"/>
                    <a:pt x="253" y="112"/>
                  </a:cubicBezTo>
                  <a:cubicBezTo>
                    <a:pt x="170" y="59"/>
                    <a:pt x="170" y="59"/>
                    <a:pt x="170" y="59"/>
                  </a:cubicBezTo>
                  <a:cubicBezTo>
                    <a:pt x="102" y="115"/>
                    <a:pt x="102" y="115"/>
                    <a:pt x="102" y="115"/>
                  </a:cubicBezTo>
                  <a:cubicBezTo>
                    <a:pt x="139" y="206"/>
                    <a:pt x="139" y="206"/>
                    <a:pt x="139" y="206"/>
                  </a:cubicBezTo>
                  <a:cubicBezTo>
                    <a:pt x="125" y="226"/>
                    <a:pt x="114" y="247"/>
                    <a:pt x="105" y="271"/>
                  </a:cubicBezTo>
                  <a:cubicBezTo>
                    <a:pt x="8" y="292"/>
                    <a:pt x="8" y="292"/>
                    <a:pt x="8" y="292"/>
                  </a:cubicBezTo>
                  <a:cubicBezTo>
                    <a:pt x="0" y="379"/>
                    <a:pt x="0" y="379"/>
                    <a:pt x="0" y="379"/>
                  </a:cubicBezTo>
                  <a:cubicBezTo>
                    <a:pt x="92" y="418"/>
                    <a:pt x="92" y="418"/>
                    <a:pt x="92" y="418"/>
                  </a:cubicBezTo>
                  <a:cubicBezTo>
                    <a:pt x="97" y="441"/>
                    <a:pt x="104" y="464"/>
                    <a:pt x="113" y="486"/>
                  </a:cubicBezTo>
                  <a:cubicBezTo>
                    <a:pt x="59" y="570"/>
                    <a:pt x="59" y="570"/>
                    <a:pt x="59" y="570"/>
                  </a:cubicBezTo>
                  <a:cubicBezTo>
                    <a:pt x="116" y="637"/>
                    <a:pt x="116" y="637"/>
                    <a:pt x="116" y="637"/>
                  </a:cubicBezTo>
                  <a:cubicBezTo>
                    <a:pt x="208" y="599"/>
                    <a:pt x="208" y="599"/>
                    <a:pt x="208" y="599"/>
                  </a:cubicBezTo>
                  <a:cubicBezTo>
                    <a:pt x="227" y="612"/>
                    <a:pt x="248" y="623"/>
                    <a:pt x="270" y="632"/>
                  </a:cubicBezTo>
                  <a:cubicBezTo>
                    <a:pt x="291" y="730"/>
                    <a:pt x="291" y="730"/>
                    <a:pt x="291" y="730"/>
                  </a:cubicBezTo>
                  <a:cubicBezTo>
                    <a:pt x="379" y="738"/>
                    <a:pt x="379" y="738"/>
                    <a:pt x="379" y="738"/>
                  </a:cubicBezTo>
                  <a:cubicBezTo>
                    <a:pt x="417" y="646"/>
                    <a:pt x="417" y="646"/>
                    <a:pt x="417" y="646"/>
                  </a:cubicBezTo>
                  <a:cubicBezTo>
                    <a:pt x="441" y="642"/>
                    <a:pt x="463" y="635"/>
                    <a:pt x="485" y="625"/>
                  </a:cubicBezTo>
                  <a:cubicBezTo>
                    <a:pt x="569" y="680"/>
                    <a:pt x="569" y="680"/>
                    <a:pt x="569" y="680"/>
                  </a:cubicBezTo>
                  <a:cubicBezTo>
                    <a:pt x="637" y="623"/>
                    <a:pt x="637" y="623"/>
                    <a:pt x="637" y="623"/>
                  </a:cubicBezTo>
                  <a:cubicBezTo>
                    <a:pt x="599" y="532"/>
                    <a:pt x="599" y="532"/>
                    <a:pt x="599" y="532"/>
                  </a:cubicBezTo>
                  <a:cubicBezTo>
                    <a:pt x="613" y="512"/>
                    <a:pt x="625" y="490"/>
                    <a:pt x="634" y="466"/>
                  </a:cubicBezTo>
                  <a:lnTo>
                    <a:pt x="730" y="445"/>
                  </a:lnTo>
                  <a:close/>
                  <a:moveTo>
                    <a:pt x="504" y="402"/>
                  </a:moveTo>
                  <a:cubicBezTo>
                    <a:pt x="489" y="464"/>
                    <a:pt x="433" y="507"/>
                    <a:pt x="370" y="507"/>
                  </a:cubicBezTo>
                  <a:cubicBezTo>
                    <a:pt x="358" y="507"/>
                    <a:pt x="347" y="506"/>
                    <a:pt x="336" y="503"/>
                  </a:cubicBezTo>
                  <a:cubicBezTo>
                    <a:pt x="262" y="484"/>
                    <a:pt x="217" y="409"/>
                    <a:pt x="235" y="335"/>
                  </a:cubicBezTo>
                  <a:cubicBezTo>
                    <a:pt x="251" y="273"/>
                    <a:pt x="306" y="230"/>
                    <a:pt x="369" y="230"/>
                  </a:cubicBezTo>
                  <a:cubicBezTo>
                    <a:pt x="381" y="230"/>
                    <a:pt x="392" y="231"/>
                    <a:pt x="403" y="234"/>
                  </a:cubicBezTo>
                  <a:cubicBezTo>
                    <a:pt x="439" y="243"/>
                    <a:pt x="469" y="265"/>
                    <a:pt x="488" y="297"/>
                  </a:cubicBezTo>
                  <a:cubicBezTo>
                    <a:pt x="508" y="329"/>
                    <a:pt x="513" y="366"/>
                    <a:pt x="504" y="402"/>
                  </a:cubicBezTo>
                  <a:close/>
                </a:path>
              </a:pathLst>
            </a:custGeom>
            <a:grpFill/>
            <a:ln>
              <a:noFill/>
            </a:ln>
          </p:spPr>
          <p:txBody>
            <a:bodyPr/>
            <a:lstStyle/>
            <a:p>
              <a:pPr>
                <a:defRPr/>
              </a:pPr>
              <a:endParaRPr lang="id-ID" sz="253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Group 7"/>
          <p:cNvGrpSpPr/>
          <p:nvPr/>
        </p:nvGrpSpPr>
        <p:grpSpPr>
          <a:xfrm>
            <a:off x="7003343" y="1794471"/>
            <a:ext cx="2445289" cy="2446042"/>
            <a:chOff x="7488377" y="2179487"/>
            <a:chExt cx="2319338" cy="2319337"/>
          </a:xfrm>
          <a:solidFill>
            <a:schemeClr val="accent1"/>
          </a:solidFill>
        </p:grpSpPr>
        <p:sp>
          <p:nvSpPr>
            <p:cNvPr id="9" name="Freeform 240"/>
            <p:cNvSpPr>
              <a:spLocks noEditPoints="1"/>
            </p:cNvSpPr>
            <p:nvPr/>
          </p:nvSpPr>
          <p:spPr bwMode="auto">
            <a:xfrm>
              <a:off x="7488377" y="2179487"/>
              <a:ext cx="2319338" cy="2319337"/>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grpFill/>
            <a:ln>
              <a:noFill/>
            </a:ln>
          </p:spPr>
          <p:txBody>
            <a:bodyPr/>
            <a:lstStyle/>
            <a:p>
              <a:pPr>
                <a:defRPr/>
              </a:pPr>
              <a:endParaRPr lang="id-ID" sz="2530"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247"/>
            <p:cNvSpPr>
              <a:spLocks noEditPoints="1"/>
            </p:cNvSpPr>
            <p:nvPr/>
          </p:nvSpPr>
          <p:spPr bwMode="auto">
            <a:xfrm>
              <a:off x="8332927" y="3025625"/>
              <a:ext cx="630238" cy="628650"/>
            </a:xfrm>
            <a:custGeom>
              <a:avLst/>
              <a:gdLst>
                <a:gd name="T0" fmla="*/ 250 w 500"/>
                <a:gd name="T1" fmla="*/ 499 h 499"/>
                <a:gd name="T2" fmla="*/ 0 w 500"/>
                <a:gd name="T3" fmla="*/ 249 h 499"/>
                <a:gd name="T4" fmla="*/ 250 w 500"/>
                <a:gd name="T5" fmla="*/ 0 h 499"/>
                <a:gd name="T6" fmla="*/ 500 w 500"/>
                <a:gd name="T7" fmla="*/ 249 h 499"/>
                <a:gd name="T8" fmla="*/ 250 w 500"/>
                <a:gd name="T9" fmla="*/ 499 h 499"/>
                <a:gd name="T10" fmla="*/ 250 w 500"/>
                <a:gd name="T11" fmla="*/ 140 h 499"/>
                <a:gd name="T12" fmla="*/ 140 w 500"/>
                <a:gd name="T13" fmla="*/ 249 h 499"/>
                <a:gd name="T14" fmla="*/ 250 w 500"/>
                <a:gd name="T15" fmla="*/ 359 h 499"/>
                <a:gd name="T16" fmla="*/ 360 w 500"/>
                <a:gd name="T17" fmla="*/ 249 h 499"/>
                <a:gd name="T18" fmla="*/ 250 w 500"/>
                <a:gd name="T19" fmla="*/ 14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grpFill/>
            <a:ln>
              <a:noFill/>
            </a:ln>
          </p:spPr>
          <p:txBody>
            <a:bodyPr/>
            <a:lstStyle/>
            <a:p>
              <a:pPr>
                <a:defRPr/>
              </a:pPr>
              <a:endParaRPr lang="id-ID" sz="253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10"/>
          <p:cNvGrpSpPr/>
          <p:nvPr/>
        </p:nvGrpSpPr>
        <p:grpSpPr>
          <a:xfrm>
            <a:off x="8985013" y="2834164"/>
            <a:ext cx="2811829" cy="2812698"/>
            <a:chOff x="9367977" y="3165325"/>
            <a:chExt cx="2667000" cy="2667000"/>
          </a:xfrm>
          <a:solidFill>
            <a:schemeClr val="accent4"/>
          </a:solidFill>
        </p:grpSpPr>
        <p:sp>
          <p:nvSpPr>
            <p:cNvPr id="12" name="Freeform 239"/>
            <p:cNvSpPr>
              <a:spLocks noEditPoints="1"/>
            </p:cNvSpPr>
            <p:nvPr/>
          </p:nvSpPr>
          <p:spPr bwMode="auto">
            <a:xfrm>
              <a:off x="9367977" y="3165325"/>
              <a:ext cx="2667000" cy="2667000"/>
            </a:xfrm>
            <a:custGeom>
              <a:avLst/>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grpFill/>
            <a:ln>
              <a:noFill/>
            </a:ln>
          </p:spPr>
          <p:txBody>
            <a:bodyPr/>
            <a:lstStyle/>
            <a:p>
              <a:pPr>
                <a:defRPr/>
              </a:pPr>
              <a:endParaRPr lang="id-ID" sz="2530" dirty="0">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248"/>
            <p:cNvSpPr>
              <a:spLocks noEditPoints="1"/>
            </p:cNvSpPr>
            <p:nvPr/>
          </p:nvSpPr>
          <p:spPr bwMode="auto">
            <a:xfrm>
              <a:off x="10353815" y="4136875"/>
              <a:ext cx="722313" cy="725487"/>
            </a:xfrm>
            <a:custGeom>
              <a:avLst/>
              <a:gdLst>
                <a:gd name="T0" fmla="*/ 287 w 574"/>
                <a:gd name="T1" fmla="*/ 575 h 575"/>
                <a:gd name="T2" fmla="*/ 0 w 574"/>
                <a:gd name="T3" fmla="*/ 287 h 575"/>
                <a:gd name="T4" fmla="*/ 287 w 574"/>
                <a:gd name="T5" fmla="*/ 0 h 575"/>
                <a:gd name="T6" fmla="*/ 574 w 574"/>
                <a:gd name="T7" fmla="*/ 287 h 575"/>
                <a:gd name="T8" fmla="*/ 287 w 574"/>
                <a:gd name="T9" fmla="*/ 575 h 575"/>
                <a:gd name="T10" fmla="*/ 287 w 574"/>
                <a:gd name="T11" fmla="*/ 160 h 575"/>
                <a:gd name="T12" fmla="*/ 160 w 574"/>
                <a:gd name="T13" fmla="*/ 287 h 575"/>
                <a:gd name="T14" fmla="*/ 287 w 574"/>
                <a:gd name="T15" fmla="*/ 415 h 575"/>
                <a:gd name="T16" fmla="*/ 414 w 574"/>
                <a:gd name="T17" fmla="*/ 287 h 575"/>
                <a:gd name="T18" fmla="*/ 287 w 574"/>
                <a:gd name="T19" fmla="*/ 16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575">
                  <a:moveTo>
                    <a:pt x="287" y="575"/>
                  </a:moveTo>
                  <a:cubicBezTo>
                    <a:pt x="129" y="575"/>
                    <a:pt x="0" y="446"/>
                    <a:pt x="0" y="287"/>
                  </a:cubicBezTo>
                  <a:cubicBezTo>
                    <a:pt x="0" y="129"/>
                    <a:pt x="129" y="0"/>
                    <a:pt x="287" y="0"/>
                  </a:cubicBezTo>
                  <a:cubicBezTo>
                    <a:pt x="446" y="0"/>
                    <a:pt x="574" y="129"/>
                    <a:pt x="574" y="287"/>
                  </a:cubicBezTo>
                  <a:cubicBezTo>
                    <a:pt x="574" y="446"/>
                    <a:pt x="446" y="575"/>
                    <a:pt x="287" y="575"/>
                  </a:cubicBezTo>
                  <a:close/>
                  <a:moveTo>
                    <a:pt x="287" y="160"/>
                  </a:moveTo>
                  <a:cubicBezTo>
                    <a:pt x="217" y="160"/>
                    <a:pt x="160" y="217"/>
                    <a:pt x="160" y="287"/>
                  </a:cubicBezTo>
                  <a:cubicBezTo>
                    <a:pt x="160" y="358"/>
                    <a:pt x="217" y="415"/>
                    <a:pt x="287" y="415"/>
                  </a:cubicBezTo>
                  <a:cubicBezTo>
                    <a:pt x="357" y="415"/>
                    <a:pt x="414" y="358"/>
                    <a:pt x="414" y="287"/>
                  </a:cubicBezTo>
                  <a:cubicBezTo>
                    <a:pt x="414" y="217"/>
                    <a:pt x="357" y="160"/>
                    <a:pt x="287" y="160"/>
                  </a:cubicBezTo>
                  <a:close/>
                </a:path>
              </a:pathLst>
            </a:custGeom>
            <a:grpFill/>
            <a:ln>
              <a:noFill/>
            </a:ln>
          </p:spPr>
          <p:txBody>
            <a:bodyPr/>
            <a:lstStyle/>
            <a:p>
              <a:pPr>
                <a:defRPr/>
              </a:pPr>
              <a:endParaRPr lang="id-ID" sz="253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13"/>
          <p:cNvGrpSpPr/>
          <p:nvPr/>
        </p:nvGrpSpPr>
        <p:grpSpPr>
          <a:xfrm>
            <a:off x="9038572" y="990844"/>
            <a:ext cx="1774131" cy="1774678"/>
            <a:chOff x="9418777" y="1417488"/>
            <a:chExt cx="1682750" cy="1682750"/>
          </a:xfrm>
          <a:solidFill>
            <a:schemeClr val="accent2"/>
          </a:solidFill>
        </p:grpSpPr>
        <p:sp>
          <p:nvSpPr>
            <p:cNvPr id="15" name="Freeform 241"/>
            <p:cNvSpPr>
              <a:spLocks noEditPoints="1"/>
            </p:cNvSpPr>
            <p:nvPr/>
          </p:nvSpPr>
          <p:spPr bwMode="auto">
            <a:xfrm>
              <a:off x="9418777" y="1417488"/>
              <a:ext cx="1682750" cy="1682750"/>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grpFill/>
            <a:ln>
              <a:noFill/>
            </a:ln>
          </p:spPr>
          <p:txBody>
            <a:bodyPr/>
            <a:lstStyle/>
            <a:p>
              <a:pPr>
                <a:defRPr/>
              </a:pPr>
              <a:endParaRPr lang="id-ID" sz="2530" dirty="0">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249"/>
            <p:cNvSpPr>
              <a:spLocks noEditPoints="1"/>
            </p:cNvSpPr>
            <p:nvPr/>
          </p:nvSpPr>
          <p:spPr bwMode="auto">
            <a:xfrm>
              <a:off x="10033140" y="2033437"/>
              <a:ext cx="457200" cy="457200"/>
            </a:xfrm>
            <a:custGeom>
              <a:avLst/>
              <a:gdLst>
                <a:gd name="T0" fmla="*/ 181 w 363"/>
                <a:gd name="T1" fmla="*/ 363 h 363"/>
                <a:gd name="T2" fmla="*/ 0 w 363"/>
                <a:gd name="T3" fmla="*/ 181 h 363"/>
                <a:gd name="T4" fmla="*/ 181 w 363"/>
                <a:gd name="T5" fmla="*/ 0 h 363"/>
                <a:gd name="T6" fmla="*/ 363 w 363"/>
                <a:gd name="T7" fmla="*/ 181 h 363"/>
                <a:gd name="T8" fmla="*/ 181 w 363"/>
                <a:gd name="T9" fmla="*/ 363 h 363"/>
                <a:gd name="T10" fmla="*/ 181 w 363"/>
                <a:gd name="T11" fmla="*/ 120 h 363"/>
                <a:gd name="T12" fmla="*/ 120 w 363"/>
                <a:gd name="T13" fmla="*/ 181 h 363"/>
                <a:gd name="T14" fmla="*/ 181 w 363"/>
                <a:gd name="T15" fmla="*/ 243 h 363"/>
                <a:gd name="T16" fmla="*/ 243 w 363"/>
                <a:gd name="T17" fmla="*/ 181 h 363"/>
                <a:gd name="T18" fmla="*/ 181 w 363"/>
                <a:gd name="T19" fmla="*/ 12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grpFill/>
            <a:ln>
              <a:noFill/>
            </a:ln>
          </p:spPr>
          <p:txBody>
            <a:bodyPr/>
            <a:lstStyle/>
            <a:p>
              <a:pPr>
                <a:defRPr/>
              </a:pPr>
              <a:endParaRPr lang="id-ID" sz="253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Group 16"/>
          <p:cNvGrpSpPr/>
          <p:nvPr/>
        </p:nvGrpSpPr>
        <p:grpSpPr>
          <a:xfrm>
            <a:off x="7823227" y="4539491"/>
            <a:ext cx="1508012" cy="1506802"/>
            <a:chOff x="8266030" y="4782316"/>
            <a:chExt cx="1430338" cy="1428750"/>
          </a:xfrm>
          <a:solidFill>
            <a:schemeClr val="accent1"/>
          </a:solidFill>
        </p:grpSpPr>
        <p:sp>
          <p:nvSpPr>
            <p:cNvPr id="18" name="Freeform 242"/>
            <p:cNvSpPr>
              <a:spLocks noEditPoints="1"/>
            </p:cNvSpPr>
            <p:nvPr/>
          </p:nvSpPr>
          <p:spPr bwMode="auto">
            <a:xfrm>
              <a:off x="8266030" y="4782316"/>
              <a:ext cx="1430338" cy="1428750"/>
            </a:xfrm>
            <a:custGeom>
              <a:avLst/>
              <a:gdLst>
                <a:gd name="T0" fmla="*/ 1013 w 1135"/>
                <a:gd name="T1" fmla="*/ 544 h 1134"/>
                <a:gd name="T2" fmla="*/ 1135 w 1135"/>
                <a:gd name="T3" fmla="*/ 472 h 1134"/>
                <a:gd name="T4" fmla="*/ 1107 w 1135"/>
                <a:gd name="T5" fmla="*/ 367 h 1134"/>
                <a:gd name="T6" fmla="*/ 965 w 1135"/>
                <a:gd name="T7" fmla="*/ 366 h 1134"/>
                <a:gd name="T8" fmla="*/ 866 w 1135"/>
                <a:gd name="T9" fmla="*/ 237 h 1134"/>
                <a:gd name="T10" fmla="*/ 901 w 1135"/>
                <a:gd name="T11" fmla="*/ 99 h 1134"/>
                <a:gd name="T12" fmla="*/ 808 w 1135"/>
                <a:gd name="T13" fmla="*/ 45 h 1134"/>
                <a:gd name="T14" fmla="*/ 706 w 1135"/>
                <a:gd name="T15" fmla="*/ 144 h 1134"/>
                <a:gd name="T16" fmla="*/ 544 w 1135"/>
                <a:gd name="T17" fmla="*/ 123 h 1134"/>
                <a:gd name="T18" fmla="*/ 472 w 1135"/>
                <a:gd name="T19" fmla="*/ 0 h 1134"/>
                <a:gd name="T20" fmla="*/ 367 w 1135"/>
                <a:gd name="T21" fmla="*/ 28 h 1134"/>
                <a:gd name="T22" fmla="*/ 365 w 1135"/>
                <a:gd name="T23" fmla="*/ 170 h 1134"/>
                <a:gd name="T24" fmla="*/ 237 w 1135"/>
                <a:gd name="T25" fmla="*/ 269 h 1134"/>
                <a:gd name="T26" fmla="*/ 99 w 1135"/>
                <a:gd name="T27" fmla="*/ 234 h 1134"/>
                <a:gd name="T28" fmla="*/ 45 w 1135"/>
                <a:gd name="T29" fmla="*/ 327 h 1134"/>
                <a:gd name="T30" fmla="*/ 144 w 1135"/>
                <a:gd name="T31" fmla="*/ 429 h 1134"/>
                <a:gd name="T32" fmla="*/ 123 w 1135"/>
                <a:gd name="T33" fmla="*/ 590 h 1134"/>
                <a:gd name="T34" fmla="*/ 0 w 1135"/>
                <a:gd name="T35" fmla="*/ 663 h 1134"/>
                <a:gd name="T36" fmla="*/ 28 w 1135"/>
                <a:gd name="T37" fmla="*/ 767 h 1134"/>
                <a:gd name="T38" fmla="*/ 171 w 1135"/>
                <a:gd name="T39" fmla="*/ 769 h 1134"/>
                <a:gd name="T40" fmla="*/ 269 w 1135"/>
                <a:gd name="T41" fmla="*/ 898 h 1134"/>
                <a:gd name="T42" fmla="*/ 234 w 1135"/>
                <a:gd name="T43" fmla="*/ 1036 h 1134"/>
                <a:gd name="T44" fmla="*/ 328 w 1135"/>
                <a:gd name="T45" fmla="*/ 1090 h 1134"/>
                <a:gd name="T46" fmla="*/ 429 w 1135"/>
                <a:gd name="T47" fmla="*/ 991 h 1134"/>
                <a:gd name="T48" fmla="*/ 591 w 1135"/>
                <a:gd name="T49" fmla="*/ 1012 h 1134"/>
                <a:gd name="T50" fmla="*/ 664 w 1135"/>
                <a:gd name="T51" fmla="*/ 1134 h 1134"/>
                <a:gd name="T52" fmla="*/ 768 w 1135"/>
                <a:gd name="T53" fmla="*/ 1106 h 1134"/>
                <a:gd name="T54" fmla="*/ 770 w 1135"/>
                <a:gd name="T55" fmla="*/ 964 h 1134"/>
                <a:gd name="T56" fmla="*/ 899 w 1135"/>
                <a:gd name="T57" fmla="*/ 865 h 1134"/>
                <a:gd name="T58" fmla="*/ 1036 w 1135"/>
                <a:gd name="T59" fmla="*/ 900 h 1134"/>
                <a:gd name="T60" fmla="*/ 1090 w 1135"/>
                <a:gd name="T61" fmla="*/ 807 h 1134"/>
                <a:gd name="T62" fmla="*/ 992 w 1135"/>
                <a:gd name="T63" fmla="*/ 705 h 1134"/>
                <a:gd name="T64" fmla="*/ 1013 w 1135"/>
                <a:gd name="T65" fmla="*/ 544 h 1134"/>
                <a:gd name="T66" fmla="*/ 593 w 1135"/>
                <a:gd name="T67" fmla="*/ 879 h 1134"/>
                <a:gd name="T68" fmla="*/ 256 w 1135"/>
                <a:gd name="T69" fmla="*/ 593 h 1134"/>
                <a:gd name="T70" fmla="*/ 543 w 1135"/>
                <a:gd name="T71" fmla="*/ 256 h 1134"/>
                <a:gd name="T72" fmla="*/ 879 w 1135"/>
                <a:gd name="T73" fmla="*/ 542 h 1134"/>
                <a:gd name="T74" fmla="*/ 593 w 1135"/>
                <a:gd name="T75" fmla="*/ 8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5" h="1134">
                  <a:moveTo>
                    <a:pt x="1013" y="544"/>
                  </a:moveTo>
                  <a:cubicBezTo>
                    <a:pt x="1135" y="472"/>
                    <a:pt x="1135" y="472"/>
                    <a:pt x="1135" y="472"/>
                  </a:cubicBezTo>
                  <a:cubicBezTo>
                    <a:pt x="1107" y="367"/>
                    <a:pt x="1107" y="367"/>
                    <a:pt x="1107" y="367"/>
                  </a:cubicBezTo>
                  <a:cubicBezTo>
                    <a:pt x="965" y="366"/>
                    <a:pt x="965" y="366"/>
                    <a:pt x="965" y="366"/>
                  </a:cubicBezTo>
                  <a:cubicBezTo>
                    <a:pt x="940" y="317"/>
                    <a:pt x="906" y="273"/>
                    <a:pt x="866" y="237"/>
                  </a:cubicBezTo>
                  <a:cubicBezTo>
                    <a:pt x="901" y="99"/>
                    <a:pt x="901" y="99"/>
                    <a:pt x="901" y="99"/>
                  </a:cubicBezTo>
                  <a:cubicBezTo>
                    <a:pt x="808" y="45"/>
                    <a:pt x="808" y="45"/>
                    <a:pt x="808" y="45"/>
                  </a:cubicBezTo>
                  <a:cubicBezTo>
                    <a:pt x="706" y="144"/>
                    <a:pt x="706" y="144"/>
                    <a:pt x="706" y="144"/>
                  </a:cubicBezTo>
                  <a:cubicBezTo>
                    <a:pt x="655" y="127"/>
                    <a:pt x="601" y="120"/>
                    <a:pt x="544" y="123"/>
                  </a:cubicBezTo>
                  <a:cubicBezTo>
                    <a:pt x="472" y="0"/>
                    <a:pt x="472" y="0"/>
                    <a:pt x="472" y="0"/>
                  </a:cubicBezTo>
                  <a:cubicBezTo>
                    <a:pt x="367" y="28"/>
                    <a:pt x="367" y="28"/>
                    <a:pt x="367" y="28"/>
                  </a:cubicBezTo>
                  <a:cubicBezTo>
                    <a:pt x="365" y="170"/>
                    <a:pt x="365" y="170"/>
                    <a:pt x="365" y="170"/>
                  </a:cubicBezTo>
                  <a:cubicBezTo>
                    <a:pt x="317" y="195"/>
                    <a:pt x="273" y="229"/>
                    <a:pt x="237" y="269"/>
                  </a:cubicBezTo>
                  <a:cubicBezTo>
                    <a:pt x="99" y="234"/>
                    <a:pt x="99" y="234"/>
                    <a:pt x="99" y="234"/>
                  </a:cubicBezTo>
                  <a:cubicBezTo>
                    <a:pt x="45" y="327"/>
                    <a:pt x="45" y="327"/>
                    <a:pt x="45" y="327"/>
                  </a:cubicBezTo>
                  <a:cubicBezTo>
                    <a:pt x="144" y="429"/>
                    <a:pt x="144" y="429"/>
                    <a:pt x="144" y="429"/>
                  </a:cubicBezTo>
                  <a:cubicBezTo>
                    <a:pt x="128" y="480"/>
                    <a:pt x="120" y="534"/>
                    <a:pt x="123" y="590"/>
                  </a:cubicBezTo>
                  <a:cubicBezTo>
                    <a:pt x="0" y="663"/>
                    <a:pt x="0" y="663"/>
                    <a:pt x="0" y="663"/>
                  </a:cubicBezTo>
                  <a:cubicBezTo>
                    <a:pt x="28" y="767"/>
                    <a:pt x="28" y="767"/>
                    <a:pt x="28" y="767"/>
                  </a:cubicBezTo>
                  <a:cubicBezTo>
                    <a:pt x="171" y="769"/>
                    <a:pt x="171" y="769"/>
                    <a:pt x="171" y="769"/>
                  </a:cubicBezTo>
                  <a:cubicBezTo>
                    <a:pt x="195" y="818"/>
                    <a:pt x="229" y="862"/>
                    <a:pt x="269" y="898"/>
                  </a:cubicBezTo>
                  <a:cubicBezTo>
                    <a:pt x="234" y="1036"/>
                    <a:pt x="234" y="1036"/>
                    <a:pt x="234" y="1036"/>
                  </a:cubicBezTo>
                  <a:cubicBezTo>
                    <a:pt x="328" y="1090"/>
                    <a:pt x="328" y="1090"/>
                    <a:pt x="328" y="1090"/>
                  </a:cubicBezTo>
                  <a:cubicBezTo>
                    <a:pt x="429" y="991"/>
                    <a:pt x="429" y="991"/>
                    <a:pt x="429" y="991"/>
                  </a:cubicBezTo>
                  <a:cubicBezTo>
                    <a:pt x="480" y="1008"/>
                    <a:pt x="535" y="1015"/>
                    <a:pt x="591" y="1012"/>
                  </a:cubicBezTo>
                  <a:cubicBezTo>
                    <a:pt x="664" y="1134"/>
                    <a:pt x="664" y="1134"/>
                    <a:pt x="664" y="1134"/>
                  </a:cubicBezTo>
                  <a:cubicBezTo>
                    <a:pt x="768" y="1106"/>
                    <a:pt x="768" y="1106"/>
                    <a:pt x="768" y="1106"/>
                  </a:cubicBezTo>
                  <a:cubicBezTo>
                    <a:pt x="770" y="964"/>
                    <a:pt x="770" y="964"/>
                    <a:pt x="770" y="964"/>
                  </a:cubicBezTo>
                  <a:cubicBezTo>
                    <a:pt x="819" y="939"/>
                    <a:pt x="863" y="906"/>
                    <a:pt x="899" y="865"/>
                  </a:cubicBezTo>
                  <a:cubicBezTo>
                    <a:pt x="1036" y="900"/>
                    <a:pt x="1036" y="900"/>
                    <a:pt x="1036" y="900"/>
                  </a:cubicBezTo>
                  <a:cubicBezTo>
                    <a:pt x="1090" y="807"/>
                    <a:pt x="1090" y="807"/>
                    <a:pt x="1090" y="807"/>
                  </a:cubicBezTo>
                  <a:cubicBezTo>
                    <a:pt x="992" y="705"/>
                    <a:pt x="992" y="705"/>
                    <a:pt x="992" y="705"/>
                  </a:cubicBezTo>
                  <a:cubicBezTo>
                    <a:pt x="1008" y="654"/>
                    <a:pt x="1015" y="600"/>
                    <a:pt x="1013" y="544"/>
                  </a:cubicBezTo>
                  <a:close/>
                  <a:moveTo>
                    <a:pt x="593" y="879"/>
                  </a:moveTo>
                  <a:cubicBezTo>
                    <a:pt x="421" y="893"/>
                    <a:pt x="270" y="764"/>
                    <a:pt x="256" y="593"/>
                  </a:cubicBezTo>
                  <a:cubicBezTo>
                    <a:pt x="243" y="421"/>
                    <a:pt x="371" y="270"/>
                    <a:pt x="543" y="256"/>
                  </a:cubicBezTo>
                  <a:cubicBezTo>
                    <a:pt x="714" y="242"/>
                    <a:pt x="865" y="370"/>
                    <a:pt x="879" y="542"/>
                  </a:cubicBezTo>
                  <a:cubicBezTo>
                    <a:pt x="893" y="714"/>
                    <a:pt x="765" y="865"/>
                    <a:pt x="593" y="879"/>
                  </a:cubicBezTo>
                  <a:close/>
                </a:path>
              </a:pathLst>
            </a:custGeom>
            <a:grpFill/>
            <a:ln>
              <a:noFill/>
            </a:ln>
          </p:spPr>
          <p:txBody>
            <a:bodyPr/>
            <a:lstStyle/>
            <a:p>
              <a:pPr>
                <a:defRPr/>
              </a:pPr>
              <a:endParaRPr lang="id-ID" sz="2530" dirty="0">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250"/>
            <p:cNvSpPr>
              <a:spLocks noEditPoints="1"/>
            </p:cNvSpPr>
            <p:nvPr/>
          </p:nvSpPr>
          <p:spPr bwMode="auto">
            <a:xfrm>
              <a:off x="8764505" y="5282379"/>
              <a:ext cx="431800" cy="433387"/>
            </a:xfrm>
            <a:custGeom>
              <a:avLst/>
              <a:gdLst>
                <a:gd name="T0" fmla="*/ 171 w 343"/>
                <a:gd name="T1" fmla="*/ 343 h 343"/>
                <a:gd name="T2" fmla="*/ 0 w 343"/>
                <a:gd name="T3" fmla="*/ 171 h 343"/>
                <a:gd name="T4" fmla="*/ 171 w 343"/>
                <a:gd name="T5" fmla="*/ 0 h 343"/>
                <a:gd name="T6" fmla="*/ 343 w 343"/>
                <a:gd name="T7" fmla="*/ 171 h 343"/>
                <a:gd name="T8" fmla="*/ 171 w 343"/>
                <a:gd name="T9" fmla="*/ 343 h 343"/>
                <a:gd name="T10" fmla="*/ 171 w 343"/>
                <a:gd name="T11" fmla="*/ 100 h 343"/>
                <a:gd name="T12" fmla="*/ 100 w 343"/>
                <a:gd name="T13" fmla="*/ 171 h 343"/>
                <a:gd name="T14" fmla="*/ 171 w 343"/>
                <a:gd name="T15" fmla="*/ 243 h 343"/>
                <a:gd name="T16" fmla="*/ 243 w 343"/>
                <a:gd name="T17" fmla="*/ 171 h 343"/>
                <a:gd name="T18" fmla="*/ 171 w 343"/>
                <a:gd name="T19" fmla="*/ 10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3" h="343">
                  <a:moveTo>
                    <a:pt x="171" y="343"/>
                  </a:moveTo>
                  <a:cubicBezTo>
                    <a:pt x="77" y="343"/>
                    <a:pt x="0" y="266"/>
                    <a:pt x="0" y="171"/>
                  </a:cubicBezTo>
                  <a:cubicBezTo>
                    <a:pt x="0" y="77"/>
                    <a:pt x="77" y="0"/>
                    <a:pt x="171" y="0"/>
                  </a:cubicBezTo>
                  <a:cubicBezTo>
                    <a:pt x="266" y="0"/>
                    <a:pt x="343" y="77"/>
                    <a:pt x="343" y="171"/>
                  </a:cubicBezTo>
                  <a:cubicBezTo>
                    <a:pt x="343" y="266"/>
                    <a:pt x="266" y="343"/>
                    <a:pt x="171" y="343"/>
                  </a:cubicBezTo>
                  <a:close/>
                  <a:moveTo>
                    <a:pt x="171" y="100"/>
                  </a:moveTo>
                  <a:cubicBezTo>
                    <a:pt x="132" y="100"/>
                    <a:pt x="100" y="132"/>
                    <a:pt x="100" y="171"/>
                  </a:cubicBezTo>
                  <a:cubicBezTo>
                    <a:pt x="100" y="211"/>
                    <a:pt x="132" y="243"/>
                    <a:pt x="171" y="243"/>
                  </a:cubicBezTo>
                  <a:cubicBezTo>
                    <a:pt x="211" y="243"/>
                    <a:pt x="243" y="211"/>
                    <a:pt x="243" y="171"/>
                  </a:cubicBezTo>
                  <a:cubicBezTo>
                    <a:pt x="243" y="132"/>
                    <a:pt x="211" y="100"/>
                    <a:pt x="171" y="100"/>
                  </a:cubicBezTo>
                  <a:close/>
                </a:path>
              </a:pathLst>
            </a:custGeom>
            <a:grpFill/>
            <a:ln>
              <a:noFill/>
            </a:ln>
          </p:spPr>
          <p:txBody>
            <a:bodyPr/>
            <a:lstStyle/>
            <a:p>
              <a:pPr>
                <a:defRPr/>
              </a:pPr>
              <a:endParaRPr lang="id-ID" sz="253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54" name="Text Placeholder 32"/>
          <p:cNvSpPr txBox="1"/>
          <p:nvPr/>
        </p:nvSpPr>
        <p:spPr bwMode="auto">
          <a:xfrm>
            <a:off x="772244" y="2172732"/>
            <a:ext cx="5385991" cy="775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endParaRPr lang="en-US" altLang="zh-CN" sz="1265" dirty="0">
              <a:solidFill>
                <a:schemeClr val="bg2">
                  <a:lumMod val="75000"/>
                </a:schemeClr>
              </a:solidFill>
              <a:latin typeface="Arial" panose="020B0604020202020204" pitchFamily="34" charset="0"/>
              <a:ea typeface="微软雅黑" panose="020B0503020204020204" pitchFamily="34" charset="-122"/>
              <a:sym typeface="Arial" panose="020B0604020202020204" pitchFamily="34" charset="0"/>
            </a:endParaRPr>
          </a:p>
          <a:p>
            <a:pPr>
              <a:defRPr/>
            </a:pPr>
            <a:r>
              <a:rPr lang="zh-CN" altLang="en-US"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所有文字都可以随意更改成您的文字内容 鼠标点击修改的地方</a:t>
            </a:r>
            <a:endParaRPr lang="en-US" altLang="zh-CN"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a:defRPr/>
            </a:pPr>
            <a:endParaRPr lang="en-US" altLang="zh-CN"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a:defRPr/>
            </a:pPr>
            <a:r>
              <a:rPr lang="zh-CN" altLang="en-US"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所有文字都可以随意更改成您的文字内容 鼠标点击修改的地方</a:t>
            </a:r>
            <a:endParaRPr lang="en-US" altLang="zh-CN"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a:defRPr/>
            </a:pPr>
            <a:endParaRPr lang="en-US" altLang="zh-CN"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 Placeholder 33"/>
          <p:cNvSpPr txBox="1"/>
          <p:nvPr/>
        </p:nvSpPr>
        <p:spPr>
          <a:xfrm>
            <a:off x="772243" y="2043280"/>
            <a:ext cx="5506499" cy="28964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41985">
              <a:buNone/>
              <a:defRPr/>
            </a:pPr>
            <a:r>
              <a:rPr lang="zh-CN" altLang="en-US" sz="168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点击输入标题</a:t>
            </a:r>
            <a:endParaRPr lang="en-AU" altLang="zh-CN" sz="1685"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a:sym typeface="Arial" panose="020B0604020202020204" pitchFamily="34" charset="0"/>
            </a:endParaRPr>
          </a:p>
        </p:txBody>
      </p:sp>
      <p:sp>
        <p:nvSpPr>
          <p:cNvPr id="57" name="Text Placeholder 32"/>
          <p:cNvSpPr txBox="1"/>
          <p:nvPr/>
        </p:nvSpPr>
        <p:spPr bwMode="auto">
          <a:xfrm>
            <a:off x="1518716" y="3605330"/>
            <a:ext cx="1822669" cy="5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zh-CN"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r>
              <a:rPr lang="zh-CN" altLang="en-US"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所有文字都可以随意更改成您的文字内容</a:t>
            </a:r>
            <a:endParaRPr lang="en-US" altLang="zh-CN"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Text Placeholder 33"/>
          <p:cNvSpPr txBox="1"/>
          <p:nvPr/>
        </p:nvSpPr>
        <p:spPr bwMode="auto">
          <a:xfrm>
            <a:off x="1518716" y="3458266"/>
            <a:ext cx="1648603" cy="336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07695">
              <a:defRPr>
                <a:solidFill>
                  <a:schemeClr val="tx1"/>
                </a:solidFill>
                <a:latin typeface="Calibri" panose="020F0502020204030204" pitchFamily="34" charset="0"/>
                <a:ea typeface="MS PGothic" panose="020B0600070205080204" pitchFamily="34" charset="-128"/>
              </a:defRPr>
            </a:lvl1pPr>
            <a:lvl2pPr marL="742950" indent="-285750" defTabSz="607695">
              <a:defRPr>
                <a:solidFill>
                  <a:schemeClr val="tx1"/>
                </a:solidFill>
                <a:latin typeface="Calibri" panose="020F0502020204030204" pitchFamily="34" charset="0"/>
                <a:ea typeface="MS PGothic" panose="020B0600070205080204" pitchFamily="34" charset="-128"/>
              </a:defRPr>
            </a:lvl2pPr>
            <a:lvl3pPr marL="1143000" indent="-228600" defTabSz="607695">
              <a:defRPr>
                <a:solidFill>
                  <a:schemeClr val="tx1"/>
                </a:solidFill>
                <a:latin typeface="Calibri" panose="020F0502020204030204" pitchFamily="34" charset="0"/>
                <a:ea typeface="MS PGothic" panose="020B0600070205080204" pitchFamily="34" charset="-128"/>
              </a:defRPr>
            </a:lvl3pPr>
            <a:lvl4pPr marL="1600200" indent="-228600" defTabSz="607695">
              <a:defRPr>
                <a:solidFill>
                  <a:schemeClr val="tx1"/>
                </a:solidFill>
                <a:latin typeface="Calibri" panose="020F0502020204030204" pitchFamily="34" charset="0"/>
                <a:ea typeface="MS PGothic" panose="020B0600070205080204" pitchFamily="34" charset="-128"/>
              </a:defRPr>
            </a:lvl4pPr>
            <a:lvl5pPr marL="2057400" indent="-228600" defTabSz="607695">
              <a:defRPr>
                <a:solidFill>
                  <a:schemeClr val="tx1"/>
                </a:solidFill>
                <a:latin typeface="Calibri" panose="020F0502020204030204" pitchFamily="34" charset="0"/>
                <a:ea typeface="MS PGothic" panose="020B0600070205080204" pitchFamily="34" charset="-128"/>
              </a:defRPr>
            </a:lvl5pPr>
            <a:lvl6pPr marL="2514600" indent="-228600" defTabSz="6076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076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076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076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641985">
              <a:defRPr/>
            </a:pPr>
            <a:r>
              <a:rPr lang="zh-CN" altLang="en-US" sz="168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点击输入标题</a:t>
            </a:r>
            <a:endParaRPr lang="en-AU" altLang="zh-CN" sz="1685"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a:sym typeface="Arial" panose="020B0604020202020204" pitchFamily="34" charset="0"/>
            </a:endParaRPr>
          </a:p>
        </p:txBody>
      </p:sp>
      <p:sp>
        <p:nvSpPr>
          <p:cNvPr id="60" name="Text Placeholder 32"/>
          <p:cNvSpPr txBox="1"/>
          <p:nvPr/>
        </p:nvSpPr>
        <p:spPr bwMode="auto">
          <a:xfrm>
            <a:off x="1518717" y="4599821"/>
            <a:ext cx="1846101" cy="5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zh-CN"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r>
              <a:rPr lang="zh-CN" altLang="en-US"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所有文字都可以随意更改成您的文字内容</a:t>
            </a:r>
            <a:endParaRPr lang="en-US" altLang="zh-CN"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Text Placeholder 33"/>
          <p:cNvSpPr txBox="1"/>
          <p:nvPr/>
        </p:nvSpPr>
        <p:spPr>
          <a:xfrm>
            <a:off x="1518716" y="4452754"/>
            <a:ext cx="1648603" cy="33651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641985">
              <a:buNone/>
              <a:defRPr/>
            </a:pPr>
            <a:r>
              <a:rPr lang="zh-CN" altLang="en-US" sz="168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点击输入标题</a:t>
            </a:r>
            <a:endParaRPr lang="en-AU" altLang="zh-CN" sz="1685"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a:sym typeface="Arial" panose="020B0604020202020204" pitchFamily="34" charset="0"/>
            </a:endParaRPr>
          </a:p>
        </p:txBody>
      </p:sp>
      <p:sp>
        <p:nvSpPr>
          <p:cNvPr id="63" name="Text Placeholder 32"/>
          <p:cNvSpPr txBox="1"/>
          <p:nvPr/>
        </p:nvSpPr>
        <p:spPr bwMode="auto">
          <a:xfrm>
            <a:off x="4417580" y="3605330"/>
            <a:ext cx="1861163" cy="5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zh-CN"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r>
              <a:rPr lang="zh-CN" altLang="en-US"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所有文字都可以随意更改成您的文字内容</a:t>
            </a:r>
            <a:endParaRPr lang="en-US" altLang="zh-CN"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Text Placeholder 33"/>
          <p:cNvSpPr txBox="1"/>
          <p:nvPr/>
        </p:nvSpPr>
        <p:spPr bwMode="auto">
          <a:xfrm>
            <a:off x="4417578" y="3458266"/>
            <a:ext cx="1648603" cy="336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07695">
              <a:defRPr>
                <a:solidFill>
                  <a:schemeClr val="tx1"/>
                </a:solidFill>
                <a:latin typeface="Calibri" panose="020F0502020204030204" pitchFamily="34" charset="0"/>
                <a:ea typeface="MS PGothic" panose="020B0600070205080204" pitchFamily="34" charset="-128"/>
              </a:defRPr>
            </a:lvl1pPr>
            <a:lvl2pPr marL="742950" indent="-285750" defTabSz="607695">
              <a:defRPr>
                <a:solidFill>
                  <a:schemeClr val="tx1"/>
                </a:solidFill>
                <a:latin typeface="Calibri" panose="020F0502020204030204" pitchFamily="34" charset="0"/>
                <a:ea typeface="MS PGothic" panose="020B0600070205080204" pitchFamily="34" charset="-128"/>
              </a:defRPr>
            </a:lvl2pPr>
            <a:lvl3pPr marL="1143000" indent="-228600" defTabSz="607695">
              <a:defRPr>
                <a:solidFill>
                  <a:schemeClr val="tx1"/>
                </a:solidFill>
                <a:latin typeface="Calibri" panose="020F0502020204030204" pitchFamily="34" charset="0"/>
                <a:ea typeface="MS PGothic" panose="020B0600070205080204" pitchFamily="34" charset="-128"/>
              </a:defRPr>
            </a:lvl3pPr>
            <a:lvl4pPr marL="1600200" indent="-228600" defTabSz="607695">
              <a:defRPr>
                <a:solidFill>
                  <a:schemeClr val="tx1"/>
                </a:solidFill>
                <a:latin typeface="Calibri" panose="020F0502020204030204" pitchFamily="34" charset="0"/>
                <a:ea typeface="MS PGothic" panose="020B0600070205080204" pitchFamily="34" charset="-128"/>
              </a:defRPr>
            </a:lvl4pPr>
            <a:lvl5pPr marL="2057400" indent="-228600" defTabSz="607695">
              <a:defRPr>
                <a:solidFill>
                  <a:schemeClr val="tx1"/>
                </a:solidFill>
                <a:latin typeface="Calibri" panose="020F0502020204030204" pitchFamily="34" charset="0"/>
                <a:ea typeface="MS PGothic" panose="020B0600070205080204" pitchFamily="34" charset="-128"/>
              </a:defRPr>
            </a:lvl5pPr>
            <a:lvl6pPr marL="2514600" indent="-228600" defTabSz="6076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076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076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076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641985">
              <a:defRPr/>
            </a:pPr>
            <a:r>
              <a:rPr lang="zh-CN" altLang="en-US" sz="168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点击输入标题</a:t>
            </a:r>
            <a:endParaRPr lang="en-AU" altLang="zh-CN" sz="1685"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a:sym typeface="Arial" panose="020B0604020202020204" pitchFamily="34" charset="0"/>
            </a:endParaRPr>
          </a:p>
        </p:txBody>
      </p:sp>
      <p:sp>
        <p:nvSpPr>
          <p:cNvPr id="66" name="Text Placeholder 32"/>
          <p:cNvSpPr txBox="1"/>
          <p:nvPr/>
        </p:nvSpPr>
        <p:spPr bwMode="auto">
          <a:xfrm>
            <a:off x="4417580" y="4599821"/>
            <a:ext cx="1861163" cy="5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zh-CN"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r>
              <a:rPr lang="zh-CN" altLang="en-US"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所有文字都可以随意更改成您的文字内容</a:t>
            </a:r>
            <a:endParaRPr lang="en-US" altLang="zh-CN"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Text Placeholder 33"/>
          <p:cNvSpPr txBox="1"/>
          <p:nvPr/>
        </p:nvSpPr>
        <p:spPr>
          <a:xfrm>
            <a:off x="4417578" y="4452754"/>
            <a:ext cx="1648603" cy="33651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641985">
              <a:buNone/>
              <a:defRPr/>
            </a:pPr>
            <a:r>
              <a:rPr lang="zh-CN" altLang="en-US" sz="168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点击输入标题</a:t>
            </a:r>
            <a:endParaRPr lang="en-AU" altLang="zh-CN" sz="1685"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a:sym typeface="Arial" panose="020B0604020202020204" pitchFamily="34" charset="0"/>
            </a:endParaRPr>
          </a:p>
        </p:txBody>
      </p:sp>
      <p:sp>
        <p:nvSpPr>
          <p:cNvPr id="69" name="Text Placeholder 32"/>
          <p:cNvSpPr txBox="1"/>
          <p:nvPr/>
        </p:nvSpPr>
        <p:spPr bwMode="auto">
          <a:xfrm>
            <a:off x="1518717" y="5755036"/>
            <a:ext cx="1846101" cy="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zh-CN"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r>
              <a:rPr lang="zh-CN" altLang="en-US"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所有文字都可以随意更改成您的文字内容</a:t>
            </a:r>
            <a:endParaRPr lang="en-US" altLang="zh-CN"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Text Placeholder 33"/>
          <p:cNvSpPr txBox="1"/>
          <p:nvPr/>
        </p:nvSpPr>
        <p:spPr>
          <a:xfrm>
            <a:off x="1518716" y="5607970"/>
            <a:ext cx="1648603" cy="33651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641985">
              <a:buNone/>
              <a:defRPr/>
            </a:pPr>
            <a:r>
              <a:rPr lang="zh-CN" altLang="en-US" sz="168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点击输入标题</a:t>
            </a:r>
            <a:endParaRPr lang="en-AU" altLang="zh-CN" sz="1685"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a:sym typeface="Arial" panose="020B0604020202020204" pitchFamily="34" charset="0"/>
            </a:endParaRPr>
          </a:p>
        </p:txBody>
      </p:sp>
      <p:sp>
        <p:nvSpPr>
          <p:cNvPr id="72" name="Text Placeholder 32"/>
          <p:cNvSpPr txBox="1"/>
          <p:nvPr/>
        </p:nvSpPr>
        <p:spPr bwMode="auto">
          <a:xfrm>
            <a:off x="4417580" y="5755036"/>
            <a:ext cx="1861163" cy="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zh-CN"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r>
              <a:rPr lang="zh-CN" altLang="en-US"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所有文字都可以随意更改成您的文字内容</a:t>
            </a:r>
            <a:endParaRPr lang="en-US" altLang="zh-CN"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Text Placeholder 33"/>
          <p:cNvSpPr txBox="1"/>
          <p:nvPr/>
        </p:nvSpPr>
        <p:spPr>
          <a:xfrm>
            <a:off x="4417578" y="5607970"/>
            <a:ext cx="1648603" cy="33651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641985">
              <a:buNone/>
              <a:defRPr/>
            </a:pPr>
            <a:r>
              <a:rPr lang="zh-CN" altLang="en-US" sz="168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点击输入标题</a:t>
            </a:r>
            <a:endParaRPr lang="en-AU" altLang="zh-CN" sz="1685"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a:sym typeface="Arial" panose="020B0604020202020204" pitchFamily="34" charset="0"/>
            </a:endParaRPr>
          </a:p>
        </p:txBody>
      </p:sp>
      <p:grpSp>
        <p:nvGrpSpPr>
          <p:cNvPr id="11" name="Group 19"/>
          <p:cNvGrpSpPr/>
          <p:nvPr/>
        </p:nvGrpSpPr>
        <p:grpSpPr bwMode="auto">
          <a:xfrm>
            <a:off x="772244" y="3365916"/>
            <a:ext cx="580777" cy="582629"/>
            <a:chOff x="729881" y="3037332"/>
            <a:chExt cx="551992" cy="551992"/>
          </a:xfrm>
        </p:grpSpPr>
        <p:sp>
          <p:nvSpPr>
            <p:cNvPr id="56" name="Oval 55"/>
            <p:cNvSpPr>
              <a:spLocks noChangeAspect="1"/>
            </p:cNvSpPr>
            <p:nvPr/>
          </p:nvSpPr>
          <p:spPr>
            <a:xfrm>
              <a:off x="729881" y="3037332"/>
              <a:ext cx="551992" cy="5519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zh-CN" altLang="zh-CN" sz="253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96"/>
            <p:cNvSpPr>
              <a:spLocks noChangeArrowheads="1"/>
            </p:cNvSpPr>
            <p:nvPr/>
          </p:nvSpPr>
          <p:spPr bwMode="auto">
            <a:xfrm>
              <a:off x="863478" y="3193464"/>
              <a:ext cx="298016" cy="261093"/>
            </a:xfrm>
            <a:custGeom>
              <a:avLst/>
              <a:gdLst>
                <a:gd name="T0" fmla="*/ 265036 w 497"/>
                <a:gd name="T1" fmla="*/ 0 h 435"/>
                <a:gd name="T2" fmla="*/ 265036 w 497"/>
                <a:gd name="T3" fmla="*/ 0 h 435"/>
                <a:gd name="T4" fmla="*/ 31780 w 497"/>
                <a:gd name="T5" fmla="*/ 0 h 435"/>
                <a:gd name="T6" fmla="*/ 0 w 497"/>
                <a:gd name="T7" fmla="*/ 26409 h 435"/>
                <a:gd name="T8" fmla="*/ 0 w 497"/>
                <a:gd name="T9" fmla="*/ 191468 h 435"/>
                <a:gd name="T10" fmla="*/ 26384 w 497"/>
                <a:gd name="T11" fmla="*/ 228681 h 435"/>
                <a:gd name="T12" fmla="*/ 95941 w 497"/>
                <a:gd name="T13" fmla="*/ 239485 h 435"/>
                <a:gd name="T14" fmla="*/ 73754 w 497"/>
                <a:gd name="T15" fmla="*/ 260493 h 435"/>
                <a:gd name="T16" fmla="*/ 223062 w 497"/>
                <a:gd name="T17" fmla="*/ 260493 h 435"/>
                <a:gd name="T18" fmla="*/ 201476 w 497"/>
                <a:gd name="T19" fmla="*/ 239485 h 435"/>
                <a:gd name="T20" fmla="*/ 270433 w 497"/>
                <a:gd name="T21" fmla="*/ 228681 h 435"/>
                <a:gd name="T22" fmla="*/ 297416 w 497"/>
                <a:gd name="T23" fmla="*/ 191468 h 435"/>
                <a:gd name="T24" fmla="*/ 297416 w 497"/>
                <a:gd name="T25" fmla="*/ 26409 h 435"/>
                <a:gd name="T26" fmla="*/ 265036 w 497"/>
                <a:gd name="T27" fmla="*/ 0 h 435"/>
                <a:gd name="T28" fmla="*/ 265036 w 497"/>
                <a:gd name="T29" fmla="*/ 191468 h 435"/>
                <a:gd name="T30" fmla="*/ 265036 w 497"/>
                <a:gd name="T31" fmla="*/ 191468 h 435"/>
                <a:gd name="T32" fmla="*/ 31780 w 497"/>
                <a:gd name="T33" fmla="*/ 191468 h 435"/>
                <a:gd name="T34" fmla="*/ 31780 w 497"/>
                <a:gd name="T35" fmla="*/ 26409 h 435"/>
                <a:gd name="T36" fmla="*/ 265036 w 497"/>
                <a:gd name="T37" fmla="*/ 26409 h 435"/>
                <a:gd name="T38" fmla="*/ 265036 w 497"/>
                <a:gd name="T39" fmla="*/ 191468 h 4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7" h="435">
                  <a:moveTo>
                    <a:pt x="442" y="0"/>
                  </a:moveTo>
                  <a:lnTo>
                    <a:pt x="442" y="0"/>
                  </a:lnTo>
                  <a:cubicBezTo>
                    <a:pt x="53" y="0"/>
                    <a:pt x="53" y="0"/>
                    <a:pt x="53" y="0"/>
                  </a:cubicBezTo>
                  <a:cubicBezTo>
                    <a:pt x="26" y="0"/>
                    <a:pt x="0" y="17"/>
                    <a:pt x="0" y="44"/>
                  </a:cubicBezTo>
                  <a:cubicBezTo>
                    <a:pt x="0" y="319"/>
                    <a:pt x="0" y="319"/>
                    <a:pt x="0" y="319"/>
                  </a:cubicBezTo>
                  <a:cubicBezTo>
                    <a:pt x="0" y="345"/>
                    <a:pt x="17" y="372"/>
                    <a:pt x="44" y="381"/>
                  </a:cubicBezTo>
                  <a:cubicBezTo>
                    <a:pt x="160" y="399"/>
                    <a:pt x="160" y="399"/>
                    <a:pt x="160" y="399"/>
                  </a:cubicBezTo>
                  <a:cubicBezTo>
                    <a:pt x="160" y="399"/>
                    <a:pt x="62" y="434"/>
                    <a:pt x="123" y="434"/>
                  </a:cubicBezTo>
                  <a:cubicBezTo>
                    <a:pt x="372" y="434"/>
                    <a:pt x="372" y="434"/>
                    <a:pt x="372" y="434"/>
                  </a:cubicBezTo>
                  <a:cubicBezTo>
                    <a:pt x="434" y="434"/>
                    <a:pt x="336" y="399"/>
                    <a:pt x="336" y="399"/>
                  </a:cubicBezTo>
                  <a:cubicBezTo>
                    <a:pt x="451" y="381"/>
                    <a:pt x="451" y="381"/>
                    <a:pt x="451" y="381"/>
                  </a:cubicBezTo>
                  <a:cubicBezTo>
                    <a:pt x="479" y="372"/>
                    <a:pt x="496" y="345"/>
                    <a:pt x="496" y="319"/>
                  </a:cubicBezTo>
                  <a:cubicBezTo>
                    <a:pt x="496" y="44"/>
                    <a:pt x="496" y="44"/>
                    <a:pt x="496" y="44"/>
                  </a:cubicBezTo>
                  <a:cubicBezTo>
                    <a:pt x="496" y="17"/>
                    <a:pt x="470" y="0"/>
                    <a:pt x="442" y="0"/>
                  </a:cubicBezTo>
                  <a:close/>
                  <a:moveTo>
                    <a:pt x="442" y="319"/>
                  </a:moveTo>
                  <a:lnTo>
                    <a:pt x="442" y="319"/>
                  </a:lnTo>
                  <a:cubicBezTo>
                    <a:pt x="53" y="319"/>
                    <a:pt x="53" y="319"/>
                    <a:pt x="53" y="319"/>
                  </a:cubicBezTo>
                  <a:cubicBezTo>
                    <a:pt x="53" y="44"/>
                    <a:pt x="53" y="44"/>
                    <a:pt x="53" y="44"/>
                  </a:cubicBezTo>
                  <a:cubicBezTo>
                    <a:pt x="442" y="44"/>
                    <a:pt x="442" y="44"/>
                    <a:pt x="442" y="44"/>
                  </a:cubicBezTo>
                  <a:lnTo>
                    <a:pt x="442" y="319"/>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253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Group 20"/>
          <p:cNvGrpSpPr/>
          <p:nvPr/>
        </p:nvGrpSpPr>
        <p:grpSpPr bwMode="auto">
          <a:xfrm>
            <a:off x="3681147" y="3404424"/>
            <a:ext cx="582451" cy="582629"/>
            <a:chOff x="3480075" y="3037332"/>
            <a:chExt cx="551992" cy="551992"/>
          </a:xfrm>
        </p:grpSpPr>
        <p:sp>
          <p:nvSpPr>
            <p:cNvPr id="62" name="Oval 61"/>
            <p:cNvSpPr>
              <a:spLocks noChangeAspect="1"/>
            </p:cNvSpPr>
            <p:nvPr/>
          </p:nvSpPr>
          <p:spPr>
            <a:xfrm>
              <a:off x="3480075" y="3037332"/>
              <a:ext cx="551992" cy="5519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zh-CN" altLang="zh-CN" sz="253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29"/>
            <p:cNvSpPr>
              <a:spLocks noChangeArrowheads="1"/>
            </p:cNvSpPr>
            <p:nvPr/>
          </p:nvSpPr>
          <p:spPr bwMode="auto">
            <a:xfrm>
              <a:off x="3623496" y="3174870"/>
              <a:ext cx="266367" cy="276915"/>
            </a:xfrm>
            <a:custGeom>
              <a:avLst/>
              <a:gdLst>
                <a:gd name="T0" fmla="*/ 148782 w 444"/>
                <a:gd name="T1" fmla="*/ 201992 h 462"/>
                <a:gd name="T2" fmla="*/ 148782 w 444"/>
                <a:gd name="T3" fmla="*/ 201992 h 462"/>
                <a:gd name="T4" fmla="*/ 191976 w 444"/>
                <a:gd name="T5" fmla="*/ 154041 h 462"/>
                <a:gd name="T6" fmla="*/ 265767 w 444"/>
                <a:gd name="T7" fmla="*/ 42556 h 462"/>
                <a:gd name="T8" fmla="*/ 255568 w 444"/>
                <a:gd name="T9" fmla="*/ 31767 h 462"/>
                <a:gd name="T10" fmla="*/ 207574 w 444"/>
                <a:gd name="T11" fmla="*/ 31767 h 462"/>
                <a:gd name="T12" fmla="*/ 133184 w 444"/>
                <a:gd name="T13" fmla="*/ 0 h 462"/>
                <a:gd name="T14" fmla="*/ 58793 w 444"/>
                <a:gd name="T15" fmla="*/ 31767 h 462"/>
                <a:gd name="T16" fmla="*/ 10799 w 444"/>
                <a:gd name="T17" fmla="*/ 31767 h 462"/>
                <a:gd name="T18" fmla="*/ 0 w 444"/>
                <a:gd name="T19" fmla="*/ 42556 h 462"/>
                <a:gd name="T20" fmla="*/ 74391 w 444"/>
                <a:gd name="T21" fmla="*/ 154041 h 462"/>
                <a:gd name="T22" fmla="*/ 116986 w 444"/>
                <a:gd name="T23" fmla="*/ 201992 h 462"/>
                <a:gd name="T24" fmla="*/ 116986 w 444"/>
                <a:gd name="T25" fmla="*/ 222971 h 462"/>
                <a:gd name="T26" fmla="*/ 64192 w 444"/>
                <a:gd name="T27" fmla="*/ 249343 h 462"/>
                <a:gd name="T28" fmla="*/ 133184 w 444"/>
                <a:gd name="T29" fmla="*/ 276316 h 462"/>
                <a:gd name="T30" fmla="*/ 196776 w 444"/>
                <a:gd name="T31" fmla="*/ 249343 h 462"/>
                <a:gd name="T32" fmla="*/ 148782 w 444"/>
                <a:gd name="T33" fmla="*/ 222971 h 462"/>
                <a:gd name="T34" fmla="*/ 148782 w 444"/>
                <a:gd name="T35" fmla="*/ 201992 h 462"/>
                <a:gd name="T36" fmla="*/ 191976 w 444"/>
                <a:gd name="T37" fmla="*/ 127069 h 462"/>
                <a:gd name="T38" fmla="*/ 191976 w 444"/>
                <a:gd name="T39" fmla="*/ 127069 h 462"/>
                <a:gd name="T40" fmla="*/ 207574 w 444"/>
                <a:gd name="T41" fmla="*/ 53345 h 462"/>
                <a:gd name="T42" fmla="*/ 244770 w 444"/>
                <a:gd name="T43" fmla="*/ 53345 h 462"/>
                <a:gd name="T44" fmla="*/ 191976 w 444"/>
                <a:gd name="T45" fmla="*/ 127069 h 462"/>
                <a:gd name="T46" fmla="*/ 133184 w 444"/>
                <a:gd name="T47" fmla="*/ 21578 h 462"/>
                <a:gd name="T48" fmla="*/ 133184 w 444"/>
                <a:gd name="T49" fmla="*/ 21578 h 462"/>
                <a:gd name="T50" fmla="*/ 191976 w 444"/>
                <a:gd name="T51" fmla="*/ 42556 h 462"/>
                <a:gd name="T52" fmla="*/ 133184 w 444"/>
                <a:gd name="T53" fmla="*/ 68929 h 462"/>
                <a:gd name="T54" fmla="*/ 74391 w 444"/>
                <a:gd name="T55" fmla="*/ 42556 h 462"/>
                <a:gd name="T56" fmla="*/ 133184 w 444"/>
                <a:gd name="T57" fmla="*/ 21578 h 462"/>
                <a:gd name="T58" fmla="*/ 21597 w 444"/>
                <a:gd name="T59" fmla="*/ 53345 h 462"/>
                <a:gd name="T60" fmla="*/ 21597 w 444"/>
                <a:gd name="T61" fmla="*/ 53345 h 462"/>
                <a:gd name="T62" fmla="*/ 58793 w 444"/>
                <a:gd name="T63" fmla="*/ 53345 h 462"/>
                <a:gd name="T64" fmla="*/ 74391 w 444"/>
                <a:gd name="T65" fmla="*/ 127069 h 462"/>
                <a:gd name="T66" fmla="*/ 21597 w 444"/>
                <a:gd name="T67" fmla="*/ 53345 h 4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253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 name="Group 23"/>
          <p:cNvGrpSpPr/>
          <p:nvPr/>
        </p:nvGrpSpPr>
        <p:grpSpPr bwMode="auto">
          <a:xfrm>
            <a:off x="772244" y="4360407"/>
            <a:ext cx="580777" cy="582629"/>
            <a:chOff x="729881" y="3980449"/>
            <a:chExt cx="551992" cy="551992"/>
          </a:xfrm>
        </p:grpSpPr>
        <p:sp>
          <p:nvSpPr>
            <p:cNvPr id="59" name="Oval 58"/>
            <p:cNvSpPr>
              <a:spLocks noChangeAspect="1"/>
            </p:cNvSpPr>
            <p:nvPr/>
          </p:nvSpPr>
          <p:spPr>
            <a:xfrm>
              <a:off x="729881" y="3980449"/>
              <a:ext cx="551992" cy="5519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zh-CN" altLang="zh-CN" sz="2530">
                <a:solidFill>
                  <a:srgbClr val="F33745"/>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166"/>
            <p:cNvSpPr>
              <a:spLocks noChangeArrowheads="1"/>
            </p:cNvSpPr>
            <p:nvPr/>
          </p:nvSpPr>
          <p:spPr bwMode="auto">
            <a:xfrm>
              <a:off x="876178" y="4109234"/>
              <a:ext cx="232083" cy="266367"/>
            </a:xfrm>
            <a:custGeom>
              <a:avLst/>
              <a:gdLst>
                <a:gd name="T0" fmla="*/ 220776 w 390"/>
                <a:gd name="T1" fmla="*/ 0 h 445"/>
                <a:gd name="T2" fmla="*/ 220776 w 390"/>
                <a:gd name="T3" fmla="*/ 0 h 445"/>
                <a:gd name="T4" fmla="*/ 184476 w 390"/>
                <a:gd name="T5" fmla="*/ 0 h 445"/>
                <a:gd name="T6" fmla="*/ 173765 w 390"/>
                <a:gd name="T7" fmla="*/ 16760 h 445"/>
                <a:gd name="T8" fmla="*/ 173765 w 390"/>
                <a:gd name="T9" fmla="*/ 265768 h 445"/>
                <a:gd name="T10" fmla="*/ 231488 w 390"/>
                <a:gd name="T11" fmla="*/ 265768 h 445"/>
                <a:gd name="T12" fmla="*/ 231488 w 390"/>
                <a:gd name="T13" fmla="*/ 16760 h 445"/>
                <a:gd name="T14" fmla="*/ 220776 w 390"/>
                <a:gd name="T15" fmla="*/ 0 h 445"/>
                <a:gd name="T16" fmla="*/ 131514 w 390"/>
                <a:gd name="T17" fmla="*/ 90385 h 445"/>
                <a:gd name="T18" fmla="*/ 131514 w 390"/>
                <a:gd name="T19" fmla="*/ 90385 h 445"/>
                <a:gd name="T20" fmla="*/ 99974 w 390"/>
                <a:gd name="T21" fmla="*/ 90385 h 445"/>
                <a:gd name="T22" fmla="*/ 83907 w 390"/>
                <a:gd name="T23" fmla="*/ 106547 h 445"/>
                <a:gd name="T24" fmla="*/ 83907 w 390"/>
                <a:gd name="T25" fmla="*/ 265768 h 445"/>
                <a:gd name="T26" fmla="*/ 147581 w 390"/>
                <a:gd name="T27" fmla="*/ 265768 h 445"/>
                <a:gd name="T28" fmla="*/ 147581 w 390"/>
                <a:gd name="T29" fmla="*/ 106547 h 445"/>
                <a:gd name="T30" fmla="*/ 131514 w 390"/>
                <a:gd name="T31" fmla="*/ 90385 h 445"/>
                <a:gd name="T32" fmla="*/ 41656 w 390"/>
                <a:gd name="T33" fmla="*/ 180770 h 445"/>
                <a:gd name="T34" fmla="*/ 41656 w 390"/>
                <a:gd name="T35" fmla="*/ 180770 h 445"/>
                <a:gd name="T36" fmla="*/ 10116 w 390"/>
                <a:gd name="T37" fmla="*/ 180770 h 445"/>
                <a:gd name="T38" fmla="*/ 0 w 390"/>
                <a:gd name="T39" fmla="*/ 190946 h 445"/>
                <a:gd name="T40" fmla="*/ 0 w 390"/>
                <a:gd name="T41" fmla="*/ 265768 h 445"/>
                <a:gd name="T42" fmla="*/ 57723 w 390"/>
                <a:gd name="T43" fmla="*/ 265768 h 445"/>
                <a:gd name="T44" fmla="*/ 57723 w 390"/>
                <a:gd name="T45" fmla="*/ 190946 h 445"/>
                <a:gd name="T46" fmla="*/ 41656 w 390"/>
                <a:gd name="T47" fmla="*/ 180770 h 4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90" h="445">
                  <a:moveTo>
                    <a:pt x="371" y="0"/>
                  </a:moveTo>
                  <a:lnTo>
                    <a:pt x="371" y="0"/>
                  </a:lnTo>
                  <a:cubicBezTo>
                    <a:pt x="310" y="0"/>
                    <a:pt x="310" y="0"/>
                    <a:pt x="310" y="0"/>
                  </a:cubicBezTo>
                  <a:cubicBezTo>
                    <a:pt x="301" y="0"/>
                    <a:pt x="292" y="10"/>
                    <a:pt x="292" y="28"/>
                  </a:cubicBezTo>
                  <a:cubicBezTo>
                    <a:pt x="292" y="444"/>
                    <a:pt x="292" y="444"/>
                    <a:pt x="292" y="444"/>
                  </a:cubicBezTo>
                  <a:cubicBezTo>
                    <a:pt x="389" y="444"/>
                    <a:pt x="389" y="444"/>
                    <a:pt x="389" y="444"/>
                  </a:cubicBezTo>
                  <a:cubicBezTo>
                    <a:pt x="389" y="28"/>
                    <a:pt x="389" y="28"/>
                    <a:pt x="389" y="28"/>
                  </a:cubicBezTo>
                  <a:cubicBezTo>
                    <a:pt x="389" y="10"/>
                    <a:pt x="380" y="0"/>
                    <a:pt x="371" y="0"/>
                  </a:cubicBezTo>
                  <a:close/>
                  <a:moveTo>
                    <a:pt x="221" y="151"/>
                  </a:moveTo>
                  <a:lnTo>
                    <a:pt x="221" y="151"/>
                  </a:lnTo>
                  <a:cubicBezTo>
                    <a:pt x="168" y="151"/>
                    <a:pt x="168" y="151"/>
                    <a:pt x="168" y="151"/>
                  </a:cubicBezTo>
                  <a:cubicBezTo>
                    <a:pt x="150" y="151"/>
                    <a:pt x="141" y="160"/>
                    <a:pt x="141" y="178"/>
                  </a:cubicBezTo>
                  <a:cubicBezTo>
                    <a:pt x="141" y="444"/>
                    <a:pt x="141" y="444"/>
                    <a:pt x="141" y="444"/>
                  </a:cubicBezTo>
                  <a:cubicBezTo>
                    <a:pt x="248" y="444"/>
                    <a:pt x="248" y="444"/>
                    <a:pt x="248" y="444"/>
                  </a:cubicBezTo>
                  <a:cubicBezTo>
                    <a:pt x="248" y="178"/>
                    <a:pt x="248" y="178"/>
                    <a:pt x="248" y="178"/>
                  </a:cubicBezTo>
                  <a:cubicBezTo>
                    <a:pt x="248" y="160"/>
                    <a:pt x="230" y="151"/>
                    <a:pt x="221" y="151"/>
                  </a:cubicBezTo>
                  <a:close/>
                  <a:moveTo>
                    <a:pt x="70" y="302"/>
                  </a:moveTo>
                  <a:lnTo>
                    <a:pt x="70" y="302"/>
                  </a:lnTo>
                  <a:cubicBezTo>
                    <a:pt x="17" y="302"/>
                    <a:pt x="17" y="302"/>
                    <a:pt x="17" y="302"/>
                  </a:cubicBezTo>
                  <a:cubicBezTo>
                    <a:pt x="0" y="302"/>
                    <a:pt x="0" y="310"/>
                    <a:pt x="0" y="319"/>
                  </a:cubicBezTo>
                  <a:cubicBezTo>
                    <a:pt x="0" y="444"/>
                    <a:pt x="0" y="444"/>
                    <a:pt x="0" y="444"/>
                  </a:cubicBezTo>
                  <a:cubicBezTo>
                    <a:pt x="97" y="444"/>
                    <a:pt x="97" y="444"/>
                    <a:pt x="97" y="444"/>
                  </a:cubicBezTo>
                  <a:cubicBezTo>
                    <a:pt x="97" y="319"/>
                    <a:pt x="97" y="319"/>
                    <a:pt x="97" y="319"/>
                  </a:cubicBezTo>
                  <a:cubicBezTo>
                    <a:pt x="97" y="310"/>
                    <a:pt x="88" y="302"/>
                    <a:pt x="70" y="302"/>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253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Group 24"/>
          <p:cNvGrpSpPr/>
          <p:nvPr/>
        </p:nvGrpSpPr>
        <p:grpSpPr bwMode="auto">
          <a:xfrm>
            <a:off x="3671104" y="4360407"/>
            <a:ext cx="582451" cy="582629"/>
            <a:chOff x="3480075" y="3980449"/>
            <a:chExt cx="551992" cy="551992"/>
          </a:xfrm>
        </p:grpSpPr>
        <p:sp>
          <p:nvSpPr>
            <p:cNvPr id="65" name="Oval 64"/>
            <p:cNvSpPr>
              <a:spLocks noChangeAspect="1"/>
            </p:cNvSpPr>
            <p:nvPr/>
          </p:nvSpPr>
          <p:spPr>
            <a:xfrm>
              <a:off x="3480075" y="3980449"/>
              <a:ext cx="551992" cy="5519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zh-CN" altLang="zh-CN" sz="2530">
                <a:solidFill>
                  <a:srgbClr val="F33745"/>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36"/>
            <p:cNvSpPr>
              <a:spLocks noChangeArrowheads="1"/>
            </p:cNvSpPr>
            <p:nvPr/>
          </p:nvSpPr>
          <p:spPr bwMode="auto">
            <a:xfrm>
              <a:off x="3627670" y="4125899"/>
              <a:ext cx="287467" cy="261092"/>
            </a:xfrm>
            <a:custGeom>
              <a:avLst/>
              <a:gdLst>
                <a:gd name="T0" fmla="*/ 143135 w 480"/>
                <a:gd name="T1" fmla="*/ 196418 h 436"/>
                <a:gd name="T2" fmla="*/ 143135 w 480"/>
                <a:gd name="T3" fmla="*/ 196418 h 436"/>
                <a:gd name="T4" fmla="*/ 111393 w 480"/>
                <a:gd name="T5" fmla="*/ 228755 h 436"/>
                <a:gd name="T6" fmla="*/ 143135 w 480"/>
                <a:gd name="T7" fmla="*/ 260493 h 436"/>
                <a:gd name="T8" fmla="*/ 174876 w 480"/>
                <a:gd name="T9" fmla="*/ 228755 h 436"/>
                <a:gd name="T10" fmla="*/ 143135 w 480"/>
                <a:gd name="T11" fmla="*/ 196418 h 436"/>
                <a:gd name="T12" fmla="*/ 79652 w 480"/>
                <a:gd name="T13" fmla="*/ 164680 h 436"/>
                <a:gd name="T14" fmla="*/ 79652 w 480"/>
                <a:gd name="T15" fmla="*/ 164680 h 436"/>
                <a:gd name="T16" fmla="*/ 100613 w 480"/>
                <a:gd name="T17" fmla="*/ 186238 h 436"/>
                <a:gd name="T18" fmla="*/ 185656 w 480"/>
                <a:gd name="T19" fmla="*/ 186238 h 436"/>
                <a:gd name="T20" fmla="*/ 206617 w 480"/>
                <a:gd name="T21" fmla="*/ 164680 h 436"/>
                <a:gd name="T22" fmla="*/ 79652 w 480"/>
                <a:gd name="T23" fmla="*/ 164680 h 436"/>
                <a:gd name="T24" fmla="*/ 37131 w 480"/>
                <a:gd name="T25" fmla="*/ 122162 h 436"/>
                <a:gd name="T26" fmla="*/ 37131 w 480"/>
                <a:gd name="T27" fmla="*/ 122162 h 436"/>
                <a:gd name="T28" fmla="*/ 58691 w 480"/>
                <a:gd name="T29" fmla="*/ 143720 h 436"/>
                <a:gd name="T30" fmla="*/ 228177 w 480"/>
                <a:gd name="T31" fmla="*/ 143720 h 436"/>
                <a:gd name="T32" fmla="*/ 249737 w 480"/>
                <a:gd name="T33" fmla="*/ 122162 h 436"/>
                <a:gd name="T34" fmla="*/ 37131 w 480"/>
                <a:gd name="T35" fmla="*/ 122162 h 436"/>
                <a:gd name="T36" fmla="*/ 0 w 480"/>
                <a:gd name="T37" fmla="*/ 80244 h 436"/>
                <a:gd name="T38" fmla="*/ 0 w 480"/>
                <a:gd name="T39" fmla="*/ 80244 h 436"/>
                <a:gd name="T40" fmla="*/ 15571 w 480"/>
                <a:gd name="T41" fmla="*/ 101203 h 436"/>
                <a:gd name="T42" fmla="*/ 265308 w 480"/>
                <a:gd name="T43" fmla="*/ 101203 h 436"/>
                <a:gd name="T44" fmla="*/ 286868 w 480"/>
                <a:gd name="T45" fmla="*/ 80244 h 436"/>
                <a:gd name="T46" fmla="*/ 0 w 480"/>
                <a:gd name="T47" fmla="*/ 80244 h 4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80" h="436">
                  <a:moveTo>
                    <a:pt x="239" y="328"/>
                  </a:moveTo>
                  <a:lnTo>
                    <a:pt x="239" y="328"/>
                  </a:lnTo>
                  <a:cubicBezTo>
                    <a:pt x="213" y="328"/>
                    <a:pt x="186" y="355"/>
                    <a:pt x="186" y="382"/>
                  </a:cubicBezTo>
                  <a:cubicBezTo>
                    <a:pt x="186" y="409"/>
                    <a:pt x="213" y="435"/>
                    <a:pt x="239" y="435"/>
                  </a:cubicBezTo>
                  <a:cubicBezTo>
                    <a:pt x="266" y="435"/>
                    <a:pt x="292" y="409"/>
                    <a:pt x="292" y="382"/>
                  </a:cubicBezTo>
                  <a:cubicBezTo>
                    <a:pt x="292" y="355"/>
                    <a:pt x="266" y="328"/>
                    <a:pt x="239" y="328"/>
                  </a:cubicBezTo>
                  <a:close/>
                  <a:moveTo>
                    <a:pt x="133" y="275"/>
                  </a:moveTo>
                  <a:lnTo>
                    <a:pt x="133" y="275"/>
                  </a:lnTo>
                  <a:cubicBezTo>
                    <a:pt x="168" y="311"/>
                    <a:pt x="168" y="311"/>
                    <a:pt x="168" y="311"/>
                  </a:cubicBezTo>
                  <a:cubicBezTo>
                    <a:pt x="204" y="275"/>
                    <a:pt x="266" y="275"/>
                    <a:pt x="310" y="311"/>
                  </a:cubicBezTo>
                  <a:cubicBezTo>
                    <a:pt x="345" y="275"/>
                    <a:pt x="345" y="275"/>
                    <a:pt x="345" y="275"/>
                  </a:cubicBezTo>
                  <a:cubicBezTo>
                    <a:pt x="283" y="222"/>
                    <a:pt x="195" y="222"/>
                    <a:pt x="133" y="275"/>
                  </a:cubicBezTo>
                  <a:close/>
                  <a:moveTo>
                    <a:pt x="62" y="204"/>
                  </a:moveTo>
                  <a:lnTo>
                    <a:pt x="62" y="204"/>
                  </a:lnTo>
                  <a:cubicBezTo>
                    <a:pt x="98" y="240"/>
                    <a:pt x="98" y="240"/>
                    <a:pt x="98" y="240"/>
                  </a:cubicBezTo>
                  <a:cubicBezTo>
                    <a:pt x="177" y="169"/>
                    <a:pt x="301" y="169"/>
                    <a:pt x="381" y="240"/>
                  </a:cubicBezTo>
                  <a:cubicBezTo>
                    <a:pt x="417" y="204"/>
                    <a:pt x="417" y="204"/>
                    <a:pt x="417" y="204"/>
                  </a:cubicBezTo>
                  <a:cubicBezTo>
                    <a:pt x="319" y="107"/>
                    <a:pt x="160" y="107"/>
                    <a:pt x="62" y="204"/>
                  </a:cubicBezTo>
                  <a:close/>
                  <a:moveTo>
                    <a:pt x="0" y="134"/>
                  </a:moveTo>
                  <a:lnTo>
                    <a:pt x="0" y="134"/>
                  </a:lnTo>
                  <a:cubicBezTo>
                    <a:pt x="26" y="169"/>
                    <a:pt x="26" y="169"/>
                    <a:pt x="26" y="169"/>
                  </a:cubicBezTo>
                  <a:cubicBezTo>
                    <a:pt x="142" y="54"/>
                    <a:pt x="328" y="54"/>
                    <a:pt x="443" y="169"/>
                  </a:cubicBezTo>
                  <a:cubicBezTo>
                    <a:pt x="479" y="134"/>
                    <a:pt x="479" y="134"/>
                    <a:pt x="479" y="134"/>
                  </a:cubicBezTo>
                  <a:cubicBezTo>
                    <a:pt x="345" y="0"/>
                    <a:pt x="133" y="0"/>
                    <a:pt x="0" y="134"/>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253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Group 25"/>
          <p:cNvGrpSpPr/>
          <p:nvPr/>
        </p:nvGrpSpPr>
        <p:grpSpPr bwMode="auto">
          <a:xfrm>
            <a:off x="772244" y="5517296"/>
            <a:ext cx="580777" cy="580956"/>
            <a:chOff x="729881" y="5076304"/>
            <a:chExt cx="551992" cy="551992"/>
          </a:xfrm>
        </p:grpSpPr>
        <p:sp>
          <p:nvSpPr>
            <p:cNvPr id="68" name="Oval 67"/>
            <p:cNvSpPr>
              <a:spLocks noChangeAspect="1"/>
            </p:cNvSpPr>
            <p:nvPr/>
          </p:nvSpPr>
          <p:spPr>
            <a:xfrm>
              <a:off x="729881" y="5076304"/>
              <a:ext cx="551992" cy="5519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zh-CN" altLang="zh-CN" sz="253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154"/>
            <p:cNvSpPr>
              <a:spLocks noChangeArrowheads="1"/>
            </p:cNvSpPr>
            <p:nvPr/>
          </p:nvSpPr>
          <p:spPr bwMode="auto">
            <a:xfrm>
              <a:off x="897145" y="5211710"/>
              <a:ext cx="213623" cy="290103"/>
            </a:xfrm>
            <a:custGeom>
              <a:avLst/>
              <a:gdLst>
                <a:gd name="T0" fmla="*/ 208207 w 355"/>
                <a:gd name="T1" fmla="*/ 78632 h 487"/>
                <a:gd name="T2" fmla="*/ 208207 w 355"/>
                <a:gd name="T3" fmla="*/ 78632 h 487"/>
                <a:gd name="T4" fmla="*/ 69804 w 355"/>
                <a:gd name="T5" fmla="*/ 10127 h 487"/>
                <a:gd name="T6" fmla="*/ 5416 w 355"/>
                <a:gd name="T7" fmla="*/ 31572 h 487"/>
                <a:gd name="T8" fmla="*/ 0 w 355"/>
                <a:gd name="T9" fmla="*/ 47060 h 487"/>
                <a:gd name="T10" fmla="*/ 5416 w 355"/>
                <a:gd name="T11" fmla="*/ 205514 h 487"/>
                <a:gd name="T12" fmla="*/ 10832 w 355"/>
                <a:gd name="T13" fmla="*/ 216237 h 487"/>
                <a:gd name="T14" fmla="*/ 133590 w 355"/>
                <a:gd name="T15" fmla="*/ 289507 h 487"/>
                <a:gd name="T16" fmla="*/ 139005 w 355"/>
                <a:gd name="T17" fmla="*/ 289507 h 487"/>
                <a:gd name="T18" fmla="*/ 144421 w 355"/>
                <a:gd name="T19" fmla="*/ 289507 h 487"/>
                <a:gd name="T20" fmla="*/ 149235 w 355"/>
                <a:gd name="T21" fmla="*/ 284742 h 487"/>
                <a:gd name="T22" fmla="*/ 149235 w 355"/>
                <a:gd name="T23" fmla="*/ 120926 h 487"/>
                <a:gd name="T24" fmla="*/ 144421 w 355"/>
                <a:gd name="T25" fmla="*/ 110203 h 487"/>
                <a:gd name="T26" fmla="*/ 26477 w 355"/>
                <a:gd name="T27" fmla="*/ 41699 h 487"/>
                <a:gd name="T28" fmla="*/ 42725 w 355"/>
                <a:gd name="T29" fmla="*/ 31572 h 487"/>
                <a:gd name="T30" fmla="*/ 64388 w 355"/>
                <a:gd name="T31" fmla="*/ 26211 h 487"/>
                <a:gd name="T32" fmla="*/ 181128 w 355"/>
                <a:gd name="T33" fmla="*/ 89354 h 487"/>
                <a:gd name="T34" fmla="*/ 186544 w 355"/>
                <a:gd name="T35" fmla="*/ 94715 h 487"/>
                <a:gd name="T36" fmla="*/ 186544 w 355"/>
                <a:gd name="T37" fmla="*/ 253170 h 487"/>
                <a:gd name="T38" fmla="*/ 197376 w 355"/>
                <a:gd name="T39" fmla="*/ 263297 h 487"/>
                <a:gd name="T40" fmla="*/ 213021 w 355"/>
                <a:gd name="T41" fmla="*/ 253170 h 487"/>
                <a:gd name="T42" fmla="*/ 213021 w 355"/>
                <a:gd name="T43" fmla="*/ 83993 h 487"/>
                <a:gd name="T44" fmla="*/ 208207 w 355"/>
                <a:gd name="T45" fmla="*/ 78632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253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Group 26"/>
          <p:cNvGrpSpPr/>
          <p:nvPr/>
        </p:nvGrpSpPr>
        <p:grpSpPr bwMode="auto">
          <a:xfrm>
            <a:off x="3671104" y="5517296"/>
            <a:ext cx="582451" cy="580956"/>
            <a:chOff x="3480075" y="5076304"/>
            <a:chExt cx="551992" cy="551992"/>
          </a:xfrm>
        </p:grpSpPr>
        <p:sp>
          <p:nvSpPr>
            <p:cNvPr id="71" name="Oval 70"/>
            <p:cNvSpPr>
              <a:spLocks noChangeAspect="1"/>
            </p:cNvSpPr>
            <p:nvPr/>
          </p:nvSpPr>
          <p:spPr>
            <a:xfrm>
              <a:off x="3480075" y="5076304"/>
              <a:ext cx="551992" cy="5519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zh-CN" altLang="zh-CN" sz="253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123"/>
            <p:cNvSpPr>
              <a:spLocks noChangeArrowheads="1"/>
            </p:cNvSpPr>
            <p:nvPr/>
          </p:nvSpPr>
          <p:spPr bwMode="auto">
            <a:xfrm>
              <a:off x="3619012" y="5225081"/>
              <a:ext cx="271641" cy="276915"/>
            </a:xfrm>
            <a:custGeom>
              <a:avLst/>
              <a:gdLst>
                <a:gd name="T0" fmla="*/ 165268 w 452"/>
                <a:gd name="T1" fmla="*/ 180414 h 462"/>
                <a:gd name="T2" fmla="*/ 165268 w 452"/>
                <a:gd name="T3" fmla="*/ 180414 h 462"/>
                <a:gd name="T4" fmla="*/ 260823 w 452"/>
                <a:gd name="T5" fmla="*/ 15584 h 462"/>
                <a:gd name="T6" fmla="*/ 260823 w 452"/>
                <a:gd name="T7" fmla="*/ 10789 h 462"/>
                <a:gd name="T8" fmla="*/ 255415 w 452"/>
                <a:gd name="T9" fmla="*/ 10789 h 462"/>
                <a:gd name="T10" fmla="*/ 95555 w 452"/>
                <a:gd name="T11" fmla="*/ 106690 h 462"/>
                <a:gd name="T12" fmla="*/ 5409 w 452"/>
                <a:gd name="T13" fmla="*/ 180414 h 462"/>
                <a:gd name="T14" fmla="*/ 21034 w 452"/>
                <a:gd name="T15" fmla="*/ 196598 h 462"/>
                <a:gd name="T16" fmla="*/ 52886 w 452"/>
                <a:gd name="T17" fmla="*/ 185809 h 462"/>
                <a:gd name="T18" fmla="*/ 90747 w 452"/>
                <a:gd name="T19" fmla="*/ 222971 h 462"/>
                <a:gd name="T20" fmla="*/ 79930 w 452"/>
                <a:gd name="T21" fmla="*/ 254738 h 462"/>
                <a:gd name="T22" fmla="*/ 90747 w 452"/>
                <a:gd name="T23" fmla="*/ 270921 h 462"/>
                <a:gd name="T24" fmla="*/ 165268 w 452"/>
                <a:gd name="T25" fmla="*/ 180414 h 462"/>
                <a:gd name="T26" fmla="*/ 180894 w 452"/>
                <a:gd name="T27" fmla="*/ 89907 h 462"/>
                <a:gd name="T28" fmla="*/ 180894 w 452"/>
                <a:gd name="T29" fmla="*/ 89907 h 462"/>
                <a:gd name="T30" fmla="*/ 180894 w 452"/>
                <a:gd name="T31" fmla="*/ 58140 h 462"/>
                <a:gd name="T32" fmla="*/ 212745 w 452"/>
                <a:gd name="T33" fmla="*/ 58140 h 462"/>
                <a:gd name="T34" fmla="*/ 212745 w 452"/>
                <a:gd name="T35" fmla="*/ 89907 h 462"/>
                <a:gd name="T36" fmla="*/ 180894 w 452"/>
                <a:gd name="T37" fmla="*/ 89907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2530">
                <a:latin typeface="Arial" panose="020B0604020202020204" pitchFamily="34" charset="0"/>
                <a:ea typeface="微软雅黑" panose="020B0503020204020204" pitchFamily="34" charset="-122"/>
                <a:sym typeface="Arial" panose="020B0604020202020204" pitchFamily="34" charset="0"/>
              </a:endParaRPr>
            </a:p>
          </p:txBody>
        </p:sp>
      </p:grpSp>
      <p:cxnSp>
        <p:nvCxnSpPr>
          <p:cNvPr id="49" name="直接连接符 48"/>
          <p:cNvCxnSpPr/>
          <p:nvPr>
            <p:custDataLst>
              <p:tags r:id="rId1"/>
            </p:custDataLst>
          </p:nvPr>
        </p:nvCxnSpPr>
        <p:spPr>
          <a:xfrm>
            <a:off x="596900" y="663997"/>
            <a:ext cx="11449050" cy="0"/>
          </a:xfrm>
          <a:prstGeom prst="line">
            <a:avLst/>
          </a:prstGeom>
          <a:ln w="127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0" name="TextBox 35"/>
          <p:cNvSpPr txBox="1"/>
          <p:nvPr/>
        </p:nvSpPr>
        <p:spPr>
          <a:xfrm>
            <a:off x="612651" y="231949"/>
            <a:ext cx="2492990" cy="461665"/>
          </a:xfrm>
          <a:prstGeom prst="rect">
            <a:avLst/>
          </a:prstGeom>
          <a:noFill/>
        </p:spPr>
        <p:txBody>
          <a:bodyPr wrap="none" rtlCol="0">
            <a:spAutoFit/>
          </a:bodyPr>
          <a:lstStyle/>
          <a:p>
            <a:r>
              <a:rPr lang="zh-CN" altLang="en-US" sz="2400" spc="600" dirty="0">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添加标题文字</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1+#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par>
                                <p:cTn id="29" presetID="8" presetClass="emph" presetSubtype="0" fill="hold" nodeType="withEffect">
                                  <p:stCondLst>
                                    <p:cond delay="0"/>
                                  </p:stCondLst>
                                  <p:childTnLst>
                                    <p:animRot by="21600000">
                                      <p:cBhvr>
                                        <p:cTn id="30" dur="2000" fill="hold"/>
                                        <p:tgtEl>
                                          <p:spTgt spid="3"/>
                                        </p:tgtEl>
                                        <p:attrNameLst>
                                          <p:attrName>r</p:attrName>
                                        </p:attrNameLst>
                                      </p:cBhvr>
                                    </p:animRot>
                                  </p:childTnLst>
                                </p:cTn>
                              </p:par>
                              <p:par>
                                <p:cTn id="31" presetID="8" presetClass="emph" presetSubtype="0" fill="hold" nodeType="withEffect">
                                  <p:stCondLst>
                                    <p:cond delay="0"/>
                                  </p:stCondLst>
                                  <p:childTnLst>
                                    <p:animRot by="21600000">
                                      <p:cBhvr>
                                        <p:cTn id="32" dur="2000" fill="hold"/>
                                        <p:tgtEl>
                                          <p:spTgt spid="5"/>
                                        </p:tgtEl>
                                        <p:attrNameLst>
                                          <p:attrName>r</p:attrName>
                                        </p:attrNameLst>
                                      </p:cBhvr>
                                    </p:animRot>
                                  </p:childTnLst>
                                </p:cTn>
                              </p:par>
                              <p:par>
                                <p:cTn id="33" presetID="8" presetClass="emph" presetSubtype="0" fill="hold" nodeType="withEffect">
                                  <p:stCondLst>
                                    <p:cond delay="0"/>
                                  </p:stCondLst>
                                  <p:childTnLst>
                                    <p:animRot by="21600000">
                                      <p:cBhvr>
                                        <p:cTn id="34" dur="2000" fill="hold"/>
                                        <p:tgtEl>
                                          <p:spTgt spid="2"/>
                                        </p:tgtEl>
                                        <p:attrNameLst>
                                          <p:attrName>r</p:attrName>
                                        </p:attrNameLst>
                                      </p:cBhvr>
                                    </p:animRot>
                                  </p:childTnLst>
                                </p:cTn>
                              </p:par>
                              <p:par>
                                <p:cTn id="35" presetID="8" presetClass="emph" presetSubtype="0" fill="hold" nodeType="withEffect">
                                  <p:stCondLst>
                                    <p:cond delay="0"/>
                                  </p:stCondLst>
                                  <p:childTnLst>
                                    <p:animRot by="21600000">
                                      <p:cBhvr>
                                        <p:cTn id="36" dur="2000" fill="hold"/>
                                        <p:tgtEl>
                                          <p:spTgt spid="4"/>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8"/>
                                        </p:tgtEl>
                                        <p:attrNameLst>
                                          <p:attrName>r</p:attrName>
                                        </p:attrNameLst>
                                      </p:cBhvr>
                                    </p:animRo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wipe(left)">
                                      <p:cBhvr>
                                        <p:cTn id="46" dur="500"/>
                                        <p:tgtEl>
                                          <p:spTgt spid="55"/>
                                        </p:tgtEl>
                                      </p:cBhvr>
                                    </p:animEffect>
                                  </p:childTnLst>
                                </p:cTn>
                              </p:par>
                            </p:childTnLst>
                          </p:cTn>
                        </p:par>
                        <p:par>
                          <p:cTn id="47" fill="hold">
                            <p:stCondLst>
                              <p:cond delay="3500"/>
                            </p:stCondLst>
                            <p:childTnLst>
                              <p:par>
                                <p:cTn id="48" presetID="22" presetClass="entr" presetSubtype="8" fill="hold"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randombar(horizontal)">
                                      <p:cBhvr>
                                        <p:cTn id="53" dur="500"/>
                                        <p:tgtEl>
                                          <p:spTgt spid="58"/>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randombar(horizontal)">
                                      <p:cBhvr>
                                        <p:cTn id="56" dur="500"/>
                                        <p:tgtEl>
                                          <p:spTgt spid="57"/>
                                        </p:tgtEl>
                                      </p:cBhvr>
                                    </p:animEffect>
                                  </p:childTnLst>
                                </p:cTn>
                              </p:par>
                            </p:childTnLst>
                          </p:cTn>
                        </p:par>
                        <p:par>
                          <p:cTn id="57" fill="hold">
                            <p:stCondLst>
                              <p:cond delay="4000"/>
                            </p:stCondLst>
                            <p:childTnLst>
                              <p:par>
                                <p:cTn id="58" presetID="22" presetClass="entr" presetSubtype="8" fill="hold"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left)">
                                      <p:cBhvr>
                                        <p:cTn id="60" dur="500"/>
                                        <p:tgtEl>
                                          <p:spTgt spid="14"/>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64"/>
                                        </p:tgtEl>
                                        <p:attrNameLst>
                                          <p:attrName>style.visibility</p:attrName>
                                        </p:attrNameLst>
                                      </p:cBhvr>
                                      <p:to>
                                        <p:strVal val="visible"/>
                                      </p:to>
                                    </p:set>
                                    <p:animEffect transition="in" filter="randombar(horizontal)">
                                      <p:cBhvr>
                                        <p:cTn id="63" dur="500"/>
                                        <p:tgtEl>
                                          <p:spTgt spid="64"/>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randombar(horizontal)">
                                      <p:cBhvr>
                                        <p:cTn id="66" dur="500"/>
                                        <p:tgtEl>
                                          <p:spTgt spid="63"/>
                                        </p:tgtEl>
                                      </p:cBhvr>
                                    </p:animEffect>
                                  </p:childTnLst>
                                </p:cTn>
                              </p:par>
                            </p:childTnLst>
                          </p:cTn>
                        </p:par>
                        <p:par>
                          <p:cTn id="67" fill="hold">
                            <p:stCondLst>
                              <p:cond delay="4500"/>
                            </p:stCondLst>
                            <p:childTnLst>
                              <p:par>
                                <p:cTn id="68" presetID="22" presetClass="entr" presetSubtype="8"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randombar(horizontal)">
                                      <p:cBhvr>
                                        <p:cTn id="73" dur="500"/>
                                        <p:tgtEl>
                                          <p:spTgt spid="61"/>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randombar(horizontal)">
                                      <p:cBhvr>
                                        <p:cTn id="76" dur="500"/>
                                        <p:tgtEl>
                                          <p:spTgt spid="60"/>
                                        </p:tgtEl>
                                      </p:cBhvr>
                                    </p:animEffect>
                                  </p:childTnLst>
                                </p:cTn>
                              </p:par>
                            </p:childTnLst>
                          </p:cTn>
                        </p:par>
                        <p:par>
                          <p:cTn id="77" fill="hold">
                            <p:stCondLst>
                              <p:cond delay="5000"/>
                            </p:stCondLst>
                            <p:childTnLst>
                              <p:par>
                                <p:cTn id="78" presetID="22" presetClass="entr" presetSubtype="8"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wipe(left)">
                                      <p:cBhvr>
                                        <p:cTn id="80" dur="500"/>
                                        <p:tgtEl>
                                          <p:spTgt spid="20"/>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randombar(horizontal)">
                                      <p:cBhvr>
                                        <p:cTn id="83" dur="500"/>
                                        <p:tgtEl>
                                          <p:spTgt spid="67"/>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66"/>
                                        </p:tgtEl>
                                        <p:attrNameLst>
                                          <p:attrName>style.visibility</p:attrName>
                                        </p:attrNameLst>
                                      </p:cBhvr>
                                      <p:to>
                                        <p:strVal val="visible"/>
                                      </p:to>
                                    </p:set>
                                    <p:animEffect transition="in" filter="randombar(horizontal)">
                                      <p:cBhvr>
                                        <p:cTn id="86" dur="500"/>
                                        <p:tgtEl>
                                          <p:spTgt spid="66"/>
                                        </p:tgtEl>
                                      </p:cBhvr>
                                    </p:animEffect>
                                  </p:childTnLst>
                                </p:cTn>
                              </p:par>
                            </p:childTnLst>
                          </p:cTn>
                        </p:par>
                        <p:par>
                          <p:cTn id="87" fill="hold">
                            <p:stCondLst>
                              <p:cond delay="5500"/>
                            </p:stCondLst>
                            <p:childTnLst>
                              <p:par>
                                <p:cTn id="88" presetID="22" presetClass="entr" presetSubtype="8" fill="hold" nodeType="after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wipe(left)">
                                      <p:cBhvr>
                                        <p:cTn id="90" dur="500"/>
                                        <p:tgtEl>
                                          <p:spTgt spid="21"/>
                                        </p:tgtEl>
                                      </p:cBhvr>
                                    </p:animEffect>
                                  </p:childTnLst>
                                </p:cTn>
                              </p:par>
                              <p:par>
                                <p:cTn id="91" presetID="14" presetClass="entr" presetSubtype="10" fill="hold" grpId="0" nodeType="with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randombar(horizontal)">
                                      <p:cBhvr>
                                        <p:cTn id="93" dur="500"/>
                                        <p:tgtEl>
                                          <p:spTgt spid="70"/>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69"/>
                                        </p:tgtEl>
                                        <p:attrNameLst>
                                          <p:attrName>style.visibility</p:attrName>
                                        </p:attrNameLst>
                                      </p:cBhvr>
                                      <p:to>
                                        <p:strVal val="visible"/>
                                      </p:to>
                                    </p:set>
                                    <p:animEffect transition="in" filter="randombar(horizontal)">
                                      <p:cBhvr>
                                        <p:cTn id="96" dur="500"/>
                                        <p:tgtEl>
                                          <p:spTgt spid="69"/>
                                        </p:tgtEl>
                                      </p:cBhvr>
                                    </p:animEffect>
                                  </p:childTnLst>
                                </p:cTn>
                              </p:par>
                            </p:childTnLst>
                          </p:cTn>
                        </p:par>
                        <p:par>
                          <p:cTn id="97" fill="hold">
                            <p:stCondLst>
                              <p:cond delay="6000"/>
                            </p:stCondLst>
                            <p:childTnLst>
                              <p:par>
                                <p:cTn id="98" presetID="22" presetClass="entr" presetSubtype="8" fill="hold"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500"/>
                                        <p:tgtEl>
                                          <p:spTgt spid="22"/>
                                        </p:tgtEl>
                                      </p:cBhvr>
                                    </p:animEffect>
                                  </p:childTnLst>
                                </p:cTn>
                              </p:par>
                              <p:par>
                                <p:cTn id="101" presetID="14" presetClass="entr" presetSubtype="10" fill="hold" grpId="0" nodeType="withEffect">
                                  <p:stCondLst>
                                    <p:cond delay="0"/>
                                  </p:stCondLst>
                                  <p:childTnLst>
                                    <p:set>
                                      <p:cBhvr>
                                        <p:cTn id="102" dur="1" fill="hold">
                                          <p:stCondLst>
                                            <p:cond delay="0"/>
                                          </p:stCondLst>
                                        </p:cTn>
                                        <p:tgtEl>
                                          <p:spTgt spid="73"/>
                                        </p:tgtEl>
                                        <p:attrNameLst>
                                          <p:attrName>style.visibility</p:attrName>
                                        </p:attrNameLst>
                                      </p:cBhvr>
                                      <p:to>
                                        <p:strVal val="visible"/>
                                      </p:to>
                                    </p:set>
                                    <p:animEffect transition="in" filter="randombar(horizontal)">
                                      <p:cBhvr>
                                        <p:cTn id="103" dur="500"/>
                                        <p:tgtEl>
                                          <p:spTgt spid="73"/>
                                        </p:tgtEl>
                                      </p:cBhvr>
                                    </p:animEffect>
                                  </p:childTnLst>
                                </p:cTn>
                              </p:par>
                              <p:par>
                                <p:cTn id="104" presetID="14" presetClass="entr" presetSubtype="10" fill="hold" grpId="0" nodeType="withEffect">
                                  <p:stCondLst>
                                    <p:cond delay="0"/>
                                  </p:stCondLst>
                                  <p:childTnLst>
                                    <p:set>
                                      <p:cBhvr>
                                        <p:cTn id="105" dur="1" fill="hold">
                                          <p:stCondLst>
                                            <p:cond delay="0"/>
                                          </p:stCondLst>
                                        </p:cTn>
                                        <p:tgtEl>
                                          <p:spTgt spid="72"/>
                                        </p:tgtEl>
                                        <p:attrNameLst>
                                          <p:attrName>style.visibility</p:attrName>
                                        </p:attrNameLst>
                                      </p:cBhvr>
                                      <p:to>
                                        <p:strVal val="visible"/>
                                      </p:to>
                                    </p:set>
                                    <p:animEffect transition="in" filter="randombar(horizontal)">
                                      <p:cBhvr>
                                        <p:cTn id="106"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7" grpId="0"/>
      <p:bldP spid="58" grpId="0"/>
      <p:bldP spid="60" grpId="0"/>
      <p:bldP spid="61" grpId="0"/>
      <p:bldP spid="63" grpId="0"/>
      <p:bldP spid="64" grpId="0"/>
      <p:bldP spid="66" grpId="0"/>
      <p:bldP spid="67" grpId="0"/>
      <p:bldP spid="69" grpId="0"/>
      <p:bldP spid="70" grpId="0"/>
      <p:bldP spid="72" grpId="0"/>
      <p:bldP spid="7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1132635" y="1871060"/>
            <a:ext cx="4202122" cy="4442276"/>
            <a:chOff x="819935" y="1087683"/>
            <a:chExt cx="2989262" cy="3159125"/>
          </a:xfrm>
        </p:grpSpPr>
        <p:sp>
          <p:nvSpPr>
            <p:cNvPr id="5" name="矩形 4"/>
            <p:cNvSpPr/>
            <p:nvPr/>
          </p:nvSpPr>
          <p:spPr bwMode="auto">
            <a:xfrm rot="19138825">
              <a:off x="1005672" y="2568821"/>
              <a:ext cx="2803525" cy="38100"/>
            </a:xfrm>
            <a:prstGeom prst="rect">
              <a:avLst/>
            </a:prstGeom>
            <a:gradFill>
              <a:gsLst>
                <a:gs pos="0">
                  <a:srgbClr val="7D7D7D"/>
                </a:gs>
                <a:gs pos="50000">
                  <a:srgbClr val="A9A9A9"/>
                </a:gs>
                <a:gs pos="100000">
                  <a:srgbClr val="7D7D7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95">
                <a:latin typeface="Arial" panose="020B0604020202020204" pitchFamily="34" charset="0"/>
                <a:ea typeface="微软雅黑" panose="020B0503020204020204" pitchFamily="34" charset="-122"/>
                <a:sym typeface="Arial" panose="020B0604020202020204" pitchFamily="34" charset="0"/>
              </a:endParaRPr>
            </a:p>
          </p:txBody>
        </p:sp>
        <p:sp>
          <p:nvSpPr>
            <p:cNvPr id="6" name="Freeform 16"/>
            <p:cNvSpPr/>
            <p:nvPr/>
          </p:nvSpPr>
          <p:spPr bwMode="auto">
            <a:xfrm>
              <a:off x="823110" y="1087683"/>
              <a:ext cx="2295525" cy="874713"/>
            </a:xfrm>
            <a:custGeom>
              <a:avLst/>
              <a:gdLst>
                <a:gd name="T0" fmla="*/ 4706 w 4706"/>
                <a:gd name="T1" fmla="*/ 1936 h 1936"/>
                <a:gd name="T2" fmla="*/ 3264 w 4706"/>
                <a:gd name="T3" fmla="*/ 756 h 1936"/>
                <a:gd name="T4" fmla="*/ 3264 w 4706"/>
                <a:gd name="T5" fmla="*/ 756 h 1936"/>
                <a:gd name="T6" fmla="*/ 3262 w 4706"/>
                <a:gd name="T7" fmla="*/ 755 h 1936"/>
                <a:gd name="T8" fmla="*/ 3255 w 4706"/>
                <a:gd name="T9" fmla="*/ 751 h 1936"/>
                <a:gd name="T10" fmla="*/ 3252 w 4706"/>
                <a:gd name="T11" fmla="*/ 748 h 1936"/>
                <a:gd name="T12" fmla="*/ 287 w 4706"/>
                <a:gd name="T13" fmla="*/ 199 h 1936"/>
                <a:gd name="T14" fmla="*/ 0 w 4706"/>
                <a:gd name="T15" fmla="*/ 1508 h 1936"/>
                <a:gd name="T16" fmla="*/ 4706 w 4706"/>
                <a:gd name="T17" fmla="*/ 1936 h 1936"/>
                <a:gd name="connsiteX0" fmla="*/ 10000 w 10000"/>
                <a:gd name="connsiteY0" fmla="*/ 9312 h 9312"/>
                <a:gd name="connsiteX1" fmla="*/ 6936 w 10000"/>
                <a:gd name="connsiteY1" fmla="*/ 3217 h 9312"/>
                <a:gd name="connsiteX2" fmla="*/ 6936 w 10000"/>
                <a:gd name="connsiteY2" fmla="*/ 3217 h 9312"/>
                <a:gd name="connsiteX3" fmla="*/ 6932 w 10000"/>
                <a:gd name="connsiteY3" fmla="*/ 3212 h 9312"/>
                <a:gd name="connsiteX4" fmla="*/ 6917 w 10000"/>
                <a:gd name="connsiteY4" fmla="*/ 3191 h 9312"/>
                <a:gd name="connsiteX5" fmla="*/ 6989 w 10000"/>
                <a:gd name="connsiteY5" fmla="*/ 3010 h 9312"/>
                <a:gd name="connsiteX6" fmla="*/ 610 w 10000"/>
                <a:gd name="connsiteY6" fmla="*/ 340 h 9312"/>
                <a:gd name="connsiteX7" fmla="*/ 0 w 10000"/>
                <a:gd name="connsiteY7" fmla="*/ 7101 h 9312"/>
                <a:gd name="connsiteX8" fmla="*/ 10000 w 10000"/>
                <a:gd name="connsiteY8" fmla="*/ 9312 h 9312"/>
                <a:gd name="connsiteX0-1" fmla="*/ 10000 w 10000"/>
                <a:gd name="connsiteY0-2" fmla="*/ 9853 h 9853"/>
                <a:gd name="connsiteX1-3" fmla="*/ 6936 w 10000"/>
                <a:gd name="connsiteY1-4" fmla="*/ 3308 h 9853"/>
                <a:gd name="connsiteX2-5" fmla="*/ 6936 w 10000"/>
                <a:gd name="connsiteY2-6" fmla="*/ 3308 h 9853"/>
                <a:gd name="connsiteX3-7" fmla="*/ 6932 w 10000"/>
                <a:gd name="connsiteY3-8" fmla="*/ 3302 h 9853"/>
                <a:gd name="connsiteX4-9" fmla="*/ 7200 w 10000"/>
                <a:gd name="connsiteY4-10" fmla="*/ 3517 h 9853"/>
                <a:gd name="connsiteX5-11" fmla="*/ 6989 w 10000"/>
                <a:gd name="connsiteY5-12" fmla="*/ 3085 h 9853"/>
                <a:gd name="connsiteX6-13" fmla="*/ 610 w 10000"/>
                <a:gd name="connsiteY6-14" fmla="*/ 218 h 9853"/>
                <a:gd name="connsiteX7-15" fmla="*/ 0 w 10000"/>
                <a:gd name="connsiteY7-16" fmla="*/ 7479 h 9853"/>
                <a:gd name="connsiteX8-17" fmla="*/ 10000 w 10000"/>
                <a:gd name="connsiteY8-18" fmla="*/ 9853 h 9853"/>
                <a:gd name="connsiteX0-19" fmla="*/ 10000 w 10000"/>
                <a:gd name="connsiteY0-20" fmla="*/ 9999 h 9999"/>
                <a:gd name="connsiteX1-21" fmla="*/ 6936 w 10000"/>
                <a:gd name="connsiteY1-22" fmla="*/ 3356 h 9999"/>
                <a:gd name="connsiteX2-23" fmla="*/ 6936 w 10000"/>
                <a:gd name="connsiteY2-24" fmla="*/ 3356 h 9999"/>
                <a:gd name="connsiteX3-25" fmla="*/ 6932 w 10000"/>
                <a:gd name="connsiteY3-26" fmla="*/ 3350 h 9999"/>
                <a:gd name="connsiteX4-27" fmla="*/ 6989 w 10000"/>
                <a:gd name="connsiteY4-28" fmla="*/ 3130 h 9999"/>
                <a:gd name="connsiteX5-29" fmla="*/ 610 w 10000"/>
                <a:gd name="connsiteY5-30" fmla="*/ 220 h 9999"/>
                <a:gd name="connsiteX6-31" fmla="*/ 0 w 10000"/>
                <a:gd name="connsiteY6-32" fmla="*/ 7590 h 9999"/>
                <a:gd name="connsiteX7-33" fmla="*/ 10000 w 10000"/>
                <a:gd name="connsiteY7-34" fmla="*/ 9999 h 9999"/>
                <a:gd name="connsiteX0-35" fmla="*/ 10000 w 10000"/>
                <a:gd name="connsiteY0-36" fmla="*/ 10000 h 10000"/>
                <a:gd name="connsiteX1-37" fmla="*/ 6936 w 10000"/>
                <a:gd name="connsiteY1-38" fmla="*/ 3356 h 10000"/>
                <a:gd name="connsiteX2-39" fmla="*/ 6936 w 10000"/>
                <a:gd name="connsiteY2-40" fmla="*/ 3356 h 10000"/>
                <a:gd name="connsiteX3-41" fmla="*/ 6989 w 10000"/>
                <a:gd name="connsiteY3-42" fmla="*/ 3130 h 10000"/>
                <a:gd name="connsiteX4-43" fmla="*/ 610 w 10000"/>
                <a:gd name="connsiteY4-44" fmla="*/ 220 h 10000"/>
                <a:gd name="connsiteX5-45" fmla="*/ 0 w 10000"/>
                <a:gd name="connsiteY5-46" fmla="*/ 7591 h 10000"/>
                <a:gd name="connsiteX6-47" fmla="*/ 10000 w 10000"/>
                <a:gd name="connsiteY6-48" fmla="*/ 10000 h 10000"/>
                <a:gd name="connsiteX0-49" fmla="*/ 10000 w 10000"/>
                <a:gd name="connsiteY0-50" fmla="*/ 10000 h 10000"/>
                <a:gd name="connsiteX1-51" fmla="*/ 6936 w 10000"/>
                <a:gd name="connsiteY1-52" fmla="*/ 3356 h 10000"/>
                <a:gd name="connsiteX2-53" fmla="*/ 6989 w 10000"/>
                <a:gd name="connsiteY2-54" fmla="*/ 3130 h 10000"/>
                <a:gd name="connsiteX3-55" fmla="*/ 610 w 10000"/>
                <a:gd name="connsiteY3-56" fmla="*/ 220 h 10000"/>
                <a:gd name="connsiteX4-57" fmla="*/ 0 w 10000"/>
                <a:gd name="connsiteY4-58" fmla="*/ 7591 h 10000"/>
                <a:gd name="connsiteX5-59" fmla="*/ 10000 w 10000"/>
                <a:gd name="connsiteY5-60" fmla="*/ 10000 h 10000"/>
                <a:gd name="connsiteX0-61" fmla="*/ 10000 w 10290"/>
                <a:gd name="connsiteY0-62" fmla="*/ 10067 h 10067"/>
                <a:gd name="connsiteX1-63" fmla="*/ 6989 w 10290"/>
                <a:gd name="connsiteY1-64" fmla="*/ 3197 h 10067"/>
                <a:gd name="connsiteX2-65" fmla="*/ 610 w 10290"/>
                <a:gd name="connsiteY2-66" fmla="*/ 287 h 10067"/>
                <a:gd name="connsiteX3-67" fmla="*/ 0 w 10290"/>
                <a:gd name="connsiteY3-68" fmla="*/ 7658 h 10067"/>
                <a:gd name="connsiteX4-69" fmla="*/ 10000 w 10290"/>
                <a:gd name="connsiteY4-70" fmla="*/ 10067 h 10067"/>
                <a:gd name="connsiteX0-71" fmla="*/ 10000 w 10000"/>
                <a:gd name="connsiteY0-72" fmla="*/ 10067 h 10067"/>
                <a:gd name="connsiteX1-73" fmla="*/ 6989 w 10000"/>
                <a:gd name="connsiteY1-74" fmla="*/ 3197 h 10067"/>
                <a:gd name="connsiteX2-75" fmla="*/ 610 w 10000"/>
                <a:gd name="connsiteY2-76" fmla="*/ 287 h 10067"/>
                <a:gd name="connsiteX3-77" fmla="*/ 0 w 10000"/>
                <a:gd name="connsiteY3-78" fmla="*/ 7658 h 10067"/>
                <a:gd name="connsiteX4-79" fmla="*/ 10000 w 10000"/>
                <a:gd name="connsiteY4-80" fmla="*/ 10067 h 10067"/>
                <a:gd name="connsiteX0-81" fmla="*/ 10000 w 10000"/>
                <a:gd name="connsiteY0-82" fmla="*/ 10067 h 10067"/>
                <a:gd name="connsiteX1-83" fmla="*/ 6989 w 10000"/>
                <a:gd name="connsiteY1-84" fmla="*/ 3197 h 10067"/>
                <a:gd name="connsiteX2-85" fmla="*/ 610 w 10000"/>
                <a:gd name="connsiteY2-86" fmla="*/ 287 h 10067"/>
                <a:gd name="connsiteX3-87" fmla="*/ 0 w 10000"/>
                <a:gd name="connsiteY3-88" fmla="*/ 7658 h 10067"/>
                <a:gd name="connsiteX4-89" fmla="*/ 10000 w 10000"/>
                <a:gd name="connsiteY4-90" fmla="*/ 10067 h 10067"/>
                <a:gd name="connsiteX0-91" fmla="*/ 10000 w 10000"/>
                <a:gd name="connsiteY0-92" fmla="*/ 10081 h 10081"/>
                <a:gd name="connsiteX1-93" fmla="*/ 6989 w 10000"/>
                <a:gd name="connsiteY1-94" fmla="*/ 3211 h 10081"/>
                <a:gd name="connsiteX2-95" fmla="*/ 610 w 10000"/>
                <a:gd name="connsiteY2-96" fmla="*/ 301 h 10081"/>
                <a:gd name="connsiteX3-97" fmla="*/ 0 w 10000"/>
                <a:gd name="connsiteY3-98" fmla="*/ 7672 h 10081"/>
                <a:gd name="connsiteX4-99" fmla="*/ 10000 w 10000"/>
                <a:gd name="connsiteY4-100" fmla="*/ 10081 h 10081"/>
                <a:gd name="connsiteX0-101" fmla="*/ 10000 w 10000"/>
                <a:gd name="connsiteY0-102" fmla="*/ 10118 h 10118"/>
                <a:gd name="connsiteX1-103" fmla="*/ 6796 w 10000"/>
                <a:gd name="connsiteY1-104" fmla="*/ 2887 h 10118"/>
                <a:gd name="connsiteX2-105" fmla="*/ 610 w 10000"/>
                <a:gd name="connsiteY2-106" fmla="*/ 338 h 10118"/>
                <a:gd name="connsiteX3-107" fmla="*/ 0 w 10000"/>
                <a:gd name="connsiteY3-108" fmla="*/ 7709 h 10118"/>
                <a:gd name="connsiteX4-109" fmla="*/ 10000 w 10000"/>
                <a:gd name="connsiteY4-110" fmla="*/ 10118 h 10118"/>
                <a:gd name="connsiteX0-111" fmla="*/ 10000 w 10000"/>
                <a:gd name="connsiteY0-112" fmla="*/ 10124 h 10124"/>
                <a:gd name="connsiteX1-113" fmla="*/ 6796 w 10000"/>
                <a:gd name="connsiteY1-114" fmla="*/ 2893 h 10124"/>
                <a:gd name="connsiteX2-115" fmla="*/ 610 w 10000"/>
                <a:gd name="connsiteY2-116" fmla="*/ 344 h 10124"/>
                <a:gd name="connsiteX3-117" fmla="*/ 0 w 10000"/>
                <a:gd name="connsiteY3-118" fmla="*/ 7715 h 10124"/>
                <a:gd name="connsiteX4-119" fmla="*/ 10000 w 10000"/>
                <a:gd name="connsiteY4-120" fmla="*/ 10124 h 1012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124">
                  <a:moveTo>
                    <a:pt x="10000" y="10124"/>
                  </a:moveTo>
                  <a:cubicBezTo>
                    <a:pt x="9159" y="7545"/>
                    <a:pt x="8270" y="5034"/>
                    <a:pt x="6796" y="2893"/>
                  </a:cubicBezTo>
                  <a:cubicBezTo>
                    <a:pt x="5515" y="1032"/>
                    <a:pt x="3782" y="-776"/>
                    <a:pt x="610" y="344"/>
                  </a:cubicBezTo>
                  <a:cubicBezTo>
                    <a:pt x="759" y="3181"/>
                    <a:pt x="663" y="4876"/>
                    <a:pt x="0" y="7715"/>
                  </a:cubicBezTo>
                  <a:cubicBezTo>
                    <a:pt x="3334" y="5272"/>
                    <a:pt x="6887" y="6127"/>
                    <a:pt x="10000" y="10124"/>
                  </a:cubicBezTo>
                  <a:close/>
                </a:path>
              </a:pathLst>
            </a:custGeom>
            <a:solidFill>
              <a:schemeClr val="accent1"/>
            </a:solidFill>
            <a:ln w="9525" cap="rnd">
              <a:solidFill>
                <a:srgbClr val="C5C5C5"/>
              </a:solidFill>
              <a:prstDash val="solid"/>
              <a:round/>
            </a:ln>
          </p:spPr>
          <p:txBody>
            <a:bodyPr/>
            <a:lstStyle/>
            <a:p>
              <a:pPr>
                <a:defRPr/>
              </a:pPr>
              <a:endParaRPr lang="zh-CN" altLang="en-US" sz="1895">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18"/>
            <p:cNvSpPr/>
            <p:nvPr/>
          </p:nvSpPr>
          <p:spPr bwMode="auto">
            <a:xfrm>
              <a:off x="819935" y="1541708"/>
              <a:ext cx="2298700" cy="1595438"/>
            </a:xfrm>
            <a:custGeom>
              <a:avLst/>
              <a:gdLst>
                <a:gd name="T0" fmla="*/ 4714 w 4714"/>
                <a:gd name="T1" fmla="*/ 862 h 3272"/>
                <a:gd name="T2" fmla="*/ 8 w 4714"/>
                <a:gd name="T3" fmla="*/ 434 h 3272"/>
                <a:gd name="T4" fmla="*/ 8 w 4714"/>
                <a:gd name="T5" fmla="*/ 434 h 3272"/>
                <a:gd name="T6" fmla="*/ 0 w 4714"/>
                <a:gd name="T7" fmla="*/ 448 h 3272"/>
                <a:gd name="T8" fmla="*/ 1672 w 4714"/>
                <a:gd name="T9" fmla="*/ 3272 h 3272"/>
                <a:gd name="T10" fmla="*/ 4714 w 4714"/>
                <a:gd name="T11" fmla="*/ 862 h 3272"/>
              </a:gdLst>
              <a:ahLst/>
              <a:cxnLst>
                <a:cxn ang="0">
                  <a:pos x="T0" y="T1"/>
                </a:cxn>
                <a:cxn ang="0">
                  <a:pos x="T2" y="T3"/>
                </a:cxn>
                <a:cxn ang="0">
                  <a:pos x="T4" y="T5"/>
                </a:cxn>
                <a:cxn ang="0">
                  <a:pos x="T6" y="T7"/>
                </a:cxn>
                <a:cxn ang="0">
                  <a:pos x="T8" y="T9"/>
                </a:cxn>
                <a:cxn ang="0">
                  <a:pos x="T10" y="T11"/>
                </a:cxn>
              </a:cxnLst>
              <a:rect l="0" t="0" r="r" b="b"/>
              <a:pathLst>
                <a:path w="4714" h="3272">
                  <a:moveTo>
                    <a:pt x="4714" y="862"/>
                  </a:moveTo>
                  <a:cubicBezTo>
                    <a:pt x="3249" y="152"/>
                    <a:pt x="1577" y="0"/>
                    <a:pt x="8" y="434"/>
                  </a:cubicBezTo>
                  <a:lnTo>
                    <a:pt x="8" y="434"/>
                  </a:lnTo>
                  <a:cubicBezTo>
                    <a:pt x="6" y="439"/>
                    <a:pt x="3" y="443"/>
                    <a:pt x="0" y="448"/>
                  </a:cubicBezTo>
                  <a:cubicBezTo>
                    <a:pt x="792" y="1227"/>
                    <a:pt x="1313" y="2222"/>
                    <a:pt x="1672" y="3272"/>
                  </a:cubicBezTo>
                  <a:lnTo>
                    <a:pt x="4714" y="862"/>
                  </a:lnTo>
                  <a:close/>
                </a:path>
              </a:pathLst>
            </a:custGeom>
            <a:solidFill>
              <a:schemeClr val="accent2"/>
            </a:solidFill>
            <a:ln w="9525" cap="rnd">
              <a:solidFill>
                <a:srgbClr val="EAEAEA"/>
              </a:solidFill>
              <a:prstDash val="solid"/>
              <a:round/>
            </a:ln>
          </p:spPr>
          <p:txBody>
            <a:bodyPr/>
            <a:lstStyle/>
            <a:p>
              <a:pPr>
                <a:defRPr/>
              </a:pPr>
              <a:endParaRPr lang="zh-CN" altLang="en-US" sz="1895">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19"/>
            <p:cNvSpPr/>
            <p:nvPr/>
          </p:nvSpPr>
          <p:spPr bwMode="auto">
            <a:xfrm>
              <a:off x="2347110" y="1319458"/>
              <a:ext cx="773112" cy="642938"/>
            </a:xfrm>
            <a:custGeom>
              <a:avLst/>
              <a:gdLst>
                <a:gd name="T0" fmla="*/ 1445 w 1445"/>
                <a:gd name="T1" fmla="*/ 1177 h 1180"/>
                <a:gd name="T2" fmla="*/ 0 w 1445"/>
                <a:gd name="T3" fmla="*/ 0 h 1180"/>
                <a:gd name="T4" fmla="*/ 1442 w 1445"/>
                <a:gd name="T5" fmla="*/ 1180 h 1180"/>
                <a:gd name="T6" fmla="*/ 1442 w 1445"/>
                <a:gd name="T7" fmla="*/ 1180 h 1180"/>
                <a:gd name="T8" fmla="*/ 1445 w 1445"/>
                <a:gd name="T9" fmla="*/ 1177 h 1180"/>
                <a:gd name="connsiteX0" fmla="*/ 10996 w 10996"/>
                <a:gd name="connsiteY0" fmla="*/ 10789 h 10814"/>
                <a:gd name="connsiteX1" fmla="*/ 0 w 10996"/>
                <a:gd name="connsiteY1" fmla="*/ 0 h 10814"/>
                <a:gd name="connsiteX2" fmla="*/ 10975 w 10996"/>
                <a:gd name="connsiteY2" fmla="*/ 10814 h 10814"/>
                <a:gd name="connsiteX3" fmla="*/ 10975 w 10996"/>
                <a:gd name="connsiteY3" fmla="*/ 10814 h 10814"/>
                <a:gd name="connsiteX4" fmla="*/ 10996 w 10996"/>
                <a:gd name="connsiteY4" fmla="*/ 10789 h 10814"/>
                <a:gd name="connsiteX0-1" fmla="*/ 11970 w 11970"/>
                <a:gd name="connsiteY0-2" fmla="*/ 10809 h 10834"/>
                <a:gd name="connsiteX1-3" fmla="*/ 974 w 11970"/>
                <a:gd name="connsiteY1-4" fmla="*/ 20 h 10834"/>
                <a:gd name="connsiteX2-5" fmla="*/ 11949 w 11970"/>
                <a:gd name="connsiteY2-6" fmla="*/ 10834 h 10834"/>
                <a:gd name="connsiteX3-7" fmla="*/ 11949 w 11970"/>
                <a:gd name="connsiteY3-8" fmla="*/ 10834 h 10834"/>
                <a:gd name="connsiteX4-9" fmla="*/ 11970 w 11970"/>
                <a:gd name="connsiteY4-10" fmla="*/ 10809 h 10834"/>
                <a:gd name="connsiteX0-11" fmla="*/ 11970 w 11970"/>
                <a:gd name="connsiteY0-12" fmla="*/ 10809 h 10834"/>
                <a:gd name="connsiteX1-13" fmla="*/ 974 w 11970"/>
                <a:gd name="connsiteY1-14" fmla="*/ 20 h 10834"/>
                <a:gd name="connsiteX2-15" fmla="*/ 11949 w 11970"/>
                <a:gd name="connsiteY2-16" fmla="*/ 10834 h 10834"/>
                <a:gd name="connsiteX3-17" fmla="*/ 11949 w 11970"/>
                <a:gd name="connsiteY3-18" fmla="*/ 10834 h 10834"/>
                <a:gd name="connsiteX4-19" fmla="*/ 11970 w 11970"/>
                <a:gd name="connsiteY4-20" fmla="*/ 10809 h 10834"/>
                <a:gd name="connsiteX0-21" fmla="*/ 10996 w 10996"/>
                <a:gd name="connsiteY0-22" fmla="*/ 10789 h 10814"/>
                <a:gd name="connsiteX1-23" fmla="*/ 0 w 10996"/>
                <a:gd name="connsiteY1-24" fmla="*/ 0 h 10814"/>
                <a:gd name="connsiteX2-25" fmla="*/ 10975 w 10996"/>
                <a:gd name="connsiteY2-26" fmla="*/ 10814 h 10814"/>
                <a:gd name="connsiteX3-27" fmla="*/ 10975 w 10996"/>
                <a:gd name="connsiteY3-28" fmla="*/ 10814 h 10814"/>
                <a:gd name="connsiteX4-29" fmla="*/ 10996 w 10996"/>
                <a:gd name="connsiteY4-30" fmla="*/ 10789 h 10814"/>
                <a:gd name="connsiteX0-31" fmla="*/ 10996 w 10996"/>
                <a:gd name="connsiteY0-32" fmla="*/ 10789 h 10814"/>
                <a:gd name="connsiteX1-33" fmla="*/ 0 w 10996"/>
                <a:gd name="connsiteY1-34" fmla="*/ 0 h 10814"/>
                <a:gd name="connsiteX2-35" fmla="*/ 10975 w 10996"/>
                <a:gd name="connsiteY2-36" fmla="*/ 10814 h 10814"/>
                <a:gd name="connsiteX3-37" fmla="*/ 10975 w 10996"/>
                <a:gd name="connsiteY3-38" fmla="*/ 10814 h 10814"/>
                <a:gd name="connsiteX4-39" fmla="*/ 10996 w 10996"/>
                <a:gd name="connsiteY4-40" fmla="*/ 10789 h 10814"/>
                <a:gd name="connsiteX0-41" fmla="*/ 10885 w 10885"/>
                <a:gd name="connsiteY0-42" fmla="*/ 11332 h 11357"/>
                <a:gd name="connsiteX1-43" fmla="*/ 0 w 10885"/>
                <a:gd name="connsiteY1-44" fmla="*/ 0 h 11357"/>
                <a:gd name="connsiteX2-45" fmla="*/ 10864 w 10885"/>
                <a:gd name="connsiteY2-46" fmla="*/ 11357 h 11357"/>
                <a:gd name="connsiteX3-47" fmla="*/ 10864 w 10885"/>
                <a:gd name="connsiteY3-48" fmla="*/ 11357 h 11357"/>
                <a:gd name="connsiteX4-49" fmla="*/ 10885 w 10885"/>
                <a:gd name="connsiteY4-50" fmla="*/ 11332 h 11357"/>
                <a:gd name="connsiteX0-51" fmla="*/ 10959 w 10959"/>
                <a:gd name="connsiteY0-52" fmla="*/ 11151 h 11176"/>
                <a:gd name="connsiteX1-53" fmla="*/ 0 w 10959"/>
                <a:gd name="connsiteY1-54" fmla="*/ 0 h 11176"/>
                <a:gd name="connsiteX2-55" fmla="*/ 10938 w 10959"/>
                <a:gd name="connsiteY2-56" fmla="*/ 11176 h 11176"/>
                <a:gd name="connsiteX3-57" fmla="*/ 10938 w 10959"/>
                <a:gd name="connsiteY3-58" fmla="*/ 11176 h 11176"/>
                <a:gd name="connsiteX4-59" fmla="*/ 10959 w 10959"/>
                <a:gd name="connsiteY4-60" fmla="*/ 11151 h 11176"/>
                <a:gd name="connsiteX0-61" fmla="*/ 10959 w 10959"/>
                <a:gd name="connsiteY0-62" fmla="*/ 11151 h 11176"/>
                <a:gd name="connsiteX1-63" fmla="*/ 0 w 10959"/>
                <a:gd name="connsiteY1-64" fmla="*/ 0 h 11176"/>
                <a:gd name="connsiteX2-65" fmla="*/ 10938 w 10959"/>
                <a:gd name="connsiteY2-66" fmla="*/ 11176 h 11176"/>
                <a:gd name="connsiteX3-67" fmla="*/ 10938 w 10959"/>
                <a:gd name="connsiteY3-68" fmla="*/ 11176 h 11176"/>
                <a:gd name="connsiteX4-69" fmla="*/ 10959 w 10959"/>
                <a:gd name="connsiteY4-70" fmla="*/ 11151 h 11176"/>
                <a:gd name="connsiteX0-71" fmla="*/ 10959 w 10959"/>
                <a:gd name="connsiteY0-72" fmla="*/ 11151 h 11176"/>
                <a:gd name="connsiteX1-73" fmla="*/ 0 w 10959"/>
                <a:gd name="connsiteY1-74" fmla="*/ 0 h 11176"/>
                <a:gd name="connsiteX2-75" fmla="*/ 10938 w 10959"/>
                <a:gd name="connsiteY2-76" fmla="*/ 11176 h 11176"/>
                <a:gd name="connsiteX3-77" fmla="*/ 10938 w 10959"/>
                <a:gd name="connsiteY3-78" fmla="*/ 11176 h 11176"/>
                <a:gd name="connsiteX4-79" fmla="*/ 10959 w 10959"/>
                <a:gd name="connsiteY4-80" fmla="*/ 11151 h 111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959" h="11176">
                  <a:moveTo>
                    <a:pt x="10959" y="11151"/>
                  </a:moveTo>
                  <a:cubicBezTo>
                    <a:pt x="8129" y="6074"/>
                    <a:pt x="7132" y="2023"/>
                    <a:pt x="0" y="0"/>
                  </a:cubicBezTo>
                  <a:cubicBezTo>
                    <a:pt x="4889" y="3072"/>
                    <a:pt x="8142" y="7117"/>
                    <a:pt x="10938" y="11176"/>
                  </a:cubicBezTo>
                  <a:lnTo>
                    <a:pt x="10938" y="11176"/>
                  </a:lnTo>
                  <a:cubicBezTo>
                    <a:pt x="10945" y="11168"/>
                    <a:pt x="10952" y="11159"/>
                    <a:pt x="10959" y="11151"/>
                  </a:cubicBezTo>
                  <a:close/>
                </a:path>
              </a:pathLst>
            </a:custGeom>
            <a:solidFill>
              <a:schemeClr val="accent2"/>
            </a:solidFill>
            <a:ln w="0">
              <a:solidFill>
                <a:srgbClr val="D9D9D9"/>
              </a:solidFill>
              <a:prstDash val="solid"/>
              <a:round/>
            </a:ln>
          </p:spPr>
          <p:txBody>
            <a:bodyPr/>
            <a:lstStyle/>
            <a:p>
              <a:pPr>
                <a:defRPr/>
              </a:pPr>
              <a:endParaRPr lang="zh-CN" altLang="en-US" sz="1895">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22"/>
            <p:cNvSpPr/>
            <p:nvPr/>
          </p:nvSpPr>
          <p:spPr bwMode="auto">
            <a:xfrm>
              <a:off x="1634322" y="1962396"/>
              <a:ext cx="1762125" cy="2284412"/>
            </a:xfrm>
            <a:custGeom>
              <a:avLst/>
              <a:gdLst>
                <a:gd name="T0" fmla="*/ 2641 w 3612"/>
                <a:gd name="T1" fmla="*/ 4682 h 4686"/>
                <a:gd name="T2" fmla="*/ 3042 w 3612"/>
                <a:gd name="T3" fmla="*/ 0 h 4686"/>
                <a:gd name="T4" fmla="*/ 3042 w 3612"/>
                <a:gd name="T5" fmla="*/ 0 h 4686"/>
                <a:gd name="T6" fmla="*/ 0 w 3612"/>
                <a:gd name="T7" fmla="*/ 2410 h 4686"/>
                <a:gd name="T8" fmla="*/ 2 w 3612"/>
                <a:gd name="T9" fmla="*/ 2415 h 4686"/>
                <a:gd name="T10" fmla="*/ 2635 w 3612"/>
                <a:gd name="T11" fmla="*/ 4686 h 4686"/>
                <a:gd name="T12" fmla="*/ 2641 w 3612"/>
                <a:gd name="T13" fmla="*/ 4682 h 4686"/>
              </a:gdLst>
              <a:ahLst/>
              <a:cxnLst>
                <a:cxn ang="0">
                  <a:pos x="T0" y="T1"/>
                </a:cxn>
                <a:cxn ang="0">
                  <a:pos x="T2" y="T3"/>
                </a:cxn>
                <a:cxn ang="0">
                  <a:pos x="T4" y="T5"/>
                </a:cxn>
                <a:cxn ang="0">
                  <a:pos x="T6" y="T7"/>
                </a:cxn>
                <a:cxn ang="0">
                  <a:pos x="T8" y="T9"/>
                </a:cxn>
                <a:cxn ang="0">
                  <a:pos x="T10" y="T11"/>
                </a:cxn>
                <a:cxn ang="0">
                  <a:pos x="T12" y="T13"/>
                </a:cxn>
              </a:cxnLst>
              <a:rect l="0" t="0" r="r" b="b"/>
              <a:pathLst>
                <a:path w="3612" h="4686">
                  <a:moveTo>
                    <a:pt x="2641" y="4682"/>
                  </a:moveTo>
                  <a:cubicBezTo>
                    <a:pt x="3465" y="3259"/>
                    <a:pt x="3612" y="1542"/>
                    <a:pt x="3042" y="0"/>
                  </a:cubicBezTo>
                  <a:lnTo>
                    <a:pt x="3042" y="0"/>
                  </a:lnTo>
                  <a:lnTo>
                    <a:pt x="0" y="2410"/>
                  </a:lnTo>
                  <a:cubicBezTo>
                    <a:pt x="1" y="2412"/>
                    <a:pt x="1" y="2413"/>
                    <a:pt x="2" y="2415"/>
                  </a:cubicBezTo>
                  <a:cubicBezTo>
                    <a:pt x="959" y="3147"/>
                    <a:pt x="1640" y="3583"/>
                    <a:pt x="2635" y="4686"/>
                  </a:cubicBezTo>
                  <a:cubicBezTo>
                    <a:pt x="2637" y="4684"/>
                    <a:pt x="2639" y="4683"/>
                    <a:pt x="2641" y="4682"/>
                  </a:cubicBezTo>
                  <a:close/>
                </a:path>
              </a:pathLst>
            </a:custGeom>
            <a:solidFill>
              <a:schemeClr val="accent3"/>
            </a:solidFill>
            <a:ln w="9525" cap="rnd">
              <a:solidFill>
                <a:schemeClr val="bg1"/>
              </a:solidFill>
              <a:prstDash val="solid"/>
              <a:round/>
            </a:ln>
          </p:spPr>
          <p:txBody>
            <a:bodyPr/>
            <a:lstStyle/>
            <a:p>
              <a:pPr>
                <a:defRPr/>
              </a:pPr>
              <a:endParaRPr lang="zh-CN" altLang="en-US" sz="1895">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24"/>
            <p:cNvSpPr/>
            <p:nvPr/>
          </p:nvSpPr>
          <p:spPr bwMode="auto">
            <a:xfrm>
              <a:off x="2923372" y="1962396"/>
              <a:ext cx="869950" cy="2282825"/>
            </a:xfrm>
            <a:custGeom>
              <a:avLst/>
              <a:gdLst>
                <a:gd name="T0" fmla="*/ 1513 w 1784"/>
                <a:gd name="T1" fmla="*/ 2131 h 4682"/>
                <a:gd name="T2" fmla="*/ 1493 w 1784"/>
                <a:gd name="T3" fmla="*/ 2084 h 4682"/>
                <a:gd name="T4" fmla="*/ 401 w 1784"/>
                <a:gd name="T5" fmla="*/ 0 h 4682"/>
                <a:gd name="T6" fmla="*/ 0 w 1784"/>
                <a:gd name="T7" fmla="*/ 4682 h 4682"/>
                <a:gd name="T8" fmla="*/ 0 w 1784"/>
                <a:gd name="T9" fmla="*/ 4682 h 4682"/>
                <a:gd name="T10" fmla="*/ 1431 w 1784"/>
                <a:gd name="T11" fmla="*/ 4681 h 4682"/>
                <a:gd name="T12" fmla="*/ 1513 w 1784"/>
                <a:gd name="T13" fmla="*/ 2131 h 4682"/>
              </a:gdLst>
              <a:ahLst/>
              <a:cxnLst>
                <a:cxn ang="0">
                  <a:pos x="T0" y="T1"/>
                </a:cxn>
                <a:cxn ang="0">
                  <a:pos x="T2" y="T3"/>
                </a:cxn>
                <a:cxn ang="0">
                  <a:pos x="T4" y="T5"/>
                </a:cxn>
                <a:cxn ang="0">
                  <a:pos x="T6" y="T7"/>
                </a:cxn>
                <a:cxn ang="0">
                  <a:pos x="T8" y="T9"/>
                </a:cxn>
                <a:cxn ang="0">
                  <a:pos x="T10" y="T11"/>
                </a:cxn>
                <a:cxn ang="0">
                  <a:pos x="T12" y="T13"/>
                </a:cxn>
              </a:cxnLst>
              <a:rect l="0" t="0" r="r" b="b"/>
              <a:pathLst>
                <a:path w="1784" h="4682">
                  <a:moveTo>
                    <a:pt x="1513" y="2131"/>
                  </a:moveTo>
                  <a:lnTo>
                    <a:pt x="1493" y="2084"/>
                  </a:lnTo>
                  <a:cubicBezTo>
                    <a:pt x="1236" y="1338"/>
                    <a:pt x="868" y="635"/>
                    <a:pt x="401" y="0"/>
                  </a:cubicBezTo>
                  <a:cubicBezTo>
                    <a:pt x="971" y="1542"/>
                    <a:pt x="824" y="3259"/>
                    <a:pt x="0" y="4682"/>
                  </a:cubicBezTo>
                  <a:lnTo>
                    <a:pt x="0" y="4682"/>
                  </a:lnTo>
                  <a:cubicBezTo>
                    <a:pt x="534" y="4328"/>
                    <a:pt x="1017" y="4377"/>
                    <a:pt x="1431" y="4681"/>
                  </a:cubicBezTo>
                  <a:cubicBezTo>
                    <a:pt x="1653" y="3813"/>
                    <a:pt x="1784" y="3028"/>
                    <a:pt x="1513" y="2131"/>
                  </a:cubicBezTo>
                  <a:close/>
                </a:path>
              </a:pathLst>
            </a:custGeom>
            <a:solidFill>
              <a:schemeClr val="accent4"/>
            </a:solidFill>
            <a:ln w="9525" cap="rnd">
              <a:solidFill>
                <a:schemeClr val="bg1"/>
              </a:solidFill>
              <a:prstDash val="solid"/>
              <a:round/>
            </a:ln>
          </p:spPr>
          <p:txBody>
            <a:bodyPr/>
            <a:lstStyle/>
            <a:p>
              <a:pPr>
                <a:defRPr/>
              </a:pPr>
              <a:endParaRPr lang="zh-CN" altLang="en-US" sz="1895">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25"/>
            <p:cNvSpPr/>
            <p:nvPr/>
          </p:nvSpPr>
          <p:spPr bwMode="auto">
            <a:xfrm>
              <a:off x="3118635" y="1960808"/>
              <a:ext cx="585787" cy="1039813"/>
            </a:xfrm>
            <a:custGeom>
              <a:avLst/>
              <a:gdLst>
                <a:gd name="T0" fmla="*/ 1087 w 1199"/>
                <a:gd name="T1" fmla="*/ 2057 h 2134"/>
                <a:gd name="T2" fmla="*/ 18 w 1199"/>
                <a:gd name="T3" fmla="*/ 21 h 2134"/>
                <a:gd name="T4" fmla="*/ 3 w 1199"/>
                <a:gd name="T5" fmla="*/ 0 h 2134"/>
                <a:gd name="T6" fmla="*/ 0 w 1199"/>
                <a:gd name="T7" fmla="*/ 3 h 2134"/>
                <a:gd name="T8" fmla="*/ 0 w 1199"/>
                <a:gd name="T9" fmla="*/ 3 h 2134"/>
                <a:gd name="T10" fmla="*/ 1092 w 1199"/>
                <a:gd name="T11" fmla="*/ 2087 h 2134"/>
                <a:gd name="T12" fmla="*/ 1092 w 1199"/>
                <a:gd name="T13" fmla="*/ 2087 h 2134"/>
                <a:gd name="T14" fmla="*/ 1112 w 1199"/>
                <a:gd name="T15" fmla="*/ 2134 h 2134"/>
                <a:gd name="T16" fmla="*/ 1087 w 1199"/>
                <a:gd name="T17" fmla="*/ 2057 h 2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9" h="2134">
                  <a:moveTo>
                    <a:pt x="1087" y="2057"/>
                  </a:moveTo>
                  <a:cubicBezTo>
                    <a:pt x="1199" y="1504"/>
                    <a:pt x="664" y="542"/>
                    <a:pt x="18" y="21"/>
                  </a:cubicBezTo>
                  <a:cubicBezTo>
                    <a:pt x="13" y="14"/>
                    <a:pt x="8" y="7"/>
                    <a:pt x="3" y="0"/>
                  </a:cubicBezTo>
                  <a:lnTo>
                    <a:pt x="0" y="3"/>
                  </a:lnTo>
                  <a:lnTo>
                    <a:pt x="0" y="3"/>
                  </a:lnTo>
                  <a:cubicBezTo>
                    <a:pt x="467" y="638"/>
                    <a:pt x="835" y="1341"/>
                    <a:pt x="1092" y="2087"/>
                  </a:cubicBezTo>
                  <a:lnTo>
                    <a:pt x="1092" y="2087"/>
                  </a:lnTo>
                  <a:lnTo>
                    <a:pt x="1112" y="2134"/>
                  </a:lnTo>
                  <a:cubicBezTo>
                    <a:pt x="1104" y="2108"/>
                    <a:pt x="1096" y="2083"/>
                    <a:pt x="1087" y="2057"/>
                  </a:cubicBezTo>
                  <a:close/>
                </a:path>
              </a:pathLst>
            </a:custGeom>
            <a:solidFill>
              <a:schemeClr val="accent1"/>
            </a:solidFill>
            <a:ln w="0">
              <a:solidFill>
                <a:schemeClr val="bg1"/>
              </a:solidFill>
              <a:prstDash val="solid"/>
              <a:round/>
            </a:ln>
          </p:spPr>
          <p:txBody>
            <a:bodyPr/>
            <a:lstStyle/>
            <a:p>
              <a:pPr>
                <a:defRPr/>
              </a:pPr>
              <a:endParaRPr lang="zh-CN" altLang="en-US" sz="1895">
                <a:latin typeface="Arial" panose="020B0604020202020204" pitchFamily="34" charset="0"/>
                <a:ea typeface="微软雅黑" panose="020B0503020204020204" pitchFamily="34" charset="-122"/>
                <a:sym typeface="Arial" panose="020B0604020202020204" pitchFamily="34" charset="0"/>
              </a:endParaRPr>
            </a:p>
          </p:txBody>
        </p:sp>
        <p:sp>
          <p:nvSpPr>
            <p:cNvPr id="12" name="圆角矩形 11"/>
            <p:cNvSpPr/>
            <p:nvPr/>
          </p:nvSpPr>
          <p:spPr bwMode="auto">
            <a:xfrm rot="19138825">
              <a:off x="913597" y="3618158"/>
              <a:ext cx="514350" cy="106363"/>
            </a:xfrm>
            <a:prstGeom prst="roundRect">
              <a:avLst>
                <a:gd name="adj" fmla="val 50000"/>
              </a:avLst>
            </a:prstGeom>
            <a:gradFill>
              <a:gsLst>
                <a:gs pos="0">
                  <a:srgbClr val="7D7D7D"/>
                </a:gs>
                <a:gs pos="50000">
                  <a:srgbClr val="A9A9A9"/>
                </a:gs>
                <a:gs pos="100000">
                  <a:srgbClr val="7D7D7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95">
                <a:latin typeface="Arial" panose="020B0604020202020204" pitchFamily="34" charset="0"/>
                <a:ea typeface="微软雅黑" panose="020B0503020204020204" pitchFamily="34" charset="-122"/>
                <a:sym typeface="Arial" panose="020B0604020202020204" pitchFamily="34" charset="0"/>
              </a:endParaRPr>
            </a:p>
          </p:txBody>
        </p:sp>
      </p:grpSp>
      <p:sp>
        <p:nvSpPr>
          <p:cNvPr id="13" name="任意多边形 12"/>
          <p:cNvSpPr/>
          <p:nvPr/>
        </p:nvSpPr>
        <p:spPr>
          <a:xfrm>
            <a:off x="4147541" y="1607648"/>
            <a:ext cx="1213996" cy="959889"/>
          </a:xfrm>
          <a:custGeom>
            <a:avLst/>
            <a:gdLst>
              <a:gd name="connsiteX0" fmla="*/ 766119 w 766119"/>
              <a:gd name="connsiteY0" fmla="*/ 0 h 605482"/>
              <a:gd name="connsiteX1" fmla="*/ 74140 w 766119"/>
              <a:gd name="connsiteY1" fmla="*/ 605482 h 605482"/>
              <a:gd name="connsiteX2" fmla="*/ 0 w 766119"/>
              <a:gd name="connsiteY2" fmla="*/ 197709 h 605482"/>
              <a:gd name="connsiteX3" fmla="*/ 0 w 766119"/>
              <a:gd name="connsiteY3" fmla="*/ 197709 h 605482"/>
            </a:gdLst>
            <a:ahLst/>
            <a:cxnLst>
              <a:cxn ang="0">
                <a:pos x="connsiteX0" y="connsiteY0"/>
              </a:cxn>
              <a:cxn ang="0">
                <a:pos x="connsiteX1" y="connsiteY1"/>
              </a:cxn>
              <a:cxn ang="0">
                <a:pos x="connsiteX2" y="connsiteY2"/>
              </a:cxn>
              <a:cxn ang="0">
                <a:pos x="connsiteX3" y="connsiteY3"/>
              </a:cxn>
            </a:cxnLst>
            <a:rect l="l" t="t" r="r" b="b"/>
            <a:pathLst>
              <a:path w="766119" h="605482">
                <a:moveTo>
                  <a:pt x="766119" y="0"/>
                </a:moveTo>
                <a:lnTo>
                  <a:pt x="74140" y="605482"/>
                </a:lnTo>
                <a:lnTo>
                  <a:pt x="0" y="197709"/>
                </a:lnTo>
                <a:lnTo>
                  <a:pt x="0" y="197709"/>
                </a:lnTo>
              </a:path>
            </a:pathLst>
          </a:cu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895">
              <a:solidFill>
                <a:srgbClr val="074AA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3"/>
          <p:cNvSpPr txBox="1">
            <a:spLocks noChangeArrowheads="1"/>
          </p:cNvSpPr>
          <p:nvPr/>
        </p:nvSpPr>
        <p:spPr bwMode="auto">
          <a:xfrm rot="-2529214">
            <a:off x="4314198" y="1560126"/>
            <a:ext cx="1050288" cy="35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eaLnBrk="1" hangingPunct="1"/>
            <a:r>
              <a:rPr lang="zh-CN" altLang="en-US" sz="168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输入标题</a:t>
            </a:r>
          </a:p>
        </p:txBody>
      </p:sp>
      <p:sp>
        <p:nvSpPr>
          <p:cNvPr id="15" name="任意多边形 14"/>
          <p:cNvSpPr/>
          <p:nvPr/>
        </p:nvSpPr>
        <p:spPr>
          <a:xfrm>
            <a:off x="4904057" y="2297431"/>
            <a:ext cx="1080100" cy="1176420"/>
          </a:xfrm>
          <a:custGeom>
            <a:avLst/>
            <a:gdLst>
              <a:gd name="connsiteX0" fmla="*/ 679621 w 679621"/>
              <a:gd name="connsiteY0" fmla="*/ 0 h 741405"/>
              <a:gd name="connsiteX1" fmla="*/ 0 w 679621"/>
              <a:gd name="connsiteY1" fmla="*/ 617838 h 741405"/>
              <a:gd name="connsiteX2" fmla="*/ 370702 w 679621"/>
              <a:gd name="connsiteY2" fmla="*/ 741405 h 741405"/>
            </a:gdLst>
            <a:ahLst/>
            <a:cxnLst>
              <a:cxn ang="0">
                <a:pos x="connsiteX0" y="connsiteY0"/>
              </a:cxn>
              <a:cxn ang="0">
                <a:pos x="connsiteX1" y="connsiteY1"/>
              </a:cxn>
              <a:cxn ang="0">
                <a:pos x="connsiteX2" y="connsiteY2"/>
              </a:cxn>
            </a:cxnLst>
            <a:rect l="l" t="t" r="r" b="b"/>
            <a:pathLst>
              <a:path w="679621" h="741405">
                <a:moveTo>
                  <a:pt x="679621" y="0"/>
                </a:moveTo>
                <a:lnTo>
                  <a:pt x="0" y="617838"/>
                </a:lnTo>
                <a:lnTo>
                  <a:pt x="370702" y="741405"/>
                </a:lnTo>
              </a:path>
            </a:pathLst>
          </a:cu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895">
              <a:solidFill>
                <a:srgbClr val="074AA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25"/>
          <p:cNvSpPr txBox="1">
            <a:spLocks noChangeArrowheads="1"/>
          </p:cNvSpPr>
          <p:nvPr/>
        </p:nvSpPr>
        <p:spPr bwMode="auto">
          <a:xfrm rot="-2529214">
            <a:off x="5131682" y="2536284"/>
            <a:ext cx="1544274" cy="520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eaLnBrk="1" hangingPunct="1"/>
            <a:r>
              <a:rPr lang="zh-CN" altLang="en-US" sz="168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输入标题</a:t>
            </a:r>
          </a:p>
        </p:txBody>
      </p:sp>
      <p:grpSp>
        <p:nvGrpSpPr>
          <p:cNvPr id="3" name="组合 16"/>
          <p:cNvGrpSpPr/>
          <p:nvPr/>
        </p:nvGrpSpPr>
        <p:grpSpPr>
          <a:xfrm>
            <a:off x="6823429" y="2135312"/>
            <a:ext cx="4927985" cy="522551"/>
            <a:chOff x="4868191" y="1275606"/>
            <a:chExt cx="3505619" cy="371612"/>
          </a:xfrm>
          <a:solidFill>
            <a:srgbClr val="E74C2E"/>
          </a:solidFill>
        </p:grpSpPr>
        <p:sp>
          <p:nvSpPr>
            <p:cNvPr id="18" name="Freeform 60"/>
            <p:cNvSpPr/>
            <p:nvPr/>
          </p:nvSpPr>
          <p:spPr bwMode="auto">
            <a:xfrm>
              <a:off x="4868191" y="1275606"/>
              <a:ext cx="345953" cy="371612"/>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chemeClr val="accent1"/>
            </a:solidFill>
            <a:ln>
              <a:noFill/>
            </a:ln>
          </p:spPr>
          <p:txBody>
            <a:bodyPr vert="horz" wrap="square" lIns="96406" tIns="48203" rIns="96406" bIns="48203" numCol="1" anchor="t" anchorCtr="0" compatLnSpc="1"/>
            <a:lstStyle/>
            <a:p>
              <a:endParaRPr lang="zh-CN" altLang="en-US" sz="2530">
                <a:latin typeface="Arial" panose="020B0604020202020204" pitchFamily="34" charset="0"/>
                <a:ea typeface="微软雅黑" panose="020B0503020204020204" pitchFamily="34" charset="-122"/>
                <a:sym typeface="Arial" panose="020B0604020202020204" pitchFamily="34" charset="0"/>
              </a:endParaRPr>
            </a:p>
          </p:txBody>
        </p:sp>
        <p:sp>
          <p:nvSpPr>
            <p:cNvPr id="19" name="圆角矩形 18"/>
            <p:cNvSpPr/>
            <p:nvPr/>
          </p:nvSpPr>
          <p:spPr>
            <a:xfrm>
              <a:off x="5284431" y="1374905"/>
              <a:ext cx="3089379" cy="272313"/>
            </a:xfrm>
            <a:prstGeom prst="roundRect">
              <a:avLst>
                <a:gd name="adj" fmla="val 993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85" dirty="0">
                  <a:latin typeface="Arial" panose="020B0604020202020204" pitchFamily="34" charset="0"/>
                  <a:ea typeface="微软雅黑" panose="020B0503020204020204" pitchFamily="34" charset="-122"/>
                  <a:cs typeface="Arial Unicode MS" panose="020B0604020202020204" charset="-122"/>
                  <a:sym typeface="Arial" panose="020B0604020202020204" pitchFamily="34" charset="0"/>
                </a:rPr>
                <a:t>单击此处输入文本内容</a:t>
              </a:r>
            </a:p>
          </p:txBody>
        </p:sp>
        <p:sp>
          <p:nvSpPr>
            <p:cNvPr id="20" name="等腰三角形 19"/>
            <p:cNvSpPr/>
            <p:nvPr/>
          </p:nvSpPr>
          <p:spPr>
            <a:xfrm rot="16200000">
              <a:off x="5237907" y="1417012"/>
              <a:ext cx="46525" cy="9404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530">
                <a:latin typeface="Arial" panose="020B0604020202020204" pitchFamily="34" charset="0"/>
                <a:ea typeface="微软雅黑" panose="020B0503020204020204" pitchFamily="34" charset="-122"/>
                <a:cs typeface="Arial Unicode MS" panose="020B0604020202020204" charset="-122"/>
                <a:sym typeface="Arial" panose="020B0604020202020204" pitchFamily="34" charset="0"/>
              </a:endParaRPr>
            </a:p>
          </p:txBody>
        </p:sp>
      </p:grpSp>
      <p:sp>
        <p:nvSpPr>
          <p:cNvPr id="21" name="矩形 20"/>
          <p:cNvSpPr/>
          <p:nvPr/>
        </p:nvSpPr>
        <p:spPr>
          <a:xfrm>
            <a:off x="7396125" y="2800232"/>
            <a:ext cx="4246310" cy="2071765"/>
          </a:xfrm>
          <a:prstGeom prst="rect">
            <a:avLst/>
          </a:prstGeom>
        </p:spPr>
        <p:txBody>
          <a:bodyPr wrap="square" lIns="91740" tIns="45869" rIns="91740" bIns="45869">
            <a:spAutoFit/>
          </a:bodyPr>
          <a:lstStyle/>
          <a:p>
            <a:pPr algn="just">
              <a:spcBef>
                <a:spcPts val="845"/>
              </a:spcBef>
              <a:spcAft>
                <a:spcPts val="845"/>
              </a:spcAft>
              <a:buClr>
                <a:srgbClr val="074AA1"/>
              </a:buClr>
              <a:defRPr/>
            </a:pPr>
            <a:r>
              <a:rPr lang="zh-CN" altLang="en-US"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请在此处输入您的文本，或者复制您的文本粘贴到此处请在此处输入您的文本，或者复制您的文本粘贴到此处</a:t>
            </a:r>
            <a:endParaRPr lang="en-US" altLang="zh-CN"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algn="just">
              <a:spcBef>
                <a:spcPts val="845"/>
              </a:spcBef>
              <a:spcAft>
                <a:spcPts val="845"/>
              </a:spcAft>
              <a:buClr>
                <a:srgbClr val="074AA1"/>
              </a:buClr>
              <a:defRPr/>
            </a:pPr>
            <a:r>
              <a:rPr lang="zh-CN" altLang="en-US"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请在此处输入您的文本，或者复制您的文本粘贴到此处请在此处输入您的文本，或者复制您的文本粘贴到此处</a:t>
            </a:r>
            <a:endParaRPr lang="en-US" altLang="zh-CN"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algn="just">
              <a:spcBef>
                <a:spcPts val="845"/>
              </a:spcBef>
              <a:spcAft>
                <a:spcPts val="845"/>
              </a:spcAft>
              <a:buClr>
                <a:srgbClr val="074AA1"/>
              </a:buClr>
              <a:defRPr/>
            </a:pPr>
            <a:r>
              <a:rPr lang="zh-CN" altLang="en-US"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请在此处输入您的文本，或者复制您的文本粘贴到此处请在此处输入您的文本，或者复制您的文本粘贴到此处</a:t>
            </a:r>
            <a:endParaRPr lang="en-US" altLang="zh-CN"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algn="just">
              <a:spcBef>
                <a:spcPts val="845"/>
              </a:spcBef>
              <a:spcAft>
                <a:spcPts val="845"/>
              </a:spcAft>
              <a:buClr>
                <a:srgbClr val="074AA1"/>
              </a:buClr>
              <a:defRPr/>
            </a:pPr>
            <a:endParaRPr lang="en-US" altLang="zh-CN"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 name="组合 21"/>
          <p:cNvGrpSpPr>
            <a:grpSpLocks noChangeAspect="1"/>
          </p:cNvGrpSpPr>
          <p:nvPr/>
        </p:nvGrpSpPr>
        <p:grpSpPr>
          <a:xfrm>
            <a:off x="6978793" y="4570253"/>
            <a:ext cx="1214559" cy="1214933"/>
            <a:chOff x="-5821363" y="2478088"/>
            <a:chExt cx="1368425" cy="1368425"/>
          </a:xfrm>
        </p:grpSpPr>
        <p:sp>
          <p:nvSpPr>
            <p:cNvPr id="23" name="Freeform 29"/>
            <p:cNvSpPr/>
            <p:nvPr/>
          </p:nvSpPr>
          <p:spPr bwMode="auto">
            <a:xfrm flipH="1">
              <a:off x="-5821363" y="2478088"/>
              <a:ext cx="1368425" cy="1368425"/>
            </a:xfrm>
            <a:custGeom>
              <a:avLst/>
              <a:gdLst>
                <a:gd name="T0" fmla="*/ 528 w 528"/>
                <a:gd name="T1" fmla="*/ 488 h 528"/>
                <a:gd name="T2" fmla="*/ 488 w 528"/>
                <a:gd name="T3" fmla="*/ 528 h 528"/>
                <a:gd name="T4" fmla="*/ 40 w 528"/>
                <a:gd name="T5" fmla="*/ 528 h 528"/>
                <a:gd name="T6" fmla="*/ 0 w 528"/>
                <a:gd name="T7" fmla="*/ 488 h 528"/>
                <a:gd name="T8" fmla="*/ 0 w 528"/>
                <a:gd name="T9" fmla="*/ 40 h 528"/>
                <a:gd name="T10" fmla="*/ 40 w 528"/>
                <a:gd name="T11" fmla="*/ 0 h 528"/>
                <a:gd name="T12" fmla="*/ 488 w 528"/>
                <a:gd name="T13" fmla="*/ 0 h 528"/>
                <a:gd name="T14" fmla="*/ 528 w 528"/>
                <a:gd name="T15" fmla="*/ 40 h 528"/>
                <a:gd name="T16" fmla="*/ 528 w 528"/>
                <a:gd name="T17" fmla="*/ 488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8" h="528">
                  <a:moveTo>
                    <a:pt x="528" y="488"/>
                  </a:moveTo>
                  <a:cubicBezTo>
                    <a:pt x="528" y="510"/>
                    <a:pt x="510" y="528"/>
                    <a:pt x="488" y="528"/>
                  </a:cubicBezTo>
                  <a:cubicBezTo>
                    <a:pt x="40" y="528"/>
                    <a:pt x="40" y="528"/>
                    <a:pt x="40" y="528"/>
                  </a:cubicBezTo>
                  <a:cubicBezTo>
                    <a:pt x="18" y="528"/>
                    <a:pt x="0" y="510"/>
                    <a:pt x="0" y="488"/>
                  </a:cubicBezTo>
                  <a:cubicBezTo>
                    <a:pt x="0" y="40"/>
                    <a:pt x="0" y="40"/>
                    <a:pt x="0" y="40"/>
                  </a:cubicBezTo>
                  <a:cubicBezTo>
                    <a:pt x="0" y="18"/>
                    <a:pt x="18" y="0"/>
                    <a:pt x="40" y="0"/>
                  </a:cubicBezTo>
                  <a:cubicBezTo>
                    <a:pt x="488" y="0"/>
                    <a:pt x="488" y="0"/>
                    <a:pt x="488" y="0"/>
                  </a:cubicBezTo>
                  <a:cubicBezTo>
                    <a:pt x="510" y="0"/>
                    <a:pt x="528" y="18"/>
                    <a:pt x="528" y="40"/>
                  </a:cubicBezTo>
                  <a:cubicBezTo>
                    <a:pt x="528" y="488"/>
                    <a:pt x="528" y="488"/>
                    <a:pt x="528" y="488"/>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8540" tIns="64270" rIns="128540" bIns="6427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85240">
                <a:defRPr/>
              </a:pPr>
              <a:endParaRPr lang="zh-CN" altLang="en-US" sz="253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30"/>
            <p:cNvSpPr/>
            <p:nvPr/>
          </p:nvSpPr>
          <p:spPr bwMode="auto">
            <a:xfrm flipH="1">
              <a:off x="-5386388" y="2841625"/>
              <a:ext cx="933450" cy="1004888"/>
            </a:xfrm>
            <a:custGeom>
              <a:avLst/>
              <a:gdLst>
                <a:gd name="T0" fmla="*/ 272 w 360"/>
                <a:gd name="T1" fmla="*/ 0 h 388"/>
                <a:gd name="T2" fmla="*/ 233 w 360"/>
                <a:gd name="T3" fmla="*/ 39 h 388"/>
                <a:gd name="T4" fmla="*/ 153 w 360"/>
                <a:gd name="T5" fmla="*/ 13 h 388"/>
                <a:gd name="T6" fmla="*/ 0 w 360"/>
                <a:gd name="T7" fmla="*/ 166 h 388"/>
                <a:gd name="T8" fmla="*/ 0 w 360"/>
                <a:gd name="T9" fmla="*/ 348 h 388"/>
                <a:gd name="T10" fmla="*/ 40 w 360"/>
                <a:gd name="T11" fmla="*/ 388 h 388"/>
                <a:gd name="T12" fmla="*/ 147 w 360"/>
                <a:gd name="T13" fmla="*/ 388 h 388"/>
                <a:gd name="T14" fmla="*/ 296 w 360"/>
                <a:gd name="T15" fmla="*/ 239 h 388"/>
                <a:gd name="T16" fmla="*/ 282 w 360"/>
                <a:gd name="T17" fmla="*/ 181 h 388"/>
                <a:gd name="T18" fmla="*/ 344 w 360"/>
                <a:gd name="T19" fmla="*/ 119 h 388"/>
                <a:gd name="T20" fmla="*/ 307 w 360"/>
                <a:gd name="T21" fmla="*/ 92 h 388"/>
                <a:gd name="T22" fmla="*/ 360 w 360"/>
                <a:gd name="T23" fmla="*/ 39 h 388"/>
                <a:gd name="T24" fmla="*/ 287 w 360"/>
                <a:gd name="T25" fmla="*/ 34 h 388"/>
                <a:gd name="T26" fmla="*/ 262 w 360"/>
                <a:gd name="T27" fmla="*/ 53 h 388"/>
                <a:gd name="T28" fmla="*/ 272 w 360"/>
                <a:gd name="T29"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0" h="388">
                  <a:moveTo>
                    <a:pt x="272" y="0"/>
                  </a:moveTo>
                  <a:cubicBezTo>
                    <a:pt x="233" y="39"/>
                    <a:pt x="233" y="39"/>
                    <a:pt x="233" y="39"/>
                  </a:cubicBezTo>
                  <a:cubicBezTo>
                    <a:pt x="153" y="13"/>
                    <a:pt x="153" y="13"/>
                    <a:pt x="153" y="13"/>
                  </a:cubicBezTo>
                  <a:cubicBezTo>
                    <a:pt x="0" y="166"/>
                    <a:pt x="0" y="166"/>
                    <a:pt x="0" y="166"/>
                  </a:cubicBezTo>
                  <a:cubicBezTo>
                    <a:pt x="0" y="348"/>
                    <a:pt x="0" y="348"/>
                    <a:pt x="0" y="348"/>
                  </a:cubicBezTo>
                  <a:cubicBezTo>
                    <a:pt x="0" y="370"/>
                    <a:pt x="18" y="388"/>
                    <a:pt x="40" y="388"/>
                  </a:cubicBezTo>
                  <a:cubicBezTo>
                    <a:pt x="147" y="388"/>
                    <a:pt x="147" y="388"/>
                    <a:pt x="147" y="388"/>
                  </a:cubicBezTo>
                  <a:cubicBezTo>
                    <a:pt x="296" y="239"/>
                    <a:pt x="296" y="239"/>
                    <a:pt x="296" y="239"/>
                  </a:cubicBezTo>
                  <a:cubicBezTo>
                    <a:pt x="282" y="181"/>
                    <a:pt x="282" y="181"/>
                    <a:pt x="282" y="181"/>
                  </a:cubicBezTo>
                  <a:cubicBezTo>
                    <a:pt x="344" y="119"/>
                    <a:pt x="344" y="119"/>
                    <a:pt x="344" y="119"/>
                  </a:cubicBezTo>
                  <a:cubicBezTo>
                    <a:pt x="307" y="92"/>
                    <a:pt x="307" y="92"/>
                    <a:pt x="307" y="92"/>
                  </a:cubicBezTo>
                  <a:cubicBezTo>
                    <a:pt x="360" y="39"/>
                    <a:pt x="360" y="39"/>
                    <a:pt x="360" y="39"/>
                  </a:cubicBezTo>
                  <a:cubicBezTo>
                    <a:pt x="287" y="34"/>
                    <a:pt x="287" y="34"/>
                    <a:pt x="287" y="34"/>
                  </a:cubicBezTo>
                  <a:cubicBezTo>
                    <a:pt x="262" y="53"/>
                    <a:pt x="262" y="53"/>
                    <a:pt x="262" y="53"/>
                  </a:cubicBezTo>
                  <a:cubicBezTo>
                    <a:pt x="272" y="0"/>
                    <a:pt x="272" y="0"/>
                    <a:pt x="272"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40" tIns="64270" rIns="128540" bIns="6427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85240">
                <a:defRPr/>
              </a:pPr>
              <a:endParaRPr lang="zh-CN" altLang="en-US" sz="253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31"/>
            <p:cNvSpPr/>
            <p:nvPr/>
          </p:nvSpPr>
          <p:spPr bwMode="auto">
            <a:xfrm flipH="1">
              <a:off x="-5222876" y="3089275"/>
              <a:ext cx="103188" cy="371475"/>
            </a:xfrm>
            <a:custGeom>
              <a:avLst/>
              <a:gdLst>
                <a:gd name="T0" fmla="*/ 15 w 40"/>
                <a:gd name="T1" fmla="*/ 0 h 143"/>
                <a:gd name="T2" fmla="*/ 10 w 40"/>
                <a:gd name="T3" fmla="*/ 12 h 143"/>
                <a:gd name="T4" fmla="*/ 0 w 40"/>
                <a:gd name="T5" fmla="*/ 143 h 143"/>
                <a:gd name="T6" fmla="*/ 39 w 40"/>
                <a:gd name="T7" fmla="*/ 143 h 143"/>
                <a:gd name="T8" fmla="*/ 34 w 40"/>
                <a:gd name="T9" fmla="*/ 13 h 143"/>
                <a:gd name="T10" fmla="*/ 15 w 40"/>
                <a:gd name="T11" fmla="*/ 0 h 143"/>
              </a:gdLst>
              <a:ahLst/>
              <a:cxnLst>
                <a:cxn ang="0">
                  <a:pos x="T0" y="T1"/>
                </a:cxn>
                <a:cxn ang="0">
                  <a:pos x="T2" y="T3"/>
                </a:cxn>
                <a:cxn ang="0">
                  <a:pos x="T4" y="T5"/>
                </a:cxn>
                <a:cxn ang="0">
                  <a:pos x="T6" y="T7"/>
                </a:cxn>
                <a:cxn ang="0">
                  <a:pos x="T8" y="T9"/>
                </a:cxn>
                <a:cxn ang="0">
                  <a:pos x="T10" y="T11"/>
                </a:cxn>
              </a:cxnLst>
              <a:rect l="0" t="0" r="r" b="b"/>
              <a:pathLst>
                <a:path w="40" h="143">
                  <a:moveTo>
                    <a:pt x="15" y="0"/>
                  </a:moveTo>
                  <a:cubicBezTo>
                    <a:pt x="10" y="12"/>
                    <a:pt x="10" y="12"/>
                    <a:pt x="10" y="12"/>
                  </a:cubicBezTo>
                  <a:cubicBezTo>
                    <a:pt x="14" y="41"/>
                    <a:pt x="14" y="85"/>
                    <a:pt x="0" y="143"/>
                  </a:cubicBezTo>
                  <a:cubicBezTo>
                    <a:pt x="39" y="143"/>
                    <a:pt x="39" y="143"/>
                    <a:pt x="39" y="143"/>
                  </a:cubicBezTo>
                  <a:cubicBezTo>
                    <a:pt x="39" y="143"/>
                    <a:pt x="40" y="57"/>
                    <a:pt x="34" y="13"/>
                  </a:cubicBez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40" tIns="64270" rIns="128540" bIns="6427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85240">
                <a:defRPr/>
              </a:pPr>
              <a:endParaRPr lang="zh-CN" altLang="en-US" sz="253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32"/>
            <p:cNvSpPr/>
            <p:nvPr/>
          </p:nvSpPr>
          <p:spPr bwMode="auto">
            <a:xfrm flipH="1">
              <a:off x="-5386388" y="2800350"/>
              <a:ext cx="536575" cy="411163"/>
            </a:xfrm>
            <a:custGeom>
              <a:avLst/>
              <a:gdLst>
                <a:gd name="T0" fmla="*/ 126 w 207"/>
                <a:gd name="T1" fmla="*/ 67 h 159"/>
                <a:gd name="T2" fmla="*/ 207 w 207"/>
                <a:gd name="T3" fmla="*/ 55 h 159"/>
                <a:gd name="T4" fmla="*/ 168 w 207"/>
                <a:gd name="T5" fmla="*/ 41 h 159"/>
                <a:gd name="T6" fmla="*/ 117 w 207"/>
                <a:gd name="T7" fmla="*/ 56 h 159"/>
                <a:gd name="T8" fmla="*/ 159 w 207"/>
                <a:gd name="T9" fmla="*/ 0 h 159"/>
                <a:gd name="T10" fmla="*/ 99 w 207"/>
                <a:gd name="T11" fmla="*/ 55 h 159"/>
                <a:gd name="T12" fmla="*/ 25 w 207"/>
                <a:gd name="T13" fmla="*/ 24 h 159"/>
                <a:gd name="T14" fmla="*/ 0 w 207"/>
                <a:gd name="T15" fmla="*/ 29 h 159"/>
                <a:gd name="T16" fmla="*/ 78 w 207"/>
                <a:gd name="T17" fmla="*/ 62 h 159"/>
                <a:gd name="T18" fmla="*/ 9 w 207"/>
                <a:gd name="T19" fmla="*/ 135 h 159"/>
                <a:gd name="T20" fmla="*/ 84 w 207"/>
                <a:gd name="T21" fmla="*/ 79 h 159"/>
                <a:gd name="T22" fmla="*/ 77 w 207"/>
                <a:gd name="T23" fmla="*/ 159 h 159"/>
                <a:gd name="T24" fmla="*/ 112 w 207"/>
                <a:gd name="T25" fmla="*/ 83 h 159"/>
                <a:gd name="T26" fmla="*/ 191 w 207"/>
                <a:gd name="T27" fmla="*/ 135 h 159"/>
                <a:gd name="T28" fmla="*/ 126 w 207"/>
                <a:gd name="T29" fmla="*/ 6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7" h="159">
                  <a:moveTo>
                    <a:pt x="126" y="67"/>
                  </a:moveTo>
                  <a:cubicBezTo>
                    <a:pt x="207" y="55"/>
                    <a:pt x="207" y="55"/>
                    <a:pt x="207" y="55"/>
                  </a:cubicBezTo>
                  <a:cubicBezTo>
                    <a:pt x="194" y="47"/>
                    <a:pt x="180" y="41"/>
                    <a:pt x="168" y="41"/>
                  </a:cubicBezTo>
                  <a:cubicBezTo>
                    <a:pt x="140" y="41"/>
                    <a:pt x="117" y="56"/>
                    <a:pt x="117" y="56"/>
                  </a:cubicBezTo>
                  <a:cubicBezTo>
                    <a:pt x="159" y="0"/>
                    <a:pt x="159" y="0"/>
                    <a:pt x="159" y="0"/>
                  </a:cubicBezTo>
                  <a:cubicBezTo>
                    <a:pt x="106" y="1"/>
                    <a:pt x="99" y="55"/>
                    <a:pt x="99" y="55"/>
                  </a:cubicBezTo>
                  <a:cubicBezTo>
                    <a:pt x="69" y="27"/>
                    <a:pt x="43" y="24"/>
                    <a:pt x="25" y="24"/>
                  </a:cubicBezTo>
                  <a:cubicBezTo>
                    <a:pt x="10" y="24"/>
                    <a:pt x="0" y="29"/>
                    <a:pt x="0" y="29"/>
                  </a:cubicBezTo>
                  <a:cubicBezTo>
                    <a:pt x="78" y="62"/>
                    <a:pt x="78" y="62"/>
                    <a:pt x="78" y="62"/>
                  </a:cubicBezTo>
                  <a:cubicBezTo>
                    <a:pt x="9" y="76"/>
                    <a:pt x="9" y="135"/>
                    <a:pt x="9" y="135"/>
                  </a:cubicBezTo>
                  <a:cubicBezTo>
                    <a:pt x="84" y="79"/>
                    <a:pt x="84" y="79"/>
                    <a:pt x="84" y="79"/>
                  </a:cubicBezTo>
                  <a:cubicBezTo>
                    <a:pt x="71" y="114"/>
                    <a:pt x="77" y="159"/>
                    <a:pt x="77" y="159"/>
                  </a:cubicBezTo>
                  <a:cubicBezTo>
                    <a:pt x="112" y="83"/>
                    <a:pt x="112" y="83"/>
                    <a:pt x="112" y="83"/>
                  </a:cubicBezTo>
                  <a:cubicBezTo>
                    <a:pt x="191" y="135"/>
                    <a:pt x="191" y="135"/>
                    <a:pt x="191" y="135"/>
                  </a:cubicBezTo>
                  <a:cubicBezTo>
                    <a:pt x="188" y="88"/>
                    <a:pt x="126" y="67"/>
                    <a:pt x="126" y="6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40" tIns="64270" rIns="128540" bIns="6427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85240">
                <a:defRPr/>
              </a:pPr>
              <a:endParaRPr lang="zh-CN" altLang="en-US" sz="253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 name="组合 26"/>
          <p:cNvGrpSpPr>
            <a:grpSpLocks noChangeAspect="1"/>
          </p:cNvGrpSpPr>
          <p:nvPr/>
        </p:nvGrpSpPr>
        <p:grpSpPr>
          <a:xfrm flipH="1">
            <a:off x="8725581" y="4570253"/>
            <a:ext cx="1213584" cy="1214933"/>
            <a:chOff x="-3592512" y="-1284288"/>
            <a:chExt cx="1979613" cy="1981201"/>
          </a:xfrm>
        </p:grpSpPr>
        <p:sp>
          <p:nvSpPr>
            <p:cNvPr id="28" name="Freeform 113"/>
            <p:cNvSpPr/>
            <p:nvPr/>
          </p:nvSpPr>
          <p:spPr bwMode="auto">
            <a:xfrm>
              <a:off x="-3592512" y="-1284288"/>
              <a:ext cx="1979613" cy="1981201"/>
            </a:xfrm>
            <a:custGeom>
              <a:avLst/>
              <a:gdLst>
                <a:gd name="T0" fmla="*/ 528 w 528"/>
                <a:gd name="T1" fmla="*/ 488 h 528"/>
                <a:gd name="T2" fmla="*/ 488 w 528"/>
                <a:gd name="T3" fmla="*/ 528 h 528"/>
                <a:gd name="T4" fmla="*/ 40 w 528"/>
                <a:gd name="T5" fmla="*/ 528 h 528"/>
                <a:gd name="T6" fmla="*/ 0 w 528"/>
                <a:gd name="T7" fmla="*/ 488 h 528"/>
                <a:gd name="T8" fmla="*/ 0 w 528"/>
                <a:gd name="T9" fmla="*/ 40 h 528"/>
                <a:gd name="T10" fmla="*/ 40 w 528"/>
                <a:gd name="T11" fmla="*/ 0 h 528"/>
                <a:gd name="T12" fmla="*/ 488 w 528"/>
                <a:gd name="T13" fmla="*/ 0 h 528"/>
                <a:gd name="T14" fmla="*/ 528 w 528"/>
                <a:gd name="T15" fmla="*/ 40 h 528"/>
                <a:gd name="T16" fmla="*/ 528 w 528"/>
                <a:gd name="T17" fmla="*/ 488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8" h="528">
                  <a:moveTo>
                    <a:pt x="528" y="488"/>
                  </a:moveTo>
                  <a:cubicBezTo>
                    <a:pt x="528" y="510"/>
                    <a:pt x="510" y="528"/>
                    <a:pt x="488" y="528"/>
                  </a:cubicBezTo>
                  <a:cubicBezTo>
                    <a:pt x="40" y="528"/>
                    <a:pt x="40" y="528"/>
                    <a:pt x="40" y="528"/>
                  </a:cubicBezTo>
                  <a:cubicBezTo>
                    <a:pt x="18" y="528"/>
                    <a:pt x="0" y="510"/>
                    <a:pt x="0" y="488"/>
                  </a:cubicBezTo>
                  <a:cubicBezTo>
                    <a:pt x="0" y="40"/>
                    <a:pt x="0" y="40"/>
                    <a:pt x="0" y="40"/>
                  </a:cubicBezTo>
                  <a:cubicBezTo>
                    <a:pt x="0" y="18"/>
                    <a:pt x="18" y="0"/>
                    <a:pt x="40" y="0"/>
                  </a:cubicBezTo>
                  <a:cubicBezTo>
                    <a:pt x="488" y="0"/>
                    <a:pt x="488" y="0"/>
                    <a:pt x="488" y="0"/>
                  </a:cubicBezTo>
                  <a:cubicBezTo>
                    <a:pt x="510" y="0"/>
                    <a:pt x="528" y="18"/>
                    <a:pt x="528" y="40"/>
                  </a:cubicBezTo>
                  <a:cubicBezTo>
                    <a:pt x="528" y="488"/>
                    <a:pt x="528" y="488"/>
                    <a:pt x="528" y="488"/>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8540" tIns="64270" rIns="128540" bIns="6427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85240">
                <a:defRPr/>
              </a:pPr>
              <a:endParaRPr lang="zh-CN" altLang="en-US" sz="253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114"/>
            <p:cNvSpPr/>
            <p:nvPr/>
          </p:nvSpPr>
          <p:spPr bwMode="auto">
            <a:xfrm>
              <a:off x="-3592512" y="-833438"/>
              <a:ext cx="1508125" cy="1530351"/>
            </a:xfrm>
            <a:custGeom>
              <a:avLst/>
              <a:gdLst>
                <a:gd name="T0" fmla="*/ 275 w 402"/>
                <a:gd name="T1" fmla="*/ 0 h 408"/>
                <a:gd name="T2" fmla="*/ 164 w 402"/>
                <a:gd name="T3" fmla="*/ 33 h 408"/>
                <a:gd name="T4" fmla="*/ 0 w 402"/>
                <a:gd name="T5" fmla="*/ 197 h 408"/>
                <a:gd name="T6" fmla="*/ 0 w 402"/>
                <a:gd name="T7" fmla="*/ 368 h 408"/>
                <a:gd name="T8" fmla="*/ 40 w 402"/>
                <a:gd name="T9" fmla="*/ 408 h 408"/>
                <a:gd name="T10" fmla="*/ 195 w 402"/>
                <a:gd name="T11" fmla="*/ 408 h 408"/>
                <a:gd name="T12" fmla="*/ 368 w 402"/>
                <a:gd name="T13" fmla="*/ 235 h 408"/>
                <a:gd name="T14" fmla="*/ 402 w 402"/>
                <a:gd name="T15" fmla="*/ 135 h 408"/>
                <a:gd name="T16" fmla="*/ 368 w 402"/>
                <a:gd name="T17" fmla="*/ 37 h 408"/>
                <a:gd name="T18" fmla="*/ 275 w 402"/>
                <a:gd name="T19"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408">
                  <a:moveTo>
                    <a:pt x="275" y="0"/>
                  </a:moveTo>
                  <a:cubicBezTo>
                    <a:pt x="164" y="33"/>
                    <a:pt x="164" y="33"/>
                    <a:pt x="164" y="33"/>
                  </a:cubicBezTo>
                  <a:cubicBezTo>
                    <a:pt x="0" y="197"/>
                    <a:pt x="0" y="197"/>
                    <a:pt x="0" y="197"/>
                  </a:cubicBezTo>
                  <a:cubicBezTo>
                    <a:pt x="0" y="368"/>
                    <a:pt x="0" y="368"/>
                    <a:pt x="0" y="368"/>
                  </a:cubicBezTo>
                  <a:cubicBezTo>
                    <a:pt x="0" y="390"/>
                    <a:pt x="18" y="408"/>
                    <a:pt x="40" y="408"/>
                  </a:cubicBezTo>
                  <a:cubicBezTo>
                    <a:pt x="195" y="408"/>
                    <a:pt x="195" y="408"/>
                    <a:pt x="195" y="408"/>
                  </a:cubicBezTo>
                  <a:cubicBezTo>
                    <a:pt x="368" y="235"/>
                    <a:pt x="368" y="235"/>
                    <a:pt x="368" y="235"/>
                  </a:cubicBezTo>
                  <a:cubicBezTo>
                    <a:pt x="402" y="135"/>
                    <a:pt x="402" y="135"/>
                    <a:pt x="402" y="135"/>
                  </a:cubicBezTo>
                  <a:cubicBezTo>
                    <a:pt x="368" y="37"/>
                    <a:pt x="368" y="37"/>
                    <a:pt x="368" y="37"/>
                  </a:cubicBezTo>
                  <a:cubicBezTo>
                    <a:pt x="275" y="0"/>
                    <a:pt x="275" y="0"/>
                    <a:pt x="275" y="0"/>
                  </a:cubicBezTo>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40" tIns="64270" rIns="128540" bIns="6427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85240">
                <a:defRPr/>
              </a:pPr>
              <a:endParaRPr lang="zh-CN" altLang="en-US" sz="253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115"/>
            <p:cNvSpPr>
              <a:spLocks noEditPoints="1"/>
            </p:cNvSpPr>
            <p:nvPr/>
          </p:nvSpPr>
          <p:spPr bwMode="auto">
            <a:xfrm>
              <a:off x="-3143250" y="-863600"/>
              <a:ext cx="1081088" cy="1081088"/>
            </a:xfrm>
            <a:custGeom>
              <a:avLst/>
              <a:gdLst>
                <a:gd name="T0" fmla="*/ 144 w 288"/>
                <a:gd name="T1" fmla="*/ 0 h 288"/>
                <a:gd name="T2" fmla="*/ 0 w 288"/>
                <a:gd name="T3" fmla="*/ 144 h 288"/>
                <a:gd name="T4" fmla="*/ 144 w 288"/>
                <a:gd name="T5" fmla="*/ 288 h 288"/>
                <a:gd name="T6" fmla="*/ 288 w 288"/>
                <a:gd name="T7" fmla="*/ 144 h 288"/>
                <a:gd name="T8" fmla="*/ 144 w 288"/>
                <a:gd name="T9" fmla="*/ 0 h 288"/>
                <a:gd name="T10" fmla="*/ 32 w 288"/>
                <a:gd name="T11" fmla="*/ 144 h 288"/>
                <a:gd name="T12" fmla="*/ 144 w 288"/>
                <a:gd name="T13" fmla="*/ 32 h 288"/>
                <a:gd name="T14" fmla="*/ 207 w 288"/>
                <a:gd name="T15" fmla="*/ 51 h 288"/>
                <a:gd name="T16" fmla="*/ 158 w 288"/>
                <a:gd name="T17" fmla="*/ 116 h 288"/>
                <a:gd name="T18" fmla="*/ 144 w 288"/>
                <a:gd name="T19" fmla="*/ 112 h 288"/>
                <a:gd name="T20" fmla="*/ 112 w 288"/>
                <a:gd name="T21" fmla="*/ 144 h 288"/>
                <a:gd name="T22" fmla="*/ 116 w 288"/>
                <a:gd name="T23" fmla="*/ 158 h 288"/>
                <a:gd name="T24" fmla="*/ 51 w 288"/>
                <a:gd name="T25" fmla="*/ 207 h 288"/>
                <a:gd name="T26" fmla="*/ 32 w 288"/>
                <a:gd name="T27" fmla="*/ 144 h 288"/>
                <a:gd name="T28" fmla="*/ 160 w 288"/>
                <a:gd name="T29" fmla="*/ 144 h 288"/>
                <a:gd name="T30" fmla="*/ 144 w 288"/>
                <a:gd name="T31" fmla="*/ 160 h 288"/>
                <a:gd name="T32" fmla="*/ 128 w 288"/>
                <a:gd name="T33" fmla="*/ 144 h 288"/>
                <a:gd name="T34" fmla="*/ 144 w 288"/>
                <a:gd name="T35" fmla="*/ 128 h 288"/>
                <a:gd name="T36" fmla="*/ 160 w 288"/>
                <a:gd name="T37" fmla="*/ 144 h 288"/>
                <a:gd name="T38" fmla="*/ 144 w 288"/>
                <a:gd name="T39" fmla="*/ 256 h 288"/>
                <a:gd name="T40" fmla="*/ 81 w 288"/>
                <a:gd name="T41" fmla="*/ 237 h 288"/>
                <a:gd name="T42" fmla="*/ 130 w 288"/>
                <a:gd name="T43" fmla="*/ 172 h 288"/>
                <a:gd name="T44" fmla="*/ 144 w 288"/>
                <a:gd name="T45" fmla="*/ 176 h 288"/>
                <a:gd name="T46" fmla="*/ 176 w 288"/>
                <a:gd name="T47" fmla="*/ 144 h 288"/>
                <a:gd name="T48" fmla="*/ 172 w 288"/>
                <a:gd name="T49" fmla="*/ 130 h 288"/>
                <a:gd name="T50" fmla="*/ 237 w 288"/>
                <a:gd name="T51" fmla="*/ 81 h 288"/>
                <a:gd name="T52" fmla="*/ 256 w 288"/>
                <a:gd name="T53" fmla="*/ 144 h 288"/>
                <a:gd name="T54" fmla="*/ 144 w 288"/>
                <a:gd name="T55" fmla="*/ 25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8" h="288">
                  <a:moveTo>
                    <a:pt x="144" y="0"/>
                  </a:moveTo>
                  <a:cubicBezTo>
                    <a:pt x="64" y="0"/>
                    <a:pt x="0" y="64"/>
                    <a:pt x="0" y="144"/>
                  </a:cubicBezTo>
                  <a:cubicBezTo>
                    <a:pt x="0" y="224"/>
                    <a:pt x="64" y="288"/>
                    <a:pt x="144" y="288"/>
                  </a:cubicBezTo>
                  <a:cubicBezTo>
                    <a:pt x="224" y="288"/>
                    <a:pt x="288" y="224"/>
                    <a:pt x="288" y="144"/>
                  </a:cubicBezTo>
                  <a:cubicBezTo>
                    <a:pt x="288" y="64"/>
                    <a:pt x="224" y="0"/>
                    <a:pt x="144" y="0"/>
                  </a:cubicBezTo>
                  <a:close/>
                  <a:moveTo>
                    <a:pt x="32" y="144"/>
                  </a:moveTo>
                  <a:cubicBezTo>
                    <a:pt x="32" y="82"/>
                    <a:pt x="82" y="32"/>
                    <a:pt x="144" y="32"/>
                  </a:cubicBezTo>
                  <a:cubicBezTo>
                    <a:pt x="167" y="32"/>
                    <a:pt x="189" y="39"/>
                    <a:pt x="207" y="51"/>
                  </a:cubicBezTo>
                  <a:cubicBezTo>
                    <a:pt x="158" y="116"/>
                    <a:pt x="158" y="116"/>
                    <a:pt x="158" y="116"/>
                  </a:cubicBezTo>
                  <a:cubicBezTo>
                    <a:pt x="154" y="113"/>
                    <a:pt x="149" y="112"/>
                    <a:pt x="144" y="112"/>
                  </a:cubicBezTo>
                  <a:cubicBezTo>
                    <a:pt x="126" y="112"/>
                    <a:pt x="112" y="126"/>
                    <a:pt x="112" y="144"/>
                  </a:cubicBezTo>
                  <a:cubicBezTo>
                    <a:pt x="112" y="149"/>
                    <a:pt x="113" y="154"/>
                    <a:pt x="116" y="158"/>
                  </a:cubicBezTo>
                  <a:cubicBezTo>
                    <a:pt x="51" y="207"/>
                    <a:pt x="51" y="207"/>
                    <a:pt x="51" y="207"/>
                  </a:cubicBezTo>
                  <a:cubicBezTo>
                    <a:pt x="39" y="189"/>
                    <a:pt x="32" y="167"/>
                    <a:pt x="32" y="144"/>
                  </a:cubicBezTo>
                  <a:close/>
                  <a:moveTo>
                    <a:pt x="160" y="144"/>
                  </a:moveTo>
                  <a:cubicBezTo>
                    <a:pt x="160" y="153"/>
                    <a:pt x="153" y="160"/>
                    <a:pt x="144" y="160"/>
                  </a:cubicBezTo>
                  <a:cubicBezTo>
                    <a:pt x="135" y="160"/>
                    <a:pt x="128" y="153"/>
                    <a:pt x="128" y="144"/>
                  </a:cubicBezTo>
                  <a:cubicBezTo>
                    <a:pt x="128" y="135"/>
                    <a:pt x="135" y="128"/>
                    <a:pt x="144" y="128"/>
                  </a:cubicBezTo>
                  <a:cubicBezTo>
                    <a:pt x="153" y="128"/>
                    <a:pt x="160" y="135"/>
                    <a:pt x="160" y="144"/>
                  </a:cubicBezTo>
                  <a:close/>
                  <a:moveTo>
                    <a:pt x="144" y="256"/>
                  </a:moveTo>
                  <a:cubicBezTo>
                    <a:pt x="121" y="256"/>
                    <a:pt x="99" y="249"/>
                    <a:pt x="81" y="237"/>
                  </a:cubicBezTo>
                  <a:cubicBezTo>
                    <a:pt x="130" y="172"/>
                    <a:pt x="130" y="172"/>
                    <a:pt x="130" y="172"/>
                  </a:cubicBezTo>
                  <a:cubicBezTo>
                    <a:pt x="134" y="175"/>
                    <a:pt x="139" y="176"/>
                    <a:pt x="144" y="176"/>
                  </a:cubicBezTo>
                  <a:cubicBezTo>
                    <a:pt x="162" y="176"/>
                    <a:pt x="176" y="162"/>
                    <a:pt x="176" y="144"/>
                  </a:cubicBezTo>
                  <a:cubicBezTo>
                    <a:pt x="176" y="139"/>
                    <a:pt x="175" y="134"/>
                    <a:pt x="172" y="130"/>
                  </a:cubicBezTo>
                  <a:cubicBezTo>
                    <a:pt x="237" y="81"/>
                    <a:pt x="237" y="81"/>
                    <a:pt x="237" y="81"/>
                  </a:cubicBezTo>
                  <a:cubicBezTo>
                    <a:pt x="249" y="99"/>
                    <a:pt x="256" y="121"/>
                    <a:pt x="256" y="144"/>
                  </a:cubicBezTo>
                  <a:cubicBezTo>
                    <a:pt x="256" y="206"/>
                    <a:pt x="206" y="256"/>
                    <a:pt x="144" y="2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40" tIns="64270" rIns="128540" bIns="6427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85240">
                <a:defRPr/>
              </a:pPr>
              <a:endParaRPr lang="zh-CN" altLang="en-US" sz="253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组合 30"/>
          <p:cNvGrpSpPr>
            <a:grpSpLocks noChangeAspect="1"/>
          </p:cNvGrpSpPr>
          <p:nvPr/>
        </p:nvGrpSpPr>
        <p:grpSpPr>
          <a:xfrm flipH="1">
            <a:off x="10344063" y="4570253"/>
            <a:ext cx="1213584" cy="1214933"/>
            <a:chOff x="-1162050" y="-1284288"/>
            <a:chExt cx="1979613" cy="1981201"/>
          </a:xfrm>
        </p:grpSpPr>
        <p:sp>
          <p:nvSpPr>
            <p:cNvPr id="32" name="Freeform 117"/>
            <p:cNvSpPr/>
            <p:nvPr/>
          </p:nvSpPr>
          <p:spPr bwMode="auto">
            <a:xfrm>
              <a:off x="-1162050" y="-1284288"/>
              <a:ext cx="1979613" cy="1981201"/>
            </a:xfrm>
            <a:custGeom>
              <a:avLst/>
              <a:gdLst>
                <a:gd name="T0" fmla="*/ 528 w 528"/>
                <a:gd name="T1" fmla="*/ 488 h 528"/>
                <a:gd name="T2" fmla="*/ 488 w 528"/>
                <a:gd name="T3" fmla="*/ 528 h 528"/>
                <a:gd name="T4" fmla="*/ 40 w 528"/>
                <a:gd name="T5" fmla="*/ 528 h 528"/>
                <a:gd name="T6" fmla="*/ 0 w 528"/>
                <a:gd name="T7" fmla="*/ 488 h 528"/>
                <a:gd name="T8" fmla="*/ 0 w 528"/>
                <a:gd name="T9" fmla="*/ 40 h 528"/>
                <a:gd name="T10" fmla="*/ 40 w 528"/>
                <a:gd name="T11" fmla="*/ 0 h 528"/>
                <a:gd name="T12" fmla="*/ 488 w 528"/>
                <a:gd name="T13" fmla="*/ 0 h 528"/>
                <a:gd name="T14" fmla="*/ 528 w 528"/>
                <a:gd name="T15" fmla="*/ 40 h 528"/>
                <a:gd name="T16" fmla="*/ 528 w 528"/>
                <a:gd name="T17" fmla="*/ 488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8" h="528">
                  <a:moveTo>
                    <a:pt x="528" y="488"/>
                  </a:moveTo>
                  <a:cubicBezTo>
                    <a:pt x="528" y="510"/>
                    <a:pt x="510" y="528"/>
                    <a:pt x="488" y="528"/>
                  </a:cubicBezTo>
                  <a:cubicBezTo>
                    <a:pt x="40" y="528"/>
                    <a:pt x="40" y="528"/>
                    <a:pt x="40" y="528"/>
                  </a:cubicBezTo>
                  <a:cubicBezTo>
                    <a:pt x="18" y="528"/>
                    <a:pt x="0" y="510"/>
                    <a:pt x="0" y="488"/>
                  </a:cubicBezTo>
                  <a:cubicBezTo>
                    <a:pt x="0" y="40"/>
                    <a:pt x="0" y="40"/>
                    <a:pt x="0" y="40"/>
                  </a:cubicBezTo>
                  <a:cubicBezTo>
                    <a:pt x="0" y="18"/>
                    <a:pt x="18" y="0"/>
                    <a:pt x="40" y="0"/>
                  </a:cubicBezTo>
                  <a:cubicBezTo>
                    <a:pt x="488" y="0"/>
                    <a:pt x="488" y="0"/>
                    <a:pt x="488" y="0"/>
                  </a:cubicBezTo>
                  <a:cubicBezTo>
                    <a:pt x="510" y="0"/>
                    <a:pt x="528" y="18"/>
                    <a:pt x="528" y="40"/>
                  </a:cubicBezTo>
                  <a:cubicBezTo>
                    <a:pt x="528" y="488"/>
                    <a:pt x="528" y="488"/>
                    <a:pt x="528" y="488"/>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8540" tIns="64270" rIns="128540" bIns="6427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85240">
                <a:defRPr/>
              </a:pPr>
              <a:endParaRPr lang="zh-CN" altLang="en-US" sz="253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118"/>
            <p:cNvSpPr/>
            <p:nvPr/>
          </p:nvSpPr>
          <p:spPr bwMode="auto">
            <a:xfrm>
              <a:off x="-1162050" y="-781050"/>
              <a:ext cx="1435100" cy="1477963"/>
            </a:xfrm>
            <a:custGeom>
              <a:avLst/>
              <a:gdLst>
                <a:gd name="T0" fmla="*/ 307 w 383"/>
                <a:gd name="T1" fmla="*/ 0 h 394"/>
                <a:gd name="T2" fmla="*/ 199 w 383"/>
                <a:gd name="T3" fmla="*/ 86 h 394"/>
                <a:gd name="T4" fmla="*/ 0 w 383"/>
                <a:gd name="T5" fmla="*/ 285 h 394"/>
                <a:gd name="T6" fmla="*/ 0 w 383"/>
                <a:gd name="T7" fmla="*/ 354 h 394"/>
                <a:gd name="T8" fmla="*/ 40 w 383"/>
                <a:gd name="T9" fmla="*/ 394 h 394"/>
                <a:gd name="T10" fmla="*/ 94 w 383"/>
                <a:gd name="T11" fmla="*/ 394 h 394"/>
                <a:gd name="T12" fmla="*/ 313 w 383"/>
                <a:gd name="T13" fmla="*/ 175 h 394"/>
                <a:gd name="T14" fmla="*/ 383 w 383"/>
                <a:gd name="T15" fmla="*/ 78 h 394"/>
                <a:gd name="T16" fmla="*/ 368 w 383"/>
                <a:gd name="T17" fmla="*/ 23 h 394"/>
                <a:gd name="T18" fmla="*/ 307 w 383"/>
                <a:gd name="T19"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3" h="394">
                  <a:moveTo>
                    <a:pt x="307" y="0"/>
                  </a:moveTo>
                  <a:cubicBezTo>
                    <a:pt x="199" y="86"/>
                    <a:pt x="199" y="86"/>
                    <a:pt x="199" y="86"/>
                  </a:cubicBezTo>
                  <a:cubicBezTo>
                    <a:pt x="0" y="285"/>
                    <a:pt x="0" y="285"/>
                    <a:pt x="0" y="285"/>
                  </a:cubicBezTo>
                  <a:cubicBezTo>
                    <a:pt x="0" y="354"/>
                    <a:pt x="0" y="354"/>
                    <a:pt x="0" y="354"/>
                  </a:cubicBezTo>
                  <a:cubicBezTo>
                    <a:pt x="0" y="376"/>
                    <a:pt x="18" y="394"/>
                    <a:pt x="40" y="394"/>
                  </a:cubicBezTo>
                  <a:cubicBezTo>
                    <a:pt x="94" y="394"/>
                    <a:pt x="94" y="394"/>
                    <a:pt x="94" y="394"/>
                  </a:cubicBezTo>
                  <a:cubicBezTo>
                    <a:pt x="313" y="175"/>
                    <a:pt x="313" y="175"/>
                    <a:pt x="313" y="175"/>
                  </a:cubicBezTo>
                  <a:cubicBezTo>
                    <a:pt x="383" y="78"/>
                    <a:pt x="383" y="78"/>
                    <a:pt x="383" y="78"/>
                  </a:cubicBezTo>
                  <a:cubicBezTo>
                    <a:pt x="368" y="23"/>
                    <a:pt x="368" y="23"/>
                    <a:pt x="368" y="23"/>
                  </a:cubicBezTo>
                  <a:cubicBezTo>
                    <a:pt x="307" y="0"/>
                    <a:pt x="307" y="0"/>
                    <a:pt x="307" y="0"/>
                  </a:cubicBezTo>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8540" tIns="64270" rIns="128540" bIns="6427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85240">
                <a:defRPr/>
              </a:pPr>
              <a:endParaRPr lang="zh-CN" altLang="en-US" sz="253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119"/>
            <p:cNvSpPr/>
            <p:nvPr/>
          </p:nvSpPr>
          <p:spPr bwMode="auto">
            <a:xfrm>
              <a:off x="-701675" y="-814388"/>
              <a:ext cx="1009650" cy="925513"/>
            </a:xfrm>
            <a:custGeom>
              <a:avLst/>
              <a:gdLst>
                <a:gd name="T0" fmla="*/ 195 w 269"/>
                <a:gd name="T1" fmla="*/ 0 h 247"/>
                <a:gd name="T2" fmla="*/ 192 w 269"/>
                <a:gd name="T3" fmla="*/ 0 h 247"/>
                <a:gd name="T4" fmla="*/ 144 w 269"/>
                <a:gd name="T5" fmla="*/ 24 h 247"/>
                <a:gd name="T6" fmla="*/ 21 w 269"/>
                <a:gd name="T7" fmla="*/ 150 h 247"/>
                <a:gd name="T8" fmla="*/ 21 w 269"/>
                <a:gd name="T9" fmla="*/ 230 h 247"/>
                <a:gd name="T10" fmla="*/ 60 w 269"/>
                <a:gd name="T11" fmla="*/ 247 h 247"/>
                <a:gd name="T12" fmla="*/ 99 w 269"/>
                <a:gd name="T13" fmla="*/ 230 h 247"/>
                <a:gd name="T14" fmla="*/ 217 w 269"/>
                <a:gd name="T15" fmla="*/ 111 h 247"/>
                <a:gd name="T16" fmla="*/ 223 w 269"/>
                <a:gd name="T17" fmla="*/ 47 h 247"/>
                <a:gd name="T18" fmla="*/ 197 w 269"/>
                <a:gd name="T19" fmla="*/ 37 h 247"/>
                <a:gd name="T20" fmla="*/ 161 w 269"/>
                <a:gd name="T21" fmla="*/ 53 h 247"/>
                <a:gd name="T22" fmla="*/ 46 w 269"/>
                <a:gd name="T23" fmla="*/ 170 h 247"/>
                <a:gd name="T24" fmla="*/ 46 w 269"/>
                <a:gd name="T25" fmla="*/ 182 h 247"/>
                <a:gd name="T26" fmla="*/ 52 w 269"/>
                <a:gd name="T27" fmla="*/ 184 h 247"/>
                <a:gd name="T28" fmla="*/ 57 w 269"/>
                <a:gd name="T29" fmla="*/ 182 h 247"/>
                <a:gd name="T30" fmla="*/ 172 w 269"/>
                <a:gd name="T31" fmla="*/ 65 h 247"/>
                <a:gd name="T32" fmla="*/ 197 w 269"/>
                <a:gd name="T33" fmla="*/ 53 h 247"/>
                <a:gd name="T34" fmla="*/ 211 w 269"/>
                <a:gd name="T35" fmla="*/ 59 h 247"/>
                <a:gd name="T36" fmla="*/ 205 w 269"/>
                <a:gd name="T37" fmla="*/ 99 h 247"/>
                <a:gd name="T38" fmla="*/ 88 w 269"/>
                <a:gd name="T39" fmla="*/ 219 h 247"/>
                <a:gd name="T40" fmla="*/ 60 w 269"/>
                <a:gd name="T41" fmla="*/ 231 h 247"/>
                <a:gd name="T42" fmla="*/ 32 w 269"/>
                <a:gd name="T43" fmla="*/ 219 h 247"/>
                <a:gd name="T44" fmla="*/ 32 w 269"/>
                <a:gd name="T45" fmla="*/ 162 h 247"/>
                <a:gd name="T46" fmla="*/ 156 w 269"/>
                <a:gd name="T47" fmla="*/ 35 h 247"/>
                <a:gd name="T48" fmla="*/ 193 w 269"/>
                <a:gd name="T49" fmla="*/ 16 h 247"/>
                <a:gd name="T50" fmla="*/ 195 w 269"/>
                <a:gd name="T51" fmla="*/ 16 h 247"/>
                <a:gd name="T52" fmla="*/ 234 w 269"/>
                <a:gd name="T53" fmla="*/ 36 h 247"/>
                <a:gd name="T54" fmla="*/ 253 w 269"/>
                <a:gd name="T55" fmla="*/ 77 h 247"/>
                <a:gd name="T56" fmla="*/ 234 w 269"/>
                <a:gd name="T57" fmla="*/ 116 h 247"/>
                <a:gd name="T58" fmla="*/ 165 w 269"/>
                <a:gd name="T59" fmla="*/ 186 h 247"/>
                <a:gd name="T60" fmla="*/ 165 w 269"/>
                <a:gd name="T61" fmla="*/ 198 h 247"/>
                <a:gd name="T62" fmla="*/ 171 w 269"/>
                <a:gd name="T63" fmla="*/ 200 h 247"/>
                <a:gd name="T64" fmla="*/ 176 w 269"/>
                <a:gd name="T65" fmla="*/ 198 h 247"/>
                <a:gd name="T66" fmla="*/ 244 w 269"/>
                <a:gd name="T67" fmla="*/ 128 h 247"/>
                <a:gd name="T68" fmla="*/ 269 w 269"/>
                <a:gd name="T69" fmla="*/ 78 h 247"/>
                <a:gd name="T70" fmla="*/ 245 w 269"/>
                <a:gd name="T71" fmla="*/ 24 h 247"/>
                <a:gd name="T72" fmla="*/ 195 w 269"/>
                <a:gd name="T7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9" h="247">
                  <a:moveTo>
                    <a:pt x="195" y="0"/>
                  </a:moveTo>
                  <a:cubicBezTo>
                    <a:pt x="194" y="0"/>
                    <a:pt x="193" y="0"/>
                    <a:pt x="192" y="0"/>
                  </a:cubicBezTo>
                  <a:cubicBezTo>
                    <a:pt x="164" y="1"/>
                    <a:pt x="145" y="24"/>
                    <a:pt x="144" y="24"/>
                  </a:cubicBezTo>
                  <a:cubicBezTo>
                    <a:pt x="21" y="150"/>
                    <a:pt x="21" y="150"/>
                    <a:pt x="21" y="150"/>
                  </a:cubicBezTo>
                  <a:cubicBezTo>
                    <a:pt x="0" y="172"/>
                    <a:pt x="0" y="208"/>
                    <a:pt x="21" y="230"/>
                  </a:cubicBezTo>
                  <a:cubicBezTo>
                    <a:pt x="32" y="241"/>
                    <a:pt x="46" y="247"/>
                    <a:pt x="60" y="247"/>
                  </a:cubicBezTo>
                  <a:cubicBezTo>
                    <a:pt x="75" y="247"/>
                    <a:pt x="89" y="241"/>
                    <a:pt x="99" y="230"/>
                  </a:cubicBezTo>
                  <a:cubicBezTo>
                    <a:pt x="217" y="111"/>
                    <a:pt x="217" y="111"/>
                    <a:pt x="217" y="111"/>
                  </a:cubicBezTo>
                  <a:cubicBezTo>
                    <a:pt x="235" y="91"/>
                    <a:pt x="238" y="63"/>
                    <a:pt x="223" y="47"/>
                  </a:cubicBezTo>
                  <a:cubicBezTo>
                    <a:pt x="216" y="40"/>
                    <a:pt x="207" y="37"/>
                    <a:pt x="197" y="37"/>
                  </a:cubicBezTo>
                  <a:cubicBezTo>
                    <a:pt x="185" y="37"/>
                    <a:pt x="171" y="42"/>
                    <a:pt x="161" y="53"/>
                  </a:cubicBezTo>
                  <a:cubicBezTo>
                    <a:pt x="46" y="170"/>
                    <a:pt x="46" y="170"/>
                    <a:pt x="46" y="170"/>
                  </a:cubicBezTo>
                  <a:cubicBezTo>
                    <a:pt x="43" y="174"/>
                    <a:pt x="43" y="179"/>
                    <a:pt x="46" y="182"/>
                  </a:cubicBezTo>
                  <a:cubicBezTo>
                    <a:pt x="48" y="183"/>
                    <a:pt x="50" y="184"/>
                    <a:pt x="52" y="184"/>
                  </a:cubicBezTo>
                  <a:cubicBezTo>
                    <a:pt x="54" y="184"/>
                    <a:pt x="56" y="183"/>
                    <a:pt x="57" y="182"/>
                  </a:cubicBezTo>
                  <a:cubicBezTo>
                    <a:pt x="172" y="65"/>
                    <a:pt x="172" y="65"/>
                    <a:pt x="172" y="65"/>
                  </a:cubicBezTo>
                  <a:cubicBezTo>
                    <a:pt x="179" y="57"/>
                    <a:pt x="189" y="53"/>
                    <a:pt x="197" y="53"/>
                  </a:cubicBezTo>
                  <a:cubicBezTo>
                    <a:pt x="203" y="53"/>
                    <a:pt x="208" y="55"/>
                    <a:pt x="211" y="59"/>
                  </a:cubicBezTo>
                  <a:cubicBezTo>
                    <a:pt x="221" y="68"/>
                    <a:pt x="218" y="86"/>
                    <a:pt x="205" y="99"/>
                  </a:cubicBezTo>
                  <a:cubicBezTo>
                    <a:pt x="88" y="219"/>
                    <a:pt x="88" y="219"/>
                    <a:pt x="88" y="219"/>
                  </a:cubicBezTo>
                  <a:cubicBezTo>
                    <a:pt x="81" y="227"/>
                    <a:pt x="70" y="231"/>
                    <a:pt x="60" y="231"/>
                  </a:cubicBezTo>
                  <a:cubicBezTo>
                    <a:pt x="50" y="231"/>
                    <a:pt x="40" y="227"/>
                    <a:pt x="32" y="219"/>
                  </a:cubicBezTo>
                  <a:cubicBezTo>
                    <a:pt x="17" y="203"/>
                    <a:pt x="17" y="177"/>
                    <a:pt x="32" y="162"/>
                  </a:cubicBezTo>
                  <a:cubicBezTo>
                    <a:pt x="156" y="35"/>
                    <a:pt x="156" y="35"/>
                    <a:pt x="156" y="35"/>
                  </a:cubicBezTo>
                  <a:cubicBezTo>
                    <a:pt x="156" y="35"/>
                    <a:pt x="171" y="17"/>
                    <a:pt x="193" y="16"/>
                  </a:cubicBezTo>
                  <a:cubicBezTo>
                    <a:pt x="194" y="16"/>
                    <a:pt x="194" y="16"/>
                    <a:pt x="195" y="16"/>
                  </a:cubicBezTo>
                  <a:cubicBezTo>
                    <a:pt x="208" y="16"/>
                    <a:pt x="221" y="23"/>
                    <a:pt x="234" y="36"/>
                  </a:cubicBezTo>
                  <a:cubicBezTo>
                    <a:pt x="247" y="49"/>
                    <a:pt x="253" y="63"/>
                    <a:pt x="253" y="77"/>
                  </a:cubicBezTo>
                  <a:cubicBezTo>
                    <a:pt x="252" y="99"/>
                    <a:pt x="234" y="115"/>
                    <a:pt x="234" y="116"/>
                  </a:cubicBezTo>
                  <a:cubicBezTo>
                    <a:pt x="165" y="186"/>
                    <a:pt x="165" y="186"/>
                    <a:pt x="165" y="186"/>
                  </a:cubicBezTo>
                  <a:cubicBezTo>
                    <a:pt x="162" y="189"/>
                    <a:pt x="162" y="194"/>
                    <a:pt x="165" y="198"/>
                  </a:cubicBezTo>
                  <a:cubicBezTo>
                    <a:pt x="167" y="199"/>
                    <a:pt x="169" y="200"/>
                    <a:pt x="171" y="200"/>
                  </a:cubicBezTo>
                  <a:cubicBezTo>
                    <a:pt x="173" y="200"/>
                    <a:pt x="175" y="199"/>
                    <a:pt x="176" y="198"/>
                  </a:cubicBezTo>
                  <a:cubicBezTo>
                    <a:pt x="244" y="128"/>
                    <a:pt x="244" y="128"/>
                    <a:pt x="244" y="128"/>
                  </a:cubicBezTo>
                  <a:cubicBezTo>
                    <a:pt x="245" y="127"/>
                    <a:pt x="267" y="107"/>
                    <a:pt x="269" y="78"/>
                  </a:cubicBezTo>
                  <a:cubicBezTo>
                    <a:pt x="269" y="59"/>
                    <a:pt x="261" y="41"/>
                    <a:pt x="245" y="24"/>
                  </a:cubicBezTo>
                  <a:cubicBezTo>
                    <a:pt x="229" y="8"/>
                    <a:pt x="212" y="0"/>
                    <a:pt x="19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40" tIns="64270" rIns="128540" bIns="6427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85240">
                <a:defRPr/>
              </a:pPr>
              <a:endParaRPr lang="zh-CN" altLang="en-US" sz="253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grpSp>
      <p:cxnSp>
        <p:nvCxnSpPr>
          <p:cNvPr id="35" name="直接连接符 34"/>
          <p:cNvCxnSpPr/>
          <p:nvPr>
            <p:custDataLst>
              <p:tags r:id="rId1"/>
            </p:custDataLst>
          </p:nvPr>
        </p:nvCxnSpPr>
        <p:spPr>
          <a:xfrm>
            <a:off x="596900" y="663997"/>
            <a:ext cx="11449050" cy="0"/>
          </a:xfrm>
          <a:prstGeom prst="line">
            <a:avLst/>
          </a:prstGeom>
          <a:ln w="127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12651" y="231949"/>
            <a:ext cx="2492990" cy="461665"/>
          </a:xfrm>
          <a:prstGeom prst="rect">
            <a:avLst/>
          </a:prstGeom>
          <a:noFill/>
        </p:spPr>
        <p:txBody>
          <a:bodyPr wrap="none" rtlCol="0">
            <a:spAutoFit/>
          </a:bodyPr>
          <a:lstStyle/>
          <a:p>
            <a:r>
              <a:rPr lang="zh-CN" altLang="en-US" sz="2400" spc="600" dirty="0">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添加标题文字</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 presetClass="entr" presetSubtype="3"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1+#ppt_w/2"/>
                                          </p:val>
                                        </p:tav>
                                        <p:tav tm="100000">
                                          <p:val>
                                            <p:strVal val="#ppt_x"/>
                                          </p:val>
                                        </p:tav>
                                      </p:tavLst>
                                    </p:anim>
                                    <p:anim calcmode="lin" valueType="num">
                                      <p:cBhvr additive="base">
                                        <p:cTn id="13" dur="500" fill="hold"/>
                                        <p:tgtEl>
                                          <p:spTgt spid="13"/>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 presetClass="entr" presetSubtype="3"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1250"/>
                                        <p:tgtEl>
                                          <p:spTgt spid="3"/>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Effect transition="in" filter="fade">
                                      <p:cBhvr>
                                        <p:cTn id="39" dur="500"/>
                                        <p:tgtEl>
                                          <p:spTgt spid="4"/>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6"/>
          <p:cNvGrpSpPr/>
          <p:nvPr/>
        </p:nvGrpSpPr>
        <p:grpSpPr>
          <a:xfrm>
            <a:off x="4536414" y="1211642"/>
            <a:ext cx="135569" cy="5856963"/>
            <a:chOff x="3225404" y="829867"/>
            <a:chExt cx="96440" cy="3868340"/>
          </a:xfrm>
        </p:grpSpPr>
        <p:cxnSp>
          <p:nvCxnSpPr>
            <p:cNvPr id="30" name="直接连接符 13"/>
            <p:cNvCxnSpPr>
              <a:cxnSpLocks noChangeShapeType="1"/>
            </p:cNvCxnSpPr>
            <p:nvPr/>
          </p:nvCxnSpPr>
          <p:spPr bwMode="auto">
            <a:xfrm>
              <a:off x="3276600" y="829867"/>
              <a:ext cx="0" cy="3868340"/>
            </a:xfrm>
            <a:prstGeom prst="line">
              <a:avLst/>
            </a:prstGeom>
            <a:gradFill>
              <a:gsLst>
                <a:gs pos="100000">
                  <a:schemeClr val="bg1"/>
                </a:gs>
                <a:gs pos="0">
                  <a:schemeClr val="bg1">
                    <a:lumMod val="85000"/>
                  </a:schemeClr>
                </a:gs>
              </a:gsLst>
              <a:lin ang="2700000" scaled="1"/>
            </a:gradFill>
            <a:ln w="31750">
              <a:solidFill>
                <a:schemeClr val="accent1"/>
              </a:soli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31" name="椭圆 14"/>
            <p:cNvSpPr>
              <a:spLocks noChangeArrowheads="1"/>
            </p:cNvSpPr>
            <p:nvPr/>
          </p:nvSpPr>
          <p:spPr bwMode="auto">
            <a:xfrm>
              <a:off x="3225404" y="1458517"/>
              <a:ext cx="96440" cy="96440"/>
            </a:xfrm>
            <a:prstGeom prst="ellipse">
              <a:avLst/>
            </a:prstGeom>
            <a:gradFill>
              <a:gsLst>
                <a:gs pos="100000">
                  <a:schemeClr val="bg1"/>
                </a:gs>
                <a:gs pos="0">
                  <a:schemeClr val="bg1">
                    <a:lumMod val="85000"/>
                  </a:schemeClr>
                </a:gs>
              </a:gsLst>
              <a:lin ang="2700000" scaled="1"/>
            </a:gradFill>
            <a:ln w="31750">
              <a:solidFill>
                <a:schemeClr val="accent1"/>
              </a:soli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406" tIns="48203" rIns="96406" bIns="48203" rtlCol="0" anchor="ctr"/>
            <a:lstStyle/>
            <a:p>
              <a:pPr algn="ctr"/>
              <a:endParaRPr lang="zh-CN" altLang="en-US" sz="253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椭圆 15"/>
            <p:cNvSpPr>
              <a:spLocks noChangeArrowheads="1"/>
            </p:cNvSpPr>
            <p:nvPr/>
          </p:nvSpPr>
          <p:spPr bwMode="auto">
            <a:xfrm>
              <a:off x="3225404" y="2365443"/>
              <a:ext cx="96440" cy="96440"/>
            </a:xfrm>
            <a:prstGeom prst="ellipse">
              <a:avLst/>
            </a:prstGeom>
            <a:gradFill>
              <a:gsLst>
                <a:gs pos="100000">
                  <a:schemeClr val="bg1"/>
                </a:gs>
                <a:gs pos="0">
                  <a:schemeClr val="bg1">
                    <a:lumMod val="85000"/>
                  </a:schemeClr>
                </a:gs>
              </a:gsLst>
              <a:lin ang="2700000" scaled="1"/>
            </a:gradFill>
            <a:ln w="31750">
              <a:solidFill>
                <a:schemeClr val="accent1"/>
              </a:soli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406" tIns="48203" rIns="96406" bIns="48203" rtlCol="0" anchor="ctr"/>
            <a:lstStyle/>
            <a:p>
              <a:pPr algn="ctr"/>
              <a:endParaRPr lang="zh-CN" altLang="en-US" sz="253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椭圆 16"/>
            <p:cNvSpPr>
              <a:spLocks noChangeArrowheads="1"/>
            </p:cNvSpPr>
            <p:nvPr/>
          </p:nvSpPr>
          <p:spPr bwMode="auto">
            <a:xfrm>
              <a:off x="3225404" y="4083839"/>
              <a:ext cx="96440" cy="96441"/>
            </a:xfrm>
            <a:prstGeom prst="ellipse">
              <a:avLst/>
            </a:prstGeom>
            <a:gradFill>
              <a:gsLst>
                <a:gs pos="100000">
                  <a:schemeClr val="bg1"/>
                </a:gs>
                <a:gs pos="0">
                  <a:schemeClr val="bg1">
                    <a:lumMod val="85000"/>
                  </a:schemeClr>
                </a:gs>
              </a:gsLst>
              <a:lin ang="2700000" scaled="1"/>
            </a:gradFill>
            <a:ln w="31750">
              <a:solidFill>
                <a:schemeClr val="accent1"/>
              </a:soli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406" tIns="48203" rIns="96406" bIns="48203" rtlCol="0" anchor="ctr"/>
            <a:lstStyle/>
            <a:p>
              <a:pPr algn="ctr"/>
              <a:endParaRPr lang="zh-CN" altLang="en-US" sz="253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椭圆 15"/>
            <p:cNvSpPr>
              <a:spLocks noChangeArrowheads="1"/>
            </p:cNvSpPr>
            <p:nvPr/>
          </p:nvSpPr>
          <p:spPr bwMode="auto">
            <a:xfrm>
              <a:off x="3225404" y="3197857"/>
              <a:ext cx="96440" cy="96440"/>
            </a:xfrm>
            <a:prstGeom prst="ellipse">
              <a:avLst/>
            </a:prstGeom>
            <a:gradFill>
              <a:gsLst>
                <a:gs pos="100000">
                  <a:schemeClr val="bg1"/>
                </a:gs>
                <a:gs pos="0">
                  <a:schemeClr val="bg1">
                    <a:lumMod val="85000"/>
                  </a:schemeClr>
                </a:gs>
              </a:gsLst>
              <a:lin ang="2700000" scaled="1"/>
            </a:gradFill>
            <a:ln w="31750">
              <a:solidFill>
                <a:schemeClr val="accent1"/>
              </a:soli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406" tIns="48203" rIns="96406" bIns="48203" rtlCol="0" anchor="ctr"/>
            <a:lstStyle/>
            <a:p>
              <a:pPr algn="ctr"/>
              <a:endParaRPr lang="zh-CN" altLang="en-US" sz="253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组合 34"/>
          <p:cNvGrpSpPr/>
          <p:nvPr/>
        </p:nvGrpSpPr>
        <p:grpSpPr>
          <a:xfrm>
            <a:off x="2905894" y="1189466"/>
            <a:ext cx="1230859" cy="5229359"/>
            <a:chOff x="2065502" y="1044318"/>
            <a:chExt cx="875596" cy="3718859"/>
          </a:xfrm>
        </p:grpSpPr>
        <p:sp>
          <p:nvSpPr>
            <p:cNvPr id="37" name="泪滴形 7"/>
            <p:cNvSpPr/>
            <p:nvPr/>
          </p:nvSpPr>
          <p:spPr bwMode="auto">
            <a:xfrm rot="2700000">
              <a:off x="2066047" y="1043773"/>
              <a:ext cx="874470" cy="875559"/>
            </a:xfrm>
            <a:custGeom>
              <a:avLst/>
              <a:gdLst>
                <a:gd name="T0" fmla="*/ 0 w 1275488"/>
                <a:gd name="T1" fmla="*/ 637744 h 1275488"/>
                <a:gd name="T2" fmla="*/ 637744 w 1275488"/>
                <a:gd name="T3" fmla="*/ 0 h 1275488"/>
                <a:gd name="T4" fmla="*/ 1275488 w 1275488"/>
                <a:gd name="T5" fmla="*/ 0 h 1275488"/>
                <a:gd name="T6" fmla="*/ 1275488 w 1275488"/>
                <a:gd name="T7" fmla="*/ 637744 h 1275488"/>
                <a:gd name="T8" fmla="*/ 637744 w 1275488"/>
                <a:gd name="T9" fmla="*/ 1275488 h 1275488"/>
                <a:gd name="T10" fmla="*/ 0 w 1275488"/>
                <a:gd name="T11" fmla="*/ 637744 h 1275488"/>
              </a:gdLst>
              <a:ahLst/>
              <a:cxnLst>
                <a:cxn ang="0">
                  <a:pos x="T0" y="T1"/>
                </a:cxn>
                <a:cxn ang="0">
                  <a:pos x="T2" y="T3"/>
                </a:cxn>
                <a:cxn ang="0">
                  <a:pos x="T4" y="T5"/>
                </a:cxn>
                <a:cxn ang="0">
                  <a:pos x="T6" y="T7"/>
                </a:cxn>
                <a:cxn ang="0">
                  <a:pos x="T8" y="T9"/>
                </a:cxn>
                <a:cxn ang="0">
                  <a:pos x="T10" y="T11"/>
                </a:cxn>
              </a:cxnLst>
              <a:rect l="0" t="0" r="r" b="b"/>
              <a:pathLst>
                <a:path w="1275488" h="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solidFill>
              <a:schemeClr val="accent1"/>
            </a:solidFill>
            <a:ln w="3175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6406" tIns="48203" rIns="96406" bIns="48203" rtlCol="0" anchor="ctr"/>
            <a:lstStyle/>
            <a:p>
              <a:pPr algn="ctr"/>
              <a:endParaRPr lang="zh-CN" altLang="en-US" sz="2530">
                <a:solidFill>
                  <a:srgbClr val="0070C0"/>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17"/>
            <p:cNvSpPr txBox="1">
              <a:spLocks noChangeArrowheads="1"/>
            </p:cNvSpPr>
            <p:nvPr/>
          </p:nvSpPr>
          <p:spPr bwMode="auto">
            <a:xfrm>
              <a:off x="2213858" y="1250456"/>
              <a:ext cx="657266" cy="34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53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253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泪滴形 9"/>
            <p:cNvSpPr/>
            <p:nvPr/>
          </p:nvSpPr>
          <p:spPr bwMode="auto">
            <a:xfrm rot="2700000">
              <a:off x="2065537" y="1989856"/>
              <a:ext cx="875559" cy="875559"/>
            </a:xfrm>
            <a:custGeom>
              <a:avLst/>
              <a:gdLst>
                <a:gd name="T0" fmla="*/ 0 w 1275488"/>
                <a:gd name="T1" fmla="*/ 637744 h 1275488"/>
                <a:gd name="T2" fmla="*/ 637744 w 1275488"/>
                <a:gd name="T3" fmla="*/ 0 h 1275488"/>
                <a:gd name="T4" fmla="*/ 1275488 w 1275488"/>
                <a:gd name="T5" fmla="*/ 0 h 1275488"/>
                <a:gd name="T6" fmla="*/ 1275488 w 1275488"/>
                <a:gd name="T7" fmla="*/ 637744 h 1275488"/>
                <a:gd name="T8" fmla="*/ 637744 w 1275488"/>
                <a:gd name="T9" fmla="*/ 1275488 h 1275488"/>
                <a:gd name="T10" fmla="*/ 0 w 1275488"/>
                <a:gd name="T11" fmla="*/ 637744 h 1275488"/>
              </a:gdLst>
              <a:ahLst/>
              <a:cxnLst>
                <a:cxn ang="0">
                  <a:pos x="T0" y="T1"/>
                </a:cxn>
                <a:cxn ang="0">
                  <a:pos x="T2" y="T3"/>
                </a:cxn>
                <a:cxn ang="0">
                  <a:pos x="T4" y="T5"/>
                </a:cxn>
                <a:cxn ang="0">
                  <a:pos x="T6" y="T7"/>
                </a:cxn>
                <a:cxn ang="0">
                  <a:pos x="T8" y="T9"/>
                </a:cxn>
                <a:cxn ang="0">
                  <a:pos x="T10" y="T11"/>
                </a:cxn>
              </a:cxnLst>
              <a:rect l="0" t="0" r="r" b="b"/>
              <a:pathLst>
                <a:path w="1275488" h="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solidFill>
              <a:schemeClr val="accent2"/>
            </a:solidFill>
            <a:ln w="3175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6406" tIns="48203" rIns="96406" bIns="48203" rtlCol="0" anchor="ctr"/>
            <a:lstStyle/>
            <a:p>
              <a:pPr algn="ctr"/>
              <a:endParaRPr lang="zh-CN" altLang="en-US" sz="253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文本框 18"/>
            <p:cNvSpPr txBox="1">
              <a:spLocks noChangeArrowheads="1"/>
            </p:cNvSpPr>
            <p:nvPr/>
          </p:nvSpPr>
          <p:spPr bwMode="auto">
            <a:xfrm>
              <a:off x="2215761" y="2228952"/>
              <a:ext cx="657266" cy="34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53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253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泪滴形 12"/>
            <p:cNvSpPr/>
            <p:nvPr/>
          </p:nvSpPr>
          <p:spPr bwMode="auto">
            <a:xfrm rot="2700000">
              <a:off x="2065538" y="2944251"/>
              <a:ext cx="875559" cy="875559"/>
            </a:xfrm>
            <a:custGeom>
              <a:avLst/>
              <a:gdLst>
                <a:gd name="T0" fmla="*/ 0 w 1275488"/>
                <a:gd name="T1" fmla="*/ 637744 h 1275488"/>
                <a:gd name="T2" fmla="*/ 637744 w 1275488"/>
                <a:gd name="T3" fmla="*/ 0 h 1275488"/>
                <a:gd name="T4" fmla="*/ 1275488 w 1275488"/>
                <a:gd name="T5" fmla="*/ 0 h 1275488"/>
                <a:gd name="T6" fmla="*/ 1275488 w 1275488"/>
                <a:gd name="T7" fmla="*/ 637744 h 1275488"/>
                <a:gd name="T8" fmla="*/ 637744 w 1275488"/>
                <a:gd name="T9" fmla="*/ 1275488 h 1275488"/>
                <a:gd name="T10" fmla="*/ 0 w 1275488"/>
                <a:gd name="T11" fmla="*/ 637744 h 1275488"/>
              </a:gdLst>
              <a:ahLst/>
              <a:cxnLst>
                <a:cxn ang="0">
                  <a:pos x="T0" y="T1"/>
                </a:cxn>
                <a:cxn ang="0">
                  <a:pos x="T2" y="T3"/>
                </a:cxn>
                <a:cxn ang="0">
                  <a:pos x="T4" y="T5"/>
                </a:cxn>
                <a:cxn ang="0">
                  <a:pos x="T6" y="T7"/>
                </a:cxn>
                <a:cxn ang="0">
                  <a:pos x="T8" y="T9"/>
                </a:cxn>
                <a:cxn ang="0">
                  <a:pos x="T10" y="T11"/>
                </a:cxn>
              </a:cxnLst>
              <a:rect l="0" t="0" r="r" b="b"/>
              <a:pathLst>
                <a:path w="1275488" h="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solidFill>
              <a:schemeClr val="accent3"/>
            </a:solidFill>
            <a:ln w="3175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6406" tIns="48203" rIns="96406" bIns="48203" rtlCol="0" anchor="ctr"/>
            <a:lstStyle/>
            <a:p>
              <a:pPr algn="ctr"/>
              <a:endParaRPr lang="zh-CN" altLang="en-US" sz="1970">
                <a:solidFill>
                  <a:srgbClr val="0070C0"/>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文本框 19"/>
            <p:cNvSpPr txBox="1">
              <a:spLocks noChangeArrowheads="1"/>
            </p:cNvSpPr>
            <p:nvPr/>
          </p:nvSpPr>
          <p:spPr bwMode="auto">
            <a:xfrm>
              <a:off x="2215762" y="3155985"/>
              <a:ext cx="657266" cy="34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53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253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泪滴形 12"/>
            <p:cNvSpPr/>
            <p:nvPr/>
          </p:nvSpPr>
          <p:spPr bwMode="auto">
            <a:xfrm rot="2700000">
              <a:off x="2065539" y="3887618"/>
              <a:ext cx="875559" cy="875559"/>
            </a:xfrm>
            <a:custGeom>
              <a:avLst/>
              <a:gdLst>
                <a:gd name="T0" fmla="*/ 0 w 1275488"/>
                <a:gd name="T1" fmla="*/ 637744 h 1275488"/>
                <a:gd name="T2" fmla="*/ 637744 w 1275488"/>
                <a:gd name="T3" fmla="*/ 0 h 1275488"/>
                <a:gd name="T4" fmla="*/ 1275488 w 1275488"/>
                <a:gd name="T5" fmla="*/ 0 h 1275488"/>
                <a:gd name="T6" fmla="*/ 1275488 w 1275488"/>
                <a:gd name="T7" fmla="*/ 637744 h 1275488"/>
                <a:gd name="T8" fmla="*/ 637744 w 1275488"/>
                <a:gd name="T9" fmla="*/ 1275488 h 1275488"/>
                <a:gd name="T10" fmla="*/ 0 w 1275488"/>
                <a:gd name="T11" fmla="*/ 637744 h 1275488"/>
              </a:gdLst>
              <a:ahLst/>
              <a:cxnLst>
                <a:cxn ang="0">
                  <a:pos x="T0" y="T1"/>
                </a:cxn>
                <a:cxn ang="0">
                  <a:pos x="T2" y="T3"/>
                </a:cxn>
                <a:cxn ang="0">
                  <a:pos x="T4" y="T5"/>
                </a:cxn>
                <a:cxn ang="0">
                  <a:pos x="T6" y="T7"/>
                </a:cxn>
                <a:cxn ang="0">
                  <a:pos x="T8" y="T9"/>
                </a:cxn>
                <a:cxn ang="0">
                  <a:pos x="T10" y="T11"/>
                </a:cxn>
              </a:cxnLst>
              <a:rect l="0" t="0" r="r" b="b"/>
              <a:pathLst>
                <a:path w="1275488" h="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solidFill>
              <a:schemeClr val="accent4"/>
            </a:solidFill>
            <a:ln w="3175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6406" tIns="48203" rIns="96406" bIns="48203" rtlCol="0" anchor="ctr"/>
            <a:lstStyle/>
            <a:p>
              <a:pPr algn="ctr"/>
              <a:endParaRPr lang="zh-CN" altLang="en-US" sz="1970">
                <a:solidFill>
                  <a:srgbClr val="0070C0"/>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文本框 19"/>
            <p:cNvSpPr txBox="1">
              <a:spLocks noChangeArrowheads="1"/>
            </p:cNvSpPr>
            <p:nvPr/>
          </p:nvSpPr>
          <p:spPr bwMode="auto">
            <a:xfrm>
              <a:off x="2215763" y="4099352"/>
              <a:ext cx="657266" cy="34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53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253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5" name="矩形 20"/>
          <p:cNvSpPr>
            <a:spLocks noChangeArrowheads="1"/>
          </p:cNvSpPr>
          <p:nvPr/>
        </p:nvSpPr>
        <p:spPr bwMode="auto">
          <a:xfrm>
            <a:off x="5016768" y="1679250"/>
            <a:ext cx="2878778" cy="396791"/>
          </a:xfrm>
          <a:prstGeom prst="rect">
            <a:avLst/>
          </a:prstGeom>
          <a:solidFill>
            <a:schemeClr val="accent1"/>
          </a:solidFill>
          <a:ln w="3175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6406" tIns="48203" rIns="96406" bIns="48203" rtlCol="0" anchor="ctr"/>
          <a:lstStyle/>
          <a:p>
            <a:pPr algn="ctr"/>
            <a:r>
              <a:rPr lang="zh-CN" altLang="en-US" sz="1685"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46" name="TextBox 10"/>
          <p:cNvSpPr txBox="1">
            <a:spLocks noChangeArrowheads="1"/>
          </p:cNvSpPr>
          <p:nvPr/>
        </p:nvSpPr>
        <p:spPr bwMode="auto">
          <a:xfrm>
            <a:off x="4889565" y="2156403"/>
            <a:ext cx="5066314" cy="48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r>
              <a:rPr lang="zh-CN" altLang="en-US"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在此录入上述图表的综合描述说明，在此录入上述图表的综合描述说明，在此录入上述图表的综合描述说明，</a:t>
            </a:r>
          </a:p>
        </p:txBody>
      </p:sp>
      <p:sp>
        <p:nvSpPr>
          <p:cNvPr id="47" name="矩形 22"/>
          <p:cNvSpPr>
            <a:spLocks noChangeArrowheads="1"/>
          </p:cNvSpPr>
          <p:nvPr/>
        </p:nvSpPr>
        <p:spPr bwMode="auto">
          <a:xfrm>
            <a:off x="5016768" y="3043884"/>
            <a:ext cx="2878778" cy="398465"/>
          </a:xfrm>
          <a:prstGeom prst="rect">
            <a:avLst/>
          </a:prstGeom>
          <a:solidFill>
            <a:schemeClr val="accent2"/>
          </a:solidFill>
          <a:ln w="3175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6406" tIns="48203" rIns="96406" bIns="48203" rtlCol="0" anchor="ctr"/>
          <a:lstStyle/>
          <a:p>
            <a:pPr algn="ctr"/>
            <a:r>
              <a:rPr lang="zh-CN" altLang="en-US" sz="1685"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48" name="TextBox 10"/>
          <p:cNvSpPr txBox="1">
            <a:spLocks noChangeArrowheads="1"/>
          </p:cNvSpPr>
          <p:nvPr/>
        </p:nvSpPr>
        <p:spPr bwMode="auto">
          <a:xfrm>
            <a:off x="4889565" y="3522713"/>
            <a:ext cx="5066314" cy="48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r>
              <a:rPr lang="zh-CN" altLang="en-US"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在此录入上述图表的综合描述说明，在此录入上述图表的综合描述说明，在此录入上述图表的综合描述说明，</a:t>
            </a:r>
          </a:p>
        </p:txBody>
      </p:sp>
      <p:sp>
        <p:nvSpPr>
          <p:cNvPr id="49" name="矩形 24"/>
          <p:cNvSpPr>
            <a:spLocks noChangeArrowheads="1"/>
          </p:cNvSpPr>
          <p:nvPr/>
        </p:nvSpPr>
        <p:spPr bwMode="auto">
          <a:xfrm>
            <a:off x="5062845" y="4375509"/>
            <a:ext cx="2878778" cy="398465"/>
          </a:xfrm>
          <a:prstGeom prst="rect">
            <a:avLst/>
          </a:prstGeom>
          <a:solidFill>
            <a:schemeClr val="accent3"/>
          </a:solidFill>
          <a:ln w="3175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6406" tIns="48203" rIns="96406" bIns="48203" rtlCol="0" anchor="ctr"/>
          <a:lstStyle/>
          <a:p>
            <a:pPr algn="ctr"/>
            <a:r>
              <a:rPr lang="zh-CN" altLang="en-US" sz="1685"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50" name="TextBox 10"/>
          <p:cNvSpPr txBox="1">
            <a:spLocks noChangeArrowheads="1"/>
          </p:cNvSpPr>
          <p:nvPr/>
        </p:nvSpPr>
        <p:spPr bwMode="auto">
          <a:xfrm>
            <a:off x="4889565" y="4874717"/>
            <a:ext cx="5066314" cy="48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r>
              <a:rPr lang="zh-CN" altLang="en-US"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在此录入上述图表的综合描述说明，在此录入上述图表的综合描述说明，在此录入上述图表的综合描述说明，</a:t>
            </a:r>
          </a:p>
        </p:txBody>
      </p:sp>
      <p:sp>
        <p:nvSpPr>
          <p:cNvPr id="51" name="矩形 24"/>
          <p:cNvSpPr>
            <a:spLocks noChangeArrowheads="1"/>
          </p:cNvSpPr>
          <p:nvPr/>
        </p:nvSpPr>
        <p:spPr bwMode="auto">
          <a:xfrm>
            <a:off x="5016768" y="5631465"/>
            <a:ext cx="2878778" cy="398465"/>
          </a:xfrm>
          <a:prstGeom prst="rect">
            <a:avLst/>
          </a:prstGeom>
          <a:solidFill>
            <a:schemeClr val="accent4"/>
          </a:solidFill>
          <a:ln w="3175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6406" tIns="48203" rIns="96406" bIns="48203" rtlCol="0" anchor="ctr"/>
          <a:lstStyle/>
          <a:p>
            <a:pPr algn="ctr"/>
            <a:r>
              <a:rPr lang="zh-CN" altLang="en-US" sz="1685"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52" name="TextBox 10"/>
          <p:cNvSpPr txBox="1">
            <a:spLocks noChangeArrowheads="1"/>
          </p:cNvSpPr>
          <p:nvPr/>
        </p:nvSpPr>
        <p:spPr bwMode="auto">
          <a:xfrm>
            <a:off x="4889565" y="6110294"/>
            <a:ext cx="5066314" cy="48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r>
              <a:rPr lang="zh-CN" altLang="en-US"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在此录入上述图表的综合描述说明，在此录入上述图表的综合描述说明，在此录入上述图表的综合描述说明，</a:t>
            </a:r>
          </a:p>
        </p:txBody>
      </p:sp>
      <p:cxnSp>
        <p:nvCxnSpPr>
          <p:cNvPr id="25" name="直接连接符 24"/>
          <p:cNvCxnSpPr/>
          <p:nvPr>
            <p:custDataLst>
              <p:tags r:id="rId1"/>
            </p:custDataLst>
          </p:nvPr>
        </p:nvCxnSpPr>
        <p:spPr>
          <a:xfrm>
            <a:off x="596900" y="663997"/>
            <a:ext cx="11449050" cy="0"/>
          </a:xfrm>
          <a:prstGeom prst="line">
            <a:avLst/>
          </a:prstGeom>
          <a:ln w="127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TextBox 35"/>
          <p:cNvSpPr txBox="1"/>
          <p:nvPr/>
        </p:nvSpPr>
        <p:spPr>
          <a:xfrm>
            <a:off x="612651" y="231949"/>
            <a:ext cx="2492990" cy="461665"/>
          </a:xfrm>
          <a:prstGeom prst="rect">
            <a:avLst/>
          </a:prstGeom>
          <a:noFill/>
        </p:spPr>
        <p:txBody>
          <a:bodyPr wrap="none" rtlCol="0">
            <a:spAutoFit/>
          </a:bodyPr>
          <a:lstStyle/>
          <a:p>
            <a:r>
              <a:rPr lang="zh-CN" altLang="en-US" sz="2400" spc="600" dirty="0">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添加标题文字</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additive="base">
                                        <p:cTn id="18" dur="500" fill="hold"/>
                                        <p:tgtEl>
                                          <p:spTgt spid="45"/>
                                        </p:tgtEl>
                                        <p:attrNameLst>
                                          <p:attrName>ppt_x</p:attrName>
                                        </p:attrNameLst>
                                      </p:cBhvr>
                                      <p:tavLst>
                                        <p:tav tm="0">
                                          <p:val>
                                            <p:strVal val="1+#ppt_w/2"/>
                                          </p:val>
                                        </p:tav>
                                        <p:tav tm="100000">
                                          <p:val>
                                            <p:strVal val="#ppt_x"/>
                                          </p:val>
                                        </p:tav>
                                      </p:tavLst>
                                    </p:anim>
                                    <p:anim calcmode="lin" valueType="num">
                                      <p:cBhvr additive="base">
                                        <p:cTn id="19" dur="500" fill="hold"/>
                                        <p:tgtEl>
                                          <p:spTgt spid="45"/>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additive="base">
                                        <p:cTn id="22" dur="500" fill="hold"/>
                                        <p:tgtEl>
                                          <p:spTgt spid="46"/>
                                        </p:tgtEl>
                                        <p:attrNameLst>
                                          <p:attrName>ppt_x</p:attrName>
                                        </p:attrNameLst>
                                      </p:cBhvr>
                                      <p:tavLst>
                                        <p:tav tm="0">
                                          <p:val>
                                            <p:strVal val="1+#ppt_w/2"/>
                                          </p:val>
                                        </p:tav>
                                        <p:tav tm="100000">
                                          <p:val>
                                            <p:strVal val="#ppt_x"/>
                                          </p:val>
                                        </p:tav>
                                      </p:tavLst>
                                    </p:anim>
                                    <p:anim calcmode="lin" valueType="num">
                                      <p:cBhvr additive="base">
                                        <p:cTn id="23"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500" fill="hold"/>
                                        <p:tgtEl>
                                          <p:spTgt spid="47"/>
                                        </p:tgtEl>
                                        <p:attrNameLst>
                                          <p:attrName>ppt_x</p:attrName>
                                        </p:attrNameLst>
                                      </p:cBhvr>
                                      <p:tavLst>
                                        <p:tav tm="0">
                                          <p:val>
                                            <p:strVal val="1+#ppt_w/2"/>
                                          </p:val>
                                        </p:tav>
                                        <p:tav tm="100000">
                                          <p:val>
                                            <p:strVal val="#ppt_x"/>
                                          </p:val>
                                        </p:tav>
                                      </p:tavLst>
                                    </p:anim>
                                    <p:anim calcmode="lin" valueType="num">
                                      <p:cBhvr additive="base">
                                        <p:cTn id="29" dur="500" fill="hold"/>
                                        <p:tgtEl>
                                          <p:spTgt spid="47"/>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additive="base">
                                        <p:cTn id="32" dur="500" fill="hold"/>
                                        <p:tgtEl>
                                          <p:spTgt spid="48"/>
                                        </p:tgtEl>
                                        <p:attrNameLst>
                                          <p:attrName>ppt_x</p:attrName>
                                        </p:attrNameLst>
                                      </p:cBhvr>
                                      <p:tavLst>
                                        <p:tav tm="0">
                                          <p:val>
                                            <p:strVal val="1+#ppt_w/2"/>
                                          </p:val>
                                        </p:tav>
                                        <p:tav tm="100000">
                                          <p:val>
                                            <p:strVal val="#ppt_x"/>
                                          </p:val>
                                        </p:tav>
                                      </p:tavLst>
                                    </p:anim>
                                    <p:anim calcmode="lin" valueType="num">
                                      <p:cBhvr additive="base">
                                        <p:cTn id="33"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49"/>
                                        </p:tgtEl>
                                        <p:attrNameLst>
                                          <p:attrName>style.visibility</p:attrName>
                                        </p:attrNameLst>
                                      </p:cBhvr>
                                      <p:to>
                                        <p:strVal val="visible"/>
                                      </p:to>
                                    </p:set>
                                    <p:anim calcmode="lin" valueType="num">
                                      <p:cBhvr additive="base">
                                        <p:cTn id="38" dur="500" fill="hold"/>
                                        <p:tgtEl>
                                          <p:spTgt spid="49"/>
                                        </p:tgtEl>
                                        <p:attrNameLst>
                                          <p:attrName>ppt_x</p:attrName>
                                        </p:attrNameLst>
                                      </p:cBhvr>
                                      <p:tavLst>
                                        <p:tav tm="0">
                                          <p:val>
                                            <p:strVal val="1+#ppt_w/2"/>
                                          </p:val>
                                        </p:tav>
                                        <p:tav tm="100000">
                                          <p:val>
                                            <p:strVal val="#ppt_x"/>
                                          </p:val>
                                        </p:tav>
                                      </p:tavLst>
                                    </p:anim>
                                    <p:anim calcmode="lin" valueType="num">
                                      <p:cBhvr additive="base">
                                        <p:cTn id="39" dur="500" fill="hold"/>
                                        <p:tgtEl>
                                          <p:spTgt spid="49"/>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50"/>
                                        </p:tgtEl>
                                        <p:attrNameLst>
                                          <p:attrName>style.visibility</p:attrName>
                                        </p:attrNameLst>
                                      </p:cBhvr>
                                      <p:to>
                                        <p:strVal val="visible"/>
                                      </p:to>
                                    </p:set>
                                    <p:anim calcmode="lin" valueType="num">
                                      <p:cBhvr additive="base">
                                        <p:cTn id="42" dur="500" fill="hold"/>
                                        <p:tgtEl>
                                          <p:spTgt spid="50"/>
                                        </p:tgtEl>
                                        <p:attrNameLst>
                                          <p:attrName>ppt_x</p:attrName>
                                        </p:attrNameLst>
                                      </p:cBhvr>
                                      <p:tavLst>
                                        <p:tav tm="0">
                                          <p:val>
                                            <p:strVal val="1+#ppt_w/2"/>
                                          </p:val>
                                        </p:tav>
                                        <p:tav tm="100000">
                                          <p:val>
                                            <p:strVal val="#ppt_x"/>
                                          </p:val>
                                        </p:tav>
                                      </p:tavLst>
                                    </p:anim>
                                    <p:anim calcmode="lin" valueType="num">
                                      <p:cBhvr additive="base">
                                        <p:cTn id="43"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51"/>
                                        </p:tgtEl>
                                        <p:attrNameLst>
                                          <p:attrName>style.visibility</p:attrName>
                                        </p:attrNameLst>
                                      </p:cBhvr>
                                      <p:to>
                                        <p:strVal val="visible"/>
                                      </p:to>
                                    </p:set>
                                    <p:anim calcmode="lin" valueType="num">
                                      <p:cBhvr additive="base">
                                        <p:cTn id="48" dur="500" fill="hold"/>
                                        <p:tgtEl>
                                          <p:spTgt spid="51"/>
                                        </p:tgtEl>
                                        <p:attrNameLst>
                                          <p:attrName>ppt_x</p:attrName>
                                        </p:attrNameLst>
                                      </p:cBhvr>
                                      <p:tavLst>
                                        <p:tav tm="0">
                                          <p:val>
                                            <p:strVal val="1+#ppt_w/2"/>
                                          </p:val>
                                        </p:tav>
                                        <p:tav tm="100000">
                                          <p:val>
                                            <p:strVal val="#ppt_x"/>
                                          </p:val>
                                        </p:tav>
                                      </p:tavLst>
                                    </p:anim>
                                    <p:anim calcmode="lin" valueType="num">
                                      <p:cBhvr additive="base">
                                        <p:cTn id="49" dur="500" fill="hold"/>
                                        <p:tgtEl>
                                          <p:spTgt spid="51"/>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47" grpId="0" animBg="1"/>
      <p:bldP spid="48" grpId="0"/>
      <p:bldP spid="49" grpId="0" animBg="1"/>
      <p:bldP spid="50" grpId="0"/>
      <p:bldP spid="51" grpId="0" animBg="1"/>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a:off x="353" y="-941"/>
            <a:ext cx="6948167" cy="7707325"/>
          </a:xfrm>
          <a:custGeom>
            <a:avLst/>
            <a:gdLst>
              <a:gd name="T0" fmla="*/ 0 w 4139"/>
              <a:gd name="T1" fmla="*/ 0 h 4591"/>
              <a:gd name="T2" fmla="*/ 3840 w 4139"/>
              <a:gd name="T3" fmla="*/ 0 h 4591"/>
              <a:gd name="T4" fmla="*/ 3804 w 4139"/>
              <a:gd name="T5" fmla="*/ 2488 h 4591"/>
              <a:gd name="T6" fmla="*/ 0 w 4139"/>
              <a:gd name="T7" fmla="*/ 4318 h 4591"/>
              <a:gd name="T8" fmla="*/ 0 w 4139"/>
              <a:gd name="T9" fmla="*/ 0 h 4591"/>
            </a:gdLst>
            <a:ahLst/>
            <a:cxnLst>
              <a:cxn ang="0">
                <a:pos x="T0" y="T1"/>
              </a:cxn>
              <a:cxn ang="0">
                <a:pos x="T2" y="T3"/>
              </a:cxn>
              <a:cxn ang="0">
                <a:pos x="T4" y="T5"/>
              </a:cxn>
              <a:cxn ang="0">
                <a:pos x="T6" y="T7"/>
              </a:cxn>
              <a:cxn ang="0">
                <a:pos x="T8" y="T9"/>
              </a:cxn>
            </a:cxnLst>
            <a:rect l="0" t="0" r="r" b="b"/>
            <a:pathLst>
              <a:path w="4139" h="4591">
                <a:moveTo>
                  <a:pt x="0" y="0"/>
                </a:moveTo>
                <a:cubicBezTo>
                  <a:pt x="3840" y="0"/>
                  <a:pt x="3840" y="0"/>
                  <a:pt x="3840" y="0"/>
                </a:cubicBezTo>
                <a:cubicBezTo>
                  <a:pt x="3253" y="819"/>
                  <a:pt x="4139" y="1432"/>
                  <a:pt x="3804" y="2488"/>
                </a:cubicBezTo>
                <a:cubicBezTo>
                  <a:pt x="3283" y="4591"/>
                  <a:pt x="995" y="3307"/>
                  <a:pt x="0" y="4318"/>
                </a:cubicBezTo>
                <a:cubicBezTo>
                  <a:pt x="0" y="0"/>
                  <a:pt x="0" y="0"/>
                  <a:pt x="0" y="0"/>
                </a:cubicBezTo>
                <a:close/>
              </a:path>
            </a:pathLst>
          </a:custGeom>
          <a:blipFill dpi="0" rotWithShape="1">
            <a:blip r:embed="rId3">
              <a:extLst>
                <a:ext uri="{28A0092B-C50C-407E-A947-70E740481C1C}">
                  <a14:useLocalDpi xmlns:a14="http://schemas.microsoft.com/office/drawing/2010/main" val="0"/>
                </a:ext>
              </a:extLst>
            </a:blip>
            <a:srcRect/>
            <a:stretch>
              <a:fillRect l="-25319" r="-25319"/>
            </a:stretch>
          </a:blipFill>
          <a:ln w="15875" cap="flat">
            <a:noFill/>
            <a:prstDash val="solid"/>
            <a:miter lim="800000"/>
          </a:ln>
          <a:effectLst>
            <a:outerShdw blurRad="50800" dist="38100" dir="2700000" algn="tl" rotWithShape="0">
              <a:prstClr val="black">
                <a:alpha val="40000"/>
              </a:prstClr>
            </a:outerShdw>
          </a:effectLst>
        </p:spPr>
        <p:txBody>
          <a:bodyPr vert="horz" wrap="square" lIns="48230" tIns="24115" rIns="48230" bIns="24115" numCol="1" anchor="t" anchorCtr="0" compatLnSpc="1"/>
          <a:lstStyle/>
          <a:p>
            <a:endParaRPr lang="en-US" sz="1900"/>
          </a:p>
        </p:txBody>
      </p:sp>
      <p:sp>
        <p:nvSpPr>
          <p:cNvPr id="11" name="Freeform 27"/>
          <p:cNvSpPr>
            <a:spLocks noEditPoints="1"/>
          </p:cNvSpPr>
          <p:nvPr/>
        </p:nvSpPr>
        <p:spPr bwMode="auto">
          <a:xfrm>
            <a:off x="6524121" y="2239723"/>
            <a:ext cx="2449613" cy="2719513"/>
          </a:xfrm>
          <a:custGeom>
            <a:avLst/>
            <a:gdLst>
              <a:gd name="T0" fmla="*/ 302 w 302"/>
              <a:gd name="T1" fmla="*/ 151 h 334"/>
              <a:gd name="T2" fmla="*/ 151 w 302"/>
              <a:gd name="T3" fmla="*/ 0 h 334"/>
              <a:gd name="T4" fmla="*/ 0 w 302"/>
              <a:gd name="T5" fmla="*/ 151 h 334"/>
              <a:gd name="T6" fmla="*/ 151 w 302"/>
              <a:gd name="T7" fmla="*/ 302 h 334"/>
              <a:gd name="T8" fmla="*/ 240 w 302"/>
              <a:gd name="T9" fmla="*/ 272 h 334"/>
              <a:gd name="T10" fmla="*/ 288 w 302"/>
              <a:gd name="T11" fmla="*/ 334 h 334"/>
              <a:gd name="T12" fmla="*/ 299 w 302"/>
              <a:gd name="T13" fmla="*/ 325 h 334"/>
              <a:gd name="T14" fmla="*/ 251 w 302"/>
              <a:gd name="T15" fmla="*/ 264 h 334"/>
              <a:gd name="T16" fmla="*/ 302 w 302"/>
              <a:gd name="T17" fmla="*/ 151 h 334"/>
              <a:gd name="T18" fmla="*/ 47 w 302"/>
              <a:gd name="T19" fmla="*/ 255 h 334"/>
              <a:gd name="T20" fmla="*/ 4 w 302"/>
              <a:gd name="T21" fmla="*/ 151 h 334"/>
              <a:gd name="T22" fmla="*/ 47 w 302"/>
              <a:gd name="T23" fmla="*/ 47 h 334"/>
              <a:gd name="T24" fmla="*/ 151 w 302"/>
              <a:gd name="T25" fmla="*/ 4 h 334"/>
              <a:gd name="T26" fmla="*/ 255 w 302"/>
              <a:gd name="T27" fmla="*/ 47 h 334"/>
              <a:gd name="T28" fmla="*/ 298 w 302"/>
              <a:gd name="T29" fmla="*/ 151 h 334"/>
              <a:gd name="T30" fmla="*/ 255 w 302"/>
              <a:gd name="T31" fmla="*/ 255 h 334"/>
              <a:gd name="T32" fmla="*/ 151 w 302"/>
              <a:gd name="T33" fmla="*/ 298 h 334"/>
              <a:gd name="T34" fmla="*/ 47 w 302"/>
              <a:gd name="T35" fmla="*/ 25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2" h="334">
                <a:moveTo>
                  <a:pt x="302" y="151"/>
                </a:moveTo>
                <a:cubicBezTo>
                  <a:pt x="302" y="68"/>
                  <a:pt x="234" y="0"/>
                  <a:pt x="151" y="0"/>
                </a:cubicBezTo>
                <a:cubicBezTo>
                  <a:pt x="67" y="0"/>
                  <a:pt x="0" y="68"/>
                  <a:pt x="0" y="151"/>
                </a:cubicBezTo>
                <a:cubicBezTo>
                  <a:pt x="0" y="234"/>
                  <a:pt x="67" y="302"/>
                  <a:pt x="151" y="302"/>
                </a:cubicBezTo>
                <a:cubicBezTo>
                  <a:pt x="184" y="302"/>
                  <a:pt x="215" y="291"/>
                  <a:pt x="240" y="272"/>
                </a:cubicBezTo>
                <a:cubicBezTo>
                  <a:pt x="288" y="334"/>
                  <a:pt x="288" y="334"/>
                  <a:pt x="288" y="334"/>
                </a:cubicBezTo>
                <a:cubicBezTo>
                  <a:pt x="299" y="325"/>
                  <a:pt x="299" y="325"/>
                  <a:pt x="299" y="325"/>
                </a:cubicBezTo>
                <a:cubicBezTo>
                  <a:pt x="251" y="264"/>
                  <a:pt x="251" y="264"/>
                  <a:pt x="251" y="264"/>
                </a:cubicBezTo>
                <a:cubicBezTo>
                  <a:pt x="282" y="236"/>
                  <a:pt x="302" y="196"/>
                  <a:pt x="302" y="151"/>
                </a:cubicBezTo>
                <a:close/>
                <a:moveTo>
                  <a:pt x="47" y="255"/>
                </a:moveTo>
                <a:cubicBezTo>
                  <a:pt x="20" y="228"/>
                  <a:pt x="4" y="192"/>
                  <a:pt x="4" y="151"/>
                </a:cubicBezTo>
                <a:cubicBezTo>
                  <a:pt x="4" y="110"/>
                  <a:pt x="20" y="74"/>
                  <a:pt x="47" y="47"/>
                </a:cubicBezTo>
                <a:cubicBezTo>
                  <a:pt x="73" y="20"/>
                  <a:pt x="110" y="4"/>
                  <a:pt x="151" y="4"/>
                </a:cubicBezTo>
                <a:cubicBezTo>
                  <a:pt x="191" y="4"/>
                  <a:pt x="228" y="20"/>
                  <a:pt x="255" y="47"/>
                </a:cubicBezTo>
                <a:cubicBezTo>
                  <a:pt x="281" y="74"/>
                  <a:pt x="298" y="110"/>
                  <a:pt x="298" y="151"/>
                </a:cubicBezTo>
                <a:cubicBezTo>
                  <a:pt x="298" y="192"/>
                  <a:pt x="281" y="228"/>
                  <a:pt x="255" y="255"/>
                </a:cubicBezTo>
                <a:cubicBezTo>
                  <a:pt x="228" y="281"/>
                  <a:pt x="191" y="298"/>
                  <a:pt x="151" y="298"/>
                </a:cubicBezTo>
                <a:cubicBezTo>
                  <a:pt x="110" y="298"/>
                  <a:pt x="73" y="281"/>
                  <a:pt x="47" y="255"/>
                </a:cubicBezTo>
                <a:close/>
              </a:path>
            </a:pathLst>
          </a:custGeom>
          <a:solidFill>
            <a:schemeClr val="tx2"/>
          </a:solidFill>
          <a:ln>
            <a:noFill/>
          </a:ln>
        </p:spPr>
        <p:txBody>
          <a:bodyPr vert="horz" wrap="square" lIns="48230" tIns="24115" rIns="48230" bIns="24115" numCol="1" anchor="t" anchorCtr="0" compatLnSpc="1"/>
          <a:lstStyle/>
          <a:p>
            <a:endParaRPr lang="en-US" sz="1900"/>
          </a:p>
        </p:txBody>
      </p:sp>
      <p:sp>
        <p:nvSpPr>
          <p:cNvPr id="12" name="TextBox 52"/>
          <p:cNvSpPr txBox="1"/>
          <p:nvPr/>
        </p:nvSpPr>
        <p:spPr>
          <a:xfrm>
            <a:off x="4574849" y="4029890"/>
            <a:ext cx="6156730" cy="646331"/>
          </a:xfrm>
          <a:prstGeom prst="rect">
            <a:avLst/>
          </a:prstGeom>
          <a:solidFill>
            <a:schemeClr val="accent2">
              <a:alpha val="80000"/>
            </a:schemeClr>
          </a:solidFill>
        </p:spPr>
        <p:txBody>
          <a:bodyPr wrap="square" rtlCol="0">
            <a:spAutoFit/>
          </a:bodyPr>
          <a:lstStyle/>
          <a:p>
            <a:pPr algn="ctr"/>
            <a:r>
              <a:rPr lang="zh-CN" altLang="en-US" sz="3600" spc="600" dirty="0">
                <a:solidFill>
                  <a:schemeClr val="bg1"/>
                </a:solidFill>
                <a:latin typeface="造字工房悦黑体验版细体" pitchFamily="50" charset="-122"/>
                <a:ea typeface="造字工房悦黑体验版细体" pitchFamily="50" charset="-122"/>
              </a:rPr>
              <a:t>感谢聆听 批评指导</a:t>
            </a:r>
            <a:endParaRPr lang="en-US" sz="3600" spc="600" dirty="0">
              <a:solidFill>
                <a:schemeClr val="bg1"/>
              </a:solidFill>
              <a:latin typeface="造字工房悦黑体验版细体" pitchFamily="50" charset="-122"/>
              <a:ea typeface="造字工房悦黑体验版细体" pitchFamily="50" charset="-122"/>
            </a:endParaRPr>
          </a:p>
        </p:txBody>
      </p:sp>
      <p:sp>
        <p:nvSpPr>
          <p:cNvPr id="17" name="文本框 16"/>
          <p:cNvSpPr txBox="1"/>
          <p:nvPr/>
        </p:nvSpPr>
        <p:spPr>
          <a:xfrm>
            <a:off x="4679336" y="2674128"/>
            <a:ext cx="6139182" cy="1569660"/>
          </a:xfrm>
          <a:prstGeom prst="rect">
            <a:avLst/>
          </a:prstGeom>
          <a:noFill/>
        </p:spPr>
        <p:txBody>
          <a:bodyPr wrap="square" rtlCol="0">
            <a:spAutoFit/>
          </a:bodyPr>
          <a:lstStyle/>
          <a:p>
            <a:pPr algn="ctr"/>
            <a:r>
              <a:rPr lang="zh-CN" altLang="en-US" sz="8000" spc="600" dirty="0">
                <a:latin typeface="造字工房悦黑体验版细体" pitchFamily="50" charset="-122"/>
                <a:ea typeface="造字工房悦黑体验版细体" pitchFamily="50" charset="-122"/>
              </a:rPr>
              <a:t>物</a:t>
            </a:r>
            <a:r>
              <a:rPr lang="zh-CN" altLang="en-US" sz="9600" b="1" spc="600" dirty="0">
                <a:latin typeface="造字工房悦黑体验版细体" pitchFamily="50" charset="-122"/>
                <a:ea typeface="造字工房悦黑体验版细体" pitchFamily="50" charset="-122"/>
              </a:rPr>
              <a:t>流运</a:t>
            </a:r>
            <a:r>
              <a:rPr lang="zh-CN" altLang="en-US" sz="7200" spc="600" dirty="0">
                <a:latin typeface="造字工房悦黑体验版细体" pitchFamily="50" charset="-122"/>
                <a:ea typeface="造字工房悦黑体验版细体" pitchFamily="50" charset="-122"/>
              </a:rPr>
              <a:t>输</a:t>
            </a:r>
            <a:endParaRPr lang="en-US" altLang="zh-CN" sz="6000" spc="600" dirty="0">
              <a:latin typeface="造字工房悦黑体验版细体" pitchFamily="50" charset="-122"/>
              <a:ea typeface="造字工房悦黑体验版细体" pitchFamily="50" charset="-122"/>
            </a:endParaRPr>
          </a:p>
        </p:txBody>
      </p:sp>
      <p:sp>
        <p:nvSpPr>
          <p:cNvPr id="18" name="矩形 17"/>
          <p:cNvSpPr/>
          <p:nvPr/>
        </p:nvSpPr>
        <p:spPr>
          <a:xfrm>
            <a:off x="5309793" y="5032694"/>
            <a:ext cx="4878268" cy="461665"/>
          </a:xfrm>
          <a:prstGeom prst="rect">
            <a:avLst/>
          </a:prstGeom>
          <a:noFill/>
        </p:spPr>
        <p:txBody>
          <a:bodyPr wrap="square" rtlCol="0">
            <a:spAutoFit/>
          </a:bodyPr>
          <a:lstStyle/>
          <a:p>
            <a:pPr algn="ctr">
              <a:lnSpc>
                <a:spcPct val="150000"/>
              </a:lnSpc>
            </a:pPr>
            <a:r>
              <a:rPr lang="en-US" altLang="zh-CN" sz="800" dirty="0"/>
              <a:t>LOREM IPSUM DOLOR SIT AMET, CONSECTETUR ADIPISICING ELIT, SED DO EIUSMOD TEMPOR INCIDIDUNT UT LABORE ET DOLORE MAGNA ALIQUA.</a:t>
            </a:r>
            <a:r>
              <a:rPr lang="nb-NO" altLang="zh-CN" sz="800" dirty="0"/>
              <a:t> UT ENIM AD MINIM VENIAM , QUIS NOS</a:t>
            </a:r>
            <a:endParaRPr lang="zh-CN" altLang="en-US" sz="800" dirty="0"/>
          </a:p>
        </p:txBody>
      </p:sp>
      <p:grpSp>
        <p:nvGrpSpPr>
          <p:cNvPr id="19" name="Group 57"/>
          <p:cNvGrpSpPr/>
          <p:nvPr/>
        </p:nvGrpSpPr>
        <p:grpSpPr>
          <a:xfrm>
            <a:off x="10731579" y="5090480"/>
            <a:ext cx="2125982" cy="2139937"/>
            <a:chOff x="10741025" y="5397501"/>
            <a:chExt cx="1450975" cy="1460499"/>
          </a:xfrm>
        </p:grpSpPr>
        <p:sp>
          <p:nvSpPr>
            <p:cNvPr id="20" name="Oval 22"/>
            <p:cNvSpPr/>
            <p:nvPr/>
          </p:nvSpPr>
          <p:spPr>
            <a:xfrm>
              <a:off x="11483976" y="6384925"/>
              <a:ext cx="473075" cy="4730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21" name="Oval 23"/>
            <p:cNvSpPr/>
            <p:nvPr/>
          </p:nvSpPr>
          <p:spPr>
            <a:xfrm>
              <a:off x="11349038" y="5397501"/>
              <a:ext cx="842962" cy="8429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22" name="Oval 24"/>
            <p:cNvSpPr/>
            <p:nvPr/>
          </p:nvSpPr>
          <p:spPr>
            <a:xfrm>
              <a:off x="11209338" y="6176169"/>
              <a:ext cx="279400" cy="279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23" name="Oval 25"/>
            <p:cNvSpPr/>
            <p:nvPr/>
          </p:nvSpPr>
          <p:spPr>
            <a:xfrm>
              <a:off x="10741025" y="6354762"/>
              <a:ext cx="339726" cy="3397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24" name="Oval 26"/>
            <p:cNvSpPr/>
            <p:nvPr/>
          </p:nvSpPr>
          <p:spPr>
            <a:xfrm>
              <a:off x="10920412" y="6062662"/>
              <a:ext cx="204789" cy="2047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anim calcmode="lin" valueType="num">
                                      <p:cBhvr>
                                        <p:cTn id="13" dur="250" fill="hold"/>
                                        <p:tgtEl>
                                          <p:spTgt spid="11"/>
                                        </p:tgtEl>
                                        <p:attrNameLst>
                                          <p:attrName>ppt_x</p:attrName>
                                        </p:attrNameLst>
                                      </p:cBhvr>
                                      <p:tavLst>
                                        <p:tav tm="0">
                                          <p:val>
                                            <p:strVal val="#ppt_x"/>
                                          </p:val>
                                        </p:tav>
                                        <p:tav tm="100000">
                                          <p:val>
                                            <p:strVal val="#ppt_x"/>
                                          </p:val>
                                        </p:tav>
                                      </p:tavLst>
                                    </p:anim>
                                    <p:anim calcmode="lin" valueType="num">
                                      <p:cBhvr>
                                        <p:cTn id="14" dur="2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750" fill="hold"/>
                                        <p:tgtEl>
                                          <p:spTgt spid="12"/>
                                        </p:tgtEl>
                                        <p:attrNameLst>
                                          <p:attrName>ppt_x</p:attrName>
                                        </p:attrNameLst>
                                      </p:cBhvr>
                                      <p:tavLst>
                                        <p:tav tm="0">
                                          <p:val>
                                            <p:strVal val="0-#ppt_w/2"/>
                                          </p:val>
                                        </p:tav>
                                        <p:tav tm="100000">
                                          <p:val>
                                            <p:strVal val="#ppt_x"/>
                                          </p:val>
                                        </p:tav>
                                      </p:tavLst>
                                    </p:anim>
                                    <p:anim calcmode="lin" valueType="num">
                                      <p:cBhvr additive="base">
                                        <p:cTn id="20" dur="750" fill="hold"/>
                                        <p:tgtEl>
                                          <p:spTgt spid="12"/>
                                        </p:tgtEl>
                                        <p:attrNameLst>
                                          <p:attrName>ppt_y</p:attrName>
                                        </p:attrNameLst>
                                      </p:cBhvr>
                                      <p:tavLst>
                                        <p:tav tm="0">
                                          <p:val>
                                            <p:strVal val="#ppt_y"/>
                                          </p:val>
                                        </p:tav>
                                        <p:tav tm="100000">
                                          <p:val>
                                            <p:strVal val="#ppt_y"/>
                                          </p:val>
                                        </p:tav>
                                      </p:tavLst>
                                    </p:anim>
                                  </p:childTnLst>
                                </p:cTn>
                              </p:par>
                              <p:par>
                                <p:cTn id="21" presetID="56" presetClass="entr" presetSubtype="0" fill="hold" grpId="0" nodeType="withEffect">
                                  <p:stCondLst>
                                    <p:cond delay="500"/>
                                  </p:stCondLst>
                                  <p:iterate type="lt">
                                    <p:tmPct val="57692"/>
                                  </p:iterate>
                                  <p:childTnLst>
                                    <p:set>
                                      <p:cBhvr>
                                        <p:cTn id="22" dur="1" fill="hold">
                                          <p:stCondLst>
                                            <p:cond delay="0"/>
                                          </p:stCondLst>
                                        </p:cTn>
                                        <p:tgtEl>
                                          <p:spTgt spid="17"/>
                                        </p:tgtEl>
                                        <p:attrNameLst>
                                          <p:attrName>style.visibility</p:attrName>
                                        </p:attrNameLst>
                                      </p:cBhvr>
                                      <p:to>
                                        <p:strVal val="visible"/>
                                      </p:to>
                                    </p:set>
                                    <p:anim by="(-#ppt_w*2)" calcmode="lin" valueType="num">
                                      <p:cBhvr rctx="PPT">
                                        <p:cTn id="23" dur="100" autoRev="1" fill="hold">
                                          <p:stCondLst>
                                            <p:cond delay="0"/>
                                          </p:stCondLst>
                                        </p:cTn>
                                        <p:tgtEl>
                                          <p:spTgt spid="17"/>
                                        </p:tgtEl>
                                        <p:attrNameLst>
                                          <p:attrName>ppt_w</p:attrName>
                                        </p:attrNameLst>
                                      </p:cBhvr>
                                    </p:anim>
                                    <p:anim by="(#ppt_w*0.50)" calcmode="lin" valueType="num">
                                      <p:cBhvr>
                                        <p:cTn id="24" dur="100" decel="50000" autoRev="1" fill="hold">
                                          <p:stCondLst>
                                            <p:cond delay="0"/>
                                          </p:stCondLst>
                                        </p:cTn>
                                        <p:tgtEl>
                                          <p:spTgt spid="17"/>
                                        </p:tgtEl>
                                        <p:attrNameLst>
                                          <p:attrName>ppt_x</p:attrName>
                                        </p:attrNameLst>
                                      </p:cBhvr>
                                    </p:anim>
                                    <p:anim from="(-#ppt_h/2)" to="(#ppt_y)" calcmode="lin" valueType="num">
                                      <p:cBhvr>
                                        <p:cTn id="25" dur="200" fill="hold">
                                          <p:stCondLst>
                                            <p:cond delay="0"/>
                                          </p:stCondLst>
                                        </p:cTn>
                                        <p:tgtEl>
                                          <p:spTgt spid="17"/>
                                        </p:tgtEl>
                                        <p:attrNameLst>
                                          <p:attrName>ppt_y</p:attrName>
                                        </p:attrNameLst>
                                      </p:cBhvr>
                                    </p:anim>
                                    <p:animRot by="21600000">
                                      <p:cBhvr>
                                        <p:cTn id="26" dur="200" fill="hold">
                                          <p:stCondLst>
                                            <p:cond delay="0"/>
                                          </p:stCondLst>
                                        </p:cTn>
                                        <p:tgtEl>
                                          <p:spTgt spid="17"/>
                                        </p:tgtEl>
                                        <p:attrNameLst>
                                          <p:attrName>r</p:attrName>
                                        </p:attrNameLst>
                                      </p:cBhvr>
                                    </p:animRot>
                                  </p:childTnLst>
                                </p:cTn>
                              </p:par>
                              <p:par>
                                <p:cTn id="27" presetID="41" presetClass="entr" presetSubtype="0" fill="hold" grpId="0" nodeType="withEffect">
                                  <p:stCondLst>
                                    <p:cond delay="2100"/>
                                  </p:stCondLst>
                                  <p:iterate type="lt">
                                    <p:tmPct val="2121"/>
                                  </p:iterate>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8"/>
                                        </p:tgtEl>
                                        <p:attrNameLst>
                                          <p:attrName>ppt_y</p:attrName>
                                        </p:attrNameLst>
                                      </p:cBhvr>
                                      <p:tavLst>
                                        <p:tav tm="0">
                                          <p:val>
                                            <p:strVal val="#ppt_y"/>
                                          </p:val>
                                        </p:tav>
                                        <p:tav tm="100000">
                                          <p:val>
                                            <p:strVal val="#ppt_y"/>
                                          </p:val>
                                        </p:tav>
                                      </p:tavLst>
                                    </p:anim>
                                    <p:anim calcmode="lin" valueType="num">
                                      <p:cBhvr>
                                        <p:cTn id="31"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t="13519" b="18887"/>
          <a:stretch>
            <a:fillRect/>
          </a:stretch>
        </p:blipFill>
        <p:spPr>
          <a:xfrm>
            <a:off x="0" y="2032149"/>
            <a:ext cx="7122297" cy="3240360"/>
          </a:xfrm>
          <a:prstGeom prst="rect">
            <a:avLst/>
          </a:prstGeom>
        </p:spPr>
      </p:pic>
      <p:grpSp>
        <p:nvGrpSpPr>
          <p:cNvPr id="2" name="组合 93"/>
          <p:cNvGrpSpPr/>
          <p:nvPr/>
        </p:nvGrpSpPr>
        <p:grpSpPr bwMode="auto">
          <a:xfrm>
            <a:off x="7087334" y="3110203"/>
            <a:ext cx="4657579" cy="957633"/>
            <a:chOff x="320318" y="607960"/>
            <a:chExt cx="4018359" cy="826557"/>
          </a:xfrm>
        </p:grpSpPr>
        <p:grpSp>
          <p:nvGrpSpPr>
            <p:cNvPr id="3" name="组合 91"/>
            <p:cNvGrpSpPr/>
            <p:nvPr/>
          </p:nvGrpSpPr>
          <p:grpSpPr bwMode="auto">
            <a:xfrm>
              <a:off x="320318" y="607960"/>
              <a:ext cx="883920" cy="826557"/>
              <a:chOff x="320318" y="607960"/>
              <a:chExt cx="883920" cy="826557"/>
            </a:xfrm>
          </p:grpSpPr>
          <p:sp>
            <p:nvSpPr>
              <p:cNvPr id="5" name="菱形 4"/>
              <p:cNvSpPr/>
              <p:nvPr/>
            </p:nvSpPr>
            <p:spPr>
              <a:xfrm>
                <a:off x="350483" y="607960"/>
                <a:ext cx="823994" cy="82460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lumMod val="75000"/>
                      <a:lumOff val="25000"/>
                    </a:schemeClr>
                  </a:solidFill>
                </a:endParaRPr>
              </a:p>
            </p:txBody>
          </p:sp>
          <p:sp>
            <p:nvSpPr>
              <p:cNvPr id="6" name="文本框 90"/>
              <p:cNvSpPr txBox="1">
                <a:spLocks noChangeArrowheads="1"/>
              </p:cNvSpPr>
              <p:nvPr/>
            </p:nvSpPr>
            <p:spPr bwMode="auto">
              <a:xfrm>
                <a:off x="320318" y="607960"/>
                <a:ext cx="883920" cy="826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5625" dirty="0">
                    <a:solidFill>
                      <a:schemeClr val="tx1">
                        <a:lumMod val="75000"/>
                        <a:lumOff val="25000"/>
                      </a:schemeClr>
                    </a:solidFill>
                    <a:latin typeface="Impact" panose="020B0806030902050204" pitchFamily="34" charset="0"/>
                  </a:rPr>
                  <a:t>01</a:t>
                </a:r>
                <a:endParaRPr lang="zh-CN" altLang="en-US" sz="5625" dirty="0">
                  <a:solidFill>
                    <a:schemeClr val="tx1">
                      <a:lumMod val="75000"/>
                      <a:lumOff val="25000"/>
                    </a:schemeClr>
                  </a:solidFill>
                  <a:latin typeface="Impact" panose="020B0806030902050204" pitchFamily="34" charset="0"/>
                </a:endParaRPr>
              </a:p>
            </p:txBody>
          </p:sp>
        </p:grpSp>
        <p:sp>
          <p:nvSpPr>
            <p:cNvPr id="4" name="文本框 92"/>
            <p:cNvSpPr txBox="1">
              <a:spLocks noChangeArrowheads="1"/>
            </p:cNvSpPr>
            <p:nvPr/>
          </p:nvSpPr>
          <p:spPr bwMode="auto">
            <a:xfrm>
              <a:off x="1275715" y="695329"/>
              <a:ext cx="3062962" cy="610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4000" dirty="0">
                  <a:solidFill>
                    <a:schemeClr val="tx1">
                      <a:lumMod val="75000"/>
                      <a:lumOff val="25000"/>
                    </a:schemeClr>
                  </a:solidFill>
                  <a:latin typeface="造字工房悦黑体验版细体" pitchFamily="50" charset="-122"/>
                  <a:ea typeface="造字工房悦黑体验版细体" pitchFamily="50" charset="-122"/>
                </a:rPr>
                <a:t>添加标题</a:t>
              </a:r>
            </a:p>
          </p:txBody>
        </p:sp>
      </p:grpSp>
      <p:sp>
        <p:nvSpPr>
          <p:cNvPr id="7" name="文本框 9"/>
          <p:cNvSpPr txBox="1"/>
          <p:nvPr/>
        </p:nvSpPr>
        <p:spPr>
          <a:xfrm>
            <a:off x="8345894" y="4067921"/>
            <a:ext cx="1324879" cy="233590"/>
          </a:xfrm>
          <a:prstGeom prst="rect">
            <a:avLst/>
          </a:prstGeom>
          <a:noFill/>
        </p:spPr>
        <p:txBody>
          <a:bodyPr wrap="square" lIns="0" tIns="0" rIns="0" bIns="0" rtlCol="0">
            <a:spAutoFit/>
          </a:bodyPr>
          <a:lstStyle/>
          <a:p>
            <a:pPr>
              <a:lnSpc>
                <a:spcPct val="120000"/>
              </a:lnSpc>
            </a:pPr>
            <a:r>
              <a:rPr lang="zh-CN" altLang="en-US" sz="1265"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265"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文本框 9"/>
          <p:cNvSpPr txBox="1"/>
          <p:nvPr/>
        </p:nvSpPr>
        <p:spPr>
          <a:xfrm>
            <a:off x="9846682" y="4065567"/>
            <a:ext cx="1898230" cy="233590"/>
          </a:xfrm>
          <a:prstGeom prst="rect">
            <a:avLst/>
          </a:prstGeom>
          <a:noFill/>
        </p:spPr>
        <p:txBody>
          <a:bodyPr wrap="square" lIns="0" tIns="0" rIns="0" bIns="0" rtlCol="0">
            <a:spAutoFit/>
          </a:bodyPr>
          <a:lstStyle/>
          <a:p>
            <a:pPr>
              <a:lnSpc>
                <a:spcPct val="120000"/>
              </a:lnSpc>
            </a:pPr>
            <a:r>
              <a:rPr lang="zh-CN" altLang="en-US" sz="1265"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265"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文本框 9"/>
          <p:cNvSpPr txBox="1"/>
          <p:nvPr/>
        </p:nvSpPr>
        <p:spPr>
          <a:xfrm>
            <a:off x="8345894" y="4339300"/>
            <a:ext cx="1324879" cy="233590"/>
          </a:xfrm>
          <a:prstGeom prst="rect">
            <a:avLst/>
          </a:prstGeom>
          <a:noFill/>
        </p:spPr>
        <p:txBody>
          <a:bodyPr wrap="square" lIns="0" tIns="0" rIns="0" bIns="0" rtlCol="0">
            <a:spAutoFit/>
          </a:bodyPr>
          <a:lstStyle/>
          <a:p>
            <a:pPr>
              <a:lnSpc>
                <a:spcPct val="120000"/>
              </a:lnSpc>
            </a:pPr>
            <a:r>
              <a:rPr lang="zh-CN" altLang="en-US" sz="1265"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265"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文本框 9"/>
          <p:cNvSpPr txBox="1"/>
          <p:nvPr/>
        </p:nvSpPr>
        <p:spPr>
          <a:xfrm>
            <a:off x="9846682" y="4338121"/>
            <a:ext cx="1898230" cy="233590"/>
          </a:xfrm>
          <a:prstGeom prst="rect">
            <a:avLst/>
          </a:prstGeom>
          <a:noFill/>
        </p:spPr>
        <p:txBody>
          <a:bodyPr wrap="square" lIns="0" tIns="0" rIns="0" bIns="0" rtlCol="0">
            <a:spAutoFit/>
          </a:bodyPr>
          <a:lstStyle/>
          <a:p>
            <a:pPr>
              <a:lnSpc>
                <a:spcPct val="120000"/>
              </a:lnSpc>
            </a:pPr>
            <a:r>
              <a:rPr lang="zh-CN" altLang="en-US" sz="1265"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265"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20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0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nvGraphicFramePr>
        <p:xfrm>
          <a:off x="632289" y="2268895"/>
          <a:ext cx="3348434" cy="2332264"/>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直接连接符 4"/>
          <p:cNvCxnSpPr/>
          <p:nvPr/>
        </p:nvCxnSpPr>
        <p:spPr>
          <a:xfrm>
            <a:off x="6429375" y="1858549"/>
            <a:ext cx="0" cy="4415337"/>
          </a:xfrm>
          <a:prstGeom prst="line">
            <a:avLst/>
          </a:prstGeom>
          <a:ln w="158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3725560" y="1858549"/>
            <a:ext cx="0" cy="4415337"/>
          </a:xfrm>
          <a:prstGeom prst="line">
            <a:avLst/>
          </a:prstGeom>
          <a:ln w="158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9133190" y="1858549"/>
            <a:ext cx="0" cy="4415337"/>
          </a:xfrm>
          <a:prstGeom prst="line">
            <a:avLst/>
          </a:prstGeom>
          <a:ln w="158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8" name="图表 7"/>
          <p:cNvGraphicFramePr/>
          <p:nvPr/>
        </p:nvGraphicFramePr>
        <p:xfrm>
          <a:off x="3300292" y="2268895"/>
          <a:ext cx="3348433" cy="233226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图表 10"/>
          <p:cNvGraphicFramePr/>
          <p:nvPr/>
        </p:nvGraphicFramePr>
        <p:xfrm>
          <a:off x="5968295" y="2268895"/>
          <a:ext cx="3348433" cy="233226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图表 11"/>
          <p:cNvGraphicFramePr/>
          <p:nvPr/>
        </p:nvGraphicFramePr>
        <p:xfrm>
          <a:off x="8636298" y="2268895"/>
          <a:ext cx="3348433" cy="2332264"/>
        </p:xfrm>
        <a:graphic>
          <a:graphicData uri="http://schemas.openxmlformats.org/drawingml/2006/chart">
            <c:chart xmlns:c="http://schemas.openxmlformats.org/drawingml/2006/chart" xmlns:r="http://schemas.openxmlformats.org/officeDocument/2006/relationships" r:id="rId7"/>
          </a:graphicData>
        </a:graphic>
      </p:graphicFrame>
      <p:sp>
        <p:nvSpPr>
          <p:cNvPr id="13" name="文本框 12"/>
          <p:cNvSpPr txBox="1"/>
          <p:nvPr/>
        </p:nvSpPr>
        <p:spPr>
          <a:xfrm>
            <a:off x="1785045" y="2953802"/>
            <a:ext cx="1245854" cy="728789"/>
          </a:xfrm>
          <a:prstGeom prst="rect">
            <a:avLst/>
          </a:prstGeom>
          <a:noFill/>
        </p:spPr>
        <p:txBody>
          <a:bodyPr wrap="none">
            <a:spAutoFit/>
          </a:bodyPr>
          <a:lstStyle/>
          <a:p>
            <a:pPr algn="ctr" fontAlgn="auto">
              <a:spcBef>
                <a:spcPts val="0"/>
              </a:spcBef>
              <a:spcAft>
                <a:spcPts val="0"/>
              </a:spcAft>
              <a:defRPr/>
            </a:pPr>
            <a:r>
              <a:rPr lang="en-US" altLang="zh-CN" sz="4135"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62%</a:t>
            </a:r>
            <a:endParaRPr lang="zh-CN" altLang="en-US" sz="4135"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文本框 13"/>
          <p:cNvSpPr txBox="1"/>
          <p:nvPr/>
        </p:nvSpPr>
        <p:spPr>
          <a:xfrm>
            <a:off x="4471702" y="2953802"/>
            <a:ext cx="1245854" cy="728789"/>
          </a:xfrm>
          <a:prstGeom prst="rect">
            <a:avLst/>
          </a:prstGeom>
          <a:noFill/>
        </p:spPr>
        <p:txBody>
          <a:bodyPr wrap="none">
            <a:spAutoFit/>
          </a:bodyPr>
          <a:lstStyle/>
          <a:p>
            <a:pPr algn="ctr" fontAlgn="auto">
              <a:spcBef>
                <a:spcPts val="0"/>
              </a:spcBef>
              <a:spcAft>
                <a:spcPts val="0"/>
              </a:spcAft>
              <a:defRPr/>
            </a:pPr>
            <a:r>
              <a:rPr lang="en-US" altLang="zh-CN" sz="4135"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72%</a:t>
            </a:r>
            <a:endParaRPr lang="zh-CN" altLang="en-US" sz="4135"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文本框 14"/>
          <p:cNvSpPr txBox="1"/>
          <p:nvPr/>
        </p:nvSpPr>
        <p:spPr>
          <a:xfrm>
            <a:off x="7157611" y="2935896"/>
            <a:ext cx="1245854" cy="728789"/>
          </a:xfrm>
          <a:prstGeom prst="rect">
            <a:avLst/>
          </a:prstGeom>
          <a:noFill/>
        </p:spPr>
        <p:txBody>
          <a:bodyPr wrap="none">
            <a:spAutoFit/>
          </a:bodyPr>
          <a:lstStyle/>
          <a:p>
            <a:pPr algn="ctr" fontAlgn="auto">
              <a:spcBef>
                <a:spcPts val="0"/>
              </a:spcBef>
              <a:spcAft>
                <a:spcPts val="0"/>
              </a:spcAft>
              <a:defRPr/>
            </a:pPr>
            <a:r>
              <a:rPr lang="en-US" altLang="zh-CN" sz="4135"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83%</a:t>
            </a:r>
            <a:endParaRPr lang="zh-CN" altLang="en-US" sz="4135"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文本框 15"/>
          <p:cNvSpPr txBox="1"/>
          <p:nvPr/>
        </p:nvSpPr>
        <p:spPr>
          <a:xfrm>
            <a:off x="9844265" y="2953802"/>
            <a:ext cx="1245854" cy="728789"/>
          </a:xfrm>
          <a:prstGeom prst="rect">
            <a:avLst/>
          </a:prstGeom>
          <a:noFill/>
        </p:spPr>
        <p:txBody>
          <a:bodyPr wrap="none">
            <a:spAutoFit/>
          </a:bodyPr>
          <a:lstStyle/>
          <a:p>
            <a:pPr algn="ctr" fontAlgn="auto">
              <a:spcBef>
                <a:spcPts val="0"/>
              </a:spcBef>
              <a:spcAft>
                <a:spcPts val="0"/>
              </a:spcAft>
              <a:defRPr/>
            </a:pPr>
            <a:r>
              <a:rPr lang="en-US" altLang="zh-CN" sz="4135"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24%</a:t>
            </a:r>
            <a:endParaRPr lang="zh-CN" altLang="en-US" sz="4135"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文本框 16"/>
          <p:cNvSpPr txBox="1"/>
          <p:nvPr/>
        </p:nvSpPr>
        <p:spPr>
          <a:xfrm>
            <a:off x="1842753" y="4496708"/>
            <a:ext cx="1130438" cy="417743"/>
          </a:xfrm>
          <a:prstGeom prst="rect">
            <a:avLst/>
          </a:prstGeom>
          <a:noFill/>
        </p:spPr>
        <p:txBody>
          <a:bodyPr wrap="none">
            <a:spAutoFit/>
          </a:bodyPr>
          <a:lstStyle/>
          <a:p>
            <a:pPr algn="ctr" fontAlgn="auto">
              <a:lnSpc>
                <a:spcPct val="150000"/>
              </a:lnSpc>
              <a:spcBef>
                <a:spcPts val="0"/>
              </a:spcBef>
              <a:spcAft>
                <a:spcPts val="0"/>
              </a:spcAft>
              <a:defRPr/>
            </a:pPr>
            <a:r>
              <a:rPr lang="zh-CN" altLang="en-US"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100,000</a:t>
            </a:r>
            <a:endParaRPr lang="zh-CN" altLang="en-US"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矩形 17"/>
          <p:cNvSpPr/>
          <p:nvPr/>
        </p:nvSpPr>
        <p:spPr>
          <a:xfrm>
            <a:off x="1238110" y="4954803"/>
            <a:ext cx="2339725" cy="613373"/>
          </a:xfrm>
          <a:prstGeom prst="rect">
            <a:avLst/>
          </a:prstGeom>
        </p:spPr>
        <p:txBody>
          <a:bodyPr>
            <a:spAutoFit/>
          </a:bodyPr>
          <a:lstStyle/>
          <a:p>
            <a:pPr algn="ctr" fontAlgn="auto">
              <a:lnSpc>
                <a:spcPct val="150000"/>
              </a:lnSpc>
              <a:spcBef>
                <a:spcPts val="0"/>
              </a:spcBef>
              <a:spcAft>
                <a:spcPts val="0"/>
              </a:spcAft>
              <a:defRPr/>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点击此处更换文本点击输入简要文字内容，文字内容需概括精炼，</a:t>
            </a:r>
          </a:p>
        </p:txBody>
      </p:sp>
      <p:sp>
        <p:nvSpPr>
          <p:cNvPr id="19" name="文本框 18"/>
          <p:cNvSpPr txBox="1"/>
          <p:nvPr/>
        </p:nvSpPr>
        <p:spPr>
          <a:xfrm>
            <a:off x="4529410" y="4496708"/>
            <a:ext cx="1130438" cy="417743"/>
          </a:xfrm>
          <a:prstGeom prst="rect">
            <a:avLst/>
          </a:prstGeom>
          <a:noFill/>
        </p:spPr>
        <p:txBody>
          <a:bodyPr wrap="none">
            <a:spAutoFit/>
          </a:bodyPr>
          <a:lstStyle/>
          <a:p>
            <a:pPr algn="ctr" fontAlgn="auto">
              <a:lnSpc>
                <a:spcPct val="150000"/>
              </a:lnSpc>
              <a:spcBef>
                <a:spcPts val="0"/>
              </a:spcBef>
              <a:spcAft>
                <a:spcPts val="0"/>
              </a:spcAft>
              <a:defRPr/>
            </a:pPr>
            <a:r>
              <a:rPr lang="zh-CN" altLang="en-US"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100,000</a:t>
            </a:r>
            <a:endParaRPr lang="zh-CN" altLang="en-US"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矩形 19"/>
          <p:cNvSpPr/>
          <p:nvPr/>
        </p:nvSpPr>
        <p:spPr>
          <a:xfrm>
            <a:off x="3925512" y="4954803"/>
            <a:ext cx="2338234" cy="613373"/>
          </a:xfrm>
          <a:prstGeom prst="rect">
            <a:avLst/>
          </a:prstGeom>
        </p:spPr>
        <p:txBody>
          <a:bodyPr>
            <a:spAutoFit/>
          </a:bodyPr>
          <a:lstStyle/>
          <a:p>
            <a:pPr algn="ctr" fontAlgn="auto">
              <a:lnSpc>
                <a:spcPct val="150000"/>
              </a:lnSpc>
              <a:spcBef>
                <a:spcPts val="0"/>
              </a:spcBef>
              <a:spcAft>
                <a:spcPts val="0"/>
              </a:spcAft>
              <a:defRPr/>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点击此处更换文本点击输入简要文字内容，文字内容需概括精炼，</a:t>
            </a:r>
          </a:p>
        </p:txBody>
      </p:sp>
      <p:sp>
        <p:nvSpPr>
          <p:cNvPr id="21" name="文本框 20"/>
          <p:cNvSpPr txBox="1"/>
          <p:nvPr/>
        </p:nvSpPr>
        <p:spPr>
          <a:xfrm>
            <a:off x="7215319" y="4496708"/>
            <a:ext cx="1130438" cy="417743"/>
          </a:xfrm>
          <a:prstGeom prst="rect">
            <a:avLst/>
          </a:prstGeom>
          <a:noFill/>
        </p:spPr>
        <p:txBody>
          <a:bodyPr wrap="none">
            <a:spAutoFit/>
          </a:bodyPr>
          <a:lstStyle/>
          <a:p>
            <a:pPr algn="ctr" fontAlgn="auto">
              <a:lnSpc>
                <a:spcPct val="150000"/>
              </a:lnSpc>
              <a:spcBef>
                <a:spcPts val="0"/>
              </a:spcBef>
              <a:spcAft>
                <a:spcPts val="0"/>
              </a:spcAft>
              <a:defRPr/>
            </a:pPr>
            <a:r>
              <a:rPr lang="zh-CN" altLang="en-US"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100,000</a:t>
            </a:r>
            <a:endParaRPr lang="zh-CN" altLang="en-US"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矩形 21"/>
          <p:cNvSpPr/>
          <p:nvPr/>
        </p:nvSpPr>
        <p:spPr>
          <a:xfrm>
            <a:off x="6611421" y="4954803"/>
            <a:ext cx="2338234" cy="613373"/>
          </a:xfrm>
          <a:prstGeom prst="rect">
            <a:avLst/>
          </a:prstGeom>
        </p:spPr>
        <p:txBody>
          <a:bodyPr>
            <a:spAutoFit/>
          </a:bodyPr>
          <a:lstStyle/>
          <a:p>
            <a:pPr algn="ctr" fontAlgn="auto">
              <a:lnSpc>
                <a:spcPct val="150000"/>
              </a:lnSpc>
              <a:spcBef>
                <a:spcPts val="0"/>
              </a:spcBef>
              <a:spcAft>
                <a:spcPts val="0"/>
              </a:spcAft>
              <a:defRPr/>
            </a:pPr>
            <a:r>
              <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文本框 22"/>
          <p:cNvSpPr txBox="1"/>
          <p:nvPr/>
        </p:nvSpPr>
        <p:spPr>
          <a:xfrm>
            <a:off x="9901973" y="4496708"/>
            <a:ext cx="1130438" cy="417743"/>
          </a:xfrm>
          <a:prstGeom prst="rect">
            <a:avLst/>
          </a:prstGeom>
          <a:noFill/>
        </p:spPr>
        <p:txBody>
          <a:bodyPr wrap="none">
            <a:spAutoFit/>
          </a:bodyPr>
          <a:lstStyle/>
          <a:p>
            <a:pPr algn="ctr" fontAlgn="auto">
              <a:lnSpc>
                <a:spcPct val="150000"/>
              </a:lnSpc>
              <a:spcBef>
                <a:spcPts val="0"/>
              </a:spcBef>
              <a:spcAft>
                <a:spcPts val="0"/>
              </a:spcAft>
              <a:defRPr/>
            </a:pPr>
            <a:r>
              <a:rPr lang="zh-CN" altLang="en-US"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100,000</a:t>
            </a:r>
            <a:endParaRPr lang="zh-CN" altLang="en-US"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矩形 23"/>
          <p:cNvSpPr/>
          <p:nvPr/>
        </p:nvSpPr>
        <p:spPr>
          <a:xfrm>
            <a:off x="9297330" y="4954803"/>
            <a:ext cx="2339725" cy="613373"/>
          </a:xfrm>
          <a:prstGeom prst="rect">
            <a:avLst/>
          </a:prstGeom>
        </p:spPr>
        <p:txBody>
          <a:bodyPr>
            <a:spAutoFit/>
          </a:bodyPr>
          <a:lstStyle/>
          <a:p>
            <a:pPr algn="ctr" fontAlgn="auto">
              <a:lnSpc>
                <a:spcPct val="150000"/>
              </a:lnSpc>
              <a:spcBef>
                <a:spcPts val="0"/>
              </a:spcBef>
              <a:spcAft>
                <a:spcPts val="0"/>
              </a:spcAft>
              <a:defRPr/>
            </a:pPr>
            <a:r>
              <a:rPr lang="zh-CN" altLang="en-US" sz="1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5" name="直接连接符 24"/>
          <p:cNvCxnSpPr/>
          <p:nvPr>
            <p:custDataLst>
              <p:tags r:id="rId1"/>
            </p:custDataLst>
          </p:nvPr>
        </p:nvCxnSpPr>
        <p:spPr>
          <a:xfrm>
            <a:off x="596900" y="663997"/>
            <a:ext cx="11449050" cy="0"/>
          </a:xfrm>
          <a:prstGeom prst="line">
            <a:avLst/>
          </a:prstGeom>
          <a:ln w="127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TextBox 35"/>
          <p:cNvSpPr txBox="1"/>
          <p:nvPr/>
        </p:nvSpPr>
        <p:spPr>
          <a:xfrm>
            <a:off x="612651" y="231949"/>
            <a:ext cx="2492990" cy="461665"/>
          </a:xfrm>
          <a:prstGeom prst="rect">
            <a:avLst/>
          </a:prstGeom>
          <a:noFill/>
        </p:spPr>
        <p:txBody>
          <a:bodyPr wrap="none" rtlCol="0">
            <a:spAutoFit/>
          </a:bodyPr>
          <a:lstStyle/>
          <a:p>
            <a:r>
              <a:rPr lang="zh-CN" altLang="en-US" sz="2400" spc="600" dirty="0">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添加标题文字</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250"/>
                                        <p:tgtEl>
                                          <p:spTgt spid="6"/>
                                        </p:tgtEl>
                                      </p:cBhvr>
                                    </p:animEffect>
                                  </p:childTnLst>
                                </p:cTn>
                              </p:par>
                              <p:par>
                                <p:cTn id="8" presetID="16" presetClass="entr" presetSubtype="4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outHorizontal)">
                                      <p:cBhvr>
                                        <p:cTn id="10" dur="250"/>
                                        <p:tgtEl>
                                          <p:spTgt spid="5"/>
                                        </p:tgtEl>
                                      </p:cBhvr>
                                    </p:animEffect>
                                  </p:childTnLst>
                                </p:cTn>
                              </p:par>
                              <p:par>
                                <p:cTn id="11" presetID="16" presetClass="entr" presetSubtype="42"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outHorizontal)">
                                      <p:cBhvr>
                                        <p:cTn id="13" dur="250"/>
                                        <p:tgtEl>
                                          <p:spTgt spid="7"/>
                                        </p:tgtEl>
                                      </p:cBhvr>
                                    </p:animEffect>
                                  </p:childTnLst>
                                </p:cTn>
                              </p:par>
                            </p:childTnLst>
                          </p:cTn>
                        </p:par>
                        <p:par>
                          <p:cTn id="14" fill="hold">
                            <p:stCondLst>
                              <p:cond delay="500"/>
                            </p:stCondLst>
                            <p:childTnLst>
                              <p:par>
                                <p:cTn id="15" presetID="31"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 calcmode="lin" valueType="num">
                                      <p:cBhvr>
                                        <p:cTn id="19" dur="500" fill="hold"/>
                                        <p:tgtEl>
                                          <p:spTgt spid="4"/>
                                        </p:tgtEl>
                                        <p:attrNameLst>
                                          <p:attrName>style.rotation</p:attrName>
                                        </p:attrNameLst>
                                      </p:cBhvr>
                                      <p:tavLst>
                                        <p:tav tm="0">
                                          <p:val>
                                            <p:fltVal val="90"/>
                                          </p:val>
                                        </p:tav>
                                        <p:tav tm="100000">
                                          <p:val>
                                            <p:fltVal val="0"/>
                                          </p:val>
                                        </p:tav>
                                      </p:tavLst>
                                    </p:anim>
                                    <p:animEffect transition="in" filter="fade">
                                      <p:cBhvr>
                                        <p:cTn id="20" dur="500"/>
                                        <p:tgtEl>
                                          <p:spTgt spid="4"/>
                                        </p:tgtEl>
                                      </p:cBhvr>
                                    </p:animEffect>
                                  </p:childTnLst>
                                </p:cTn>
                              </p:par>
                            </p:childTnLst>
                          </p:cTn>
                        </p:par>
                        <p:par>
                          <p:cTn id="21" fill="hold">
                            <p:stCondLst>
                              <p:cond delay="1000"/>
                            </p:stCondLst>
                            <p:childTnLst>
                              <p:par>
                                <p:cTn id="22" presetID="49" presetClass="entr" presetSubtype="0" decel="10000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250" fill="hold"/>
                                        <p:tgtEl>
                                          <p:spTgt spid="13"/>
                                        </p:tgtEl>
                                        <p:attrNameLst>
                                          <p:attrName>ppt_w</p:attrName>
                                        </p:attrNameLst>
                                      </p:cBhvr>
                                      <p:tavLst>
                                        <p:tav tm="0">
                                          <p:val>
                                            <p:fltVal val="0"/>
                                          </p:val>
                                        </p:tav>
                                        <p:tav tm="100000">
                                          <p:val>
                                            <p:strVal val="#ppt_w"/>
                                          </p:val>
                                        </p:tav>
                                      </p:tavLst>
                                    </p:anim>
                                    <p:anim calcmode="lin" valueType="num">
                                      <p:cBhvr>
                                        <p:cTn id="25" dur="250" fill="hold"/>
                                        <p:tgtEl>
                                          <p:spTgt spid="13"/>
                                        </p:tgtEl>
                                        <p:attrNameLst>
                                          <p:attrName>ppt_h</p:attrName>
                                        </p:attrNameLst>
                                      </p:cBhvr>
                                      <p:tavLst>
                                        <p:tav tm="0">
                                          <p:val>
                                            <p:fltVal val="0"/>
                                          </p:val>
                                        </p:tav>
                                        <p:tav tm="100000">
                                          <p:val>
                                            <p:strVal val="#ppt_h"/>
                                          </p:val>
                                        </p:tav>
                                      </p:tavLst>
                                    </p:anim>
                                    <p:anim calcmode="lin" valueType="num">
                                      <p:cBhvr>
                                        <p:cTn id="26" dur="250" fill="hold"/>
                                        <p:tgtEl>
                                          <p:spTgt spid="13"/>
                                        </p:tgtEl>
                                        <p:attrNameLst>
                                          <p:attrName>style.rotation</p:attrName>
                                        </p:attrNameLst>
                                      </p:cBhvr>
                                      <p:tavLst>
                                        <p:tav tm="0">
                                          <p:val>
                                            <p:fltVal val="360"/>
                                          </p:val>
                                        </p:tav>
                                        <p:tav tm="100000">
                                          <p:val>
                                            <p:fltVal val="0"/>
                                          </p:val>
                                        </p:tav>
                                      </p:tavLst>
                                    </p:anim>
                                    <p:animEffect transition="in" filter="fade">
                                      <p:cBhvr>
                                        <p:cTn id="27" dur="250"/>
                                        <p:tgtEl>
                                          <p:spTgt spid="13"/>
                                        </p:tgtEl>
                                      </p:cBhvr>
                                    </p:animEffect>
                                  </p:childTnLst>
                                </p:cTn>
                              </p:par>
                            </p:childTnLst>
                          </p:cTn>
                        </p:par>
                        <p:par>
                          <p:cTn id="28" fill="hold">
                            <p:stCondLst>
                              <p:cond delay="1500"/>
                            </p:stCondLst>
                            <p:childTnLst>
                              <p:par>
                                <p:cTn id="29" presetID="23" presetClass="entr" presetSubtype="36" fill="hold" grpId="1"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250" fill="hold"/>
                                        <p:tgtEl>
                                          <p:spTgt spid="17"/>
                                        </p:tgtEl>
                                        <p:attrNameLst>
                                          <p:attrName>ppt_w</p:attrName>
                                        </p:attrNameLst>
                                      </p:cBhvr>
                                      <p:tavLst>
                                        <p:tav tm="0">
                                          <p:val>
                                            <p:strVal val="(6*min(max(#ppt_w*#ppt_h,.3),1)-7.4)/-.7*#ppt_w"/>
                                          </p:val>
                                        </p:tav>
                                        <p:tav tm="100000">
                                          <p:val>
                                            <p:strVal val="#ppt_w"/>
                                          </p:val>
                                        </p:tav>
                                      </p:tavLst>
                                    </p:anim>
                                    <p:anim calcmode="lin" valueType="num">
                                      <p:cBhvr>
                                        <p:cTn id="32" dur="250" fill="hold"/>
                                        <p:tgtEl>
                                          <p:spTgt spid="17"/>
                                        </p:tgtEl>
                                        <p:attrNameLst>
                                          <p:attrName>ppt_h</p:attrName>
                                        </p:attrNameLst>
                                      </p:cBhvr>
                                      <p:tavLst>
                                        <p:tav tm="0">
                                          <p:val>
                                            <p:strVal val="(6*min(max(#ppt_w*#ppt_h,.3),1)-7.4)/-.7*#ppt_h"/>
                                          </p:val>
                                        </p:tav>
                                        <p:tav tm="100000">
                                          <p:val>
                                            <p:strVal val="#ppt_h"/>
                                          </p:val>
                                        </p:tav>
                                      </p:tavLst>
                                    </p:anim>
                                    <p:anim calcmode="lin" valueType="num">
                                      <p:cBhvr>
                                        <p:cTn id="33" dur="250" fill="hold"/>
                                        <p:tgtEl>
                                          <p:spTgt spid="17"/>
                                        </p:tgtEl>
                                        <p:attrNameLst>
                                          <p:attrName>ppt_x</p:attrName>
                                        </p:attrNameLst>
                                      </p:cBhvr>
                                      <p:tavLst>
                                        <p:tav tm="0">
                                          <p:val>
                                            <p:fltVal val="0.5"/>
                                          </p:val>
                                        </p:tav>
                                        <p:tav tm="100000">
                                          <p:val>
                                            <p:strVal val="#ppt_x"/>
                                          </p:val>
                                        </p:tav>
                                      </p:tavLst>
                                    </p:anim>
                                    <p:anim calcmode="lin" valueType="num">
                                      <p:cBhvr>
                                        <p:cTn id="34" dur="250" fill="hold"/>
                                        <p:tgtEl>
                                          <p:spTgt spid="17"/>
                                        </p:tgtEl>
                                        <p:attrNameLst>
                                          <p:attrName>ppt_y</p:attrName>
                                        </p:attrNameLst>
                                      </p:cBhvr>
                                      <p:tavLst>
                                        <p:tav tm="0">
                                          <p:val>
                                            <p:strVal val="1+(6*min(max(#ppt_w*#ppt_h,.3),1)-7.4)/-.7*#ppt_h/2"/>
                                          </p:val>
                                        </p:tav>
                                        <p:tav tm="100000">
                                          <p:val>
                                            <p:strVal val="#ppt_y"/>
                                          </p:val>
                                        </p:tav>
                                      </p:tavLst>
                                    </p:anim>
                                  </p:childTnLst>
                                </p:cTn>
                              </p:par>
                              <p:par>
                                <p:cTn id="35" presetID="26" presetClass="emph" presetSubtype="0" repeatCount="2000" fill="hold" grpId="0" nodeType="withEffect">
                                  <p:stCondLst>
                                    <p:cond delay="250"/>
                                  </p:stCondLst>
                                  <p:childTnLst>
                                    <p:animEffect transition="out" filter="fade">
                                      <p:cBhvr>
                                        <p:cTn id="36" dur="250" tmFilter="0, 0; .2, .5; .8, .5; 1, 0"/>
                                        <p:tgtEl>
                                          <p:spTgt spid="17"/>
                                        </p:tgtEl>
                                      </p:cBhvr>
                                    </p:animEffect>
                                    <p:animScale>
                                      <p:cBhvr>
                                        <p:cTn id="37" dur="125" autoRev="1" fill="hold"/>
                                        <p:tgtEl>
                                          <p:spTgt spid="17"/>
                                        </p:tgtEl>
                                      </p:cBhvr>
                                      <p:by x="105000" y="105000"/>
                                    </p:animScale>
                                  </p:childTnLst>
                                </p:cTn>
                              </p:par>
                              <p:par>
                                <p:cTn id="38" presetID="22" presetClass="entr" presetSubtype="1" fill="hold" grpId="0" nodeType="withEffect">
                                  <p:stCondLst>
                                    <p:cond delay="750"/>
                                  </p:stCondLst>
                                  <p:childTnLst>
                                    <p:set>
                                      <p:cBhvr>
                                        <p:cTn id="39" dur="1" fill="hold">
                                          <p:stCondLst>
                                            <p:cond delay="0"/>
                                          </p:stCondLst>
                                        </p:cTn>
                                        <p:tgtEl>
                                          <p:spTgt spid="18"/>
                                        </p:tgtEl>
                                        <p:attrNameLst>
                                          <p:attrName>style.visibility</p:attrName>
                                        </p:attrNameLst>
                                      </p:cBhvr>
                                      <p:to>
                                        <p:strVal val="visible"/>
                                      </p:to>
                                    </p:set>
                                    <p:animEffect transition="in" filter="wipe(up)">
                                      <p:cBhvr>
                                        <p:cTn id="40" dur="250"/>
                                        <p:tgtEl>
                                          <p:spTgt spid="18"/>
                                        </p:tgtEl>
                                      </p:cBhvr>
                                    </p:animEffect>
                                  </p:childTnLst>
                                </p:cTn>
                              </p:par>
                            </p:childTnLst>
                          </p:cTn>
                        </p:par>
                        <p:par>
                          <p:cTn id="41" fill="hold">
                            <p:stCondLst>
                              <p:cond delay="2000"/>
                            </p:stCondLst>
                            <p:childTnLst>
                              <p:par>
                                <p:cTn id="42" presetID="31" presetClass="entr" presetSubtype="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 calcmode="lin" valueType="num">
                                      <p:cBhvr>
                                        <p:cTn id="46" dur="500" fill="hold"/>
                                        <p:tgtEl>
                                          <p:spTgt spid="8"/>
                                        </p:tgtEl>
                                        <p:attrNameLst>
                                          <p:attrName>style.rotation</p:attrName>
                                        </p:attrNameLst>
                                      </p:cBhvr>
                                      <p:tavLst>
                                        <p:tav tm="0">
                                          <p:val>
                                            <p:fltVal val="90"/>
                                          </p:val>
                                        </p:tav>
                                        <p:tav tm="100000">
                                          <p:val>
                                            <p:fltVal val="0"/>
                                          </p:val>
                                        </p:tav>
                                      </p:tavLst>
                                    </p:anim>
                                    <p:animEffect transition="in" filter="fade">
                                      <p:cBhvr>
                                        <p:cTn id="47" dur="500"/>
                                        <p:tgtEl>
                                          <p:spTgt spid="8"/>
                                        </p:tgtEl>
                                      </p:cBhvr>
                                    </p:animEffect>
                                  </p:childTnLst>
                                </p:cTn>
                              </p:par>
                            </p:childTnLst>
                          </p:cTn>
                        </p:par>
                        <p:par>
                          <p:cTn id="48" fill="hold">
                            <p:stCondLst>
                              <p:cond delay="2500"/>
                            </p:stCondLst>
                            <p:childTnLst>
                              <p:par>
                                <p:cTn id="49" presetID="49" presetClass="entr" presetSubtype="0" decel="100000"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250" fill="hold"/>
                                        <p:tgtEl>
                                          <p:spTgt spid="14"/>
                                        </p:tgtEl>
                                        <p:attrNameLst>
                                          <p:attrName>ppt_w</p:attrName>
                                        </p:attrNameLst>
                                      </p:cBhvr>
                                      <p:tavLst>
                                        <p:tav tm="0">
                                          <p:val>
                                            <p:fltVal val="0"/>
                                          </p:val>
                                        </p:tav>
                                        <p:tav tm="100000">
                                          <p:val>
                                            <p:strVal val="#ppt_w"/>
                                          </p:val>
                                        </p:tav>
                                      </p:tavLst>
                                    </p:anim>
                                    <p:anim calcmode="lin" valueType="num">
                                      <p:cBhvr>
                                        <p:cTn id="52" dur="250" fill="hold"/>
                                        <p:tgtEl>
                                          <p:spTgt spid="14"/>
                                        </p:tgtEl>
                                        <p:attrNameLst>
                                          <p:attrName>ppt_h</p:attrName>
                                        </p:attrNameLst>
                                      </p:cBhvr>
                                      <p:tavLst>
                                        <p:tav tm="0">
                                          <p:val>
                                            <p:fltVal val="0"/>
                                          </p:val>
                                        </p:tav>
                                        <p:tav tm="100000">
                                          <p:val>
                                            <p:strVal val="#ppt_h"/>
                                          </p:val>
                                        </p:tav>
                                      </p:tavLst>
                                    </p:anim>
                                    <p:anim calcmode="lin" valueType="num">
                                      <p:cBhvr>
                                        <p:cTn id="53" dur="250" fill="hold"/>
                                        <p:tgtEl>
                                          <p:spTgt spid="14"/>
                                        </p:tgtEl>
                                        <p:attrNameLst>
                                          <p:attrName>style.rotation</p:attrName>
                                        </p:attrNameLst>
                                      </p:cBhvr>
                                      <p:tavLst>
                                        <p:tav tm="0">
                                          <p:val>
                                            <p:fltVal val="360"/>
                                          </p:val>
                                        </p:tav>
                                        <p:tav tm="100000">
                                          <p:val>
                                            <p:fltVal val="0"/>
                                          </p:val>
                                        </p:tav>
                                      </p:tavLst>
                                    </p:anim>
                                    <p:animEffect transition="in" filter="fade">
                                      <p:cBhvr>
                                        <p:cTn id="54" dur="250"/>
                                        <p:tgtEl>
                                          <p:spTgt spid="14"/>
                                        </p:tgtEl>
                                      </p:cBhvr>
                                    </p:animEffect>
                                  </p:childTnLst>
                                </p:cTn>
                              </p:par>
                            </p:childTnLst>
                          </p:cTn>
                        </p:par>
                        <p:par>
                          <p:cTn id="55" fill="hold">
                            <p:stCondLst>
                              <p:cond delay="3000"/>
                            </p:stCondLst>
                            <p:childTnLst>
                              <p:par>
                                <p:cTn id="56" presetID="23" presetClass="entr" presetSubtype="36"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p:cTn id="58" dur="250" fill="hold"/>
                                        <p:tgtEl>
                                          <p:spTgt spid="19"/>
                                        </p:tgtEl>
                                        <p:attrNameLst>
                                          <p:attrName>ppt_w</p:attrName>
                                        </p:attrNameLst>
                                      </p:cBhvr>
                                      <p:tavLst>
                                        <p:tav tm="0">
                                          <p:val>
                                            <p:strVal val="(6*min(max(#ppt_w*#ppt_h,.3),1)-7.4)/-.7*#ppt_w"/>
                                          </p:val>
                                        </p:tav>
                                        <p:tav tm="100000">
                                          <p:val>
                                            <p:strVal val="#ppt_w"/>
                                          </p:val>
                                        </p:tav>
                                      </p:tavLst>
                                    </p:anim>
                                    <p:anim calcmode="lin" valueType="num">
                                      <p:cBhvr>
                                        <p:cTn id="59" dur="250" fill="hold"/>
                                        <p:tgtEl>
                                          <p:spTgt spid="19"/>
                                        </p:tgtEl>
                                        <p:attrNameLst>
                                          <p:attrName>ppt_h</p:attrName>
                                        </p:attrNameLst>
                                      </p:cBhvr>
                                      <p:tavLst>
                                        <p:tav tm="0">
                                          <p:val>
                                            <p:strVal val="(6*min(max(#ppt_w*#ppt_h,.3),1)-7.4)/-.7*#ppt_h"/>
                                          </p:val>
                                        </p:tav>
                                        <p:tav tm="100000">
                                          <p:val>
                                            <p:strVal val="#ppt_h"/>
                                          </p:val>
                                        </p:tav>
                                      </p:tavLst>
                                    </p:anim>
                                    <p:anim calcmode="lin" valueType="num">
                                      <p:cBhvr>
                                        <p:cTn id="60" dur="250" fill="hold"/>
                                        <p:tgtEl>
                                          <p:spTgt spid="19"/>
                                        </p:tgtEl>
                                        <p:attrNameLst>
                                          <p:attrName>ppt_x</p:attrName>
                                        </p:attrNameLst>
                                      </p:cBhvr>
                                      <p:tavLst>
                                        <p:tav tm="0">
                                          <p:val>
                                            <p:fltVal val="0.5"/>
                                          </p:val>
                                        </p:tav>
                                        <p:tav tm="100000">
                                          <p:val>
                                            <p:strVal val="#ppt_x"/>
                                          </p:val>
                                        </p:tav>
                                      </p:tavLst>
                                    </p:anim>
                                    <p:anim calcmode="lin" valueType="num">
                                      <p:cBhvr>
                                        <p:cTn id="61" dur="250" fill="hold"/>
                                        <p:tgtEl>
                                          <p:spTgt spid="19"/>
                                        </p:tgtEl>
                                        <p:attrNameLst>
                                          <p:attrName>ppt_y</p:attrName>
                                        </p:attrNameLst>
                                      </p:cBhvr>
                                      <p:tavLst>
                                        <p:tav tm="0">
                                          <p:val>
                                            <p:strVal val="1+(6*min(max(#ppt_w*#ppt_h,.3),1)-7.4)/-.7*#ppt_h/2"/>
                                          </p:val>
                                        </p:tav>
                                        <p:tav tm="100000">
                                          <p:val>
                                            <p:strVal val="#ppt_y"/>
                                          </p:val>
                                        </p:tav>
                                      </p:tavLst>
                                    </p:anim>
                                  </p:childTnLst>
                                </p:cTn>
                              </p:par>
                              <p:par>
                                <p:cTn id="62" presetID="26" presetClass="emph" presetSubtype="0" repeatCount="2000" fill="hold" grpId="1" nodeType="withEffect">
                                  <p:stCondLst>
                                    <p:cond delay="250"/>
                                  </p:stCondLst>
                                  <p:childTnLst>
                                    <p:animEffect transition="out" filter="fade">
                                      <p:cBhvr>
                                        <p:cTn id="63" dur="250" tmFilter="0, 0; .2, .5; .8, .5; 1, 0"/>
                                        <p:tgtEl>
                                          <p:spTgt spid="19"/>
                                        </p:tgtEl>
                                      </p:cBhvr>
                                    </p:animEffect>
                                    <p:animScale>
                                      <p:cBhvr>
                                        <p:cTn id="64" dur="125" autoRev="1" fill="hold"/>
                                        <p:tgtEl>
                                          <p:spTgt spid="19"/>
                                        </p:tgtEl>
                                      </p:cBhvr>
                                      <p:by x="105000" y="105000"/>
                                    </p:animScale>
                                  </p:childTnLst>
                                </p:cTn>
                              </p:par>
                              <p:par>
                                <p:cTn id="65" presetID="22" presetClass="entr" presetSubtype="1" fill="hold" grpId="0" nodeType="withEffect">
                                  <p:stCondLst>
                                    <p:cond delay="750"/>
                                  </p:stCondLst>
                                  <p:childTnLst>
                                    <p:set>
                                      <p:cBhvr>
                                        <p:cTn id="66" dur="1" fill="hold">
                                          <p:stCondLst>
                                            <p:cond delay="0"/>
                                          </p:stCondLst>
                                        </p:cTn>
                                        <p:tgtEl>
                                          <p:spTgt spid="20"/>
                                        </p:tgtEl>
                                        <p:attrNameLst>
                                          <p:attrName>style.visibility</p:attrName>
                                        </p:attrNameLst>
                                      </p:cBhvr>
                                      <p:to>
                                        <p:strVal val="visible"/>
                                      </p:to>
                                    </p:set>
                                    <p:animEffect transition="in" filter="wipe(up)">
                                      <p:cBhvr>
                                        <p:cTn id="67" dur="250"/>
                                        <p:tgtEl>
                                          <p:spTgt spid="20"/>
                                        </p:tgtEl>
                                      </p:cBhvr>
                                    </p:animEffect>
                                  </p:childTnLst>
                                </p:cTn>
                              </p:par>
                            </p:childTnLst>
                          </p:cTn>
                        </p:par>
                        <p:par>
                          <p:cTn id="68" fill="hold">
                            <p:stCondLst>
                              <p:cond delay="3500"/>
                            </p:stCondLst>
                            <p:childTnLst>
                              <p:par>
                                <p:cTn id="69" presetID="31" presetClass="entr" presetSubtype="0"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p:cTn id="71" dur="500" fill="hold"/>
                                        <p:tgtEl>
                                          <p:spTgt spid="11"/>
                                        </p:tgtEl>
                                        <p:attrNameLst>
                                          <p:attrName>ppt_w</p:attrName>
                                        </p:attrNameLst>
                                      </p:cBhvr>
                                      <p:tavLst>
                                        <p:tav tm="0">
                                          <p:val>
                                            <p:fltVal val="0"/>
                                          </p:val>
                                        </p:tav>
                                        <p:tav tm="100000">
                                          <p:val>
                                            <p:strVal val="#ppt_w"/>
                                          </p:val>
                                        </p:tav>
                                      </p:tavLst>
                                    </p:anim>
                                    <p:anim calcmode="lin" valueType="num">
                                      <p:cBhvr>
                                        <p:cTn id="72" dur="500" fill="hold"/>
                                        <p:tgtEl>
                                          <p:spTgt spid="11"/>
                                        </p:tgtEl>
                                        <p:attrNameLst>
                                          <p:attrName>ppt_h</p:attrName>
                                        </p:attrNameLst>
                                      </p:cBhvr>
                                      <p:tavLst>
                                        <p:tav tm="0">
                                          <p:val>
                                            <p:fltVal val="0"/>
                                          </p:val>
                                        </p:tav>
                                        <p:tav tm="100000">
                                          <p:val>
                                            <p:strVal val="#ppt_h"/>
                                          </p:val>
                                        </p:tav>
                                      </p:tavLst>
                                    </p:anim>
                                    <p:anim calcmode="lin" valueType="num">
                                      <p:cBhvr>
                                        <p:cTn id="73" dur="500" fill="hold"/>
                                        <p:tgtEl>
                                          <p:spTgt spid="11"/>
                                        </p:tgtEl>
                                        <p:attrNameLst>
                                          <p:attrName>style.rotation</p:attrName>
                                        </p:attrNameLst>
                                      </p:cBhvr>
                                      <p:tavLst>
                                        <p:tav tm="0">
                                          <p:val>
                                            <p:fltVal val="90"/>
                                          </p:val>
                                        </p:tav>
                                        <p:tav tm="100000">
                                          <p:val>
                                            <p:fltVal val="0"/>
                                          </p:val>
                                        </p:tav>
                                      </p:tavLst>
                                    </p:anim>
                                    <p:animEffect transition="in" filter="fade">
                                      <p:cBhvr>
                                        <p:cTn id="74" dur="500"/>
                                        <p:tgtEl>
                                          <p:spTgt spid="11"/>
                                        </p:tgtEl>
                                      </p:cBhvr>
                                    </p:animEffect>
                                  </p:childTnLst>
                                </p:cTn>
                              </p:par>
                            </p:childTnLst>
                          </p:cTn>
                        </p:par>
                        <p:par>
                          <p:cTn id="75" fill="hold">
                            <p:stCondLst>
                              <p:cond delay="4000"/>
                            </p:stCondLst>
                            <p:childTnLst>
                              <p:par>
                                <p:cTn id="76" presetID="49" presetClass="entr" presetSubtype="0" decel="100000" fill="hold" grpId="0" nodeType="after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p:cTn id="78" dur="250" fill="hold"/>
                                        <p:tgtEl>
                                          <p:spTgt spid="15"/>
                                        </p:tgtEl>
                                        <p:attrNameLst>
                                          <p:attrName>ppt_w</p:attrName>
                                        </p:attrNameLst>
                                      </p:cBhvr>
                                      <p:tavLst>
                                        <p:tav tm="0">
                                          <p:val>
                                            <p:fltVal val="0"/>
                                          </p:val>
                                        </p:tav>
                                        <p:tav tm="100000">
                                          <p:val>
                                            <p:strVal val="#ppt_w"/>
                                          </p:val>
                                        </p:tav>
                                      </p:tavLst>
                                    </p:anim>
                                    <p:anim calcmode="lin" valueType="num">
                                      <p:cBhvr>
                                        <p:cTn id="79" dur="250" fill="hold"/>
                                        <p:tgtEl>
                                          <p:spTgt spid="15"/>
                                        </p:tgtEl>
                                        <p:attrNameLst>
                                          <p:attrName>ppt_h</p:attrName>
                                        </p:attrNameLst>
                                      </p:cBhvr>
                                      <p:tavLst>
                                        <p:tav tm="0">
                                          <p:val>
                                            <p:fltVal val="0"/>
                                          </p:val>
                                        </p:tav>
                                        <p:tav tm="100000">
                                          <p:val>
                                            <p:strVal val="#ppt_h"/>
                                          </p:val>
                                        </p:tav>
                                      </p:tavLst>
                                    </p:anim>
                                    <p:anim calcmode="lin" valueType="num">
                                      <p:cBhvr>
                                        <p:cTn id="80" dur="250" fill="hold"/>
                                        <p:tgtEl>
                                          <p:spTgt spid="15"/>
                                        </p:tgtEl>
                                        <p:attrNameLst>
                                          <p:attrName>style.rotation</p:attrName>
                                        </p:attrNameLst>
                                      </p:cBhvr>
                                      <p:tavLst>
                                        <p:tav tm="0">
                                          <p:val>
                                            <p:fltVal val="360"/>
                                          </p:val>
                                        </p:tav>
                                        <p:tav tm="100000">
                                          <p:val>
                                            <p:fltVal val="0"/>
                                          </p:val>
                                        </p:tav>
                                      </p:tavLst>
                                    </p:anim>
                                    <p:animEffect transition="in" filter="fade">
                                      <p:cBhvr>
                                        <p:cTn id="81" dur="250"/>
                                        <p:tgtEl>
                                          <p:spTgt spid="15"/>
                                        </p:tgtEl>
                                      </p:cBhvr>
                                    </p:animEffect>
                                  </p:childTnLst>
                                </p:cTn>
                              </p:par>
                            </p:childTnLst>
                          </p:cTn>
                        </p:par>
                        <p:par>
                          <p:cTn id="82" fill="hold">
                            <p:stCondLst>
                              <p:cond delay="4500"/>
                            </p:stCondLst>
                            <p:childTnLst>
                              <p:par>
                                <p:cTn id="83" presetID="23" presetClass="entr" presetSubtype="36" fill="hold" grpId="0" nodeType="after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p:cTn id="85" dur="250" fill="hold"/>
                                        <p:tgtEl>
                                          <p:spTgt spid="21"/>
                                        </p:tgtEl>
                                        <p:attrNameLst>
                                          <p:attrName>ppt_w</p:attrName>
                                        </p:attrNameLst>
                                      </p:cBhvr>
                                      <p:tavLst>
                                        <p:tav tm="0">
                                          <p:val>
                                            <p:strVal val="(6*min(max(#ppt_w*#ppt_h,.3),1)-7.4)/-.7*#ppt_w"/>
                                          </p:val>
                                        </p:tav>
                                        <p:tav tm="100000">
                                          <p:val>
                                            <p:strVal val="#ppt_w"/>
                                          </p:val>
                                        </p:tav>
                                      </p:tavLst>
                                    </p:anim>
                                    <p:anim calcmode="lin" valueType="num">
                                      <p:cBhvr>
                                        <p:cTn id="86" dur="250" fill="hold"/>
                                        <p:tgtEl>
                                          <p:spTgt spid="21"/>
                                        </p:tgtEl>
                                        <p:attrNameLst>
                                          <p:attrName>ppt_h</p:attrName>
                                        </p:attrNameLst>
                                      </p:cBhvr>
                                      <p:tavLst>
                                        <p:tav tm="0">
                                          <p:val>
                                            <p:strVal val="(6*min(max(#ppt_w*#ppt_h,.3),1)-7.4)/-.7*#ppt_h"/>
                                          </p:val>
                                        </p:tav>
                                        <p:tav tm="100000">
                                          <p:val>
                                            <p:strVal val="#ppt_h"/>
                                          </p:val>
                                        </p:tav>
                                      </p:tavLst>
                                    </p:anim>
                                    <p:anim calcmode="lin" valueType="num">
                                      <p:cBhvr>
                                        <p:cTn id="87" dur="250" fill="hold"/>
                                        <p:tgtEl>
                                          <p:spTgt spid="21"/>
                                        </p:tgtEl>
                                        <p:attrNameLst>
                                          <p:attrName>ppt_x</p:attrName>
                                        </p:attrNameLst>
                                      </p:cBhvr>
                                      <p:tavLst>
                                        <p:tav tm="0">
                                          <p:val>
                                            <p:fltVal val="0.5"/>
                                          </p:val>
                                        </p:tav>
                                        <p:tav tm="100000">
                                          <p:val>
                                            <p:strVal val="#ppt_x"/>
                                          </p:val>
                                        </p:tav>
                                      </p:tavLst>
                                    </p:anim>
                                    <p:anim calcmode="lin" valueType="num">
                                      <p:cBhvr>
                                        <p:cTn id="88" dur="250" fill="hold"/>
                                        <p:tgtEl>
                                          <p:spTgt spid="21"/>
                                        </p:tgtEl>
                                        <p:attrNameLst>
                                          <p:attrName>ppt_y</p:attrName>
                                        </p:attrNameLst>
                                      </p:cBhvr>
                                      <p:tavLst>
                                        <p:tav tm="0">
                                          <p:val>
                                            <p:strVal val="1+(6*min(max(#ppt_w*#ppt_h,.3),1)-7.4)/-.7*#ppt_h/2"/>
                                          </p:val>
                                        </p:tav>
                                        <p:tav tm="100000">
                                          <p:val>
                                            <p:strVal val="#ppt_y"/>
                                          </p:val>
                                        </p:tav>
                                      </p:tavLst>
                                    </p:anim>
                                  </p:childTnLst>
                                </p:cTn>
                              </p:par>
                              <p:par>
                                <p:cTn id="89" presetID="26" presetClass="emph" presetSubtype="0" repeatCount="2000" fill="hold" grpId="1" nodeType="withEffect">
                                  <p:stCondLst>
                                    <p:cond delay="250"/>
                                  </p:stCondLst>
                                  <p:childTnLst>
                                    <p:animEffect transition="out" filter="fade">
                                      <p:cBhvr>
                                        <p:cTn id="90" dur="250" tmFilter="0, 0; .2, .5; .8, .5; 1, 0"/>
                                        <p:tgtEl>
                                          <p:spTgt spid="21"/>
                                        </p:tgtEl>
                                      </p:cBhvr>
                                    </p:animEffect>
                                    <p:animScale>
                                      <p:cBhvr>
                                        <p:cTn id="91" dur="125" autoRev="1" fill="hold"/>
                                        <p:tgtEl>
                                          <p:spTgt spid="21"/>
                                        </p:tgtEl>
                                      </p:cBhvr>
                                      <p:by x="105000" y="105000"/>
                                    </p:animScale>
                                  </p:childTnLst>
                                </p:cTn>
                              </p:par>
                              <p:par>
                                <p:cTn id="92" presetID="22" presetClass="entr" presetSubtype="1" fill="hold" grpId="0" nodeType="withEffect">
                                  <p:stCondLst>
                                    <p:cond delay="750"/>
                                  </p:stCondLst>
                                  <p:childTnLst>
                                    <p:set>
                                      <p:cBhvr>
                                        <p:cTn id="93" dur="1" fill="hold">
                                          <p:stCondLst>
                                            <p:cond delay="0"/>
                                          </p:stCondLst>
                                        </p:cTn>
                                        <p:tgtEl>
                                          <p:spTgt spid="22"/>
                                        </p:tgtEl>
                                        <p:attrNameLst>
                                          <p:attrName>style.visibility</p:attrName>
                                        </p:attrNameLst>
                                      </p:cBhvr>
                                      <p:to>
                                        <p:strVal val="visible"/>
                                      </p:to>
                                    </p:set>
                                    <p:animEffect transition="in" filter="wipe(up)">
                                      <p:cBhvr>
                                        <p:cTn id="94" dur="250"/>
                                        <p:tgtEl>
                                          <p:spTgt spid="22"/>
                                        </p:tgtEl>
                                      </p:cBhvr>
                                    </p:animEffect>
                                  </p:childTnLst>
                                </p:cTn>
                              </p:par>
                            </p:childTnLst>
                          </p:cTn>
                        </p:par>
                        <p:par>
                          <p:cTn id="95" fill="hold">
                            <p:stCondLst>
                              <p:cond delay="5000"/>
                            </p:stCondLst>
                            <p:childTnLst>
                              <p:par>
                                <p:cTn id="96" presetID="31" presetClass="entr" presetSubtype="0"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 calcmode="lin" valueType="num">
                                      <p:cBhvr>
                                        <p:cTn id="100" dur="500" fill="hold"/>
                                        <p:tgtEl>
                                          <p:spTgt spid="12"/>
                                        </p:tgtEl>
                                        <p:attrNameLst>
                                          <p:attrName>style.rotation</p:attrName>
                                        </p:attrNameLst>
                                      </p:cBhvr>
                                      <p:tavLst>
                                        <p:tav tm="0">
                                          <p:val>
                                            <p:fltVal val="90"/>
                                          </p:val>
                                        </p:tav>
                                        <p:tav tm="100000">
                                          <p:val>
                                            <p:fltVal val="0"/>
                                          </p:val>
                                        </p:tav>
                                      </p:tavLst>
                                    </p:anim>
                                    <p:animEffect transition="in" filter="fade">
                                      <p:cBhvr>
                                        <p:cTn id="101" dur="500"/>
                                        <p:tgtEl>
                                          <p:spTgt spid="12"/>
                                        </p:tgtEl>
                                      </p:cBhvr>
                                    </p:animEffect>
                                  </p:childTnLst>
                                </p:cTn>
                              </p:par>
                            </p:childTnLst>
                          </p:cTn>
                        </p:par>
                        <p:par>
                          <p:cTn id="102" fill="hold">
                            <p:stCondLst>
                              <p:cond delay="5500"/>
                            </p:stCondLst>
                            <p:childTnLst>
                              <p:par>
                                <p:cTn id="103" presetID="49" presetClass="entr" presetSubtype="0" decel="100000"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 calcmode="lin" valueType="num">
                                      <p:cBhvr>
                                        <p:cTn id="105" dur="250" fill="hold"/>
                                        <p:tgtEl>
                                          <p:spTgt spid="16"/>
                                        </p:tgtEl>
                                        <p:attrNameLst>
                                          <p:attrName>ppt_w</p:attrName>
                                        </p:attrNameLst>
                                      </p:cBhvr>
                                      <p:tavLst>
                                        <p:tav tm="0">
                                          <p:val>
                                            <p:fltVal val="0"/>
                                          </p:val>
                                        </p:tav>
                                        <p:tav tm="100000">
                                          <p:val>
                                            <p:strVal val="#ppt_w"/>
                                          </p:val>
                                        </p:tav>
                                      </p:tavLst>
                                    </p:anim>
                                    <p:anim calcmode="lin" valueType="num">
                                      <p:cBhvr>
                                        <p:cTn id="106" dur="250" fill="hold"/>
                                        <p:tgtEl>
                                          <p:spTgt spid="16"/>
                                        </p:tgtEl>
                                        <p:attrNameLst>
                                          <p:attrName>ppt_h</p:attrName>
                                        </p:attrNameLst>
                                      </p:cBhvr>
                                      <p:tavLst>
                                        <p:tav tm="0">
                                          <p:val>
                                            <p:fltVal val="0"/>
                                          </p:val>
                                        </p:tav>
                                        <p:tav tm="100000">
                                          <p:val>
                                            <p:strVal val="#ppt_h"/>
                                          </p:val>
                                        </p:tav>
                                      </p:tavLst>
                                    </p:anim>
                                    <p:anim calcmode="lin" valueType="num">
                                      <p:cBhvr>
                                        <p:cTn id="107" dur="250" fill="hold"/>
                                        <p:tgtEl>
                                          <p:spTgt spid="16"/>
                                        </p:tgtEl>
                                        <p:attrNameLst>
                                          <p:attrName>style.rotation</p:attrName>
                                        </p:attrNameLst>
                                      </p:cBhvr>
                                      <p:tavLst>
                                        <p:tav tm="0">
                                          <p:val>
                                            <p:fltVal val="360"/>
                                          </p:val>
                                        </p:tav>
                                        <p:tav tm="100000">
                                          <p:val>
                                            <p:fltVal val="0"/>
                                          </p:val>
                                        </p:tav>
                                      </p:tavLst>
                                    </p:anim>
                                    <p:animEffect transition="in" filter="fade">
                                      <p:cBhvr>
                                        <p:cTn id="108" dur="250"/>
                                        <p:tgtEl>
                                          <p:spTgt spid="16"/>
                                        </p:tgtEl>
                                      </p:cBhvr>
                                    </p:animEffect>
                                  </p:childTnLst>
                                </p:cTn>
                              </p:par>
                            </p:childTnLst>
                          </p:cTn>
                        </p:par>
                        <p:par>
                          <p:cTn id="109" fill="hold">
                            <p:stCondLst>
                              <p:cond delay="6000"/>
                            </p:stCondLst>
                            <p:childTnLst>
                              <p:par>
                                <p:cTn id="110" presetID="23" presetClass="entr" presetSubtype="3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250" fill="hold"/>
                                        <p:tgtEl>
                                          <p:spTgt spid="23"/>
                                        </p:tgtEl>
                                        <p:attrNameLst>
                                          <p:attrName>ppt_w</p:attrName>
                                        </p:attrNameLst>
                                      </p:cBhvr>
                                      <p:tavLst>
                                        <p:tav tm="0">
                                          <p:val>
                                            <p:strVal val="(6*min(max(#ppt_w*#ppt_h,.3),1)-7.4)/-.7*#ppt_w"/>
                                          </p:val>
                                        </p:tav>
                                        <p:tav tm="100000">
                                          <p:val>
                                            <p:strVal val="#ppt_w"/>
                                          </p:val>
                                        </p:tav>
                                      </p:tavLst>
                                    </p:anim>
                                    <p:anim calcmode="lin" valueType="num">
                                      <p:cBhvr>
                                        <p:cTn id="113" dur="250" fill="hold"/>
                                        <p:tgtEl>
                                          <p:spTgt spid="23"/>
                                        </p:tgtEl>
                                        <p:attrNameLst>
                                          <p:attrName>ppt_h</p:attrName>
                                        </p:attrNameLst>
                                      </p:cBhvr>
                                      <p:tavLst>
                                        <p:tav tm="0">
                                          <p:val>
                                            <p:strVal val="(6*min(max(#ppt_w*#ppt_h,.3),1)-7.4)/-.7*#ppt_h"/>
                                          </p:val>
                                        </p:tav>
                                        <p:tav tm="100000">
                                          <p:val>
                                            <p:strVal val="#ppt_h"/>
                                          </p:val>
                                        </p:tav>
                                      </p:tavLst>
                                    </p:anim>
                                    <p:anim calcmode="lin" valueType="num">
                                      <p:cBhvr>
                                        <p:cTn id="114" dur="250" fill="hold"/>
                                        <p:tgtEl>
                                          <p:spTgt spid="23"/>
                                        </p:tgtEl>
                                        <p:attrNameLst>
                                          <p:attrName>ppt_x</p:attrName>
                                        </p:attrNameLst>
                                      </p:cBhvr>
                                      <p:tavLst>
                                        <p:tav tm="0">
                                          <p:val>
                                            <p:fltVal val="0.5"/>
                                          </p:val>
                                        </p:tav>
                                        <p:tav tm="100000">
                                          <p:val>
                                            <p:strVal val="#ppt_x"/>
                                          </p:val>
                                        </p:tav>
                                      </p:tavLst>
                                    </p:anim>
                                    <p:anim calcmode="lin" valueType="num">
                                      <p:cBhvr>
                                        <p:cTn id="115" dur="250" fill="hold"/>
                                        <p:tgtEl>
                                          <p:spTgt spid="23"/>
                                        </p:tgtEl>
                                        <p:attrNameLst>
                                          <p:attrName>ppt_y</p:attrName>
                                        </p:attrNameLst>
                                      </p:cBhvr>
                                      <p:tavLst>
                                        <p:tav tm="0">
                                          <p:val>
                                            <p:strVal val="1+(6*min(max(#ppt_w*#ppt_h,.3),1)-7.4)/-.7*#ppt_h/2"/>
                                          </p:val>
                                        </p:tav>
                                        <p:tav tm="100000">
                                          <p:val>
                                            <p:strVal val="#ppt_y"/>
                                          </p:val>
                                        </p:tav>
                                      </p:tavLst>
                                    </p:anim>
                                  </p:childTnLst>
                                </p:cTn>
                              </p:par>
                              <p:par>
                                <p:cTn id="116" presetID="26" presetClass="emph" presetSubtype="0" repeatCount="2000" fill="hold" grpId="1" nodeType="withEffect">
                                  <p:stCondLst>
                                    <p:cond delay="250"/>
                                  </p:stCondLst>
                                  <p:childTnLst>
                                    <p:animEffect transition="out" filter="fade">
                                      <p:cBhvr>
                                        <p:cTn id="117" dur="250" tmFilter="0, 0; .2, .5; .8, .5; 1, 0"/>
                                        <p:tgtEl>
                                          <p:spTgt spid="23"/>
                                        </p:tgtEl>
                                      </p:cBhvr>
                                    </p:animEffect>
                                    <p:animScale>
                                      <p:cBhvr>
                                        <p:cTn id="118" dur="125" autoRev="1" fill="hold"/>
                                        <p:tgtEl>
                                          <p:spTgt spid="23"/>
                                        </p:tgtEl>
                                      </p:cBhvr>
                                      <p:by x="105000" y="105000"/>
                                    </p:animScale>
                                  </p:childTnLst>
                                </p:cTn>
                              </p:par>
                              <p:par>
                                <p:cTn id="119" presetID="22" presetClass="entr" presetSubtype="1" fill="hold" grpId="0" nodeType="withEffect">
                                  <p:stCondLst>
                                    <p:cond delay="750"/>
                                  </p:stCondLst>
                                  <p:childTnLst>
                                    <p:set>
                                      <p:cBhvr>
                                        <p:cTn id="120" dur="1" fill="hold">
                                          <p:stCondLst>
                                            <p:cond delay="0"/>
                                          </p:stCondLst>
                                        </p:cTn>
                                        <p:tgtEl>
                                          <p:spTgt spid="24"/>
                                        </p:tgtEl>
                                        <p:attrNameLst>
                                          <p:attrName>style.visibility</p:attrName>
                                        </p:attrNameLst>
                                      </p:cBhvr>
                                      <p:to>
                                        <p:strVal val="visible"/>
                                      </p:to>
                                    </p:set>
                                    <p:animEffect transition="in" filter="wipe(up)">
                                      <p:cBhvr>
                                        <p:cTn id="121"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8" grpId="0">
        <p:bldAsOne/>
      </p:bldGraphic>
      <p:bldGraphic spid="11" grpId="0">
        <p:bldAsOne/>
      </p:bldGraphic>
      <p:bldGraphic spid="12" grpId="0">
        <p:bldAsOne/>
      </p:bldGraphic>
      <p:bldP spid="13" grpId="0"/>
      <p:bldP spid="14" grpId="0"/>
      <p:bldP spid="15" grpId="0"/>
      <p:bldP spid="16" grpId="0"/>
      <p:bldP spid="17" grpId="0"/>
      <p:bldP spid="17" grpId="1"/>
      <p:bldP spid="18" grpId="0"/>
      <p:bldP spid="19" grpId="0"/>
      <p:bldP spid="19" grpId="1"/>
      <p:bldP spid="20" grpId="0"/>
      <p:bldP spid="21" grpId="0"/>
      <p:bldP spid="21" grpId="1"/>
      <p:bldP spid="22" grpId="0"/>
      <p:bldP spid="23" grpId="0"/>
      <p:bldP spid="23" grpId="1"/>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caf0021d-372f-4793-9c6e-fdc8745b6480"/>
          <p:cNvGrpSpPr>
            <a:grpSpLocks noChangeAspect="1"/>
          </p:cNvGrpSpPr>
          <p:nvPr/>
        </p:nvGrpSpPr>
        <p:grpSpPr>
          <a:xfrm>
            <a:off x="1381927" y="1500376"/>
            <a:ext cx="10039251" cy="4803972"/>
            <a:chOff x="1310009" y="1422657"/>
            <a:chExt cx="9519219" cy="4555127"/>
          </a:xfrm>
        </p:grpSpPr>
        <p:sp>
          <p:nvSpPr>
            <p:cNvPr id="4" name="Freeform: Shape 2"/>
            <p:cNvSpPr/>
            <p:nvPr/>
          </p:nvSpPr>
          <p:spPr>
            <a:xfrm>
              <a:off x="1782159" y="4034514"/>
              <a:ext cx="1640219" cy="820109"/>
            </a:xfrm>
            <a:custGeom>
              <a:avLst/>
              <a:gdLst/>
              <a:ahLst/>
              <a:cxnLst/>
              <a:rect l="l" t="t" r="r" b="b"/>
              <a:pathLst>
                <a:path w="1296144" h="648072">
                  <a:moveTo>
                    <a:pt x="0" y="0"/>
                  </a:moveTo>
                  <a:lnTo>
                    <a:pt x="171519" y="0"/>
                  </a:lnTo>
                  <a:cubicBezTo>
                    <a:pt x="171519" y="263193"/>
                    <a:pt x="384879" y="476553"/>
                    <a:pt x="648072" y="476553"/>
                  </a:cubicBezTo>
                  <a:cubicBezTo>
                    <a:pt x="911265" y="476553"/>
                    <a:pt x="1124625" y="263193"/>
                    <a:pt x="1124625" y="0"/>
                  </a:cubicBezTo>
                  <a:lnTo>
                    <a:pt x="1296144" y="0"/>
                  </a:lnTo>
                  <a:cubicBezTo>
                    <a:pt x="1296144" y="357920"/>
                    <a:pt x="1005992" y="648072"/>
                    <a:pt x="648072" y="648072"/>
                  </a:cubicBezTo>
                  <a:cubicBezTo>
                    <a:pt x="290152" y="648072"/>
                    <a:pt x="0" y="357920"/>
                    <a:pt x="0" y="0"/>
                  </a:cubicBezTo>
                  <a:close/>
                </a:path>
              </a:pathLst>
            </a:custGeom>
            <a:solidFill>
              <a:schemeClr val="accent1"/>
            </a:solidFill>
            <a:ln w="25400" cap="flat" cmpd="sng" algn="ctr">
              <a:noFill/>
              <a:prstDash val="solid"/>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5" name="Freeform: Shape 3"/>
            <p:cNvSpPr/>
            <p:nvPr/>
          </p:nvSpPr>
          <p:spPr>
            <a:xfrm>
              <a:off x="4106051" y="4034514"/>
              <a:ext cx="1640219" cy="820109"/>
            </a:xfrm>
            <a:custGeom>
              <a:avLst/>
              <a:gdLst/>
              <a:ahLst/>
              <a:cxnLst/>
              <a:rect l="l" t="t" r="r" b="b"/>
              <a:pathLst>
                <a:path w="1296144" h="648072">
                  <a:moveTo>
                    <a:pt x="0" y="0"/>
                  </a:moveTo>
                  <a:lnTo>
                    <a:pt x="171519" y="0"/>
                  </a:lnTo>
                  <a:cubicBezTo>
                    <a:pt x="171519" y="263193"/>
                    <a:pt x="384879" y="476553"/>
                    <a:pt x="648072" y="476553"/>
                  </a:cubicBezTo>
                  <a:cubicBezTo>
                    <a:pt x="911265" y="476553"/>
                    <a:pt x="1124625" y="263193"/>
                    <a:pt x="1124625" y="0"/>
                  </a:cubicBezTo>
                  <a:lnTo>
                    <a:pt x="1296144" y="0"/>
                  </a:lnTo>
                  <a:cubicBezTo>
                    <a:pt x="1296144" y="357920"/>
                    <a:pt x="1005992" y="648072"/>
                    <a:pt x="648072" y="648072"/>
                  </a:cubicBezTo>
                  <a:cubicBezTo>
                    <a:pt x="290152" y="648072"/>
                    <a:pt x="0" y="357920"/>
                    <a:pt x="0" y="0"/>
                  </a:cubicBezTo>
                  <a:close/>
                </a:path>
              </a:pathLst>
            </a:custGeom>
            <a:solidFill>
              <a:schemeClr val="accent2"/>
            </a:solidFill>
            <a:ln w="25400" cap="flat" cmpd="sng" algn="ctr">
              <a:noFill/>
              <a:prstDash val="solid"/>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6" name="Freeform: Shape 4"/>
            <p:cNvSpPr/>
            <p:nvPr/>
          </p:nvSpPr>
          <p:spPr>
            <a:xfrm>
              <a:off x="6429944" y="4034514"/>
              <a:ext cx="1640219" cy="820109"/>
            </a:xfrm>
            <a:custGeom>
              <a:avLst/>
              <a:gdLst/>
              <a:ahLst/>
              <a:cxnLst/>
              <a:rect l="l" t="t" r="r" b="b"/>
              <a:pathLst>
                <a:path w="1296144" h="648072">
                  <a:moveTo>
                    <a:pt x="0" y="0"/>
                  </a:moveTo>
                  <a:lnTo>
                    <a:pt x="171519" y="0"/>
                  </a:lnTo>
                  <a:cubicBezTo>
                    <a:pt x="171519" y="263193"/>
                    <a:pt x="384879" y="476553"/>
                    <a:pt x="648072" y="476553"/>
                  </a:cubicBezTo>
                  <a:cubicBezTo>
                    <a:pt x="911265" y="476553"/>
                    <a:pt x="1124625" y="263193"/>
                    <a:pt x="1124625" y="0"/>
                  </a:cubicBezTo>
                  <a:lnTo>
                    <a:pt x="1296144" y="0"/>
                  </a:lnTo>
                  <a:cubicBezTo>
                    <a:pt x="1296144" y="357920"/>
                    <a:pt x="1005992" y="648072"/>
                    <a:pt x="648072" y="648072"/>
                  </a:cubicBezTo>
                  <a:cubicBezTo>
                    <a:pt x="290152" y="648072"/>
                    <a:pt x="0" y="357920"/>
                    <a:pt x="0" y="0"/>
                  </a:cubicBezTo>
                  <a:close/>
                </a:path>
              </a:pathLst>
            </a:custGeom>
            <a:solidFill>
              <a:schemeClr val="accent4"/>
            </a:solidFill>
            <a:ln w="25400" cap="flat" cmpd="sng" algn="ctr">
              <a:noFill/>
              <a:prstDash val="solid"/>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Shape 5"/>
            <p:cNvSpPr/>
            <p:nvPr/>
          </p:nvSpPr>
          <p:spPr>
            <a:xfrm>
              <a:off x="1784638" y="1422659"/>
              <a:ext cx="4881655" cy="2536547"/>
            </a:xfrm>
            <a:custGeom>
              <a:avLst/>
              <a:gdLst/>
              <a:ahLst/>
              <a:cxnLst/>
              <a:rect l="l" t="t" r="r" b="b"/>
              <a:pathLst>
                <a:path w="3672408" h="1908212">
                  <a:moveTo>
                    <a:pt x="1836204" y="0"/>
                  </a:moveTo>
                  <a:cubicBezTo>
                    <a:pt x="2850311" y="0"/>
                    <a:pt x="3672408" y="822097"/>
                    <a:pt x="3672408" y="1836204"/>
                  </a:cubicBezTo>
                  <a:lnTo>
                    <a:pt x="3668772" y="1908212"/>
                  </a:lnTo>
                  <a:lnTo>
                    <a:pt x="3488752" y="1908212"/>
                  </a:lnTo>
                  <a:cubicBezTo>
                    <a:pt x="3491871" y="1884397"/>
                    <a:pt x="3492388" y="1860361"/>
                    <a:pt x="3492388" y="1836204"/>
                  </a:cubicBezTo>
                  <a:cubicBezTo>
                    <a:pt x="3492388" y="921519"/>
                    <a:pt x="2750889" y="180020"/>
                    <a:pt x="1836204" y="180020"/>
                  </a:cubicBezTo>
                  <a:cubicBezTo>
                    <a:pt x="921519" y="180020"/>
                    <a:pt x="180020" y="921519"/>
                    <a:pt x="180020" y="1836204"/>
                  </a:cubicBezTo>
                  <a:lnTo>
                    <a:pt x="183656" y="1908212"/>
                  </a:lnTo>
                  <a:lnTo>
                    <a:pt x="3636" y="1908212"/>
                  </a:lnTo>
                  <a:cubicBezTo>
                    <a:pt x="466" y="1884382"/>
                    <a:pt x="0" y="1860347"/>
                    <a:pt x="0" y="1836204"/>
                  </a:cubicBezTo>
                  <a:cubicBezTo>
                    <a:pt x="0" y="822097"/>
                    <a:pt x="822097" y="0"/>
                    <a:pt x="1836204" y="0"/>
                  </a:cubicBezTo>
                  <a:close/>
                </a:path>
              </a:pathLst>
            </a:custGeom>
            <a:solidFill>
              <a:schemeClr val="accent1">
                <a:alpha val="80000"/>
              </a:schemeClr>
            </a:solidFill>
            <a:ln w="9525">
              <a:noFill/>
              <a:round/>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Shape 6"/>
            <p:cNvSpPr/>
            <p:nvPr/>
          </p:nvSpPr>
          <p:spPr>
            <a:xfrm>
              <a:off x="8753837" y="4034514"/>
              <a:ext cx="1640219" cy="820109"/>
            </a:xfrm>
            <a:custGeom>
              <a:avLst/>
              <a:gdLst/>
              <a:ahLst/>
              <a:cxnLst/>
              <a:rect l="l" t="t" r="r" b="b"/>
              <a:pathLst>
                <a:path w="1296144" h="648072">
                  <a:moveTo>
                    <a:pt x="0" y="0"/>
                  </a:moveTo>
                  <a:lnTo>
                    <a:pt x="171519" y="0"/>
                  </a:lnTo>
                  <a:cubicBezTo>
                    <a:pt x="171519" y="263193"/>
                    <a:pt x="384879" y="476553"/>
                    <a:pt x="648072" y="476553"/>
                  </a:cubicBezTo>
                  <a:cubicBezTo>
                    <a:pt x="911265" y="476553"/>
                    <a:pt x="1124625" y="263193"/>
                    <a:pt x="1124625" y="0"/>
                  </a:cubicBezTo>
                  <a:lnTo>
                    <a:pt x="1296144" y="0"/>
                  </a:lnTo>
                  <a:cubicBezTo>
                    <a:pt x="1296144" y="357920"/>
                    <a:pt x="1005992" y="648072"/>
                    <a:pt x="648072" y="648072"/>
                  </a:cubicBezTo>
                  <a:cubicBezTo>
                    <a:pt x="290152" y="648072"/>
                    <a:pt x="0" y="357920"/>
                    <a:pt x="0" y="0"/>
                  </a:cubicBezTo>
                  <a:close/>
                </a:path>
              </a:pathLst>
            </a:custGeom>
            <a:solidFill>
              <a:schemeClr val="accent5"/>
            </a:solidFill>
            <a:ln w="25400" cap="flat" cmpd="sng" algn="ctr">
              <a:noFill/>
              <a:prstDash val="solid"/>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Shape 7"/>
            <p:cNvSpPr/>
            <p:nvPr/>
          </p:nvSpPr>
          <p:spPr>
            <a:xfrm>
              <a:off x="4090266" y="1422657"/>
              <a:ext cx="4881655" cy="2536547"/>
            </a:xfrm>
            <a:custGeom>
              <a:avLst/>
              <a:gdLst/>
              <a:ahLst/>
              <a:cxnLst/>
              <a:rect l="l" t="t" r="r" b="b"/>
              <a:pathLst>
                <a:path w="3672408" h="1908212">
                  <a:moveTo>
                    <a:pt x="1836204" y="0"/>
                  </a:moveTo>
                  <a:cubicBezTo>
                    <a:pt x="2850311" y="0"/>
                    <a:pt x="3672408" y="822097"/>
                    <a:pt x="3672408" y="1836204"/>
                  </a:cubicBezTo>
                  <a:lnTo>
                    <a:pt x="3668772" y="1908212"/>
                  </a:lnTo>
                  <a:lnTo>
                    <a:pt x="3488752" y="1908212"/>
                  </a:lnTo>
                  <a:cubicBezTo>
                    <a:pt x="3491871" y="1884397"/>
                    <a:pt x="3492388" y="1860361"/>
                    <a:pt x="3492388" y="1836204"/>
                  </a:cubicBezTo>
                  <a:cubicBezTo>
                    <a:pt x="3492388" y="921519"/>
                    <a:pt x="2750889" y="180020"/>
                    <a:pt x="1836204" y="180020"/>
                  </a:cubicBezTo>
                  <a:cubicBezTo>
                    <a:pt x="921519" y="180020"/>
                    <a:pt x="180020" y="921519"/>
                    <a:pt x="180020" y="1836204"/>
                  </a:cubicBezTo>
                  <a:lnTo>
                    <a:pt x="183656" y="1908212"/>
                  </a:lnTo>
                  <a:lnTo>
                    <a:pt x="3636" y="1908212"/>
                  </a:lnTo>
                  <a:cubicBezTo>
                    <a:pt x="466" y="1884382"/>
                    <a:pt x="0" y="1860347"/>
                    <a:pt x="0" y="1836204"/>
                  </a:cubicBezTo>
                  <a:cubicBezTo>
                    <a:pt x="0" y="822097"/>
                    <a:pt x="822097" y="0"/>
                    <a:pt x="1836204" y="0"/>
                  </a:cubicBezTo>
                  <a:close/>
                </a:path>
              </a:pathLst>
            </a:custGeom>
            <a:solidFill>
              <a:schemeClr val="accent2">
                <a:alpha val="80000"/>
              </a:schemeClr>
            </a:solidFill>
            <a:ln w="9525">
              <a:noFill/>
              <a:round/>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Shape 8"/>
            <p:cNvSpPr/>
            <p:nvPr/>
          </p:nvSpPr>
          <p:spPr>
            <a:xfrm>
              <a:off x="5528187" y="1422657"/>
              <a:ext cx="4881655" cy="2536547"/>
            </a:xfrm>
            <a:custGeom>
              <a:avLst/>
              <a:gdLst/>
              <a:ahLst/>
              <a:cxnLst/>
              <a:rect l="l" t="t" r="r" b="b"/>
              <a:pathLst>
                <a:path w="3672408" h="1908212">
                  <a:moveTo>
                    <a:pt x="1836204" y="0"/>
                  </a:moveTo>
                  <a:cubicBezTo>
                    <a:pt x="2850311" y="0"/>
                    <a:pt x="3672408" y="822097"/>
                    <a:pt x="3672408" y="1836204"/>
                  </a:cubicBezTo>
                  <a:lnTo>
                    <a:pt x="3668772" y="1908212"/>
                  </a:lnTo>
                  <a:lnTo>
                    <a:pt x="3488752" y="1908212"/>
                  </a:lnTo>
                  <a:cubicBezTo>
                    <a:pt x="3491871" y="1884397"/>
                    <a:pt x="3492388" y="1860361"/>
                    <a:pt x="3492388" y="1836204"/>
                  </a:cubicBezTo>
                  <a:cubicBezTo>
                    <a:pt x="3492388" y="921519"/>
                    <a:pt x="2750889" y="180020"/>
                    <a:pt x="1836204" y="180020"/>
                  </a:cubicBezTo>
                  <a:cubicBezTo>
                    <a:pt x="921519" y="180020"/>
                    <a:pt x="180020" y="921519"/>
                    <a:pt x="180020" y="1836204"/>
                  </a:cubicBezTo>
                  <a:lnTo>
                    <a:pt x="183656" y="1908212"/>
                  </a:lnTo>
                  <a:lnTo>
                    <a:pt x="3636" y="1908212"/>
                  </a:lnTo>
                  <a:cubicBezTo>
                    <a:pt x="466" y="1884382"/>
                    <a:pt x="0" y="1860347"/>
                    <a:pt x="0" y="1836204"/>
                  </a:cubicBezTo>
                  <a:cubicBezTo>
                    <a:pt x="0" y="822097"/>
                    <a:pt x="822097" y="0"/>
                    <a:pt x="1836204" y="0"/>
                  </a:cubicBezTo>
                  <a:close/>
                </a:path>
              </a:pathLst>
            </a:custGeom>
            <a:solidFill>
              <a:schemeClr val="accent4">
                <a:alpha val="80000"/>
              </a:schemeClr>
            </a:solidFill>
            <a:ln w="9525">
              <a:noFill/>
              <a:round/>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Shape 9"/>
            <p:cNvSpPr/>
            <p:nvPr/>
          </p:nvSpPr>
          <p:spPr>
            <a:xfrm>
              <a:off x="3204294" y="1422657"/>
              <a:ext cx="4881655" cy="2536547"/>
            </a:xfrm>
            <a:custGeom>
              <a:avLst/>
              <a:gdLst/>
              <a:ahLst/>
              <a:cxnLst/>
              <a:rect l="l" t="t" r="r" b="b"/>
              <a:pathLst>
                <a:path w="3672408" h="1908212">
                  <a:moveTo>
                    <a:pt x="1836204" y="0"/>
                  </a:moveTo>
                  <a:cubicBezTo>
                    <a:pt x="2850311" y="0"/>
                    <a:pt x="3672408" y="822097"/>
                    <a:pt x="3672408" y="1836204"/>
                  </a:cubicBezTo>
                  <a:lnTo>
                    <a:pt x="3668772" y="1908212"/>
                  </a:lnTo>
                  <a:lnTo>
                    <a:pt x="3488752" y="1908212"/>
                  </a:lnTo>
                  <a:cubicBezTo>
                    <a:pt x="3491871" y="1884397"/>
                    <a:pt x="3492388" y="1860361"/>
                    <a:pt x="3492388" y="1836204"/>
                  </a:cubicBezTo>
                  <a:cubicBezTo>
                    <a:pt x="3492388" y="921519"/>
                    <a:pt x="2750889" y="180020"/>
                    <a:pt x="1836204" y="180020"/>
                  </a:cubicBezTo>
                  <a:cubicBezTo>
                    <a:pt x="921519" y="180020"/>
                    <a:pt x="180020" y="921519"/>
                    <a:pt x="180020" y="1836204"/>
                  </a:cubicBezTo>
                  <a:lnTo>
                    <a:pt x="183656" y="1908212"/>
                  </a:lnTo>
                  <a:lnTo>
                    <a:pt x="3636" y="1908212"/>
                  </a:lnTo>
                  <a:cubicBezTo>
                    <a:pt x="466" y="1884382"/>
                    <a:pt x="0" y="1860347"/>
                    <a:pt x="0" y="1836204"/>
                  </a:cubicBezTo>
                  <a:cubicBezTo>
                    <a:pt x="0" y="822097"/>
                    <a:pt x="822097" y="0"/>
                    <a:pt x="1836204" y="0"/>
                  </a:cubicBezTo>
                  <a:close/>
                </a:path>
              </a:pathLst>
            </a:custGeom>
            <a:solidFill>
              <a:schemeClr val="accent4"/>
            </a:solidFill>
            <a:ln w="25400" cap="flat" cmpd="sng" algn="ctr">
              <a:noFill/>
              <a:prstDash val="solid"/>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2" name="Oval 10"/>
            <p:cNvSpPr/>
            <p:nvPr/>
          </p:nvSpPr>
          <p:spPr>
            <a:xfrm>
              <a:off x="2094884" y="3532018"/>
              <a:ext cx="1011637" cy="1011637"/>
            </a:xfrm>
            <a:prstGeom prst="ellipse">
              <a:avLst/>
            </a:prstGeom>
            <a:solidFill>
              <a:schemeClr val="accent1"/>
            </a:solidFill>
            <a:ln w="25400" cap="flat" cmpd="sng" algn="ctr">
              <a:noFill/>
              <a:prstDash val="solid"/>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3" name="Oval 11"/>
            <p:cNvSpPr/>
            <p:nvPr/>
          </p:nvSpPr>
          <p:spPr>
            <a:xfrm>
              <a:off x="4433504" y="3541858"/>
              <a:ext cx="1011637" cy="1011637"/>
            </a:xfrm>
            <a:prstGeom prst="ellipse">
              <a:avLst/>
            </a:prstGeom>
            <a:solidFill>
              <a:schemeClr val="accent2"/>
            </a:solidFill>
            <a:ln w="25400" cap="flat" cmpd="sng" algn="ctr">
              <a:noFill/>
              <a:prstDash val="solid"/>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4" name="Oval 12"/>
            <p:cNvSpPr/>
            <p:nvPr/>
          </p:nvSpPr>
          <p:spPr>
            <a:xfrm>
              <a:off x="6744235" y="3541858"/>
              <a:ext cx="1011637" cy="1011637"/>
            </a:xfrm>
            <a:prstGeom prst="ellipse">
              <a:avLst/>
            </a:prstGeom>
            <a:solidFill>
              <a:schemeClr val="accent4"/>
            </a:solidFill>
            <a:ln w="25400" cap="flat" cmpd="sng" algn="ctr">
              <a:noFill/>
              <a:prstDash val="solid"/>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5" name="Oval 13"/>
            <p:cNvSpPr/>
            <p:nvPr/>
          </p:nvSpPr>
          <p:spPr>
            <a:xfrm>
              <a:off x="9068128" y="3528696"/>
              <a:ext cx="1011637" cy="1011637"/>
            </a:xfrm>
            <a:prstGeom prst="ellipse">
              <a:avLst/>
            </a:prstGeom>
            <a:solidFill>
              <a:schemeClr val="accent5"/>
            </a:solidFill>
            <a:ln w="25400" cap="flat" cmpd="sng" algn="ctr">
              <a:noFill/>
              <a:prstDash val="solid"/>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Shape 14"/>
            <p:cNvSpPr/>
            <p:nvPr/>
          </p:nvSpPr>
          <p:spPr bwMode="auto">
            <a:xfrm>
              <a:off x="9303244" y="3766481"/>
              <a:ext cx="535149" cy="536064"/>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Shape 15"/>
            <p:cNvSpPr/>
            <p:nvPr/>
          </p:nvSpPr>
          <p:spPr bwMode="auto">
            <a:xfrm>
              <a:off x="9537429" y="4000667"/>
              <a:ext cx="66780" cy="66780"/>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Shape 16"/>
            <p:cNvSpPr/>
            <p:nvPr/>
          </p:nvSpPr>
          <p:spPr bwMode="auto">
            <a:xfrm>
              <a:off x="9469734" y="3933888"/>
              <a:ext cx="201253" cy="201253"/>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Shape 17"/>
            <p:cNvSpPr/>
            <p:nvPr/>
          </p:nvSpPr>
          <p:spPr bwMode="auto">
            <a:xfrm>
              <a:off x="9604208" y="4067446"/>
              <a:ext cx="83245" cy="85991"/>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Shape 18"/>
            <p:cNvSpPr/>
            <p:nvPr/>
          </p:nvSpPr>
          <p:spPr bwMode="auto">
            <a:xfrm>
              <a:off x="9637141" y="4101294"/>
              <a:ext cx="119836" cy="12258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Shape 19"/>
            <p:cNvSpPr/>
            <p:nvPr/>
          </p:nvSpPr>
          <p:spPr bwMode="auto">
            <a:xfrm>
              <a:off x="9620674" y="4084827"/>
              <a:ext cx="101541" cy="103371"/>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Shape 20"/>
            <p:cNvSpPr/>
            <p:nvPr/>
          </p:nvSpPr>
          <p:spPr bwMode="auto">
            <a:xfrm>
              <a:off x="9453268" y="3917421"/>
              <a:ext cx="84160" cy="85075"/>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Shape 21"/>
            <p:cNvSpPr/>
            <p:nvPr/>
          </p:nvSpPr>
          <p:spPr bwMode="auto">
            <a:xfrm>
              <a:off x="9386489" y="3850641"/>
              <a:ext cx="119836" cy="121667"/>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Shape 22"/>
            <p:cNvSpPr/>
            <p:nvPr/>
          </p:nvSpPr>
          <p:spPr bwMode="auto">
            <a:xfrm>
              <a:off x="9420337" y="3883574"/>
              <a:ext cx="101543" cy="104287"/>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Shape 23"/>
            <p:cNvSpPr/>
            <p:nvPr/>
          </p:nvSpPr>
          <p:spPr bwMode="auto">
            <a:xfrm>
              <a:off x="6982020" y="3826388"/>
              <a:ext cx="536064" cy="535149"/>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Shape 24"/>
            <p:cNvSpPr/>
            <p:nvPr/>
          </p:nvSpPr>
          <p:spPr bwMode="auto">
            <a:xfrm>
              <a:off x="4956246" y="3897194"/>
              <a:ext cx="175639" cy="1756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bg2"/>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Shape 25"/>
            <p:cNvSpPr/>
            <p:nvPr/>
          </p:nvSpPr>
          <p:spPr bwMode="auto">
            <a:xfrm>
              <a:off x="4671748" y="3830414"/>
              <a:ext cx="535149" cy="535149"/>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Shape 26"/>
            <p:cNvSpPr/>
            <p:nvPr/>
          </p:nvSpPr>
          <p:spPr bwMode="auto">
            <a:xfrm>
              <a:off x="4956245" y="3830413"/>
              <a:ext cx="250651" cy="2506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Shape 27"/>
            <p:cNvSpPr/>
            <p:nvPr/>
          </p:nvSpPr>
          <p:spPr bwMode="auto">
            <a:xfrm>
              <a:off x="2401474" y="3905427"/>
              <a:ext cx="334812" cy="271691"/>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Shape 28"/>
            <p:cNvSpPr/>
            <p:nvPr/>
          </p:nvSpPr>
          <p:spPr bwMode="auto">
            <a:xfrm>
              <a:off x="2334694" y="3838649"/>
              <a:ext cx="535149" cy="418057"/>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Shape 29"/>
            <p:cNvSpPr/>
            <p:nvPr/>
          </p:nvSpPr>
          <p:spPr bwMode="auto">
            <a:xfrm>
              <a:off x="2752752" y="3922810"/>
              <a:ext cx="50313" cy="493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Shape 30"/>
            <p:cNvSpPr/>
            <p:nvPr/>
          </p:nvSpPr>
          <p:spPr bwMode="auto">
            <a:xfrm>
              <a:off x="2736285" y="4139611"/>
              <a:ext cx="66780" cy="173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Shape 31"/>
            <p:cNvSpPr/>
            <p:nvPr/>
          </p:nvSpPr>
          <p:spPr bwMode="auto">
            <a:xfrm>
              <a:off x="2752751" y="4089299"/>
              <a:ext cx="67695" cy="17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Shape 32"/>
            <p:cNvSpPr/>
            <p:nvPr/>
          </p:nvSpPr>
          <p:spPr bwMode="auto">
            <a:xfrm>
              <a:off x="2752751" y="4039901"/>
              <a:ext cx="67695" cy="1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Shape 33"/>
            <p:cNvSpPr/>
            <p:nvPr/>
          </p:nvSpPr>
          <p:spPr bwMode="auto">
            <a:xfrm>
              <a:off x="2469167" y="3972206"/>
              <a:ext cx="99712" cy="7043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chemeClr val="bg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36" name="Group 1"/>
            <p:cNvGrpSpPr/>
            <p:nvPr/>
          </p:nvGrpSpPr>
          <p:grpSpPr>
            <a:xfrm>
              <a:off x="1310009" y="5029541"/>
              <a:ext cx="2517739" cy="948243"/>
              <a:chOff x="1341832" y="5029540"/>
              <a:chExt cx="2517738" cy="948243"/>
            </a:xfrm>
          </p:grpSpPr>
          <p:sp>
            <p:nvSpPr>
              <p:cNvPr id="46" name="Rectangle 36"/>
              <p:cNvSpPr/>
              <p:nvPr/>
            </p:nvSpPr>
            <p:spPr>
              <a:xfrm>
                <a:off x="1341832" y="5029540"/>
                <a:ext cx="2517738" cy="246221"/>
              </a:xfrm>
              <a:prstGeom prst="rect">
                <a:avLst/>
              </a:prstGeom>
            </p:spPr>
            <p:txBody>
              <a:bodyPr wrap="none" lIns="0" tIns="0" rIns="0" bIns="0" anchor="ctr">
                <a:normAutofit fontScale="92500" lnSpcReduction="20000"/>
              </a:bodyPr>
              <a:lstStyle/>
              <a:p>
                <a:pPr algn="ctr"/>
                <a:r>
                  <a:rPr lang="zh-CN" altLang="en-US" sz="225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标题文本预设</a:t>
                </a:r>
              </a:p>
            </p:txBody>
          </p:sp>
          <p:sp>
            <p:nvSpPr>
              <p:cNvPr id="47" name="Rectangle 40"/>
              <p:cNvSpPr/>
              <p:nvPr/>
            </p:nvSpPr>
            <p:spPr>
              <a:xfrm>
                <a:off x="1341832" y="5500152"/>
                <a:ext cx="2517738" cy="477631"/>
              </a:xfrm>
              <a:prstGeom prst="rect">
                <a:avLst/>
              </a:prstGeom>
            </p:spPr>
            <p:txBody>
              <a:bodyPr wrap="square" lIns="0" tIns="0" rIns="0" bIns="0" anchor="ctr">
                <a:normAutofit fontScale="90000"/>
              </a:bodyPr>
              <a:lstStyle/>
              <a:p>
                <a:pPr lvl="0" algn="ctr">
                  <a:lnSpc>
                    <a:spcPct val="120000"/>
                  </a:lnSpc>
                </a:pPr>
                <a:r>
                  <a:rPr lang="zh-CN" altLang="en-US" sz="1545" dirty="0">
                    <a:solidFill>
                      <a:srgbClr val="000000"/>
                    </a:solidFill>
                    <a:latin typeface="Arial" panose="020B0604020202020204" pitchFamily="34" charset="0"/>
                    <a:ea typeface="微软雅黑" panose="020B0503020204020204" pitchFamily="34" charset="-122"/>
                    <a:sym typeface="Arial" panose="020B0604020202020204" pitchFamily="34" charset="0"/>
                  </a:rPr>
                  <a:t>点击此处更换文本点击输入简要文字内容，文字内容需概括精炼，</a:t>
                </a:r>
              </a:p>
            </p:txBody>
          </p:sp>
        </p:grpSp>
        <p:grpSp>
          <p:nvGrpSpPr>
            <p:cNvPr id="37" name="Group 41"/>
            <p:cNvGrpSpPr/>
            <p:nvPr/>
          </p:nvGrpSpPr>
          <p:grpSpPr>
            <a:xfrm>
              <a:off x="3667291" y="5029541"/>
              <a:ext cx="2517739" cy="948243"/>
              <a:chOff x="1341832" y="5029540"/>
              <a:chExt cx="2517738" cy="948243"/>
            </a:xfrm>
          </p:grpSpPr>
          <p:sp>
            <p:nvSpPr>
              <p:cNvPr id="44" name="Rectangle 42"/>
              <p:cNvSpPr/>
              <p:nvPr/>
            </p:nvSpPr>
            <p:spPr>
              <a:xfrm>
                <a:off x="1341832" y="5029540"/>
                <a:ext cx="2517738" cy="246221"/>
              </a:xfrm>
              <a:prstGeom prst="rect">
                <a:avLst/>
              </a:prstGeom>
            </p:spPr>
            <p:txBody>
              <a:bodyPr wrap="none" lIns="0" tIns="0" rIns="0" bIns="0" anchor="ctr">
                <a:normAutofit fontScale="92500" lnSpcReduction="20000"/>
              </a:bodyPr>
              <a:lstStyle/>
              <a:p>
                <a:pPr algn="ctr"/>
                <a:r>
                  <a:rPr lang="zh-CN" altLang="en-US" sz="2250" b="1">
                    <a:solidFill>
                      <a:schemeClr val="accent2"/>
                    </a:solidFill>
                    <a:latin typeface="Arial" panose="020B0604020202020204" pitchFamily="34" charset="0"/>
                    <a:ea typeface="微软雅黑" panose="020B0503020204020204" pitchFamily="34" charset="-122"/>
                    <a:sym typeface="Arial" panose="020B0604020202020204" pitchFamily="34" charset="0"/>
                  </a:rPr>
                  <a:t>标题文本预设</a:t>
                </a:r>
              </a:p>
            </p:txBody>
          </p:sp>
          <p:sp>
            <p:nvSpPr>
              <p:cNvPr id="45" name="Rectangle 43"/>
              <p:cNvSpPr/>
              <p:nvPr/>
            </p:nvSpPr>
            <p:spPr>
              <a:xfrm>
                <a:off x="1341832" y="5500152"/>
                <a:ext cx="2517738" cy="477631"/>
              </a:xfrm>
              <a:prstGeom prst="rect">
                <a:avLst/>
              </a:prstGeom>
            </p:spPr>
            <p:txBody>
              <a:bodyPr wrap="square" lIns="0" tIns="0" rIns="0" bIns="0" anchor="ctr">
                <a:normAutofit fontScale="90000"/>
              </a:bodyPr>
              <a:lstStyle/>
              <a:p>
                <a:pPr lvl="0" algn="ctr">
                  <a:lnSpc>
                    <a:spcPct val="120000"/>
                  </a:lnSpc>
                </a:pPr>
                <a:r>
                  <a:rPr lang="zh-CN" altLang="en-US" sz="1545" dirty="0">
                    <a:solidFill>
                      <a:srgbClr val="000000"/>
                    </a:solidFill>
                    <a:latin typeface="Arial" panose="020B0604020202020204" pitchFamily="34" charset="0"/>
                    <a:ea typeface="微软雅黑" panose="020B0503020204020204" pitchFamily="34" charset="-122"/>
                    <a:sym typeface="Arial" panose="020B0604020202020204" pitchFamily="34" charset="0"/>
                  </a:rPr>
                  <a:t>点击此处更换文本点击输入简要文字内容，文字内容需概括精炼，</a:t>
                </a:r>
              </a:p>
            </p:txBody>
          </p:sp>
        </p:grpSp>
        <p:grpSp>
          <p:nvGrpSpPr>
            <p:cNvPr id="38" name="Group 44"/>
            <p:cNvGrpSpPr/>
            <p:nvPr/>
          </p:nvGrpSpPr>
          <p:grpSpPr>
            <a:xfrm>
              <a:off x="5991183" y="5029541"/>
              <a:ext cx="2517739" cy="948243"/>
              <a:chOff x="1341832" y="5029540"/>
              <a:chExt cx="2517738" cy="948243"/>
            </a:xfrm>
          </p:grpSpPr>
          <p:sp>
            <p:nvSpPr>
              <p:cNvPr id="42" name="Rectangle 45"/>
              <p:cNvSpPr/>
              <p:nvPr/>
            </p:nvSpPr>
            <p:spPr>
              <a:xfrm>
                <a:off x="1341832" y="5029540"/>
                <a:ext cx="2517738" cy="246221"/>
              </a:xfrm>
              <a:prstGeom prst="rect">
                <a:avLst/>
              </a:prstGeom>
            </p:spPr>
            <p:txBody>
              <a:bodyPr wrap="none" lIns="0" tIns="0" rIns="0" bIns="0" anchor="ctr">
                <a:normAutofit fontScale="92500" lnSpcReduction="20000"/>
              </a:bodyPr>
              <a:lstStyle/>
              <a:p>
                <a:pPr algn="ctr"/>
                <a:r>
                  <a:rPr lang="zh-CN" altLang="en-US" sz="2250" b="1">
                    <a:solidFill>
                      <a:schemeClr val="accent4"/>
                    </a:solidFill>
                    <a:latin typeface="Arial" panose="020B0604020202020204" pitchFamily="34" charset="0"/>
                    <a:ea typeface="微软雅黑" panose="020B0503020204020204" pitchFamily="34" charset="-122"/>
                    <a:sym typeface="Arial" panose="020B0604020202020204" pitchFamily="34" charset="0"/>
                  </a:rPr>
                  <a:t>标题文本预设</a:t>
                </a:r>
              </a:p>
            </p:txBody>
          </p:sp>
          <p:sp>
            <p:nvSpPr>
              <p:cNvPr id="43" name="Rectangle 46"/>
              <p:cNvSpPr/>
              <p:nvPr/>
            </p:nvSpPr>
            <p:spPr>
              <a:xfrm>
                <a:off x="1341832" y="5500152"/>
                <a:ext cx="2517738" cy="477631"/>
              </a:xfrm>
              <a:prstGeom prst="rect">
                <a:avLst/>
              </a:prstGeom>
            </p:spPr>
            <p:txBody>
              <a:bodyPr wrap="square" lIns="0" tIns="0" rIns="0" bIns="0" anchor="ctr">
                <a:normAutofit fontScale="85000" lnSpcReduction="10000"/>
              </a:bodyPr>
              <a:lstStyle/>
              <a:p>
                <a:pPr lvl="0" algn="ctr">
                  <a:lnSpc>
                    <a:spcPct val="120000"/>
                  </a:lnSpc>
                </a:pPr>
                <a:r>
                  <a:rPr lang="zh-CN" altLang="en-US" sz="1545">
                    <a:solidFill>
                      <a:srgbClr val="000000"/>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545">
                    <a:solidFill>
                      <a:srgbClr val="000000"/>
                    </a:solidFill>
                    <a:latin typeface="Arial" panose="020B0604020202020204" pitchFamily="34" charset="0"/>
                    <a:ea typeface="微软雅黑" panose="020B0503020204020204" pitchFamily="34" charset="-122"/>
                    <a:sym typeface="Arial" panose="020B0604020202020204" pitchFamily="34" charset="0"/>
                  </a:rPr>
                </a:br>
                <a:r>
                  <a:rPr lang="zh-CN" altLang="en-US" sz="1545">
                    <a:solidFill>
                      <a:srgbClr val="000000"/>
                    </a:solidFill>
                    <a:latin typeface="Arial" panose="020B0604020202020204" pitchFamily="34" charset="0"/>
                    <a:ea typeface="微软雅黑" panose="020B0503020204020204" pitchFamily="34" charset="-122"/>
                    <a:sym typeface="Arial" panose="020B0604020202020204" pitchFamily="34" charset="0"/>
                  </a:rPr>
                  <a:t>（建议使用主题字体）</a:t>
                </a:r>
              </a:p>
            </p:txBody>
          </p:sp>
        </p:grpSp>
        <p:grpSp>
          <p:nvGrpSpPr>
            <p:cNvPr id="39" name="Group 47"/>
            <p:cNvGrpSpPr/>
            <p:nvPr/>
          </p:nvGrpSpPr>
          <p:grpSpPr>
            <a:xfrm>
              <a:off x="8311489" y="5029541"/>
              <a:ext cx="2517739" cy="948243"/>
              <a:chOff x="1341832" y="5029540"/>
              <a:chExt cx="2517738" cy="948243"/>
            </a:xfrm>
          </p:grpSpPr>
          <p:sp>
            <p:nvSpPr>
              <p:cNvPr id="40" name="Rectangle 48"/>
              <p:cNvSpPr/>
              <p:nvPr/>
            </p:nvSpPr>
            <p:spPr>
              <a:xfrm>
                <a:off x="1341832" y="5029540"/>
                <a:ext cx="2517738" cy="246221"/>
              </a:xfrm>
              <a:prstGeom prst="rect">
                <a:avLst/>
              </a:prstGeom>
            </p:spPr>
            <p:txBody>
              <a:bodyPr wrap="none" lIns="0" tIns="0" rIns="0" bIns="0" anchor="ctr">
                <a:normAutofit fontScale="92500" lnSpcReduction="20000"/>
              </a:bodyPr>
              <a:lstStyle/>
              <a:p>
                <a:pPr algn="ctr"/>
                <a:r>
                  <a:rPr lang="zh-CN" altLang="en-US" sz="225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标题文本预设</a:t>
                </a:r>
              </a:p>
            </p:txBody>
          </p:sp>
          <p:sp>
            <p:nvSpPr>
              <p:cNvPr id="41" name="Rectangle 49"/>
              <p:cNvSpPr/>
              <p:nvPr/>
            </p:nvSpPr>
            <p:spPr>
              <a:xfrm>
                <a:off x="1341832" y="5500152"/>
                <a:ext cx="2517738" cy="477631"/>
              </a:xfrm>
              <a:prstGeom prst="rect">
                <a:avLst/>
              </a:prstGeom>
            </p:spPr>
            <p:txBody>
              <a:bodyPr wrap="square" lIns="0" tIns="0" rIns="0" bIns="0" anchor="ctr">
                <a:normAutofit fontScale="85000" lnSpcReduction="10000"/>
              </a:bodyPr>
              <a:lstStyle/>
              <a:p>
                <a:pPr lvl="0" algn="ctr">
                  <a:lnSpc>
                    <a:spcPct val="120000"/>
                  </a:lnSpc>
                </a:pPr>
                <a:r>
                  <a:rPr lang="zh-CN" altLang="en-US" sz="1545">
                    <a:solidFill>
                      <a:srgbClr val="000000"/>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545">
                    <a:solidFill>
                      <a:srgbClr val="000000"/>
                    </a:solidFill>
                    <a:latin typeface="Arial" panose="020B0604020202020204" pitchFamily="34" charset="0"/>
                    <a:ea typeface="微软雅黑" panose="020B0503020204020204" pitchFamily="34" charset="-122"/>
                    <a:sym typeface="Arial" panose="020B0604020202020204" pitchFamily="34" charset="0"/>
                  </a:rPr>
                </a:br>
                <a:r>
                  <a:rPr lang="zh-CN" altLang="en-US" sz="1545">
                    <a:solidFill>
                      <a:srgbClr val="000000"/>
                    </a:solidFill>
                    <a:latin typeface="Arial" panose="020B0604020202020204" pitchFamily="34" charset="0"/>
                    <a:ea typeface="微软雅黑" panose="020B0503020204020204" pitchFamily="34" charset="-122"/>
                    <a:sym typeface="Arial" panose="020B0604020202020204" pitchFamily="34" charset="0"/>
                  </a:rPr>
                  <a:t>（建议使用主题字体）</a:t>
                </a:r>
              </a:p>
            </p:txBody>
          </p:sp>
        </p:grpSp>
      </p:grpSp>
      <p:cxnSp>
        <p:nvCxnSpPr>
          <p:cNvPr id="48" name="直接连接符 47"/>
          <p:cNvCxnSpPr/>
          <p:nvPr>
            <p:custDataLst>
              <p:tags r:id="rId1"/>
            </p:custDataLst>
          </p:nvPr>
        </p:nvCxnSpPr>
        <p:spPr>
          <a:xfrm>
            <a:off x="596900" y="663997"/>
            <a:ext cx="11449050" cy="0"/>
          </a:xfrm>
          <a:prstGeom prst="line">
            <a:avLst/>
          </a:prstGeom>
          <a:ln w="127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35"/>
          <p:cNvSpPr txBox="1"/>
          <p:nvPr/>
        </p:nvSpPr>
        <p:spPr>
          <a:xfrm>
            <a:off x="612651" y="231949"/>
            <a:ext cx="2492990" cy="461665"/>
          </a:xfrm>
          <a:prstGeom prst="rect">
            <a:avLst/>
          </a:prstGeom>
          <a:noFill/>
        </p:spPr>
        <p:txBody>
          <a:bodyPr wrap="none" rtlCol="0">
            <a:spAutoFit/>
          </a:bodyPr>
          <a:lstStyle/>
          <a:p>
            <a:r>
              <a:rPr lang="zh-CN" altLang="en-US" sz="2400" spc="600" dirty="0">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添加标题文字</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269970" y="1441920"/>
            <a:ext cx="2591572" cy="946342"/>
            <a:chOff x="1518803" y="3430058"/>
            <a:chExt cx="2457329" cy="897321"/>
          </a:xfrm>
        </p:grpSpPr>
        <p:sp>
          <p:nvSpPr>
            <p:cNvPr id="66" name="文本框 42"/>
            <p:cNvSpPr txBox="1"/>
            <p:nvPr/>
          </p:nvSpPr>
          <p:spPr>
            <a:xfrm>
              <a:off x="1518803" y="3737823"/>
              <a:ext cx="2457329" cy="589556"/>
            </a:xfrm>
            <a:prstGeom prst="rect">
              <a:avLst/>
            </a:prstGeom>
            <a:noFill/>
          </p:spPr>
          <p:txBody>
            <a:bodyPr wrap="square" lIns="101244" tIns="0" rIns="101244" bIns="0" anchor="ctr" anchorCtr="0">
              <a:normAutofit fontScale="85000" lnSpcReduction="20000"/>
            </a:bodyPr>
            <a:lstStyle/>
            <a:p>
              <a:pPr algn="r" defTabSz="1284605">
                <a:lnSpc>
                  <a:spcPct val="120000"/>
                </a:lnSpc>
                <a:defRPr/>
              </a:pPr>
              <a:r>
                <a:rPr lang="zh-CN" altLang="en-US" sz="1475">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475">
                  <a:latin typeface="Arial" panose="020B0604020202020204" pitchFamily="34" charset="0"/>
                  <a:ea typeface="微软雅黑" panose="020B0503020204020204" pitchFamily="34" charset="-122"/>
                  <a:sym typeface="Arial" panose="020B0604020202020204" pitchFamily="34" charset="0"/>
                </a:rPr>
              </a:br>
              <a:r>
                <a:rPr lang="zh-CN" altLang="en-US" sz="1475">
                  <a:latin typeface="Arial" panose="020B0604020202020204" pitchFamily="34" charset="0"/>
                  <a:ea typeface="微软雅黑" panose="020B0503020204020204" pitchFamily="34" charset="-122"/>
                  <a:sym typeface="Arial" panose="020B0604020202020204" pitchFamily="34" charset="0"/>
                </a:rPr>
                <a:t>（建议使用主题字体）</a:t>
              </a:r>
            </a:p>
          </p:txBody>
        </p:sp>
        <p:sp>
          <p:nvSpPr>
            <p:cNvPr id="67" name="矩形 66"/>
            <p:cNvSpPr/>
            <p:nvPr/>
          </p:nvSpPr>
          <p:spPr>
            <a:xfrm>
              <a:off x="1518803" y="3430058"/>
              <a:ext cx="2457329" cy="246221"/>
            </a:xfrm>
            <a:prstGeom prst="rect">
              <a:avLst/>
            </a:prstGeom>
          </p:spPr>
          <p:txBody>
            <a:bodyPr wrap="none" lIns="101244" tIns="0" rIns="101244" bIns="0">
              <a:normAutofit lnSpcReduction="10000"/>
            </a:bodyPr>
            <a:lstStyle/>
            <a:p>
              <a:pPr algn="r" defTabSz="1284605">
                <a:defRPr/>
              </a:pPr>
              <a:r>
                <a:rPr lang="zh-CN" altLang="en-US"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标题文本预设</a:t>
              </a:r>
            </a:p>
          </p:txBody>
        </p:sp>
      </p:grpSp>
      <p:grpSp>
        <p:nvGrpSpPr>
          <p:cNvPr id="5" name="组合 4"/>
          <p:cNvGrpSpPr/>
          <p:nvPr/>
        </p:nvGrpSpPr>
        <p:grpSpPr>
          <a:xfrm>
            <a:off x="8997211" y="1442751"/>
            <a:ext cx="2591572" cy="946342"/>
            <a:chOff x="8268607" y="3017352"/>
            <a:chExt cx="2457329" cy="897321"/>
          </a:xfrm>
        </p:grpSpPr>
        <p:sp>
          <p:nvSpPr>
            <p:cNvPr id="64" name="文本框 45"/>
            <p:cNvSpPr txBox="1"/>
            <p:nvPr/>
          </p:nvSpPr>
          <p:spPr>
            <a:xfrm>
              <a:off x="8268607" y="3325117"/>
              <a:ext cx="2457329" cy="589556"/>
            </a:xfrm>
            <a:prstGeom prst="rect">
              <a:avLst/>
            </a:prstGeom>
            <a:noFill/>
          </p:spPr>
          <p:txBody>
            <a:bodyPr wrap="square" lIns="101244" tIns="0" rIns="101244" bIns="0" anchor="ctr" anchorCtr="0">
              <a:normAutofit fontScale="85000" lnSpcReduction="20000"/>
            </a:bodyPr>
            <a:lstStyle/>
            <a:p>
              <a:pPr defTabSz="1284605">
                <a:lnSpc>
                  <a:spcPct val="120000"/>
                </a:lnSpc>
                <a:defRPr/>
              </a:pPr>
              <a:r>
                <a:rPr lang="zh-CN" altLang="en-US" sz="1475">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475">
                  <a:latin typeface="Arial" panose="020B0604020202020204" pitchFamily="34" charset="0"/>
                  <a:ea typeface="微软雅黑" panose="020B0503020204020204" pitchFamily="34" charset="-122"/>
                  <a:sym typeface="Arial" panose="020B0604020202020204" pitchFamily="34" charset="0"/>
                </a:rPr>
              </a:br>
              <a:r>
                <a:rPr lang="zh-CN" altLang="en-US" sz="1475">
                  <a:latin typeface="Arial" panose="020B0604020202020204" pitchFamily="34" charset="0"/>
                  <a:ea typeface="微软雅黑" panose="020B0503020204020204" pitchFamily="34" charset="-122"/>
                  <a:sym typeface="Arial" panose="020B0604020202020204" pitchFamily="34" charset="0"/>
                </a:rPr>
                <a:t>（建议使用主题字体）</a:t>
              </a:r>
            </a:p>
          </p:txBody>
        </p:sp>
        <p:sp>
          <p:nvSpPr>
            <p:cNvPr id="65" name="矩形 64"/>
            <p:cNvSpPr/>
            <p:nvPr/>
          </p:nvSpPr>
          <p:spPr>
            <a:xfrm>
              <a:off x="8268607" y="3017352"/>
              <a:ext cx="2457329" cy="246221"/>
            </a:xfrm>
            <a:prstGeom prst="rect">
              <a:avLst/>
            </a:prstGeom>
          </p:spPr>
          <p:txBody>
            <a:bodyPr wrap="none" lIns="101244" tIns="0" rIns="101244" bIns="0">
              <a:normAutofit lnSpcReduction="10000"/>
            </a:bodyPr>
            <a:lstStyle/>
            <a:p>
              <a:pPr defTabSz="1284605">
                <a:defRPr/>
              </a:pPr>
              <a:r>
                <a:rPr lang="zh-CN" altLang="en-US" b="1">
                  <a:solidFill>
                    <a:schemeClr val="accent2"/>
                  </a:solidFill>
                  <a:latin typeface="Arial" panose="020B0604020202020204" pitchFamily="34" charset="0"/>
                  <a:ea typeface="微软雅黑" panose="020B0503020204020204" pitchFamily="34" charset="-122"/>
                  <a:sym typeface="Arial" panose="020B0604020202020204" pitchFamily="34" charset="0"/>
                </a:rPr>
                <a:t>标题文本预设</a:t>
              </a:r>
            </a:p>
          </p:txBody>
        </p:sp>
      </p:grpSp>
      <p:grpSp>
        <p:nvGrpSpPr>
          <p:cNvPr id="6" name="组合 5"/>
          <p:cNvGrpSpPr/>
          <p:nvPr/>
        </p:nvGrpSpPr>
        <p:grpSpPr>
          <a:xfrm>
            <a:off x="1269970" y="4815078"/>
            <a:ext cx="2591572" cy="946342"/>
            <a:chOff x="1518803" y="3430058"/>
            <a:chExt cx="2457329" cy="897321"/>
          </a:xfrm>
        </p:grpSpPr>
        <p:sp>
          <p:nvSpPr>
            <p:cNvPr id="62" name="文本框 49"/>
            <p:cNvSpPr txBox="1"/>
            <p:nvPr/>
          </p:nvSpPr>
          <p:spPr>
            <a:xfrm>
              <a:off x="1518803" y="3737823"/>
              <a:ext cx="2457329" cy="589556"/>
            </a:xfrm>
            <a:prstGeom prst="rect">
              <a:avLst/>
            </a:prstGeom>
            <a:noFill/>
          </p:spPr>
          <p:txBody>
            <a:bodyPr wrap="square" lIns="101244" tIns="0" rIns="101244" bIns="0" anchor="ctr" anchorCtr="0">
              <a:normAutofit fontScale="85000" lnSpcReduction="20000"/>
            </a:bodyPr>
            <a:lstStyle/>
            <a:p>
              <a:pPr algn="r" defTabSz="1284605">
                <a:lnSpc>
                  <a:spcPct val="120000"/>
                </a:lnSpc>
                <a:defRPr/>
              </a:pPr>
              <a:r>
                <a:rPr lang="zh-CN" altLang="en-US" sz="1475">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475">
                  <a:latin typeface="Arial" panose="020B0604020202020204" pitchFamily="34" charset="0"/>
                  <a:ea typeface="微软雅黑" panose="020B0503020204020204" pitchFamily="34" charset="-122"/>
                  <a:sym typeface="Arial" panose="020B0604020202020204" pitchFamily="34" charset="0"/>
                </a:rPr>
              </a:br>
              <a:r>
                <a:rPr lang="zh-CN" altLang="en-US" sz="1475">
                  <a:latin typeface="Arial" panose="020B0604020202020204" pitchFamily="34" charset="0"/>
                  <a:ea typeface="微软雅黑" panose="020B0503020204020204" pitchFamily="34" charset="-122"/>
                  <a:sym typeface="Arial" panose="020B0604020202020204" pitchFamily="34" charset="0"/>
                </a:rPr>
                <a:t>（建议使用主题字体）</a:t>
              </a:r>
            </a:p>
          </p:txBody>
        </p:sp>
        <p:sp>
          <p:nvSpPr>
            <p:cNvPr id="63" name="矩形 62"/>
            <p:cNvSpPr/>
            <p:nvPr/>
          </p:nvSpPr>
          <p:spPr>
            <a:xfrm>
              <a:off x="1518803" y="3430058"/>
              <a:ext cx="2457329" cy="246221"/>
            </a:xfrm>
            <a:prstGeom prst="rect">
              <a:avLst/>
            </a:prstGeom>
          </p:spPr>
          <p:txBody>
            <a:bodyPr wrap="none" lIns="101244" tIns="0" rIns="101244" bIns="0">
              <a:normAutofit lnSpcReduction="10000"/>
            </a:bodyPr>
            <a:lstStyle/>
            <a:p>
              <a:pPr algn="r" defTabSz="1284605">
                <a:defRPr/>
              </a:pPr>
              <a:r>
                <a:rPr lang="zh-CN" altLang="en-US" b="1">
                  <a:solidFill>
                    <a:schemeClr val="accent6"/>
                  </a:solidFill>
                  <a:latin typeface="Arial" panose="020B0604020202020204" pitchFamily="34" charset="0"/>
                  <a:ea typeface="微软雅黑" panose="020B0503020204020204" pitchFamily="34" charset="-122"/>
                  <a:sym typeface="Arial" panose="020B0604020202020204" pitchFamily="34" charset="0"/>
                </a:rPr>
                <a:t>标题文本预设</a:t>
              </a:r>
            </a:p>
          </p:txBody>
        </p:sp>
      </p:grpSp>
      <p:grpSp>
        <p:nvGrpSpPr>
          <p:cNvPr id="7" name="组合 6"/>
          <p:cNvGrpSpPr/>
          <p:nvPr/>
        </p:nvGrpSpPr>
        <p:grpSpPr>
          <a:xfrm>
            <a:off x="8997211" y="4815909"/>
            <a:ext cx="2591572" cy="946342"/>
            <a:chOff x="8268607" y="3017352"/>
            <a:chExt cx="2457329" cy="897321"/>
          </a:xfrm>
        </p:grpSpPr>
        <p:sp>
          <p:nvSpPr>
            <p:cNvPr id="60" name="文本框 53"/>
            <p:cNvSpPr txBox="1"/>
            <p:nvPr/>
          </p:nvSpPr>
          <p:spPr>
            <a:xfrm>
              <a:off x="8268607" y="3325117"/>
              <a:ext cx="2457329" cy="589556"/>
            </a:xfrm>
            <a:prstGeom prst="rect">
              <a:avLst/>
            </a:prstGeom>
            <a:noFill/>
          </p:spPr>
          <p:txBody>
            <a:bodyPr wrap="square" lIns="101244" tIns="0" rIns="101244" bIns="0" anchor="ctr" anchorCtr="0">
              <a:normAutofit fontScale="85000" lnSpcReduction="20000"/>
            </a:bodyPr>
            <a:lstStyle/>
            <a:p>
              <a:pPr defTabSz="1284605">
                <a:lnSpc>
                  <a:spcPct val="120000"/>
                </a:lnSpc>
                <a:defRPr/>
              </a:pPr>
              <a:r>
                <a:rPr lang="zh-CN" altLang="en-US" sz="1475">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475">
                  <a:latin typeface="Arial" panose="020B0604020202020204" pitchFamily="34" charset="0"/>
                  <a:ea typeface="微软雅黑" panose="020B0503020204020204" pitchFamily="34" charset="-122"/>
                  <a:sym typeface="Arial" panose="020B0604020202020204" pitchFamily="34" charset="0"/>
                </a:rPr>
              </a:br>
              <a:r>
                <a:rPr lang="zh-CN" altLang="en-US" sz="1475">
                  <a:latin typeface="Arial" panose="020B0604020202020204" pitchFamily="34" charset="0"/>
                  <a:ea typeface="微软雅黑" panose="020B0503020204020204" pitchFamily="34" charset="-122"/>
                  <a:sym typeface="Arial" panose="020B0604020202020204" pitchFamily="34" charset="0"/>
                </a:rPr>
                <a:t>（建议使用主题字体）</a:t>
              </a:r>
            </a:p>
          </p:txBody>
        </p:sp>
        <p:sp>
          <p:nvSpPr>
            <p:cNvPr id="61" name="矩形 60"/>
            <p:cNvSpPr/>
            <p:nvPr/>
          </p:nvSpPr>
          <p:spPr>
            <a:xfrm>
              <a:off x="8268607" y="3017352"/>
              <a:ext cx="2457329" cy="246221"/>
            </a:xfrm>
            <a:prstGeom prst="rect">
              <a:avLst/>
            </a:prstGeom>
          </p:spPr>
          <p:txBody>
            <a:bodyPr wrap="none" lIns="101244" tIns="0" rIns="101244" bIns="0">
              <a:normAutofit lnSpcReduction="10000"/>
            </a:bodyPr>
            <a:lstStyle/>
            <a:p>
              <a:pPr defTabSz="1284605">
                <a:defRPr/>
              </a:pPr>
              <a:r>
                <a:rPr lang="zh-CN" altLang="en-US"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标题文本预设</a:t>
              </a:r>
            </a:p>
          </p:txBody>
        </p:sp>
      </p:grpSp>
      <p:grpSp>
        <p:nvGrpSpPr>
          <p:cNvPr id="8" name="组合 7"/>
          <p:cNvGrpSpPr/>
          <p:nvPr/>
        </p:nvGrpSpPr>
        <p:grpSpPr>
          <a:xfrm>
            <a:off x="1269970" y="3128499"/>
            <a:ext cx="2591572" cy="946342"/>
            <a:chOff x="1518803" y="3430058"/>
            <a:chExt cx="2457329" cy="897321"/>
          </a:xfrm>
        </p:grpSpPr>
        <p:sp>
          <p:nvSpPr>
            <p:cNvPr id="58" name="文本框 61"/>
            <p:cNvSpPr txBox="1"/>
            <p:nvPr/>
          </p:nvSpPr>
          <p:spPr>
            <a:xfrm>
              <a:off x="1518803" y="3737823"/>
              <a:ext cx="2457329" cy="589556"/>
            </a:xfrm>
            <a:prstGeom prst="rect">
              <a:avLst/>
            </a:prstGeom>
            <a:noFill/>
          </p:spPr>
          <p:txBody>
            <a:bodyPr wrap="square" lIns="101244" tIns="0" rIns="101244" bIns="0" anchor="ctr" anchorCtr="0">
              <a:normAutofit fontScale="85000" lnSpcReduction="20000"/>
            </a:bodyPr>
            <a:lstStyle/>
            <a:p>
              <a:pPr algn="r" defTabSz="1284605">
                <a:lnSpc>
                  <a:spcPct val="120000"/>
                </a:lnSpc>
                <a:defRPr/>
              </a:pPr>
              <a:r>
                <a:rPr lang="zh-CN" altLang="en-US" sz="1475" dirty="0">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475" dirty="0">
                  <a:latin typeface="Arial" panose="020B0604020202020204" pitchFamily="34" charset="0"/>
                  <a:ea typeface="微软雅黑" panose="020B0503020204020204" pitchFamily="34" charset="-122"/>
                  <a:sym typeface="Arial" panose="020B0604020202020204" pitchFamily="34" charset="0"/>
                </a:rPr>
              </a:br>
              <a:r>
                <a:rPr lang="zh-CN" altLang="en-US" sz="1475" dirty="0">
                  <a:latin typeface="Arial" panose="020B0604020202020204" pitchFamily="34" charset="0"/>
                  <a:ea typeface="微软雅黑" panose="020B0503020204020204" pitchFamily="34" charset="-122"/>
                  <a:sym typeface="Arial" panose="020B0604020202020204" pitchFamily="34" charset="0"/>
                </a:rPr>
                <a:t>（建议使用主题字体）</a:t>
              </a:r>
            </a:p>
          </p:txBody>
        </p:sp>
        <p:sp>
          <p:nvSpPr>
            <p:cNvPr id="59" name="矩形 58"/>
            <p:cNvSpPr/>
            <p:nvPr/>
          </p:nvSpPr>
          <p:spPr>
            <a:xfrm>
              <a:off x="1518803" y="3430058"/>
              <a:ext cx="2457329" cy="246221"/>
            </a:xfrm>
            <a:prstGeom prst="rect">
              <a:avLst/>
            </a:prstGeom>
          </p:spPr>
          <p:txBody>
            <a:bodyPr wrap="none" lIns="101244" tIns="0" rIns="101244" bIns="0">
              <a:normAutofit lnSpcReduction="10000"/>
            </a:bodyPr>
            <a:lstStyle/>
            <a:p>
              <a:pPr algn="r" defTabSz="1284605">
                <a:defRPr/>
              </a:pPr>
              <a:r>
                <a:rPr lang="zh-CN" altLang="en-US" b="1">
                  <a:solidFill>
                    <a:schemeClr val="accent4"/>
                  </a:solidFill>
                  <a:latin typeface="Arial" panose="020B0604020202020204" pitchFamily="34" charset="0"/>
                  <a:ea typeface="微软雅黑" panose="020B0503020204020204" pitchFamily="34" charset="-122"/>
                  <a:sym typeface="Arial" panose="020B0604020202020204" pitchFamily="34" charset="0"/>
                </a:rPr>
                <a:t>标题文本预设</a:t>
              </a:r>
            </a:p>
          </p:txBody>
        </p:sp>
      </p:grpSp>
      <p:grpSp>
        <p:nvGrpSpPr>
          <p:cNvPr id="9" name="组合 8"/>
          <p:cNvGrpSpPr/>
          <p:nvPr/>
        </p:nvGrpSpPr>
        <p:grpSpPr>
          <a:xfrm>
            <a:off x="8997211" y="3129330"/>
            <a:ext cx="2591572" cy="946342"/>
            <a:chOff x="8268607" y="3017352"/>
            <a:chExt cx="2457329" cy="897321"/>
          </a:xfrm>
        </p:grpSpPr>
        <p:sp>
          <p:nvSpPr>
            <p:cNvPr id="56" name="文本框 64"/>
            <p:cNvSpPr txBox="1"/>
            <p:nvPr/>
          </p:nvSpPr>
          <p:spPr>
            <a:xfrm>
              <a:off x="8268607" y="3325117"/>
              <a:ext cx="2457329" cy="589556"/>
            </a:xfrm>
            <a:prstGeom prst="rect">
              <a:avLst/>
            </a:prstGeom>
            <a:noFill/>
          </p:spPr>
          <p:txBody>
            <a:bodyPr wrap="square" lIns="101244" tIns="0" rIns="101244" bIns="0" anchor="ctr" anchorCtr="0">
              <a:normAutofit fontScale="85000" lnSpcReduction="20000"/>
            </a:bodyPr>
            <a:lstStyle/>
            <a:p>
              <a:pPr defTabSz="1284605">
                <a:lnSpc>
                  <a:spcPct val="120000"/>
                </a:lnSpc>
                <a:defRPr/>
              </a:pPr>
              <a:r>
                <a:rPr lang="zh-CN" altLang="en-US" sz="1475">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475">
                  <a:latin typeface="Arial" panose="020B0604020202020204" pitchFamily="34" charset="0"/>
                  <a:ea typeface="微软雅黑" panose="020B0503020204020204" pitchFamily="34" charset="-122"/>
                  <a:sym typeface="Arial" panose="020B0604020202020204" pitchFamily="34" charset="0"/>
                </a:rPr>
              </a:br>
              <a:r>
                <a:rPr lang="zh-CN" altLang="en-US" sz="1475">
                  <a:latin typeface="Arial" panose="020B0604020202020204" pitchFamily="34" charset="0"/>
                  <a:ea typeface="微软雅黑" panose="020B0503020204020204" pitchFamily="34" charset="-122"/>
                  <a:sym typeface="Arial" panose="020B0604020202020204" pitchFamily="34" charset="0"/>
                </a:rPr>
                <a:t>（建议使用主题字体）</a:t>
              </a:r>
            </a:p>
          </p:txBody>
        </p:sp>
        <p:sp>
          <p:nvSpPr>
            <p:cNvPr id="57" name="矩形 56"/>
            <p:cNvSpPr/>
            <p:nvPr/>
          </p:nvSpPr>
          <p:spPr>
            <a:xfrm>
              <a:off x="8268607" y="3017352"/>
              <a:ext cx="2457329" cy="246221"/>
            </a:xfrm>
            <a:prstGeom prst="rect">
              <a:avLst/>
            </a:prstGeom>
          </p:spPr>
          <p:txBody>
            <a:bodyPr wrap="none" lIns="101244" tIns="0" rIns="101244" bIns="0">
              <a:normAutofit lnSpcReduction="10000"/>
            </a:bodyPr>
            <a:lstStyle/>
            <a:p>
              <a:pPr defTabSz="1284605">
                <a:defRPr/>
              </a:pPr>
              <a:r>
                <a:rPr lang="zh-CN" altLang="en-US"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标题文本预设</a:t>
              </a:r>
            </a:p>
          </p:txBody>
        </p:sp>
      </p:grpSp>
      <p:grpSp>
        <p:nvGrpSpPr>
          <p:cNvPr id="23" name="组合 22"/>
          <p:cNvGrpSpPr/>
          <p:nvPr/>
        </p:nvGrpSpPr>
        <p:grpSpPr>
          <a:xfrm>
            <a:off x="4986935" y="3930690"/>
            <a:ext cx="2366190" cy="4381529"/>
            <a:chOff x="4728280" y="3086099"/>
            <a:chExt cx="2722740" cy="5041769"/>
          </a:xfrm>
        </p:grpSpPr>
        <p:sp>
          <p:nvSpPr>
            <p:cNvPr id="30" name="任意多边形: 形状 29"/>
            <p:cNvSpPr/>
            <p:nvPr/>
          </p:nvSpPr>
          <p:spPr bwMode="auto">
            <a:xfrm>
              <a:off x="4728280" y="4304167"/>
              <a:ext cx="2279567" cy="2019501"/>
            </a:xfrm>
            <a:custGeom>
              <a:avLst/>
              <a:gdLst>
                <a:gd name="T0" fmla="*/ 416 w 502"/>
                <a:gd name="T1" fmla="*/ 164 h 447"/>
                <a:gd name="T2" fmla="*/ 193 w 502"/>
                <a:gd name="T3" fmla="*/ 79 h 447"/>
                <a:gd name="T4" fmla="*/ 85 w 502"/>
                <a:gd name="T5" fmla="*/ 43 h 447"/>
                <a:gd name="T6" fmla="*/ 106 w 502"/>
                <a:gd name="T7" fmla="*/ 99 h 447"/>
                <a:gd name="T8" fmla="*/ 165 w 502"/>
                <a:gd name="T9" fmla="*/ 132 h 447"/>
                <a:gd name="T10" fmla="*/ 259 w 502"/>
                <a:gd name="T11" fmla="*/ 195 h 447"/>
                <a:gd name="T12" fmla="*/ 169 w 502"/>
                <a:gd name="T13" fmla="*/ 227 h 447"/>
                <a:gd name="T14" fmla="*/ 125 w 502"/>
                <a:gd name="T15" fmla="*/ 220 h 447"/>
                <a:gd name="T16" fmla="*/ 70 w 502"/>
                <a:gd name="T17" fmla="*/ 238 h 447"/>
                <a:gd name="T18" fmla="*/ 110 w 502"/>
                <a:gd name="T19" fmla="*/ 301 h 447"/>
                <a:gd name="T20" fmla="*/ 295 w 502"/>
                <a:gd name="T21" fmla="*/ 269 h 447"/>
                <a:gd name="T22" fmla="*/ 165 w 502"/>
                <a:gd name="T23" fmla="*/ 355 h 447"/>
                <a:gd name="T24" fmla="*/ 112 w 502"/>
                <a:gd name="T25" fmla="*/ 370 h 447"/>
                <a:gd name="T26" fmla="*/ 123 w 502"/>
                <a:gd name="T27" fmla="*/ 427 h 447"/>
                <a:gd name="T28" fmla="*/ 198 w 502"/>
                <a:gd name="T29" fmla="*/ 418 h 447"/>
                <a:gd name="T30" fmla="*/ 268 w 502"/>
                <a:gd name="T31" fmla="*/ 418 h 447"/>
                <a:gd name="T32" fmla="*/ 417 w 502"/>
                <a:gd name="T33" fmla="*/ 447 h 447"/>
                <a:gd name="T34" fmla="*/ 502 w 502"/>
                <a:gd name="T35" fmla="*/ 185 h 447"/>
                <a:gd name="T36" fmla="*/ 416 w 502"/>
                <a:gd name="T37" fmla="*/ 16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2" h="447">
                  <a:moveTo>
                    <a:pt x="416" y="164"/>
                  </a:moveTo>
                  <a:cubicBezTo>
                    <a:pt x="193" y="79"/>
                    <a:pt x="193" y="79"/>
                    <a:pt x="193" y="79"/>
                  </a:cubicBezTo>
                  <a:cubicBezTo>
                    <a:pt x="193" y="79"/>
                    <a:pt x="115" y="0"/>
                    <a:pt x="85" y="43"/>
                  </a:cubicBezTo>
                  <a:cubicBezTo>
                    <a:pt x="70" y="65"/>
                    <a:pt x="88" y="78"/>
                    <a:pt x="106" y="99"/>
                  </a:cubicBezTo>
                  <a:cubicBezTo>
                    <a:pt x="130" y="128"/>
                    <a:pt x="153" y="124"/>
                    <a:pt x="165" y="132"/>
                  </a:cubicBezTo>
                  <a:cubicBezTo>
                    <a:pt x="219" y="169"/>
                    <a:pt x="259" y="195"/>
                    <a:pt x="259" y="195"/>
                  </a:cubicBezTo>
                  <a:cubicBezTo>
                    <a:pt x="169" y="227"/>
                    <a:pt x="169" y="227"/>
                    <a:pt x="169" y="227"/>
                  </a:cubicBezTo>
                  <a:cubicBezTo>
                    <a:pt x="169" y="227"/>
                    <a:pt x="139" y="216"/>
                    <a:pt x="125" y="220"/>
                  </a:cubicBezTo>
                  <a:cubicBezTo>
                    <a:pt x="112" y="225"/>
                    <a:pt x="91" y="237"/>
                    <a:pt x="70" y="238"/>
                  </a:cubicBezTo>
                  <a:cubicBezTo>
                    <a:pt x="24" y="238"/>
                    <a:pt x="0" y="315"/>
                    <a:pt x="110" y="301"/>
                  </a:cubicBezTo>
                  <a:cubicBezTo>
                    <a:pt x="220" y="286"/>
                    <a:pt x="295" y="269"/>
                    <a:pt x="295" y="269"/>
                  </a:cubicBezTo>
                  <a:cubicBezTo>
                    <a:pt x="165" y="355"/>
                    <a:pt x="165" y="355"/>
                    <a:pt x="165" y="355"/>
                  </a:cubicBezTo>
                  <a:cubicBezTo>
                    <a:pt x="165" y="355"/>
                    <a:pt x="127" y="371"/>
                    <a:pt x="112" y="370"/>
                  </a:cubicBezTo>
                  <a:cubicBezTo>
                    <a:pt x="68" y="365"/>
                    <a:pt x="46" y="418"/>
                    <a:pt x="123" y="427"/>
                  </a:cubicBezTo>
                  <a:cubicBezTo>
                    <a:pt x="200" y="436"/>
                    <a:pt x="198" y="418"/>
                    <a:pt x="198" y="418"/>
                  </a:cubicBezTo>
                  <a:cubicBezTo>
                    <a:pt x="268" y="418"/>
                    <a:pt x="268" y="418"/>
                    <a:pt x="268" y="418"/>
                  </a:cubicBezTo>
                  <a:cubicBezTo>
                    <a:pt x="417" y="447"/>
                    <a:pt x="417" y="447"/>
                    <a:pt x="417" y="447"/>
                  </a:cubicBezTo>
                  <a:cubicBezTo>
                    <a:pt x="502" y="185"/>
                    <a:pt x="502" y="185"/>
                    <a:pt x="502" y="185"/>
                  </a:cubicBezTo>
                  <a:cubicBezTo>
                    <a:pt x="416" y="164"/>
                    <a:pt x="416" y="164"/>
                    <a:pt x="416" y="164"/>
                  </a:cubicBezTo>
                </a:path>
              </a:pathLst>
            </a:custGeom>
            <a:solidFill>
              <a:srgbClr val="FCDEBC"/>
            </a:solid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1" name="任意多边形: 形状 30"/>
            <p:cNvSpPr/>
            <p:nvPr/>
          </p:nvSpPr>
          <p:spPr bwMode="auto">
            <a:xfrm>
              <a:off x="5397023" y="3086099"/>
              <a:ext cx="1398524" cy="2852776"/>
            </a:xfrm>
            <a:custGeom>
              <a:avLst/>
              <a:gdLst>
                <a:gd name="T0" fmla="*/ 308 w 308"/>
                <a:gd name="T1" fmla="*/ 588 h 632"/>
                <a:gd name="T2" fmla="*/ 264 w 308"/>
                <a:gd name="T3" fmla="*/ 632 h 632"/>
                <a:gd name="T4" fmla="*/ 44 w 308"/>
                <a:gd name="T5" fmla="*/ 632 h 632"/>
                <a:gd name="T6" fmla="*/ 0 w 308"/>
                <a:gd name="T7" fmla="*/ 588 h 632"/>
                <a:gd name="T8" fmla="*/ 0 w 308"/>
                <a:gd name="T9" fmla="*/ 44 h 632"/>
                <a:gd name="T10" fmla="*/ 44 w 308"/>
                <a:gd name="T11" fmla="*/ 0 h 632"/>
                <a:gd name="T12" fmla="*/ 264 w 308"/>
                <a:gd name="T13" fmla="*/ 0 h 632"/>
                <a:gd name="T14" fmla="*/ 308 w 308"/>
                <a:gd name="T15" fmla="*/ 44 h 632"/>
                <a:gd name="T16" fmla="*/ 308 w 308"/>
                <a:gd name="T17" fmla="*/ 588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632">
                  <a:moveTo>
                    <a:pt x="308" y="588"/>
                  </a:moveTo>
                  <a:cubicBezTo>
                    <a:pt x="308" y="612"/>
                    <a:pt x="288" y="632"/>
                    <a:pt x="264" y="632"/>
                  </a:cubicBezTo>
                  <a:cubicBezTo>
                    <a:pt x="44" y="632"/>
                    <a:pt x="44" y="632"/>
                    <a:pt x="44" y="632"/>
                  </a:cubicBezTo>
                  <a:cubicBezTo>
                    <a:pt x="20" y="632"/>
                    <a:pt x="0" y="612"/>
                    <a:pt x="0" y="588"/>
                  </a:cubicBezTo>
                  <a:cubicBezTo>
                    <a:pt x="0" y="44"/>
                    <a:pt x="0" y="44"/>
                    <a:pt x="0" y="44"/>
                  </a:cubicBezTo>
                  <a:cubicBezTo>
                    <a:pt x="0" y="20"/>
                    <a:pt x="20" y="0"/>
                    <a:pt x="44" y="0"/>
                  </a:cubicBezTo>
                  <a:cubicBezTo>
                    <a:pt x="264" y="0"/>
                    <a:pt x="264" y="0"/>
                    <a:pt x="264" y="0"/>
                  </a:cubicBezTo>
                  <a:cubicBezTo>
                    <a:pt x="288" y="0"/>
                    <a:pt x="308" y="20"/>
                    <a:pt x="308" y="44"/>
                  </a:cubicBezTo>
                  <a:cubicBezTo>
                    <a:pt x="308" y="588"/>
                    <a:pt x="308" y="588"/>
                    <a:pt x="308" y="588"/>
                  </a:cubicBezTo>
                </a:path>
              </a:pathLst>
            </a:custGeom>
            <a:solidFill>
              <a:schemeClr val="tx2"/>
            </a:solid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2" name="任意多边形: 形状 31"/>
            <p:cNvSpPr/>
            <p:nvPr/>
          </p:nvSpPr>
          <p:spPr bwMode="auto">
            <a:xfrm>
              <a:off x="5285566" y="4824301"/>
              <a:ext cx="111457" cy="50422"/>
            </a:xfrm>
            <a:custGeom>
              <a:avLst/>
              <a:gdLst>
                <a:gd name="T0" fmla="*/ 0 w 24"/>
                <a:gd name="T1" fmla="*/ 0 h 11"/>
                <a:gd name="T2" fmla="*/ 0 w 24"/>
                <a:gd name="T3" fmla="*/ 0 h 11"/>
                <a:gd name="T4" fmla="*/ 24 w 24"/>
                <a:gd name="T5" fmla="*/ 11 h 11"/>
                <a:gd name="T6" fmla="*/ 24 w 24"/>
                <a:gd name="T7" fmla="*/ 11 h 11"/>
                <a:gd name="T8" fmla="*/ 0 w 24"/>
                <a:gd name="T9" fmla="*/ 0 h 11"/>
              </a:gdLst>
              <a:ahLst/>
              <a:cxnLst>
                <a:cxn ang="0">
                  <a:pos x="T0" y="T1"/>
                </a:cxn>
                <a:cxn ang="0">
                  <a:pos x="T2" y="T3"/>
                </a:cxn>
                <a:cxn ang="0">
                  <a:pos x="T4" y="T5"/>
                </a:cxn>
                <a:cxn ang="0">
                  <a:pos x="T6" y="T7"/>
                </a:cxn>
                <a:cxn ang="0">
                  <a:pos x="T8" y="T9"/>
                </a:cxn>
              </a:cxnLst>
              <a:rect l="0" t="0" r="r" b="b"/>
              <a:pathLst>
                <a:path w="24" h="11">
                  <a:moveTo>
                    <a:pt x="0" y="0"/>
                  </a:moveTo>
                  <a:cubicBezTo>
                    <a:pt x="0" y="0"/>
                    <a:pt x="0" y="0"/>
                    <a:pt x="0" y="0"/>
                  </a:cubicBezTo>
                  <a:cubicBezTo>
                    <a:pt x="8" y="6"/>
                    <a:pt x="17" y="9"/>
                    <a:pt x="24" y="11"/>
                  </a:cubicBezTo>
                  <a:cubicBezTo>
                    <a:pt x="24" y="11"/>
                    <a:pt x="24" y="11"/>
                    <a:pt x="24" y="11"/>
                  </a:cubicBezTo>
                  <a:cubicBezTo>
                    <a:pt x="17" y="8"/>
                    <a:pt x="9" y="6"/>
                    <a:pt x="0" y="0"/>
                  </a:cubicBezTo>
                </a:path>
              </a:pathLst>
            </a:custGeom>
            <a:solidFill>
              <a:srgbClr val="9D7F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3" name="任意多边形: 形状 32"/>
            <p:cNvSpPr/>
            <p:nvPr/>
          </p:nvSpPr>
          <p:spPr bwMode="auto">
            <a:xfrm>
              <a:off x="5285566" y="5294014"/>
              <a:ext cx="47767" cy="7963"/>
            </a:xfrm>
            <a:custGeom>
              <a:avLst/>
              <a:gdLst>
                <a:gd name="T0" fmla="*/ 10 w 10"/>
                <a:gd name="T1" fmla="*/ 0 h 2"/>
                <a:gd name="T2" fmla="*/ 2 w 10"/>
                <a:gd name="T3" fmla="*/ 1 h 2"/>
                <a:gd name="T4" fmla="*/ 0 w 10"/>
                <a:gd name="T5" fmla="*/ 2 h 2"/>
                <a:gd name="T6" fmla="*/ 0 w 10"/>
                <a:gd name="T7" fmla="*/ 2 h 2"/>
                <a:gd name="T8" fmla="*/ 2 w 10"/>
                <a:gd name="T9" fmla="*/ 1 h 2"/>
                <a:gd name="T10" fmla="*/ 10 w 10"/>
                <a:gd name="T11" fmla="*/ 0 h 2"/>
                <a:gd name="T12" fmla="*/ 10 w 10"/>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0" h="2">
                  <a:moveTo>
                    <a:pt x="10" y="0"/>
                  </a:moveTo>
                  <a:cubicBezTo>
                    <a:pt x="7" y="0"/>
                    <a:pt x="4" y="0"/>
                    <a:pt x="2" y="1"/>
                  </a:cubicBezTo>
                  <a:cubicBezTo>
                    <a:pt x="2" y="1"/>
                    <a:pt x="0" y="2"/>
                    <a:pt x="0" y="2"/>
                  </a:cubicBezTo>
                  <a:cubicBezTo>
                    <a:pt x="0" y="2"/>
                    <a:pt x="0" y="2"/>
                    <a:pt x="0" y="2"/>
                  </a:cubicBezTo>
                  <a:cubicBezTo>
                    <a:pt x="1" y="2"/>
                    <a:pt x="2" y="1"/>
                    <a:pt x="2" y="1"/>
                  </a:cubicBezTo>
                  <a:cubicBezTo>
                    <a:pt x="5" y="0"/>
                    <a:pt x="7" y="0"/>
                    <a:pt x="10" y="0"/>
                  </a:cubicBezTo>
                  <a:cubicBezTo>
                    <a:pt x="10" y="0"/>
                    <a:pt x="10" y="0"/>
                    <a:pt x="10" y="0"/>
                  </a:cubicBezTo>
                </a:path>
              </a:pathLst>
            </a:custGeom>
            <a:solidFill>
              <a:srgbClr val="9D7F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4" name="任意多边形: 形状 33"/>
            <p:cNvSpPr/>
            <p:nvPr/>
          </p:nvSpPr>
          <p:spPr bwMode="auto">
            <a:xfrm>
              <a:off x="5373139" y="5641654"/>
              <a:ext cx="23884" cy="0"/>
            </a:xfrm>
            <a:custGeom>
              <a:avLst/>
              <a:gdLst>
                <a:gd name="T0" fmla="*/ 5 w 5"/>
                <a:gd name="T1" fmla="*/ 0 w 5"/>
                <a:gd name="T2" fmla="*/ 5 w 5"/>
                <a:gd name="T3" fmla="*/ 5 w 5"/>
              </a:gdLst>
              <a:ahLst/>
              <a:cxnLst>
                <a:cxn ang="0">
                  <a:pos x="T0" y="0"/>
                </a:cxn>
                <a:cxn ang="0">
                  <a:pos x="T1" y="0"/>
                </a:cxn>
                <a:cxn ang="0">
                  <a:pos x="T2" y="0"/>
                </a:cxn>
                <a:cxn ang="0">
                  <a:pos x="T3" y="0"/>
                </a:cxn>
              </a:cxnLst>
              <a:rect l="0" t="0" r="r" b="b"/>
              <a:pathLst>
                <a:path w="5">
                  <a:moveTo>
                    <a:pt x="5" y="0"/>
                  </a:moveTo>
                  <a:cubicBezTo>
                    <a:pt x="3" y="0"/>
                    <a:pt x="2" y="0"/>
                    <a:pt x="0" y="0"/>
                  </a:cubicBezTo>
                  <a:cubicBezTo>
                    <a:pt x="2" y="0"/>
                    <a:pt x="3" y="0"/>
                    <a:pt x="5" y="0"/>
                  </a:cubicBezTo>
                  <a:cubicBezTo>
                    <a:pt x="5" y="0"/>
                    <a:pt x="5" y="0"/>
                    <a:pt x="5" y="0"/>
                  </a:cubicBezTo>
                </a:path>
              </a:pathLst>
            </a:custGeom>
            <a:solidFill>
              <a:srgbClr val="6C33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5" name="任意多边形: 形状 34"/>
            <p:cNvSpPr/>
            <p:nvPr/>
          </p:nvSpPr>
          <p:spPr bwMode="auto">
            <a:xfrm>
              <a:off x="5333333" y="5904376"/>
              <a:ext cx="148610" cy="53075"/>
            </a:xfrm>
            <a:custGeom>
              <a:avLst/>
              <a:gdLst>
                <a:gd name="T0" fmla="*/ 33 w 33"/>
                <a:gd name="T1" fmla="*/ 0 h 12"/>
                <a:gd name="T2" fmla="*/ 32 w 33"/>
                <a:gd name="T3" fmla="*/ 0 h 12"/>
                <a:gd name="T4" fmla="*/ 0 w 33"/>
                <a:gd name="T5" fmla="*/ 12 h 12"/>
                <a:gd name="T6" fmla="*/ 0 w 33"/>
                <a:gd name="T7" fmla="*/ 12 h 12"/>
                <a:gd name="T8" fmla="*/ 32 w 33"/>
                <a:gd name="T9" fmla="*/ 1 h 12"/>
                <a:gd name="T10" fmla="*/ 33 w 33"/>
                <a:gd name="T11" fmla="*/ 0 h 12"/>
                <a:gd name="T12" fmla="*/ 33 w 3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3" h="12">
                  <a:moveTo>
                    <a:pt x="33" y="0"/>
                  </a:moveTo>
                  <a:cubicBezTo>
                    <a:pt x="32" y="0"/>
                    <a:pt x="32" y="0"/>
                    <a:pt x="32" y="0"/>
                  </a:cubicBezTo>
                  <a:cubicBezTo>
                    <a:pt x="32" y="0"/>
                    <a:pt x="15" y="7"/>
                    <a:pt x="0" y="12"/>
                  </a:cubicBezTo>
                  <a:cubicBezTo>
                    <a:pt x="0" y="12"/>
                    <a:pt x="0" y="12"/>
                    <a:pt x="0" y="12"/>
                  </a:cubicBezTo>
                  <a:cubicBezTo>
                    <a:pt x="16" y="8"/>
                    <a:pt x="32" y="1"/>
                    <a:pt x="32" y="1"/>
                  </a:cubicBezTo>
                  <a:cubicBezTo>
                    <a:pt x="33" y="0"/>
                    <a:pt x="33" y="0"/>
                    <a:pt x="33" y="0"/>
                  </a:cubicBezTo>
                  <a:cubicBezTo>
                    <a:pt x="33" y="0"/>
                    <a:pt x="33" y="0"/>
                    <a:pt x="33" y="0"/>
                  </a:cubicBezTo>
                </a:path>
              </a:pathLst>
            </a:custGeom>
            <a:solidFill>
              <a:srgbClr val="9D7F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36" name="组合 35"/>
            <p:cNvGrpSpPr/>
            <p:nvPr/>
          </p:nvGrpSpPr>
          <p:grpSpPr>
            <a:xfrm>
              <a:off x="5285570" y="4450125"/>
              <a:ext cx="1321565" cy="1578980"/>
              <a:chOff x="4778055" y="2602014"/>
              <a:chExt cx="1200159" cy="1433926"/>
            </a:xfrm>
            <a:solidFill>
              <a:srgbClr val="F6BD7E"/>
            </a:solidFill>
          </p:grpSpPr>
          <p:sp>
            <p:nvSpPr>
              <p:cNvPr id="53" name="任意多边形: 形状 52"/>
              <p:cNvSpPr/>
              <p:nvPr/>
            </p:nvSpPr>
            <p:spPr bwMode="auto">
              <a:xfrm>
                <a:off x="4778055" y="2602014"/>
                <a:ext cx="101218" cy="385593"/>
              </a:xfrm>
              <a:custGeom>
                <a:avLst/>
                <a:gdLst>
                  <a:gd name="T0" fmla="*/ 0 w 24"/>
                  <a:gd name="T1" fmla="*/ 0 h 94"/>
                  <a:gd name="T2" fmla="*/ 0 w 24"/>
                  <a:gd name="T3" fmla="*/ 83 h 94"/>
                  <a:gd name="T4" fmla="*/ 24 w 24"/>
                  <a:gd name="T5" fmla="*/ 94 h 94"/>
                  <a:gd name="T6" fmla="*/ 24 w 24"/>
                  <a:gd name="T7" fmla="*/ 11 h 94"/>
                  <a:gd name="T8" fmla="*/ 0 w 24"/>
                  <a:gd name="T9" fmla="*/ 0 h 94"/>
                </a:gdLst>
                <a:ahLst/>
                <a:cxnLst>
                  <a:cxn ang="0">
                    <a:pos x="T0" y="T1"/>
                  </a:cxn>
                  <a:cxn ang="0">
                    <a:pos x="T2" y="T3"/>
                  </a:cxn>
                  <a:cxn ang="0">
                    <a:pos x="T4" y="T5"/>
                  </a:cxn>
                  <a:cxn ang="0">
                    <a:pos x="T6" y="T7"/>
                  </a:cxn>
                  <a:cxn ang="0">
                    <a:pos x="T8" y="T9"/>
                  </a:cxn>
                </a:cxnLst>
                <a:rect l="0" t="0" r="r" b="b"/>
                <a:pathLst>
                  <a:path w="24" h="94">
                    <a:moveTo>
                      <a:pt x="0" y="0"/>
                    </a:moveTo>
                    <a:cubicBezTo>
                      <a:pt x="0" y="83"/>
                      <a:pt x="0" y="83"/>
                      <a:pt x="0" y="83"/>
                    </a:cubicBezTo>
                    <a:cubicBezTo>
                      <a:pt x="9" y="89"/>
                      <a:pt x="17" y="91"/>
                      <a:pt x="24" y="94"/>
                    </a:cubicBezTo>
                    <a:cubicBezTo>
                      <a:pt x="24" y="11"/>
                      <a:pt x="24" y="11"/>
                      <a:pt x="24" y="11"/>
                    </a:cubicBezTo>
                    <a:cubicBezTo>
                      <a:pt x="16" y="6"/>
                      <a:pt x="8" y="2"/>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54" name="任意多边形: 形状 53"/>
              <p:cNvSpPr/>
              <p:nvPr/>
            </p:nvSpPr>
            <p:spPr bwMode="auto">
              <a:xfrm>
                <a:off x="4778055" y="3368380"/>
                <a:ext cx="101218" cy="327754"/>
              </a:xfrm>
              <a:custGeom>
                <a:avLst/>
                <a:gdLst>
                  <a:gd name="T0" fmla="*/ 10 w 24"/>
                  <a:gd name="T1" fmla="*/ 0 h 80"/>
                  <a:gd name="T2" fmla="*/ 2 w 24"/>
                  <a:gd name="T3" fmla="*/ 1 h 80"/>
                  <a:gd name="T4" fmla="*/ 0 w 24"/>
                  <a:gd name="T5" fmla="*/ 2 h 80"/>
                  <a:gd name="T6" fmla="*/ 0 w 24"/>
                  <a:gd name="T7" fmla="*/ 80 h 80"/>
                  <a:gd name="T8" fmla="*/ 19 w 24"/>
                  <a:gd name="T9" fmla="*/ 77 h 80"/>
                  <a:gd name="T10" fmla="*/ 24 w 24"/>
                  <a:gd name="T11" fmla="*/ 77 h 80"/>
                  <a:gd name="T12" fmla="*/ 24 w 24"/>
                  <a:gd name="T13" fmla="*/ 2 h 80"/>
                  <a:gd name="T14" fmla="*/ 10 w 24"/>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80">
                    <a:moveTo>
                      <a:pt x="10" y="0"/>
                    </a:moveTo>
                    <a:cubicBezTo>
                      <a:pt x="7" y="0"/>
                      <a:pt x="5" y="0"/>
                      <a:pt x="2" y="1"/>
                    </a:cubicBezTo>
                    <a:cubicBezTo>
                      <a:pt x="2" y="1"/>
                      <a:pt x="1" y="2"/>
                      <a:pt x="0" y="2"/>
                    </a:cubicBezTo>
                    <a:cubicBezTo>
                      <a:pt x="0" y="80"/>
                      <a:pt x="0" y="80"/>
                      <a:pt x="0" y="80"/>
                    </a:cubicBezTo>
                    <a:cubicBezTo>
                      <a:pt x="6" y="79"/>
                      <a:pt x="13" y="78"/>
                      <a:pt x="19" y="77"/>
                    </a:cubicBezTo>
                    <a:cubicBezTo>
                      <a:pt x="21" y="77"/>
                      <a:pt x="22" y="77"/>
                      <a:pt x="24" y="77"/>
                    </a:cubicBezTo>
                    <a:cubicBezTo>
                      <a:pt x="24" y="2"/>
                      <a:pt x="24" y="2"/>
                      <a:pt x="24" y="2"/>
                    </a:cubicBezTo>
                    <a:cubicBezTo>
                      <a:pt x="19" y="1"/>
                      <a:pt x="14"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55" name="任意多边形: 形状 54"/>
              <p:cNvSpPr/>
              <p:nvPr/>
            </p:nvSpPr>
            <p:spPr bwMode="auto">
              <a:xfrm>
                <a:off x="4821434" y="3922671"/>
                <a:ext cx="1156780" cy="113269"/>
              </a:xfrm>
              <a:custGeom>
                <a:avLst/>
                <a:gdLst>
                  <a:gd name="T0" fmla="*/ 281 w 281"/>
                  <a:gd name="T1" fmla="*/ 8 h 28"/>
                  <a:gd name="T2" fmla="*/ 278 w 281"/>
                  <a:gd name="T3" fmla="*/ 8 h 28"/>
                  <a:gd name="T4" fmla="*/ 251 w 281"/>
                  <a:gd name="T5" fmla="*/ 8 h 28"/>
                  <a:gd name="T6" fmla="*/ 253 w 281"/>
                  <a:gd name="T7" fmla="*/ 28 h 28"/>
                  <a:gd name="T8" fmla="*/ 254 w 281"/>
                  <a:gd name="T9" fmla="*/ 28 h 28"/>
                  <a:gd name="T10" fmla="*/ 279 w 281"/>
                  <a:gd name="T11" fmla="*/ 20 h 28"/>
                  <a:gd name="T12" fmla="*/ 281 w 281"/>
                  <a:gd name="T13" fmla="*/ 8 h 28"/>
                  <a:gd name="T14" fmla="*/ 33 w 281"/>
                  <a:gd name="T15" fmla="*/ 0 h 28"/>
                  <a:gd name="T16" fmla="*/ 32 w 281"/>
                  <a:gd name="T17" fmla="*/ 1 h 28"/>
                  <a:gd name="T18" fmla="*/ 0 w 281"/>
                  <a:gd name="T19" fmla="*/ 12 h 28"/>
                  <a:gd name="T20" fmla="*/ 34 w 281"/>
                  <a:gd name="T21" fmla="*/ 28 h 28"/>
                  <a:gd name="T22" fmla="*/ 127 w 281"/>
                  <a:gd name="T23" fmla="*/ 28 h 28"/>
                  <a:gd name="T24" fmla="*/ 132 w 281"/>
                  <a:gd name="T25" fmla="*/ 8 h 28"/>
                  <a:gd name="T26" fmla="*/ 58 w 281"/>
                  <a:gd name="T27" fmla="*/ 8 h 28"/>
                  <a:gd name="T28" fmla="*/ 33 w 281"/>
                  <a:gd name="T2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1" h="28">
                    <a:moveTo>
                      <a:pt x="281" y="8"/>
                    </a:moveTo>
                    <a:cubicBezTo>
                      <a:pt x="280" y="8"/>
                      <a:pt x="279" y="8"/>
                      <a:pt x="278" y="8"/>
                    </a:cubicBezTo>
                    <a:cubicBezTo>
                      <a:pt x="251" y="8"/>
                      <a:pt x="251" y="8"/>
                      <a:pt x="251" y="8"/>
                    </a:cubicBezTo>
                    <a:cubicBezTo>
                      <a:pt x="252" y="15"/>
                      <a:pt x="253" y="22"/>
                      <a:pt x="253" y="28"/>
                    </a:cubicBezTo>
                    <a:cubicBezTo>
                      <a:pt x="254" y="28"/>
                      <a:pt x="254" y="28"/>
                      <a:pt x="254" y="28"/>
                    </a:cubicBezTo>
                    <a:cubicBezTo>
                      <a:pt x="263" y="28"/>
                      <a:pt x="272" y="25"/>
                      <a:pt x="279" y="20"/>
                    </a:cubicBezTo>
                    <a:cubicBezTo>
                      <a:pt x="280" y="16"/>
                      <a:pt x="280" y="12"/>
                      <a:pt x="281" y="8"/>
                    </a:cubicBezTo>
                    <a:moveTo>
                      <a:pt x="33" y="0"/>
                    </a:moveTo>
                    <a:cubicBezTo>
                      <a:pt x="32" y="1"/>
                      <a:pt x="32" y="1"/>
                      <a:pt x="32" y="1"/>
                    </a:cubicBezTo>
                    <a:cubicBezTo>
                      <a:pt x="32" y="1"/>
                      <a:pt x="16" y="8"/>
                      <a:pt x="0" y="12"/>
                    </a:cubicBezTo>
                    <a:cubicBezTo>
                      <a:pt x="8" y="22"/>
                      <a:pt x="20" y="28"/>
                      <a:pt x="34" y="28"/>
                    </a:cubicBezTo>
                    <a:cubicBezTo>
                      <a:pt x="127" y="28"/>
                      <a:pt x="127" y="28"/>
                      <a:pt x="127" y="28"/>
                    </a:cubicBezTo>
                    <a:cubicBezTo>
                      <a:pt x="129" y="21"/>
                      <a:pt x="131" y="15"/>
                      <a:pt x="132" y="8"/>
                    </a:cubicBezTo>
                    <a:cubicBezTo>
                      <a:pt x="58" y="8"/>
                      <a:pt x="58" y="8"/>
                      <a:pt x="58" y="8"/>
                    </a:cubicBezTo>
                    <a:cubicBezTo>
                      <a:pt x="49" y="8"/>
                      <a:pt x="40" y="5"/>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sp>
          <p:nvSpPr>
            <p:cNvPr id="37" name="任意多边形: 形状 36"/>
            <p:cNvSpPr/>
            <p:nvPr/>
          </p:nvSpPr>
          <p:spPr bwMode="auto">
            <a:xfrm>
              <a:off x="5450099" y="3282476"/>
              <a:ext cx="1289720" cy="2314066"/>
            </a:xfrm>
            <a:custGeom>
              <a:avLst/>
              <a:gdLst>
                <a:gd name="T0" fmla="*/ 284 w 284"/>
                <a:gd name="T1" fmla="*/ 495 h 512"/>
                <a:gd name="T2" fmla="*/ 266 w 284"/>
                <a:gd name="T3" fmla="*/ 512 h 512"/>
                <a:gd name="T4" fmla="*/ 15 w 284"/>
                <a:gd name="T5" fmla="*/ 512 h 512"/>
                <a:gd name="T6" fmla="*/ 0 w 284"/>
                <a:gd name="T7" fmla="*/ 495 h 512"/>
                <a:gd name="T8" fmla="*/ 0 w 284"/>
                <a:gd name="T9" fmla="*/ 19 h 512"/>
                <a:gd name="T10" fmla="*/ 15 w 284"/>
                <a:gd name="T11" fmla="*/ 0 h 512"/>
                <a:gd name="T12" fmla="*/ 266 w 284"/>
                <a:gd name="T13" fmla="*/ 0 h 512"/>
                <a:gd name="T14" fmla="*/ 284 w 284"/>
                <a:gd name="T15" fmla="*/ 19 h 512"/>
                <a:gd name="T16" fmla="*/ 284 w 284"/>
                <a:gd name="T17" fmla="*/ 49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512">
                  <a:moveTo>
                    <a:pt x="284" y="495"/>
                  </a:moveTo>
                  <a:cubicBezTo>
                    <a:pt x="284" y="504"/>
                    <a:pt x="275" y="512"/>
                    <a:pt x="266" y="512"/>
                  </a:cubicBezTo>
                  <a:cubicBezTo>
                    <a:pt x="15" y="512"/>
                    <a:pt x="15" y="512"/>
                    <a:pt x="15" y="512"/>
                  </a:cubicBezTo>
                  <a:cubicBezTo>
                    <a:pt x="6" y="512"/>
                    <a:pt x="0" y="504"/>
                    <a:pt x="0" y="495"/>
                  </a:cubicBezTo>
                  <a:cubicBezTo>
                    <a:pt x="0" y="19"/>
                    <a:pt x="0" y="19"/>
                    <a:pt x="0" y="19"/>
                  </a:cubicBezTo>
                  <a:cubicBezTo>
                    <a:pt x="0" y="10"/>
                    <a:pt x="6" y="0"/>
                    <a:pt x="15" y="0"/>
                  </a:cubicBezTo>
                  <a:cubicBezTo>
                    <a:pt x="266" y="0"/>
                    <a:pt x="266" y="0"/>
                    <a:pt x="266" y="0"/>
                  </a:cubicBezTo>
                  <a:cubicBezTo>
                    <a:pt x="275" y="0"/>
                    <a:pt x="284" y="10"/>
                    <a:pt x="284" y="19"/>
                  </a:cubicBezTo>
                  <a:cubicBezTo>
                    <a:pt x="284" y="495"/>
                    <a:pt x="284" y="495"/>
                    <a:pt x="284" y="495"/>
                  </a:cubicBezTo>
                </a:path>
              </a:pathLst>
            </a:custGeom>
            <a:solidFill>
              <a:schemeClr val="tx2">
                <a:lumMod val="20000"/>
                <a:lumOff val="80000"/>
              </a:schemeClr>
            </a:solid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8" name="任意多边形: 形状 37"/>
            <p:cNvSpPr/>
            <p:nvPr/>
          </p:nvSpPr>
          <p:spPr bwMode="auto">
            <a:xfrm>
              <a:off x="5397023" y="573984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2F9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9" name="任意多边形: 形状 38"/>
            <p:cNvSpPr/>
            <p:nvPr/>
          </p:nvSpPr>
          <p:spPr bwMode="auto">
            <a:xfrm>
              <a:off x="5450099" y="3282476"/>
              <a:ext cx="1231337" cy="2314066"/>
            </a:xfrm>
            <a:custGeom>
              <a:avLst/>
              <a:gdLst>
                <a:gd name="T0" fmla="*/ 266 w 271"/>
                <a:gd name="T1" fmla="*/ 0 h 512"/>
                <a:gd name="T2" fmla="*/ 15 w 271"/>
                <a:gd name="T3" fmla="*/ 0 h 512"/>
                <a:gd name="T4" fmla="*/ 0 w 271"/>
                <a:gd name="T5" fmla="*/ 19 h 512"/>
                <a:gd name="T6" fmla="*/ 0 w 271"/>
                <a:gd name="T7" fmla="*/ 277 h 512"/>
                <a:gd name="T8" fmla="*/ 0 w 271"/>
                <a:gd name="T9" fmla="*/ 355 h 512"/>
                <a:gd name="T10" fmla="*/ 0 w 271"/>
                <a:gd name="T11" fmla="*/ 450 h 512"/>
                <a:gd name="T12" fmla="*/ 0 w 271"/>
                <a:gd name="T13" fmla="*/ 495 h 512"/>
                <a:gd name="T14" fmla="*/ 15 w 271"/>
                <a:gd name="T15" fmla="*/ 512 h 512"/>
                <a:gd name="T16" fmla="*/ 18 w 271"/>
                <a:gd name="T17" fmla="*/ 512 h 512"/>
                <a:gd name="T18" fmla="*/ 271 w 271"/>
                <a:gd name="T19" fmla="*/ 1 h 512"/>
                <a:gd name="T20" fmla="*/ 266 w 271"/>
                <a:gd name="T21"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512">
                  <a:moveTo>
                    <a:pt x="266" y="0"/>
                  </a:moveTo>
                  <a:cubicBezTo>
                    <a:pt x="15" y="0"/>
                    <a:pt x="15" y="0"/>
                    <a:pt x="15" y="0"/>
                  </a:cubicBezTo>
                  <a:cubicBezTo>
                    <a:pt x="6" y="0"/>
                    <a:pt x="0" y="10"/>
                    <a:pt x="0" y="19"/>
                  </a:cubicBezTo>
                  <a:cubicBezTo>
                    <a:pt x="0" y="277"/>
                    <a:pt x="0" y="277"/>
                    <a:pt x="0" y="277"/>
                  </a:cubicBezTo>
                  <a:cubicBezTo>
                    <a:pt x="0" y="355"/>
                    <a:pt x="0" y="355"/>
                    <a:pt x="0" y="355"/>
                  </a:cubicBezTo>
                  <a:cubicBezTo>
                    <a:pt x="0" y="450"/>
                    <a:pt x="0" y="450"/>
                    <a:pt x="0" y="450"/>
                  </a:cubicBezTo>
                  <a:cubicBezTo>
                    <a:pt x="0" y="495"/>
                    <a:pt x="0" y="495"/>
                    <a:pt x="0" y="495"/>
                  </a:cubicBezTo>
                  <a:cubicBezTo>
                    <a:pt x="0" y="504"/>
                    <a:pt x="6" y="512"/>
                    <a:pt x="15" y="512"/>
                  </a:cubicBezTo>
                  <a:cubicBezTo>
                    <a:pt x="18" y="512"/>
                    <a:pt x="18" y="512"/>
                    <a:pt x="18" y="512"/>
                  </a:cubicBezTo>
                  <a:cubicBezTo>
                    <a:pt x="271" y="1"/>
                    <a:pt x="271" y="1"/>
                    <a:pt x="271" y="1"/>
                  </a:cubicBezTo>
                  <a:cubicBezTo>
                    <a:pt x="269" y="0"/>
                    <a:pt x="268" y="0"/>
                    <a:pt x="266" y="0"/>
                  </a:cubicBezTo>
                </a:path>
              </a:pathLst>
            </a:custGeom>
            <a:solidFill>
              <a:schemeClr val="tx2">
                <a:lumMod val="40000"/>
                <a:lumOff val="60000"/>
              </a:schemeClr>
            </a:solid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0" name="任意多边形: 形状 39"/>
            <p:cNvSpPr/>
            <p:nvPr/>
          </p:nvSpPr>
          <p:spPr bwMode="auto">
            <a:xfrm>
              <a:off x="5826929" y="4266669"/>
              <a:ext cx="1624091" cy="3861199"/>
            </a:xfrm>
            <a:custGeom>
              <a:avLst/>
              <a:gdLst>
                <a:gd name="T0" fmla="*/ 95 w 358"/>
                <a:gd name="T1" fmla="*/ 855 h 855"/>
                <a:gd name="T2" fmla="*/ 68 w 358"/>
                <a:gd name="T3" fmla="*/ 697 h 855"/>
                <a:gd name="T4" fmla="*/ 11 w 358"/>
                <a:gd name="T5" fmla="*/ 432 h 855"/>
                <a:gd name="T6" fmla="*/ 37 w 358"/>
                <a:gd name="T7" fmla="*/ 279 h 855"/>
                <a:gd name="T8" fmla="*/ 77 w 358"/>
                <a:gd name="T9" fmla="*/ 102 h 855"/>
                <a:gd name="T10" fmla="*/ 138 w 358"/>
                <a:gd name="T11" fmla="*/ 267 h 855"/>
                <a:gd name="T12" fmla="*/ 158 w 358"/>
                <a:gd name="T13" fmla="*/ 429 h 855"/>
                <a:gd name="T14" fmla="*/ 189 w 358"/>
                <a:gd name="T15" fmla="*/ 275 h 855"/>
                <a:gd name="T16" fmla="*/ 220 w 358"/>
                <a:gd name="T17" fmla="*/ 204 h 855"/>
                <a:gd name="T18" fmla="*/ 202 w 358"/>
                <a:gd name="T19" fmla="*/ 135 h 855"/>
                <a:gd name="T20" fmla="*/ 213 w 358"/>
                <a:gd name="T21" fmla="*/ 45 h 855"/>
                <a:gd name="T22" fmla="*/ 211 w 358"/>
                <a:gd name="T23" fmla="*/ 0 h 855"/>
                <a:gd name="T24" fmla="*/ 301 w 358"/>
                <a:gd name="T25" fmla="*/ 75 h 855"/>
                <a:gd name="T26" fmla="*/ 336 w 358"/>
                <a:gd name="T27" fmla="*/ 253 h 855"/>
                <a:gd name="T28" fmla="*/ 301 w 358"/>
                <a:gd name="T29" fmla="*/ 548 h 855"/>
                <a:gd name="T30" fmla="*/ 297 w 358"/>
                <a:gd name="T31" fmla="*/ 855 h 855"/>
                <a:gd name="T32" fmla="*/ 95 w 358"/>
                <a:gd name="T33" fmla="*/ 855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8" h="855">
                  <a:moveTo>
                    <a:pt x="95" y="855"/>
                  </a:moveTo>
                  <a:cubicBezTo>
                    <a:pt x="95" y="855"/>
                    <a:pt x="90" y="772"/>
                    <a:pt x="68" y="697"/>
                  </a:cubicBezTo>
                  <a:cubicBezTo>
                    <a:pt x="46" y="622"/>
                    <a:pt x="0" y="490"/>
                    <a:pt x="11" y="432"/>
                  </a:cubicBezTo>
                  <a:cubicBezTo>
                    <a:pt x="22" y="375"/>
                    <a:pt x="42" y="330"/>
                    <a:pt x="37" y="279"/>
                  </a:cubicBezTo>
                  <a:cubicBezTo>
                    <a:pt x="33" y="227"/>
                    <a:pt x="13" y="111"/>
                    <a:pt x="77" y="102"/>
                  </a:cubicBezTo>
                  <a:cubicBezTo>
                    <a:pt x="141" y="93"/>
                    <a:pt x="134" y="218"/>
                    <a:pt x="138" y="267"/>
                  </a:cubicBezTo>
                  <a:cubicBezTo>
                    <a:pt x="143" y="315"/>
                    <a:pt x="143" y="432"/>
                    <a:pt x="158" y="429"/>
                  </a:cubicBezTo>
                  <a:cubicBezTo>
                    <a:pt x="174" y="427"/>
                    <a:pt x="176" y="315"/>
                    <a:pt x="189" y="275"/>
                  </a:cubicBezTo>
                  <a:cubicBezTo>
                    <a:pt x="202" y="236"/>
                    <a:pt x="220" y="204"/>
                    <a:pt x="220" y="204"/>
                  </a:cubicBezTo>
                  <a:cubicBezTo>
                    <a:pt x="220" y="204"/>
                    <a:pt x="200" y="161"/>
                    <a:pt x="202" y="135"/>
                  </a:cubicBezTo>
                  <a:cubicBezTo>
                    <a:pt x="203" y="120"/>
                    <a:pt x="209" y="78"/>
                    <a:pt x="213" y="45"/>
                  </a:cubicBezTo>
                  <a:cubicBezTo>
                    <a:pt x="217" y="20"/>
                    <a:pt x="211" y="0"/>
                    <a:pt x="211" y="0"/>
                  </a:cubicBezTo>
                  <a:cubicBezTo>
                    <a:pt x="211" y="0"/>
                    <a:pt x="299" y="62"/>
                    <a:pt x="301" y="75"/>
                  </a:cubicBezTo>
                  <a:cubicBezTo>
                    <a:pt x="303" y="88"/>
                    <a:pt x="325" y="217"/>
                    <a:pt x="336" y="253"/>
                  </a:cubicBezTo>
                  <a:cubicBezTo>
                    <a:pt x="358" y="326"/>
                    <a:pt x="335" y="347"/>
                    <a:pt x="301" y="548"/>
                  </a:cubicBezTo>
                  <a:cubicBezTo>
                    <a:pt x="269" y="739"/>
                    <a:pt x="297" y="855"/>
                    <a:pt x="297" y="855"/>
                  </a:cubicBezTo>
                  <a:cubicBezTo>
                    <a:pt x="95" y="855"/>
                    <a:pt x="95" y="855"/>
                    <a:pt x="95" y="855"/>
                  </a:cubicBezTo>
                </a:path>
              </a:pathLst>
            </a:custGeom>
            <a:solidFill>
              <a:srgbClr val="FCDEBC"/>
            </a:solid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1" name="任意多边形: 形状 40"/>
            <p:cNvSpPr/>
            <p:nvPr/>
          </p:nvSpPr>
          <p:spPr bwMode="auto">
            <a:xfrm>
              <a:off x="7230760" y="48747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48D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2" name="任意多边形: 形状 41"/>
            <p:cNvSpPr/>
            <p:nvPr/>
          </p:nvSpPr>
          <p:spPr bwMode="auto">
            <a:xfrm>
              <a:off x="6482404" y="6029101"/>
              <a:ext cx="7963" cy="74305"/>
            </a:xfrm>
            <a:custGeom>
              <a:avLst/>
              <a:gdLst>
                <a:gd name="T0" fmla="*/ 0 w 2"/>
                <a:gd name="T1" fmla="*/ 0 h 16"/>
                <a:gd name="T2" fmla="*/ 0 w 2"/>
                <a:gd name="T3" fmla="*/ 0 h 16"/>
                <a:gd name="T4" fmla="*/ 2 w 2"/>
                <a:gd name="T5" fmla="*/ 16 h 16"/>
                <a:gd name="T6" fmla="*/ 2 w 2"/>
                <a:gd name="T7" fmla="*/ 16 h 16"/>
                <a:gd name="T8" fmla="*/ 0 w 2"/>
                <a:gd name="T9" fmla="*/ 0 h 16"/>
              </a:gdLst>
              <a:ahLst/>
              <a:cxnLst>
                <a:cxn ang="0">
                  <a:pos x="T0" y="T1"/>
                </a:cxn>
                <a:cxn ang="0">
                  <a:pos x="T2" y="T3"/>
                </a:cxn>
                <a:cxn ang="0">
                  <a:pos x="T4" y="T5"/>
                </a:cxn>
                <a:cxn ang="0">
                  <a:pos x="T6" y="T7"/>
                </a:cxn>
                <a:cxn ang="0">
                  <a:pos x="T8" y="T9"/>
                </a:cxn>
              </a:cxnLst>
              <a:rect l="0" t="0" r="r" b="b"/>
              <a:pathLst>
                <a:path w="2" h="16">
                  <a:moveTo>
                    <a:pt x="0" y="0"/>
                  </a:moveTo>
                  <a:cubicBezTo>
                    <a:pt x="0" y="0"/>
                    <a:pt x="0" y="0"/>
                    <a:pt x="0" y="0"/>
                  </a:cubicBezTo>
                  <a:cubicBezTo>
                    <a:pt x="1" y="6"/>
                    <a:pt x="2" y="11"/>
                    <a:pt x="2" y="16"/>
                  </a:cubicBezTo>
                  <a:cubicBezTo>
                    <a:pt x="2" y="16"/>
                    <a:pt x="2" y="16"/>
                    <a:pt x="2" y="16"/>
                  </a:cubicBezTo>
                  <a:cubicBezTo>
                    <a:pt x="2" y="11"/>
                    <a:pt x="1" y="6"/>
                    <a:pt x="0" y="0"/>
                  </a:cubicBezTo>
                </a:path>
              </a:pathLst>
            </a:custGeom>
            <a:solidFill>
              <a:srgbClr val="EB78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3" name="任意多边形: 形状 42"/>
            <p:cNvSpPr/>
            <p:nvPr/>
          </p:nvSpPr>
          <p:spPr bwMode="auto">
            <a:xfrm>
              <a:off x="6471789" y="5938873"/>
              <a:ext cx="10615" cy="90228"/>
            </a:xfrm>
            <a:custGeom>
              <a:avLst/>
              <a:gdLst>
                <a:gd name="T0" fmla="*/ 0 w 2"/>
                <a:gd name="T1" fmla="*/ 0 h 20"/>
                <a:gd name="T2" fmla="*/ 0 w 2"/>
                <a:gd name="T3" fmla="*/ 0 h 20"/>
                <a:gd name="T4" fmla="*/ 2 w 2"/>
                <a:gd name="T5" fmla="*/ 20 h 20"/>
                <a:gd name="T6" fmla="*/ 2 w 2"/>
                <a:gd name="T7" fmla="*/ 20 h 20"/>
                <a:gd name="T8" fmla="*/ 0 w 2"/>
                <a:gd name="T9" fmla="*/ 0 h 20"/>
              </a:gdLst>
              <a:ahLst/>
              <a:cxnLst>
                <a:cxn ang="0">
                  <a:pos x="T0" y="T1"/>
                </a:cxn>
                <a:cxn ang="0">
                  <a:pos x="T2" y="T3"/>
                </a:cxn>
                <a:cxn ang="0">
                  <a:pos x="T4" y="T5"/>
                </a:cxn>
                <a:cxn ang="0">
                  <a:pos x="T6" y="T7"/>
                </a:cxn>
                <a:cxn ang="0">
                  <a:pos x="T8" y="T9"/>
                </a:cxn>
              </a:cxnLst>
              <a:rect l="0" t="0" r="r" b="b"/>
              <a:pathLst>
                <a:path w="2" h="20">
                  <a:moveTo>
                    <a:pt x="0" y="0"/>
                  </a:moveTo>
                  <a:cubicBezTo>
                    <a:pt x="0" y="0"/>
                    <a:pt x="0" y="0"/>
                    <a:pt x="0" y="0"/>
                  </a:cubicBezTo>
                  <a:cubicBezTo>
                    <a:pt x="1" y="7"/>
                    <a:pt x="2" y="14"/>
                    <a:pt x="2" y="20"/>
                  </a:cubicBezTo>
                  <a:cubicBezTo>
                    <a:pt x="2" y="20"/>
                    <a:pt x="2" y="20"/>
                    <a:pt x="2" y="20"/>
                  </a:cubicBezTo>
                  <a:cubicBezTo>
                    <a:pt x="2" y="14"/>
                    <a:pt x="1" y="7"/>
                    <a:pt x="0" y="0"/>
                  </a:cubicBezTo>
                </a:path>
              </a:pathLst>
            </a:custGeom>
            <a:solidFill>
              <a:srgbClr val="EA53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4" name="任意多边形: 形状 43"/>
            <p:cNvSpPr/>
            <p:nvPr/>
          </p:nvSpPr>
          <p:spPr bwMode="auto">
            <a:xfrm>
              <a:off x="6453214" y="5596542"/>
              <a:ext cx="18577" cy="342334"/>
            </a:xfrm>
            <a:custGeom>
              <a:avLst/>
              <a:gdLst>
                <a:gd name="T0" fmla="*/ 0 w 4"/>
                <a:gd name="T1" fmla="*/ 0 h 76"/>
                <a:gd name="T2" fmla="*/ 0 w 4"/>
                <a:gd name="T3" fmla="*/ 0 h 76"/>
                <a:gd name="T4" fmla="*/ 4 w 4"/>
                <a:gd name="T5" fmla="*/ 76 h 76"/>
                <a:gd name="T6" fmla="*/ 4 w 4"/>
                <a:gd name="T7" fmla="*/ 76 h 76"/>
                <a:gd name="T8" fmla="*/ 0 w 4"/>
                <a:gd name="T9" fmla="*/ 0 h 76"/>
              </a:gdLst>
              <a:ahLst/>
              <a:cxnLst>
                <a:cxn ang="0">
                  <a:pos x="T0" y="T1"/>
                </a:cxn>
                <a:cxn ang="0">
                  <a:pos x="T2" y="T3"/>
                </a:cxn>
                <a:cxn ang="0">
                  <a:pos x="T4" y="T5"/>
                </a:cxn>
                <a:cxn ang="0">
                  <a:pos x="T6" y="T7"/>
                </a:cxn>
                <a:cxn ang="0">
                  <a:pos x="T8" y="T9"/>
                </a:cxn>
              </a:cxnLst>
              <a:rect l="0" t="0" r="r" b="b"/>
              <a:pathLst>
                <a:path w="4" h="76">
                  <a:moveTo>
                    <a:pt x="0" y="0"/>
                  </a:moveTo>
                  <a:cubicBezTo>
                    <a:pt x="0" y="0"/>
                    <a:pt x="0" y="0"/>
                    <a:pt x="0" y="0"/>
                  </a:cubicBezTo>
                  <a:cubicBezTo>
                    <a:pt x="2" y="23"/>
                    <a:pt x="3" y="52"/>
                    <a:pt x="4" y="76"/>
                  </a:cubicBezTo>
                  <a:cubicBezTo>
                    <a:pt x="4" y="76"/>
                    <a:pt x="4" y="76"/>
                    <a:pt x="4" y="76"/>
                  </a:cubicBezTo>
                  <a:cubicBezTo>
                    <a:pt x="3" y="52"/>
                    <a:pt x="2" y="23"/>
                    <a:pt x="0" y="0"/>
                  </a:cubicBezTo>
                </a:path>
              </a:pathLst>
            </a:custGeom>
            <a:solidFill>
              <a:srgbClr val="C6F4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5" name="任意多边形: 形状 44"/>
            <p:cNvSpPr/>
            <p:nvPr/>
          </p:nvSpPr>
          <p:spPr bwMode="auto">
            <a:xfrm>
              <a:off x="6439943" y="5378934"/>
              <a:ext cx="13270" cy="217607"/>
            </a:xfrm>
            <a:custGeom>
              <a:avLst/>
              <a:gdLst>
                <a:gd name="T0" fmla="*/ 0 w 3"/>
                <a:gd name="T1" fmla="*/ 0 h 48"/>
                <a:gd name="T2" fmla="*/ 1 w 3"/>
                <a:gd name="T3" fmla="*/ 20 h 48"/>
                <a:gd name="T4" fmla="*/ 3 w 3"/>
                <a:gd name="T5" fmla="*/ 48 h 48"/>
                <a:gd name="T6" fmla="*/ 3 w 3"/>
                <a:gd name="T7" fmla="*/ 48 h 48"/>
                <a:gd name="T8" fmla="*/ 1 w 3"/>
                <a:gd name="T9" fmla="*/ 20 h 48"/>
                <a:gd name="T10" fmla="*/ 0 w 3"/>
                <a:gd name="T11" fmla="*/ 0 h 48"/>
              </a:gdLst>
              <a:ahLst/>
              <a:cxnLst>
                <a:cxn ang="0">
                  <a:pos x="T0" y="T1"/>
                </a:cxn>
                <a:cxn ang="0">
                  <a:pos x="T2" y="T3"/>
                </a:cxn>
                <a:cxn ang="0">
                  <a:pos x="T4" y="T5"/>
                </a:cxn>
                <a:cxn ang="0">
                  <a:pos x="T6" y="T7"/>
                </a:cxn>
                <a:cxn ang="0">
                  <a:pos x="T8" y="T9"/>
                </a:cxn>
                <a:cxn ang="0">
                  <a:pos x="T10" y="T11"/>
                </a:cxn>
              </a:cxnLst>
              <a:rect l="0" t="0" r="r" b="b"/>
              <a:pathLst>
                <a:path w="3" h="48">
                  <a:moveTo>
                    <a:pt x="0" y="0"/>
                  </a:moveTo>
                  <a:cubicBezTo>
                    <a:pt x="1" y="8"/>
                    <a:pt x="1" y="14"/>
                    <a:pt x="1" y="20"/>
                  </a:cubicBezTo>
                  <a:cubicBezTo>
                    <a:pt x="2" y="28"/>
                    <a:pt x="3" y="37"/>
                    <a:pt x="3" y="48"/>
                  </a:cubicBezTo>
                  <a:cubicBezTo>
                    <a:pt x="3" y="48"/>
                    <a:pt x="3" y="48"/>
                    <a:pt x="3" y="48"/>
                  </a:cubicBezTo>
                  <a:cubicBezTo>
                    <a:pt x="3" y="37"/>
                    <a:pt x="2" y="27"/>
                    <a:pt x="1" y="20"/>
                  </a:cubicBezTo>
                  <a:cubicBezTo>
                    <a:pt x="1" y="14"/>
                    <a:pt x="1" y="8"/>
                    <a:pt x="0" y="0"/>
                  </a:cubicBezTo>
                </a:path>
              </a:pathLst>
            </a:custGeom>
            <a:solidFill>
              <a:srgbClr val="0041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46" name="组合 45"/>
            <p:cNvGrpSpPr/>
            <p:nvPr/>
          </p:nvGrpSpPr>
          <p:grpSpPr>
            <a:xfrm>
              <a:off x="6235611" y="4723459"/>
              <a:ext cx="1207456" cy="3274722"/>
              <a:chOff x="5640820" y="2850239"/>
              <a:chExt cx="1096532" cy="2973890"/>
            </a:xfrm>
            <a:solidFill>
              <a:srgbClr val="F6BD7E"/>
            </a:solidFill>
          </p:grpSpPr>
          <p:sp>
            <p:nvSpPr>
              <p:cNvPr id="51" name="任意多边形: 形状 50"/>
              <p:cNvSpPr/>
              <p:nvPr/>
            </p:nvSpPr>
            <p:spPr bwMode="auto">
              <a:xfrm>
                <a:off x="6122812" y="2987607"/>
                <a:ext cx="614540" cy="2836522"/>
              </a:xfrm>
              <a:custGeom>
                <a:avLst/>
                <a:gdLst>
                  <a:gd name="T0" fmla="*/ 102 w 149"/>
                  <a:gd name="T1" fmla="*/ 0 h 692"/>
                  <a:gd name="T2" fmla="*/ 113 w 149"/>
                  <a:gd name="T3" fmla="*/ 160 h 692"/>
                  <a:gd name="T4" fmla="*/ 41 w 149"/>
                  <a:gd name="T5" fmla="*/ 385 h 692"/>
                  <a:gd name="T6" fmla="*/ 26 w 149"/>
                  <a:gd name="T7" fmla="*/ 688 h 692"/>
                  <a:gd name="T8" fmla="*/ 0 w 149"/>
                  <a:gd name="T9" fmla="*/ 688 h 692"/>
                  <a:gd name="T10" fmla="*/ 0 w 149"/>
                  <a:gd name="T11" fmla="*/ 692 h 692"/>
                  <a:gd name="T12" fmla="*/ 83 w 149"/>
                  <a:gd name="T13" fmla="*/ 692 h 692"/>
                  <a:gd name="T14" fmla="*/ 77 w 149"/>
                  <a:gd name="T15" fmla="*/ 587 h 692"/>
                  <a:gd name="T16" fmla="*/ 92 w 149"/>
                  <a:gd name="T17" fmla="*/ 412 h 692"/>
                  <a:gd name="T18" fmla="*/ 127 w 149"/>
                  <a:gd name="T19" fmla="*/ 118 h 692"/>
                  <a:gd name="T20" fmla="*/ 102 w 149"/>
                  <a:gd name="T21"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692">
                    <a:moveTo>
                      <a:pt x="102" y="0"/>
                    </a:moveTo>
                    <a:cubicBezTo>
                      <a:pt x="102" y="2"/>
                      <a:pt x="110" y="141"/>
                      <a:pt x="113" y="160"/>
                    </a:cubicBezTo>
                    <a:cubicBezTo>
                      <a:pt x="117" y="179"/>
                      <a:pt x="65" y="311"/>
                      <a:pt x="41" y="385"/>
                    </a:cubicBezTo>
                    <a:cubicBezTo>
                      <a:pt x="16" y="460"/>
                      <a:pt x="26" y="688"/>
                      <a:pt x="26" y="688"/>
                    </a:cubicBezTo>
                    <a:cubicBezTo>
                      <a:pt x="0" y="688"/>
                      <a:pt x="0" y="688"/>
                      <a:pt x="0" y="688"/>
                    </a:cubicBezTo>
                    <a:cubicBezTo>
                      <a:pt x="0" y="692"/>
                      <a:pt x="0" y="692"/>
                      <a:pt x="0" y="692"/>
                    </a:cubicBezTo>
                    <a:cubicBezTo>
                      <a:pt x="83" y="692"/>
                      <a:pt x="83" y="692"/>
                      <a:pt x="83" y="692"/>
                    </a:cubicBezTo>
                    <a:cubicBezTo>
                      <a:pt x="80" y="670"/>
                      <a:pt x="77" y="634"/>
                      <a:pt x="77" y="587"/>
                    </a:cubicBezTo>
                    <a:cubicBezTo>
                      <a:pt x="77" y="540"/>
                      <a:pt x="80" y="481"/>
                      <a:pt x="92" y="412"/>
                    </a:cubicBezTo>
                    <a:cubicBezTo>
                      <a:pt x="126" y="211"/>
                      <a:pt x="149" y="191"/>
                      <a:pt x="127" y="118"/>
                    </a:cubicBezTo>
                    <a:cubicBezTo>
                      <a:pt x="120" y="97"/>
                      <a:pt x="110" y="43"/>
                      <a:pt x="10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52" name="任意多边形: 形状 51"/>
              <p:cNvSpPr/>
              <p:nvPr/>
            </p:nvSpPr>
            <p:spPr bwMode="auto">
              <a:xfrm>
                <a:off x="5640820" y="2850239"/>
                <a:ext cx="231356" cy="1253178"/>
              </a:xfrm>
              <a:custGeom>
                <a:avLst/>
                <a:gdLst>
                  <a:gd name="T0" fmla="*/ 0 w 56"/>
                  <a:gd name="T1" fmla="*/ 0 h 305"/>
                  <a:gd name="T2" fmla="*/ 17 w 56"/>
                  <a:gd name="T3" fmla="*/ 119 h 305"/>
                  <a:gd name="T4" fmla="*/ 56 w 56"/>
                  <a:gd name="T5" fmla="*/ 305 h 305"/>
                  <a:gd name="T6" fmla="*/ 54 w 56"/>
                  <a:gd name="T7" fmla="*/ 289 h 305"/>
                  <a:gd name="T8" fmla="*/ 52 w 56"/>
                  <a:gd name="T9" fmla="*/ 269 h 305"/>
                  <a:gd name="T10" fmla="*/ 52 w 56"/>
                  <a:gd name="T11" fmla="*/ 269 h 305"/>
                  <a:gd name="T12" fmla="*/ 48 w 56"/>
                  <a:gd name="T13" fmla="*/ 193 h 305"/>
                  <a:gd name="T14" fmla="*/ 46 w 56"/>
                  <a:gd name="T15" fmla="*/ 165 h 305"/>
                  <a:gd name="T16" fmla="*/ 45 w 56"/>
                  <a:gd name="T17" fmla="*/ 145 h 305"/>
                  <a:gd name="T18" fmla="*/ 0 w 56"/>
                  <a:gd name="T19"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305">
                    <a:moveTo>
                      <a:pt x="0" y="0"/>
                    </a:moveTo>
                    <a:cubicBezTo>
                      <a:pt x="8" y="24"/>
                      <a:pt x="17" y="63"/>
                      <a:pt x="17" y="119"/>
                    </a:cubicBezTo>
                    <a:cubicBezTo>
                      <a:pt x="16" y="194"/>
                      <a:pt x="42" y="269"/>
                      <a:pt x="56" y="305"/>
                    </a:cubicBezTo>
                    <a:cubicBezTo>
                      <a:pt x="56" y="300"/>
                      <a:pt x="55" y="295"/>
                      <a:pt x="54" y="289"/>
                    </a:cubicBezTo>
                    <a:cubicBezTo>
                      <a:pt x="54" y="283"/>
                      <a:pt x="53" y="276"/>
                      <a:pt x="52" y="269"/>
                    </a:cubicBezTo>
                    <a:cubicBezTo>
                      <a:pt x="52" y="269"/>
                      <a:pt x="52" y="269"/>
                      <a:pt x="52" y="269"/>
                    </a:cubicBezTo>
                    <a:cubicBezTo>
                      <a:pt x="51" y="245"/>
                      <a:pt x="50" y="216"/>
                      <a:pt x="48" y="193"/>
                    </a:cubicBezTo>
                    <a:cubicBezTo>
                      <a:pt x="48" y="182"/>
                      <a:pt x="47" y="173"/>
                      <a:pt x="46" y="165"/>
                    </a:cubicBezTo>
                    <a:cubicBezTo>
                      <a:pt x="46" y="159"/>
                      <a:pt x="46" y="153"/>
                      <a:pt x="45" y="145"/>
                    </a:cubicBezTo>
                    <a:cubicBezTo>
                      <a:pt x="43" y="95"/>
                      <a:pt x="42" y="1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7" name="组合 46"/>
            <p:cNvGrpSpPr/>
            <p:nvPr/>
          </p:nvGrpSpPr>
          <p:grpSpPr>
            <a:xfrm>
              <a:off x="5919605" y="3172594"/>
              <a:ext cx="350658" cy="42311"/>
              <a:chOff x="5472855" y="3198019"/>
              <a:chExt cx="724042" cy="87364"/>
            </a:xfrm>
          </p:grpSpPr>
          <p:sp>
            <p:nvSpPr>
              <p:cNvPr id="48" name="椭圆 47"/>
              <p:cNvSpPr/>
              <p:nvPr/>
            </p:nvSpPr>
            <p:spPr>
              <a:xfrm>
                <a:off x="5472855" y="3198019"/>
                <a:ext cx="87364" cy="87364"/>
              </a:xfrm>
              <a:prstGeom prst="ellipse">
                <a:avLst/>
              </a:prstGeom>
              <a:solidFill>
                <a:schemeClr val="bg1">
                  <a:lumMod val="6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9" name="椭圆 48"/>
              <p:cNvSpPr/>
              <p:nvPr/>
            </p:nvSpPr>
            <p:spPr>
              <a:xfrm>
                <a:off x="5793708" y="3198019"/>
                <a:ext cx="87364" cy="87364"/>
              </a:xfrm>
              <a:prstGeom prst="ellipse">
                <a:avLst/>
              </a:prstGeom>
              <a:solidFill>
                <a:schemeClr val="bg1">
                  <a:lumMod val="6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50" name="椭圆 49"/>
              <p:cNvSpPr/>
              <p:nvPr/>
            </p:nvSpPr>
            <p:spPr>
              <a:xfrm>
                <a:off x="6109533" y="3198019"/>
                <a:ext cx="87364" cy="87364"/>
              </a:xfrm>
              <a:prstGeom prst="ellipse">
                <a:avLst/>
              </a:prstGeom>
              <a:solidFill>
                <a:schemeClr val="bg1">
                  <a:lumMod val="6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45" name="组合 144"/>
          <p:cNvGrpSpPr/>
          <p:nvPr/>
        </p:nvGrpSpPr>
        <p:grpSpPr>
          <a:xfrm>
            <a:off x="5038587" y="1441920"/>
            <a:ext cx="2292056" cy="3138439"/>
            <a:chOff x="3582941" y="1025421"/>
            <a:chExt cx="1629996" cy="2231901"/>
          </a:xfrm>
        </p:grpSpPr>
        <p:sp>
          <p:nvSpPr>
            <p:cNvPr id="146" name="任意多边形: 形状 145"/>
            <p:cNvSpPr/>
            <p:nvPr/>
          </p:nvSpPr>
          <p:spPr>
            <a:xfrm rot="19149304">
              <a:off x="4219368" y="2514391"/>
              <a:ext cx="804459" cy="236023"/>
            </a:xfrm>
            <a:custGeom>
              <a:avLst/>
              <a:gdLst>
                <a:gd name="connsiteX0" fmla="*/ 0 w 1951718"/>
                <a:gd name="connsiteY0" fmla="*/ 537327 h 537327"/>
                <a:gd name="connsiteX1" fmla="*/ 914400 w 1951718"/>
                <a:gd name="connsiteY1" fmla="*/ 996 h 537327"/>
                <a:gd name="connsiteX2" fmla="*/ 1890346 w 1951718"/>
                <a:gd name="connsiteY2" fmla="*/ 343896 h 537327"/>
                <a:gd name="connsiteX0-1" fmla="*/ 0 w 1933483"/>
                <a:gd name="connsiteY0-2" fmla="*/ 537951 h 537951"/>
                <a:gd name="connsiteX1-3" fmla="*/ 914400 w 1933483"/>
                <a:gd name="connsiteY1-4" fmla="*/ 1620 h 537951"/>
                <a:gd name="connsiteX2-5" fmla="*/ 1871296 w 1933483"/>
                <a:gd name="connsiteY2-6" fmla="*/ 296895 h 537951"/>
                <a:gd name="connsiteX0-7" fmla="*/ 0 w 1871296"/>
                <a:gd name="connsiteY0-8" fmla="*/ 543669 h 543669"/>
                <a:gd name="connsiteX1-9" fmla="*/ 914400 w 1871296"/>
                <a:gd name="connsiteY1-10" fmla="*/ 7338 h 543669"/>
                <a:gd name="connsiteX2-11" fmla="*/ 1871296 w 1871296"/>
                <a:gd name="connsiteY2-12" fmla="*/ 302613 h 543669"/>
              </a:gdLst>
              <a:ahLst/>
              <a:cxnLst>
                <a:cxn ang="0">
                  <a:pos x="connsiteX0-1" y="connsiteY0-2"/>
                </a:cxn>
                <a:cxn ang="0">
                  <a:pos x="connsiteX1-3" y="connsiteY1-4"/>
                </a:cxn>
                <a:cxn ang="0">
                  <a:pos x="connsiteX2-5" y="connsiteY2-6"/>
                </a:cxn>
              </a:cxnLst>
              <a:rect l="l" t="t" r="r" b="b"/>
              <a:pathLst>
                <a:path w="1871296" h="543669">
                  <a:moveTo>
                    <a:pt x="0" y="543669"/>
                  </a:moveTo>
                  <a:cubicBezTo>
                    <a:pt x="299671" y="291623"/>
                    <a:pt x="602517" y="47514"/>
                    <a:pt x="914400" y="7338"/>
                  </a:cubicBezTo>
                  <a:cubicBezTo>
                    <a:pt x="1226283" y="-32838"/>
                    <a:pt x="1575288" y="95627"/>
                    <a:pt x="1871296" y="302613"/>
                  </a:cubicBezTo>
                </a:path>
              </a:pathLst>
            </a:cu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530">
                <a:latin typeface="Arial" panose="020B0604020202020204" pitchFamily="34" charset="0"/>
                <a:ea typeface="微软雅黑" panose="020B0503020204020204" pitchFamily="34" charset="-122"/>
                <a:sym typeface="Arial" panose="020B0604020202020204" pitchFamily="34" charset="0"/>
              </a:endParaRPr>
            </a:p>
          </p:txBody>
        </p:sp>
        <p:sp>
          <p:nvSpPr>
            <p:cNvPr id="147" name="任意多边形: 形状 146"/>
            <p:cNvSpPr/>
            <p:nvPr/>
          </p:nvSpPr>
          <p:spPr>
            <a:xfrm rot="4824704" flipH="1">
              <a:off x="3858902" y="2293253"/>
              <a:ext cx="1200363" cy="236023"/>
            </a:xfrm>
            <a:custGeom>
              <a:avLst/>
              <a:gdLst>
                <a:gd name="connsiteX0" fmla="*/ 0 w 1951718"/>
                <a:gd name="connsiteY0" fmla="*/ 537327 h 537327"/>
                <a:gd name="connsiteX1" fmla="*/ 914400 w 1951718"/>
                <a:gd name="connsiteY1" fmla="*/ 996 h 537327"/>
                <a:gd name="connsiteX2" fmla="*/ 1890346 w 1951718"/>
                <a:gd name="connsiteY2" fmla="*/ 343896 h 537327"/>
                <a:gd name="connsiteX0-1" fmla="*/ 0 w 1933483"/>
                <a:gd name="connsiteY0-2" fmla="*/ 537951 h 537951"/>
                <a:gd name="connsiteX1-3" fmla="*/ 914400 w 1933483"/>
                <a:gd name="connsiteY1-4" fmla="*/ 1620 h 537951"/>
                <a:gd name="connsiteX2-5" fmla="*/ 1871296 w 1933483"/>
                <a:gd name="connsiteY2-6" fmla="*/ 296895 h 537951"/>
                <a:gd name="connsiteX0-7" fmla="*/ 0 w 1871296"/>
                <a:gd name="connsiteY0-8" fmla="*/ 543669 h 543669"/>
                <a:gd name="connsiteX1-9" fmla="*/ 914400 w 1871296"/>
                <a:gd name="connsiteY1-10" fmla="*/ 7338 h 543669"/>
                <a:gd name="connsiteX2-11" fmla="*/ 1871296 w 1871296"/>
                <a:gd name="connsiteY2-12" fmla="*/ 302613 h 543669"/>
              </a:gdLst>
              <a:ahLst/>
              <a:cxnLst>
                <a:cxn ang="0">
                  <a:pos x="connsiteX0-1" y="connsiteY0-2"/>
                </a:cxn>
                <a:cxn ang="0">
                  <a:pos x="connsiteX1-3" y="connsiteY1-4"/>
                </a:cxn>
                <a:cxn ang="0">
                  <a:pos x="connsiteX2-5" y="connsiteY2-6"/>
                </a:cxn>
              </a:cxnLst>
              <a:rect l="l" t="t" r="r" b="b"/>
              <a:pathLst>
                <a:path w="1871296" h="543669">
                  <a:moveTo>
                    <a:pt x="0" y="543669"/>
                  </a:moveTo>
                  <a:cubicBezTo>
                    <a:pt x="299671" y="291623"/>
                    <a:pt x="602517" y="47514"/>
                    <a:pt x="914400" y="7338"/>
                  </a:cubicBezTo>
                  <a:cubicBezTo>
                    <a:pt x="1226283" y="-32838"/>
                    <a:pt x="1575288" y="95627"/>
                    <a:pt x="1871296" y="302613"/>
                  </a:cubicBezTo>
                </a:path>
              </a:pathLst>
            </a:cu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530">
                <a:latin typeface="Arial" panose="020B0604020202020204" pitchFamily="34" charset="0"/>
                <a:ea typeface="微软雅黑" panose="020B0503020204020204" pitchFamily="34" charset="-122"/>
                <a:sym typeface="Arial" panose="020B0604020202020204" pitchFamily="34" charset="0"/>
              </a:endParaRPr>
            </a:p>
          </p:txBody>
        </p:sp>
        <p:sp>
          <p:nvSpPr>
            <p:cNvPr id="148" name="任意多边形: 形状 147"/>
            <p:cNvSpPr/>
            <p:nvPr/>
          </p:nvSpPr>
          <p:spPr>
            <a:xfrm rot="4076383" flipH="1">
              <a:off x="3600337" y="2560853"/>
              <a:ext cx="1156914" cy="236023"/>
            </a:xfrm>
            <a:custGeom>
              <a:avLst/>
              <a:gdLst>
                <a:gd name="connsiteX0" fmla="*/ 0 w 1951718"/>
                <a:gd name="connsiteY0" fmla="*/ 537327 h 537327"/>
                <a:gd name="connsiteX1" fmla="*/ 914400 w 1951718"/>
                <a:gd name="connsiteY1" fmla="*/ 996 h 537327"/>
                <a:gd name="connsiteX2" fmla="*/ 1890346 w 1951718"/>
                <a:gd name="connsiteY2" fmla="*/ 343896 h 537327"/>
                <a:gd name="connsiteX0-1" fmla="*/ 0 w 1933483"/>
                <a:gd name="connsiteY0-2" fmla="*/ 537951 h 537951"/>
                <a:gd name="connsiteX1-3" fmla="*/ 914400 w 1933483"/>
                <a:gd name="connsiteY1-4" fmla="*/ 1620 h 537951"/>
                <a:gd name="connsiteX2-5" fmla="*/ 1871296 w 1933483"/>
                <a:gd name="connsiteY2-6" fmla="*/ 296895 h 537951"/>
                <a:gd name="connsiteX0-7" fmla="*/ 0 w 1871296"/>
                <a:gd name="connsiteY0-8" fmla="*/ 543669 h 543669"/>
                <a:gd name="connsiteX1-9" fmla="*/ 914400 w 1871296"/>
                <a:gd name="connsiteY1-10" fmla="*/ 7338 h 543669"/>
                <a:gd name="connsiteX2-11" fmla="*/ 1871296 w 1871296"/>
                <a:gd name="connsiteY2-12" fmla="*/ 302613 h 543669"/>
              </a:gdLst>
              <a:ahLst/>
              <a:cxnLst>
                <a:cxn ang="0">
                  <a:pos x="connsiteX0-1" y="connsiteY0-2"/>
                </a:cxn>
                <a:cxn ang="0">
                  <a:pos x="connsiteX1-3" y="connsiteY1-4"/>
                </a:cxn>
                <a:cxn ang="0">
                  <a:pos x="connsiteX2-5" y="connsiteY2-6"/>
                </a:cxn>
              </a:cxnLst>
              <a:rect l="l" t="t" r="r" b="b"/>
              <a:pathLst>
                <a:path w="1871296" h="543669">
                  <a:moveTo>
                    <a:pt x="0" y="543669"/>
                  </a:moveTo>
                  <a:cubicBezTo>
                    <a:pt x="299671" y="291623"/>
                    <a:pt x="602517" y="47514"/>
                    <a:pt x="914400" y="7338"/>
                  </a:cubicBezTo>
                  <a:cubicBezTo>
                    <a:pt x="1226283" y="-32838"/>
                    <a:pt x="1575288" y="95627"/>
                    <a:pt x="1871296" y="302613"/>
                  </a:cubicBezTo>
                </a:path>
              </a:pathLst>
            </a:cu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530">
                <a:latin typeface="Arial" panose="020B0604020202020204" pitchFamily="34" charset="0"/>
                <a:ea typeface="微软雅黑" panose="020B0503020204020204" pitchFamily="34" charset="-122"/>
                <a:sym typeface="Arial" panose="020B0604020202020204" pitchFamily="34" charset="0"/>
              </a:endParaRPr>
            </a:p>
          </p:txBody>
        </p:sp>
        <p:sp>
          <p:nvSpPr>
            <p:cNvPr id="149" name="任意多边形: 形状 148"/>
            <p:cNvSpPr/>
            <p:nvPr/>
          </p:nvSpPr>
          <p:spPr>
            <a:xfrm rot="15698873">
              <a:off x="3258471" y="1977614"/>
              <a:ext cx="1509325" cy="336000"/>
            </a:xfrm>
            <a:custGeom>
              <a:avLst/>
              <a:gdLst>
                <a:gd name="connsiteX0" fmla="*/ 0 w 1951718"/>
                <a:gd name="connsiteY0" fmla="*/ 537327 h 537327"/>
                <a:gd name="connsiteX1" fmla="*/ 914400 w 1951718"/>
                <a:gd name="connsiteY1" fmla="*/ 996 h 537327"/>
                <a:gd name="connsiteX2" fmla="*/ 1890346 w 1951718"/>
                <a:gd name="connsiteY2" fmla="*/ 343896 h 537327"/>
                <a:gd name="connsiteX0-1" fmla="*/ 0 w 1933483"/>
                <a:gd name="connsiteY0-2" fmla="*/ 537951 h 537951"/>
                <a:gd name="connsiteX1-3" fmla="*/ 914400 w 1933483"/>
                <a:gd name="connsiteY1-4" fmla="*/ 1620 h 537951"/>
                <a:gd name="connsiteX2-5" fmla="*/ 1871296 w 1933483"/>
                <a:gd name="connsiteY2-6" fmla="*/ 296895 h 537951"/>
                <a:gd name="connsiteX0-7" fmla="*/ 0 w 1871296"/>
                <a:gd name="connsiteY0-8" fmla="*/ 543669 h 543669"/>
                <a:gd name="connsiteX1-9" fmla="*/ 914400 w 1871296"/>
                <a:gd name="connsiteY1-10" fmla="*/ 7338 h 543669"/>
                <a:gd name="connsiteX2-11" fmla="*/ 1871296 w 1871296"/>
                <a:gd name="connsiteY2-12" fmla="*/ 302613 h 543669"/>
              </a:gdLst>
              <a:ahLst/>
              <a:cxnLst>
                <a:cxn ang="0">
                  <a:pos x="connsiteX0-1" y="connsiteY0-2"/>
                </a:cxn>
                <a:cxn ang="0">
                  <a:pos x="connsiteX1-3" y="connsiteY1-4"/>
                </a:cxn>
                <a:cxn ang="0">
                  <a:pos x="connsiteX2-5" y="connsiteY2-6"/>
                </a:cxn>
              </a:cxnLst>
              <a:rect l="l" t="t" r="r" b="b"/>
              <a:pathLst>
                <a:path w="1871296" h="543669">
                  <a:moveTo>
                    <a:pt x="0" y="543669"/>
                  </a:moveTo>
                  <a:cubicBezTo>
                    <a:pt x="299671" y="291623"/>
                    <a:pt x="602517" y="47514"/>
                    <a:pt x="914400" y="7338"/>
                  </a:cubicBezTo>
                  <a:cubicBezTo>
                    <a:pt x="1226283" y="-32838"/>
                    <a:pt x="1575288" y="95627"/>
                    <a:pt x="1871296" y="302613"/>
                  </a:cubicBezTo>
                </a:path>
              </a:pathLst>
            </a:cu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530">
                <a:latin typeface="Arial" panose="020B0604020202020204" pitchFamily="34" charset="0"/>
                <a:ea typeface="微软雅黑" panose="020B0503020204020204" pitchFamily="34" charset="-122"/>
                <a:sym typeface="Arial" panose="020B0604020202020204" pitchFamily="34" charset="0"/>
              </a:endParaRPr>
            </a:p>
          </p:txBody>
        </p:sp>
        <p:sp>
          <p:nvSpPr>
            <p:cNvPr id="150" name="任意多边形: 形状 149"/>
            <p:cNvSpPr/>
            <p:nvPr/>
          </p:nvSpPr>
          <p:spPr>
            <a:xfrm rot="16919904">
              <a:off x="3661275" y="1936760"/>
              <a:ext cx="1598132" cy="236023"/>
            </a:xfrm>
            <a:custGeom>
              <a:avLst/>
              <a:gdLst>
                <a:gd name="connsiteX0" fmla="*/ 0 w 1951718"/>
                <a:gd name="connsiteY0" fmla="*/ 537327 h 537327"/>
                <a:gd name="connsiteX1" fmla="*/ 914400 w 1951718"/>
                <a:gd name="connsiteY1" fmla="*/ 996 h 537327"/>
                <a:gd name="connsiteX2" fmla="*/ 1890346 w 1951718"/>
                <a:gd name="connsiteY2" fmla="*/ 343896 h 537327"/>
                <a:gd name="connsiteX0-1" fmla="*/ 0 w 1933483"/>
                <a:gd name="connsiteY0-2" fmla="*/ 537951 h 537951"/>
                <a:gd name="connsiteX1-3" fmla="*/ 914400 w 1933483"/>
                <a:gd name="connsiteY1-4" fmla="*/ 1620 h 537951"/>
                <a:gd name="connsiteX2-5" fmla="*/ 1871296 w 1933483"/>
                <a:gd name="connsiteY2-6" fmla="*/ 296895 h 537951"/>
                <a:gd name="connsiteX0-7" fmla="*/ 0 w 1871296"/>
                <a:gd name="connsiteY0-8" fmla="*/ 543669 h 543669"/>
                <a:gd name="connsiteX1-9" fmla="*/ 914400 w 1871296"/>
                <a:gd name="connsiteY1-10" fmla="*/ 7338 h 543669"/>
                <a:gd name="connsiteX2-11" fmla="*/ 1871296 w 1871296"/>
                <a:gd name="connsiteY2-12" fmla="*/ 302613 h 543669"/>
              </a:gdLst>
              <a:ahLst/>
              <a:cxnLst>
                <a:cxn ang="0">
                  <a:pos x="connsiteX0-1" y="connsiteY0-2"/>
                </a:cxn>
                <a:cxn ang="0">
                  <a:pos x="connsiteX1-3" y="connsiteY1-4"/>
                </a:cxn>
                <a:cxn ang="0">
                  <a:pos x="connsiteX2-5" y="connsiteY2-6"/>
                </a:cxn>
              </a:cxnLst>
              <a:rect l="l" t="t" r="r" b="b"/>
              <a:pathLst>
                <a:path w="1871296" h="543669">
                  <a:moveTo>
                    <a:pt x="0" y="543669"/>
                  </a:moveTo>
                  <a:cubicBezTo>
                    <a:pt x="299671" y="291623"/>
                    <a:pt x="602517" y="47514"/>
                    <a:pt x="914400" y="7338"/>
                  </a:cubicBezTo>
                  <a:cubicBezTo>
                    <a:pt x="1226283" y="-32838"/>
                    <a:pt x="1575288" y="95627"/>
                    <a:pt x="1871296" y="302613"/>
                  </a:cubicBezTo>
                </a:path>
              </a:pathLst>
            </a:cu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530">
                <a:latin typeface="Arial" panose="020B0604020202020204" pitchFamily="34" charset="0"/>
                <a:ea typeface="微软雅黑" panose="020B0503020204020204" pitchFamily="34" charset="-122"/>
                <a:sym typeface="Arial" panose="020B0604020202020204" pitchFamily="34" charset="0"/>
              </a:endParaRPr>
            </a:p>
          </p:txBody>
        </p:sp>
        <p:sp>
          <p:nvSpPr>
            <p:cNvPr id="151" name="对话气泡: 椭圆形 150"/>
            <p:cNvSpPr/>
            <p:nvPr/>
          </p:nvSpPr>
          <p:spPr>
            <a:xfrm>
              <a:off x="3582941" y="1207069"/>
              <a:ext cx="644887" cy="432074"/>
            </a:xfrm>
            <a:prstGeom prst="wedgeEllipseCallout">
              <a:avLst>
                <a:gd name="adj1" fmla="val 23825"/>
                <a:gd name="adj2" fmla="val 62500"/>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530">
                <a:latin typeface="Arial" panose="020B0604020202020204" pitchFamily="34" charset="0"/>
                <a:ea typeface="微软雅黑" panose="020B0503020204020204" pitchFamily="34" charset="-122"/>
                <a:sym typeface="Arial" panose="020B0604020202020204" pitchFamily="34" charset="0"/>
              </a:endParaRPr>
            </a:p>
          </p:txBody>
        </p:sp>
        <p:sp>
          <p:nvSpPr>
            <p:cNvPr id="152" name="对话气泡: 椭圆形 151"/>
            <p:cNvSpPr/>
            <p:nvPr/>
          </p:nvSpPr>
          <p:spPr>
            <a:xfrm>
              <a:off x="4346883" y="1025421"/>
              <a:ext cx="644887" cy="432074"/>
            </a:xfrm>
            <a:prstGeom prst="wedgeEllipseCallout">
              <a:avLst>
                <a:gd name="adj1" fmla="val 23825"/>
                <a:gd name="adj2" fmla="val 62500"/>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530">
                <a:latin typeface="Arial" panose="020B0604020202020204" pitchFamily="34" charset="0"/>
                <a:ea typeface="微软雅黑" panose="020B0503020204020204" pitchFamily="34" charset="-122"/>
                <a:sym typeface="Arial" panose="020B0604020202020204" pitchFamily="34" charset="0"/>
              </a:endParaRPr>
            </a:p>
          </p:txBody>
        </p:sp>
        <p:sp>
          <p:nvSpPr>
            <p:cNvPr id="153" name="对话气泡: 椭圆形 152"/>
            <p:cNvSpPr/>
            <p:nvPr/>
          </p:nvSpPr>
          <p:spPr>
            <a:xfrm flipH="1">
              <a:off x="4516228" y="2218363"/>
              <a:ext cx="494514" cy="331324"/>
            </a:xfrm>
            <a:prstGeom prst="wedgeEllipseCallout">
              <a:avLst>
                <a:gd name="adj1" fmla="val 23825"/>
                <a:gd name="adj2" fmla="val 62500"/>
              </a:avLst>
            </a:prstGeom>
            <a:solidFill>
              <a:schemeClr val="accent5"/>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530">
                <a:latin typeface="Arial" panose="020B0604020202020204" pitchFamily="34" charset="0"/>
                <a:ea typeface="微软雅黑" panose="020B0503020204020204" pitchFamily="34" charset="-122"/>
                <a:sym typeface="Arial" panose="020B0604020202020204" pitchFamily="34" charset="0"/>
              </a:endParaRPr>
            </a:p>
          </p:txBody>
        </p:sp>
        <p:sp>
          <p:nvSpPr>
            <p:cNvPr id="154" name="对话气泡: 椭圆形 153"/>
            <p:cNvSpPr/>
            <p:nvPr/>
          </p:nvSpPr>
          <p:spPr>
            <a:xfrm>
              <a:off x="3740069" y="2028230"/>
              <a:ext cx="494514" cy="331324"/>
            </a:xfrm>
            <a:prstGeom prst="wedgeEllipseCallout">
              <a:avLst>
                <a:gd name="adj1" fmla="val 23825"/>
                <a:gd name="adj2" fmla="val 62500"/>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530">
                <a:latin typeface="Arial" panose="020B0604020202020204" pitchFamily="34" charset="0"/>
                <a:ea typeface="微软雅黑" panose="020B0503020204020204" pitchFamily="34" charset="-122"/>
                <a:sym typeface="Arial" panose="020B0604020202020204" pitchFamily="34" charset="0"/>
              </a:endParaRPr>
            </a:p>
          </p:txBody>
        </p:sp>
        <p:sp>
          <p:nvSpPr>
            <p:cNvPr id="155" name="对话气泡: 椭圆形 154"/>
            <p:cNvSpPr/>
            <p:nvPr/>
          </p:nvSpPr>
          <p:spPr>
            <a:xfrm rot="20816932">
              <a:off x="4025621" y="1624705"/>
              <a:ext cx="494514" cy="331324"/>
            </a:xfrm>
            <a:prstGeom prst="wedgeEllipseCallout">
              <a:avLst>
                <a:gd name="adj1" fmla="val 23825"/>
                <a:gd name="adj2" fmla="val 62500"/>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530">
                <a:latin typeface="Arial" panose="020B0604020202020204" pitchFamily="34" charset="0"/>
                <a:ea typeface="微软雅黑" panose="020B0503020204020204" pitchFamily="34" charset="-122"/>
                <a:sym typeface="Arial" panose="020B0604020202020204" pitchFamily="34" charset="0"/>
              </a:endParaRPr>
            </a:p>
          </p:txBody>
        </p:sp>
        <p:sp>
          <p:nvSpPr>
            <p:cNvPr id="156" name="任意多边形: 形状 155"/>
            <p:cNvSpPr/>
            <p:nvPr/>
          </p:nvSpPr>
          <p:spPr>
            <a:xfrm rot="18307572">
              <a:off x="4072327" y="2134677"/>
              <a:ext cx="1096923" cy="319300"/>
            </a:xfrm>
            <a:custGeom>
              <a:avLst/>
              <a:gdLst>
                <a:gd name="connsiteX0" fmla="*/ 0 w 1951718"/>
                <a:gd name="connsiteY0" fmla="*/ 537327 h 537327"/>
                <a:gd name="connsiteX1" fmla="*/ 914400 w 1951718"/>
                <a:gd name="connsiteY1" fmla="*/ 996 h 537327"/>
                <a:gd name="connsiteX2" fmla="*/ 1890346 w 1951718"/>
                <a:gd name="connsiteY2" fmla="*/ 343896 h 537327"/>
                <a:gd name="connsiteX0-1" fmla="*/ 0 w 1933483"/>
                <a:gd name="connsiteY0-2" fmla="*/ 537951 h 537951"/>
                <a:gd name="connsiteX1-3" fmla="*/ 914400 w 1933483"/>
                <a:gd name="connsiteY1-4" fmla="*/ 1620 h 537951"/>
                <a:gd name="connsiteX2-5" fmla="*/ 1871296 w 1933483"/>
                <a:gd name="connsiteY2-6" fmla="*/ 296895 h 537951"/>
                <a:gd name="connsiteX0-7" fmla="*/ 0 w 1871296"/>
                <a:gd name="connsiteY0-8" fmla="*/ 543669 h 543669"/>
                <a:gd name="connsiteX1-9" fmla="*/ 914400 w 1871296"/>
                <a:gd name="connsiteY1-10" fmla="*/ 7338 h 543669"/>
                <a:gd name="connsiteX2-11" fmla="*/ 1871296 w 1871296"/>
                <a:gd name="connsiteY2-12" fmla="*/ 302613 h 543669"/>
              </a:gdLst>
              <a:ahLst/>
              <a:cxnLst>
                <a:cxn ang="0">
                  <a:pos x="connsiteX0-1" y="connsiteY0-2"/>
                </a:cxn>
                <a:cxn ang="0">
                  <a:pos x="connsiteX1-3" y="connsiteY1-4"/>
                </a:cxn>
                <a:cxn ang="0">
                  <a:pos x="connsiteX2-5" y="connsiteY2-6"/>
                </a:cxn>
              </a:cxnLst>
              <a:rect l="l" t="t" r="r" b="b"/>
              <a:pathLst>
                <a:path w="1871296" h="543669">
                  <a:moveTo>
                    <a:pt x="0" y="543669"/>
                  </a:moveTo>
                  <a:cubicBezTo>
                    <a:pt x="299671" y="291623"/>
                    <a:pt x="602517" y="47514"/>
                    <a:pt x="914400" y="7338"/>
                  </a:cubicBezTo>
                  <a:cubicBezTo>
                    <a:pt x="1226283" y="-32838"/>
                    <a:pt x="1575288" y="95627"/>
                    <a:pt x="1871296" y="302613"/>
                  </a:cubicBezTo>
                </a:path>
              </a:pathLst>
            </a:cu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530">
                <a:latin typeface="Arial" panose="020B0604020202020204" pitchFamily="34" charset="0"/>
                <a:ea typeface="微软雅黑" panose="020B0503020204020204" pitchFamily="34" charset="-122"/>
                <a:sym typeface="Arial" panose="020B0604020202020204" pitchFamily="34" charset="0"/>
              </a:endParaRPr>
            </a:p>
          </p:txBody>
        </p:sp>
        <p:sp>
          <p:nvSpPr>
            <p:cNvPr id="157" name="对话气泡: 椭圆形 156"/>
            <p:cNvSpPr/>
            <p:nvPr/>
          </p:nvSpPr>
          <p:spPr>
            <a:xfrm flipH="1">
              <a:off x="4718423" y="1660268"/>
              <a:ext cx="494514" cy="331324"/>
            </a:xfrm>
            <a:prstGeom prst="wedgeEllipseCallout">
              <a:avLst>
                <a:gd name="adj1" fmla="val 23825"/>
                <a:gd name="adj2" fmla="val 62500"/>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530">
                <a:latin typeface="Arial" panose="020B0604020202020204" pitchFamily="34" charset="0"/>
                <a:ea typeface="微软雅黑" panose="020B0503020204020204" pitchFamily="34" charset="-122"/>
                <a:sym typeface="Arial" panose="020B0604020202020204" pitchFamily="34" charset="0"/>
              </a:endParaRPr>
            </a:p>
          </p:txBody>
        </p:sp>
        <p:sp>
          <p:nvSpPr>
            <p:cNvPr id="158" name="任意多边形: 形状 157"/>
            <p:cNvSpPr/>
            <p:nvPr/>
          </p:nvSpPr>
          <p:spPr bwMode="auto">
            <a:xfrm>
              <a:off x="4587532" y="1134050"/>
              <a:ext cx="175772" cy="209922"/>
            </a:xfrm>
            <a:custGeom>
              <a:avLst/>
              <a:gdLst>
                <a:gd name="connsiteX0" fmla="*/ 132196 w 277813"/>
                <a:gd name="connsiteY0" fmla="*/ 133350 h 331788"/>
                <a:gd name="connsiteX1" fmla="*/ 132196 w 277813"/>
                <a:gd name="connsiteY1" fmla="*/ 152673 h 331788"/>
                <a:gd name="connsiteX2" fmla="*/ 99724 w 277813"/>
                <a:gd name="connsiteY2" fmla="*/ 186167 h 331788"/>
                <a:gd name="connsiteX3" fmla="*/ 134793 w 277813"/>
                <a:gd name="connsiteY3" fmla="*/ 220949 h 331788"/>
                <a:gd name="connsiteX4" fmla="*/ 154276 w 277813"/>
                <a:gd name="connsiteY4" fmla="*/ 237696 h 331788"/>
                <a:gd name="connsiteX5" fmla="*/ 136092 w 277813"/>
                <a:gd name="connsiteY5" fmla="*/ 249290 h 331788"/>
                <a:gd name="connsiteX6" fmla="*/ 104920 w 277813"/>
                <a:gd name="connsiteY6" fmla="*/ 241561 h 331788"/>
                <a:gd name="connsiteX7" fmla="*/ 98425 w 277813"/>
                <a:gd name="connsiteY7" fmla="*/ 263460 h 331788"/>
                <a:gd name="connsiteX8" fmla="*/ 130897 w 277813"/>
                <a:gd name="connsiteY8" fmla="*/ 272478 h 331788"/>
                <a:gd name="connsiteX9" fmla="*/ 130897 w 277813"/>
                <a:gd name="connsiteY9" fmla="*/ 290513 h 331788"/>
                <a:gd name="connsiteX10" fmla="*/ 150380 w 277813"/>
                <a:gd name="connsiteY10" fmla="*/ 290513 h 331788"/>
                <a:gd name="connsiteX11" fmla="*/ 150380 w 277813"/>
                <a:gd name="connsiteY11" fmla="*/ 271190 h 331788"/>
                <a:gd name="connsiteX12" fmla="*/ 184150 w 277813"/>
                <a:gd name="connsiteY12" fmla="*/ 235120 h 331788"/>
                <a:gd name="connsiteX13" fmla="*/ 152978 w 277813"/>
                <a:gd name="connsiteY13" fmla="*/ 199049 h 331788"/>
                <a:gd name="connsiteX14" fmla="*/ 129598 w 277813"/>
                <a:gd name="connsiteY14" fmla="*/ 182303 h 331788"/>
                <a:gd name="connsiteX15" fmla="*/ 146483 w 277813"/>
                <a:gd name="connsiteY15" fmla="*/ 171997 h 331788"/>
                <a:gd name="connsiteX16" fmla="*/ 173759 w 277813"/>
                <a:gd name="connsiteY16" fmla="*/ 178438 h 331788"/>
                <a:gd name="connsiteX17" fmla="*/ 178955 w 277813"/>
                <a:gd name="connsiteY17" fmla="*/ 156538 h 331788"/>
                <a:gd name="connsiteX18" fmla="*/ 151679 w 277813"/>
                <a:gd name="connsiteY18" fmla="*/ 151385 h 331788"/>
                <a:gd name="connsiteX19" fmla="*/ 151679 w 277813"/>
                <a:gd name="connsiteY19" fmla="*/ 133350 h 331788"/>
                <a:gd name="connsiteX20" fmla="*/ 132196 w 277813"/>
                <a:gd name="connsiteY20" fmla="*/ 133350 h 331788"/>
                <a:gd name="connsiteX21" fmla="*/ 136310 w 277813"/>
                <a:gd name="connsiteY21" fmla="*/ 0 h 331788"/>
                <a:gd name="connsiteX22" fmla="*/ 167467 w 277813"/>
                <a:gd name="connsiteY22" fmla="*/ 3888 h 331788"/>
                <a:gd name="connsiteX23" fmla="*/ 158380 w 277813"/>
                <a:gd name="connsiteY23" fmla="*/ 25921 h 331788"/>
                <a:gd name="connsiteX24" fmla="*/ 184343 w 277813"/>
                <a:gd name="connsiteY24" fmla="*/ 6480 h 331788"/>
                <a:gd name="connsiteX25" fmla="*/ 214202 w 277813"/>
                <a:gd name="connsiteY25" fmla="*/ 9072 h 331788"/>
                <a:gd name="connsiteX26" fmla="*/ 188238 w 277813"/>
                <a:gd name="connsiteY26" fmla="*/ 62210 h 331788"/>
                <a:gd name="connsiteX27" fmla="*/ 215500 w 277813"/>
                <a:gd name="connsiteY27" fmla="*/ 62210 h 331788"/>
                <a:gd name="connsiteX28" fmla="*/ 215500 w 277813"/>
                <a:gd name="connsiteY28" fmla="*/ 81651 h 331788"/>
                <a:gd name="connsiteX29" fmla="*/ 183045 w 277813"/>
                <a:gd name="connsiteY29" fmla="*/ 81651 h 331788"/>
                <a:gd name="connsiteX30" fmla="*/ 277813 w 277813"/>
                <a:gd name="connsiteY30" fmla="*/ 243657 h 331788"/>
                <a:gd name="connsiteX31" fmla="*/ 138907 w 277813"/>
                <a:gd name="connsiteY31" fmla="*/ 331788 h 331788"/>
                <a:gd name="connsiteX32" fmla="*/ 0 w 277813"/>
                <a:gd name="connsiteY32" fmla="*/ 243657 h 331788"/>
                <a:gd name="connsiteX33" fmla="*/ 94768 w 277813"/>
                <a:gd name="connsiteY33" fmla="*/ 81651 h 331788"/>
                <a:gd name="connsiteX34" fmla="*/ 68804 w 277813"/>
                <a:gd name="connsiteY34" fmla="*/ 81651 h 331788"/>
                <a:gd name="connsiteX35" fmla="*/ 68804 w 277813"/>
                <a:gd name="connsiteY35" fmla="*/ 60914 h 331788"/>
                <a:gd name="connsiteX36" fmla="*/ 96066 w 277813"/>
                <a:gd name="connsiteY36" fmla="*/ 62210 h 331788"/>
                <a:gd name="connsiteX37" fmla="*/ 66208 w 277813"/>
                <a:gd name="connsiteY37" fmla="*/ 5184 h 331788"/>
                <a:gd name="connsiteX38" fmla="*/ 110347 w 277813"/>
                <a:gd name="connsiteY38" fmla="*/ 6480 h 331788"/>
                <a:gd name="connsiteX39" fmla="*/ 127223 w 277813"/>
                <a:gd name="connsiteY39" fmla="*/ 28513 h 331788"/>
                <a:gd name="connsiteX40" fmla="*/ 136310 w 277813"/>
                <a:gd name="connsiteY40"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7813" h="331788">
                  <a:moveTo>
                    <a:pt x="132196" y="133350"/>
                  </a:moveTo>
                  <a:cubicBezTo>
                    <a:pt x="132196" y="133350"/>
                    <a:pt x="132196" y="133350"/>
                    <a:pt x="132196" y="152673"/>
                  </a:cubicBezTo>
                  <a:cubicBezTo>
                    <a:pt x="111414" y="156538"/>
                    <a:pt x="99724" y="169420"/>
                    <a:pt x="99724" y="186167"/>
                  </a:cubicBezTo>
                  <a:cubicBezTo>
                    <a:pt x="99724" y="204202"/>
                    <a:pt x="114012" y="214508"/>
                    <a:pt x="134793" y="220949"/>
                  </a:cubicBezTo>
                  <a:cubicBezTo>
                    <a:pt x="149081" y="226102"/>
                    <a:pt x="154276" y="231255"/>
                    <a:pt x="154276" y="237696"/>
                  </a:cubicBezTo>
                  <a:cubicBezTo>
                    <a:pt x="154276" y="245425"/>
                    <a:pt x="147782" y="249290"/>
                    <a:pt x="136092" y="249290"/>
                  </a:cubicBezTo>
                  <a:cubicBezTo>
                    <a:pt x="124403" y="249290"/>
                    <a:pt x="112713" y="245425"/>
                    <a:pt x="104920" y="241561"/>
                  </a:cubicBezTo>
                  <a:cubicBezTo>
                    <a:pt x="104920" y="241561"/>
                    <a:pt x="104920" y="241561"/>
                    <a:pt x="98425" y="263460"/>
                  </a:cubicBezTo>
                  <a:cubicBezTo>
                    <a:pt x="106218" y="267325"/>
                    <a:pt x="117908" y="271190"/>
                    <a:pt x="130897" y="272478"/>
                  </a:cubicBezTo>
                  <a:cubicBezTo>
                    <a:pt x="130897" y="272478"/>
                    <a:pt x="130897" y="272478"/>
                    <a:pt x="130897" y="290513"/>
                  </a:cubicBezTo>
                  <a:cubicBezTo>
                    <a:pt x="130897" y="290513"/>
                    <a:pt x="130897" y="290513"/>
                    <a:pt x="150380" y="290513"/>
                  </a:cubicBezTo>
                  <a:cubicBezTo>
                    <a:pt x="150380" y="290513"/>
                    <a:pt x="150380" y="290513"/>
                    <a:pt x="150380" y="271190"/>
                  </a:cubicBezTo>
                  <a:cubicBezTo>
                    <a:pt x="172460" y="267325"/>
                    <a:pt x="184150" y="251866"/>
                    <a:pt x="184150" y="235120"/>
                  </a:cubicBezTo>
                  <a:cubicBezTo>
                    <a:pt x="184150" y="218373"/>
                    <a:pt x="175058" y="208067"/>
                    <a:pt x="152978" y="199049"/>
                  </a:cubicBezTo>
                  <a:cubicBezTo>
                    <a:pt x="136092" y="193897"/>
                    <a:pt x="129598" y="188744"/>
                    <a:pt x="129598" y="182303"/>
                  </a:cubicBezTo>
                  <a:cubicBezTo>
                    <a:pt x="129598" y="177150"/>
                    <a:pt x="133495" y="171997"/>
                    <a:pt x="146483" y="171997"/>
                  </a:cubicBezTo>
                  <a:cubicBezTo>
                    <a:pt x="159472" y="171997"/>
                    <a:pt x="168564" y="177150"/>
                    <a:pt x="173759" y="178438"/>
                  </a:cubicBezTo>
                  <a:cubicBezTo>
                    <a:pt x="173759" y="178438"/>
                    <a:pt x="173759" y="178438"/>
                    <a:pt x="178955" y="156538"/>
                  </a:cubicBezTo>
                  <a:cubicBezTo>
                    <a:pt x="172460" y="153962"/>
                    <a:pt x="164667" y="151385"/>
                    <a:pt x="151679" y="151385"/>
                  </a:cubicBezTo>
                  <a:cubicBezTo>
                    <a:pt x="151679" y="151385"/>
                    <a:pt x="151679" y="151385"/>
                    <a:pt x="151679" y="133350"/>
                  </a:cubicBezTo>
                  <a:cubicBezTo>
                    <a:pt x="151679" y="133350"/>
                    <a:pt x="151679" y="133350"/>
                    <a:pt x="132196" y="133350"/>
                  </a:cubicBezTo>
                  <a:close/>
                  <a:moveTo>
                    <a:pt x="136310" y="0"/>
                  </a:moveTo>
                  <a:cubicBezTo>
                    <a:pt x="136310" y="0"/>
                    <a:pt x="136310" y="0"/>
                    <a:pt x="167467" y="3888"/>
                  </a:cubicBezTo>
                  <a:cubicBezTo>
                    <a:pt x="167467" y="3888"/>
                    <a:pt x="167467" y="3888"/>
                    <a:pt x="158380" y="25921"/>
                  </a:cubicBezTo>
                  <a:cubicBezTo>
                    <a:pt x="158380" y="25921"/>
                    <a:pt x="158380" y="25921"/>
                    <a:pt x="184343" y="6480"/>
                  </a:cubicBezTo>
                  <a:cubicBezTo>
                    <a:pt x="184343" y="6480"/>
                    <a:pt x="184343" y="6480"/>
                    <a:pt x="214202" y="9072"/>
                  </a:cubicBezTo>
                  <a:cubicBezTo>
                    <a:pt x="214202" y="9072"/>
                    <a:pt x="214202" y="9072"/>
                    <a:pt x="188238" y="62210"/>
                  </a:cubicBezTo>
                  <a:cubicBezTo>
                    <a:pt x="188238" y="62210"/>
                    <a:pt x="188238" y="62210"/>
                    <a:pt x="215500" y="62210"/>
                  </a:cubicBezTo>
                  <a:cubicBezTo>
                    <a:pt x="215500" y="62210"/>
                    <a:pt x="215500" y="62210"/>
                    <a:pt x="215500" y="81651"/>
                  </a:cubicBezTo>
                  <a:cubicBezTo>
                    <a:pt x="215500" y="81651"/>
                    <a:pt x="215500" y="81651"/>
                    <a:pt x="183045" y="81651"/>
                  </a:cubicBezTo>
                  <a:cubicBezTo>
                    <a:pt x="237569" y="114052"/>
                    <a:pt x="277813" y="198295"/>
                    <a:pt x="277813" y="243657"/>
                  </a:cubicBezTo>
                  <a:cubicBezTo>
                    <a:pt x="277813" y="299387"/>
                    <a:pt x="215500" y="331788"/>
                    <a:pt x="138907" y="331788"/>
                  </a:cubicBezTo>
                  <a:cubicBezTo>
                    <a:pt x="62313" y="331788"/>
                    <a:pt x="0" y="299387"/>
                    <a:pt x="0" y="243657"/>
                  </a:cubicBezTo>
                  <a:cubicBezTo>
                    <a:pt x="0" y="198295"/>
                    <a:pt x="40244" y="114052"/>
                    <a:pt x="94768" y="81651"/>
                  </a:cubicBezTo>
                  <a:cubicBezTo>
                    <a:pt x="94768" y="81651"/>
                    <a:pt x="94768" y="81651"/>
                    <a:pt x="68804" y="81651"/>
                  </a:cubicBezTo>
                  <a:cubicBezTo>
                    <a:pt x="68804" y="81651"/>
                    <a:pt x="68804" y="81651"/>
                    <a:pt x="68804" y="60914"/>
                  </a:cubicBezTo>
                  <a:cubicBezTo>
                    <a:pt x="68804" y="60914"/>
                    <a:pt x="68804" y="60914"/>
                    <a:pt x="96066" y="62210"/>
                  </a:cubicBezTo>
                  <a:cubicBezTo>
                    <a:pt x="96066" y="62210"/>
                    <a:pt x="96066" y="62210"/>
                    <a:pt x="66208" y="5184"/>
                  </a:cubicBezTo>
                  <a:cubicBezTo>
                    <a:pt x="66208" y="5184"/>
                    <a:pt x="66208" y="5184"/>
                    <a:pt x="110347" y="6480"/>
                  </a:cubicBezTo>
                  <a:cubicBezTo>
                    <a:pt x="110347" y="6480"/>
                    <a:pt x="110347" y="6480"/>
                    <a:pt x="127223" y="28513"/>
                  </a:cubicBezTo>
                  <a:cubicBezTo>
                    <a:pt x="127223" y="28513"/>
                    <a:pt x="127223" y="28513"/>
                    <a:pt x="136310"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530">
                <a:latin typeface="Arial" panose="020B0604020202020204" pitchFamily="34" charset="0"/>
                <a:ea typeface="微软雅黑" panose="020B0503020204020204" pitchFamily="34" charset="-122"/>
                <a:sym typeface="Arial" panose="020B0604020202020204" pitchFamily="34" charset="0"/>
              </a:endParaRPr>
            </a:p>
          </p:txBody>
        </p:sp>
        <p:sp>
          <p:nvSpPr>
            <p:cNvPr id="159" name="任意多边形: 形状 158"/>
            <p:cNvSpPr/>
            <p:nvPr/>
          </p:nvSpPr>
          <p:spPr bwMode="auto">
            <a:xfrm>
              <a:off x="4185311" y="1682320"/>
              <a:ext cx="215631" cy="225945"/>
            </a:xfrm>
            <a:custGeom>
              <a:avLst/>
              <a:gdLst>
                <a:gd name="connsiteX0" fmla="*/ 75115 w 321487"/>
                <a:gd name="connsiteY0" fmla="*/ 204009 h 336863"/>
                <a:gd name="connsiteX1" fmla="*/ 94628 w 321487"/>
                <a:gd name="connsiteY1" fmla="*/ 207993 h 336863"/>
                <a:gd name="connsiteX2" fmla="*/ 114472 w 321487"/>
                <a:gd name="connsiteY2" fmla="*/ 225257 h 336863"/>
                <a:gd name="connsiteX3" fmla="*/ 156805 w 321487"/>
                <a:gd name="connsiteY3" fmla="*/ 239866 h 336863"/>
                <a:gd name="connsiteX4" fmla="*/ 170035 w 321487"/>
                <a:gd name="connsiteY4" fmla="*/ 239866 h 336863"/>
                <a:gd name="connsiteX5" fmla="*/ 212368 w 321487"/>
                <a:gd name="connsiteY5" fmla="*/ 225257 h 336863"/>
                <a:gd name="connsiteX6" fmla="*/ 230889 w 321487"/>
                <a:gd name="connsiteY6" fmla="*/ 207993 h 336863"/>
                <a:gd name="connsiteX7" fmla="*/ 269254 w 321487"/>
                <a:gd name="connsiteY7" fmla="*/ 215961 h 336863"/>
                <a:gd name="connsiteX8" fmla="*/ 310264 w 321487"/>
                <a:gd name="connsiteY8" fmla="*/ 286346 h 336863"/>
                <a:gd name="connsiteX9" fmla="*/ 316879 w 321487"/>
                <a:gd name="connsiteY9" fmla="*/ 302282 h 336863"/>
                <a:gd name="connsiteX10" fmla="*/ 319524 w 321487"/>
                <a:gd name="connsiteY10" fmla="*/ 327514 h 336863"/>
                <a:gd name="connsiteX11" fmla="*/ 295712 w 321487"/>
                <a:gd name="connsiteY11" fmla="*/ 336810 h 336863"/>
                <a:gd name="connsiteX12" fmla="*/ 28482 w 321487"/>
                <a:gd name="connsiteY12" fmla="*/ 336810 h 336863"/>
                <a:gd name="connsiteX13" fmla="*/ 2024 w 321487"/>
                <a:gd name="connsiteY13" fmla="*/ 327514 h 336863"/>
                <a:gd name="connsiteX14" fmla="*/ 3347 w 321487"/>
                <a:gd name="connsiteY14" fmla="*/ 302282 h 336863"/>
                <a:gd name="connsiteX15" fmla="*/ 11284 w 321487"/>
                <a:gd name="connsiteY15" fmla="*/ 286346 h 336863"/>
                <a:gd name="connsiteX16" fmla="*/ 53618 w 321487"/>
                <a:gd name="connsiteY16" fmla="*/ 215961 h 336863"/>
                <a:gd name="connsiteX17" fmla="*/ 75115 w 321487"/>
                <a:gd name="connsiteY17" fmla="*/ 204009 h 336863"/>
                <a:gd name="connsiteX18" fmla="*/ 160774 w 321487"/>
                <a:gd name="connsiteY18" fmla="*/ 0 h 336863"/>
                <a:gd name="connsiteX19" fmla="*/ 245706 w 321487"/>
                <a:gd name="connsiteY19" fmla="*/ 100013 h 336863"/>
                <a:gd name="connsiteX20" fmla="*/ 160774 w 321487"/>
                <a:gd name="connsiteY20" fmla="*/ 200026 h 336863"/>
                <a:gd name="connsiteX21" fmla="*/ 75842 w 321487"/>
                <a:gd name="connsiteY21" fmla="*/ 100013 h 336863"/>
                <a:gd name="connsiteX22" fmla="*/ 160774 w 321487"/>
                <a:gd name="connsiteY22" fmla="*/ 0 h 33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487" h="336863">
                  <a:moveTo>
                    <a:pt x="75115" y="204009"/>
                  </a:moveTo>
                  <a:cubicBezTo>
                    <a:pt x="82391" y="203345"/>
                    <a:pt x="89337" y="205337"/>
                    <a:pt x="94628" y="207993"/>
                  </a:cubicBezTo>
                  <a:cubicBezTo>
                    <a:pt x="101243" y="211977"/>
                    <a:pt x="109180" y="221273"/>
                    <a:pt x="114472" y="225257"/>
                  </a:cubicBezTo>
                  <a:cubicBezTo>
                    <a:pt x="121087" y="231897"/>
                    <a:pt x="134316" y="239866"/>
                    <a:pt x="156805" y="239866"/>
                  </a:cubicBezTo>
                  <a:cubicBezTo>
                    <a:pt x="170035" y="239866"/>
                    <a:pt x="170035" y="239866"/>
                    <a:pt x="170035" y="239866"/>
                  </a:cubicBezTo>
                  <a:cubicBezTo>
                    <a:pt x="191201" y="239866"/>
                    <a:pt x="204431" y="231897"/>
                    <a:pt x="212368" y="225257"/>
                  </a:cubicBezTo>
                  <a:cubicBezTo>
                    <a:pt x="217660" y="221273"/>
                    <a:pt x="224274" y="210649"/>
                    <a:pt x="230889" y="207993"/>
                  </a:cubicBezTo>
                  <a:cubicBezTo>
                    <a:pt x="241472" y="202681"/>
                    <a:pt x="256024" y="200025"/>
                    <a:pt x="269254" y="215961"/>
                  </a:cubicBezTo>
                  <a:cubicBezTo>
                    <a:pt x="291743" y="241194"/>
                    <a:pt x="310264" y="286346"/>
                    <a:pt x="310264" y="286346"/>
                  </a:cubicBezTo>
                  <a:cubicBezTo>
                    <a:pt x="316879" y="302282"/>
                    <a:pt x="316879" y="302282"/>
                    <a:pt x="316879" y="302282"/>
                  </a:cubicBezTo>
                  <a:cubicBezTo>
                    <a:pt x="320847" y="308922"/>
                    <a:pt x="323493" y="320874"/>
                    <a:pt x="319524" y="327514"/>
                  </a:cubicBezTo>
                  <a:cubicBezTo>
                    <a:pt x="311587" y="338138"/>
                    <a:pt x="295712" y="336810"/>
                    <a:pt x="295712" y="336810"/>
                  </a:cubicBezTo>
                  <a:lnTo>
                    <a:pt x="28482" y="336810"/>
                  </a:lnTo>
                  <a:cubicBezTo>
                    <a:pt x="28482" y="336810"/>
                    <a:pt x="9962" y="338138"/>
                    <a:pt x="2024" y="327514"/>
                  </a:cubicBezTo>
                  <a:cubicBezTo>
                    <a:pt x="-1945" y="320874"/>
                    <a:pt x="701" y="308922"/>
                    <a:pt x="3347" y="302282"/>
                  </a:cubicBezTo>
                  <a:cubicBezTo>
                    <a:pt x="11284" y="286346"/>
                    <a:pt x="11284" y="286346"/>
                    <a:pt x="11284" y="286346"/>
                  </a:cubicBezTo>
                  <a:cubicBezTo>
                    <a:pt x="11284" y="286346"/>
                    <a:pt x="31128" y="241194"/>
                    <a:pt x="53618" y="215961"/>
                  </a:cubicBezTo>
                  <a:cubicBezTo>
                    <a:pt x="60233" y="207993"/>
                    <a:pt x="67839" y="204673"/>
                    <a:pt x="75115" y="204009"/>
                  </a:cubicBezTo>
                  <a:close/>
                  <a:moveTo>
                    <a:pt x="160774" y="0"/>
                  </a:moveTo>
                  <a:cubicBezTo>
                    <a:pt x="207681" y="0"/>
                    <a:pt x="245706" y="44777"/>
                    <a:pt x="245706" y="100013"/>
                  </a:cubicBezTo>
                  <a:cubicBezTo>
                    <a:pt x="245706" y="155249"/>
                    <a:pt x="207681" y="200026"/>
                    <a:pt x="160774" y="200026"/>
                  </a:cubicBezTo>
                  <a:cubicBezTo>
                    <a:pt x="113867" y="200026"/>
                    <a:pt x="75842" y="155249"/>
                    <a:pt x="75842" y="100013"/>
                  </a:cubicBezTo>
                  <a:cubicBezTo>
                    <a:pt x="75842" y="44777"/>
                    <a:pt x="113867" y="0"/>
                    <a:pt x="160774"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530">
                <a:latin typeface="Arial" panose="020B0604020202020204" pitchFamily="34" charset="0"/>
                <a:ea typeface="微软雅黑" panose="020B0503020204020204" pitchFamily="34" charset="-122"/>
                <a:sym typeface="Arial" panose="020B0604020202020204" pitchFamily="34" charset="0"/>
              </a:endParaRPr>
            </a:p>
          </p:txBody>
        </p:sp>
        <p:sp>
          <p:nvSpPr>
            <p:cNvPr id="160" name="任意多边形: 形状 159"/>
            <p:cNvSpPr>
              <a:spLocks noChangeAspect="1"/>
            </p:cNvSpPr>
            <p:nvPr/>
          </p:nvSpPr>
          <p:spPr bwMode="auto">
            <a:xfrm>
              <a:off x="4689968" y="2319675"/>
              <a:ext cx="149234" cy="138506"/>
            </a:xfrm>
            <a:custGeom>
              <a:avLst/>
              <a:gdLst>
                <a:gd name="connsiteX0" fmla="*/ 288132 w 338138"/>
                <a:gd name="connsiteY0" fmla="*/ 223343 h 313831"/>
                <a:gd name="connsiteX1" fmla="*/ 279400 w 338138"/>
                <a:gd name="connsiteY1" fmla="*/ 231281 h 313831"/>
                <a:gd name="connsiteX2" fmla="*/ 288132 w 338138"/>
                <a:gd name="connsiteY2" fmla="*/ 239219 h 313831"/>
                <a:gd name="connsiteX3" fmla="*/ 296864 w 338138"/>
                <a:gd name="connsiteY3" fmla="*/ 231281 h 313831"/>
                <a:gd name="connsiteX4" fmla="*/ 288132 w 338138"/>
                <a:gd name="connsiteY4" fmla="*/ 223343 h 313831"/>
                <a:gd name="connsiteX5" fmla="*/ 261938 w 338138"/>
                <a:gd name="connsiteY5" fmla="*/ 223343 h 313831"/>
                <a:gd name="connsiteX6" fmla="*/ 254000 w 338138"/>
                <a:gd name="connsiteY6" fmla="*/ 231281 h 313831"/>
                <a:gd name="connsiteX7" fmla="*/ 261938 w 338138"/>
                <a:gd name="connsiteY7" fmla="*/ 239219 h 313831"/>
                <a:gd name="connsiteX8" fmla="*/ 269876 w 338138"/>
                <a:gd name="connsiteY8" fmla="*/ 231281 h 313831"/>
                <a:gd name="connsiteX9" fmla="*/ 261938 w 338138"/>
                <a:gd name="connsiteY9" fmla="*/ 223343 h 313831"/>
                <a:gd name="connsiteX10" fmla="*/ 116535 w 338138"/>
                <a:gd name="connsiteY10" fmla="*/ 45543 h 313831"/>
                <a:gd name="connsiteX11" fmla="*/ 141773 w 338138"/>
                <a:gd name="connsiteY11" fmla="*/ 88073 h 313831"/>
                <a:gd name="connsiteX12" fmla="*/ 108565 w 338138"/>
                <a:gd name="connsiteY12" fmla="*/ 102693 h 313831"/>
                <a:gd name="connsiteX13" fmla="*/ 87312 w 338138"/>
                <a:gd name="connsiteY13" fmla="*/ 74783 h 313831"/>
                <a:gd name="connsiteX14" fmla="*/ 116535 w 338138"/>
                <a:gd name="connsiteY14" fmla="*/ 45543 h 313831"/>
                <a:gd name="connsiteX15" fmla="*/ 254349 w 338138"/>
                <a:gd name="connsiteY15" fmla="*/ 30428 h 313831"/>
                <a:gd name="connsiteX16" fmla="*/ 275361 w 338138"/>
                <a:gd name="connsiteY16" fmla="*/ 48787 h 313831"/>
                <a:gd name="connsiteX17" fmla="*/ 255662 w 338138"/>
                <a:gd name="connsiteY17" fmla="*/ 85507 h 313831"/>
                <a:gd name="connsiteX18" fmla="*/ 266168 w 338138"/>
                <a:gd name="connsiteY18" fmla="*/ 89441 h 313831"/>
                <a:gd name="connsiteX19" fmla="*/ 289806 w 338138"/>
                <a:gd name="connsiteY19" fmla="*/ 80261 h 313831"/>
                <a:gd name="connsiteX20" fmla="*/ 287180 w 338138"/>
                <a:gd name="connsiteY20" fmla="*/ 109113 h 313831"/>
                <a:gd name="connsiteX21" fmla="*/ 225458 w 338138"/>
                <a:gd name="connsiteY21" fmla="*/ 111735 h 313831"/>
                <a:gd name="connsiteX22" fmla="*/ 92823 w 338138"/>
                <a:gd name="connsiteY22" fmla="*/ 166815 h 313831"/>
                <a:gd name="connsiteX23" fmla="*/ 75751 w 338138"/>
                <a:gd name="connsiteY23" fmla="*/ 127472 h 313831"/>
                <a:gd name="connsiteX24" fmla="*/ 208386 w 338138"/>
                <a:gd name="connsiteY24" fmla="*/ 72393 h 313831"/>
                <a:gd name="connsiteX25" fmla="*/ 242530 w 338138"/>
                <a:gd name="connsiteY25" fmla="*/ 33050 h 313831"/>
                <a:gd name="connsiteX26" fmla="*/ 254349 w 338138"/>
                <a:gd name="connsiteY26" fmla="*/ 30428 h 313831"/>
                <a:gd name="connsiteX27" fmla="*/ 186871 w 338138"/>
                <a:gd name="connsiteY27" fmla="*/ 24906 h 313831"/>
                <a:gd name="connsiteX28" fmla="*/ 231775 w 338138"/>
                <a:gd name="connsiteY28" fmla="*/ 24906 h 313831"/>
                <a:gd name="connsiteX29" fmla="*/ 207282 w 338138"/>
                <a:gd name="connsiteY29" fmla="*/ 48190 h 313831"/>
                <a:gd name="connsiteX30" fmla="*/ 201839 w 338138"/>
                <a:gd name="connsiteY30" fmla="*/ 59831 h 313831"/>
                <a:gd name="connsiteX31" fmla="*/ 184150 w 338138"/>
                <a:gd name="connsiteY31" fmla="*/ 45603 h 313831"/>
                <a:gd name="connsiteX32" fmla="*/ 186871 w 338138"/>
                <a:gd name="connsiteY32" fmla="*/ 24906 h 313831"/>
                <a:gd name="connsiteX33" fmla="*/ 18492 w 338138"/>
                <a:gd name="connsiteY33" fmla="*/ 24906 h 313831"/>
                <a:gd name="connsiteX34" fmla="*/ 43588 w 338138"/>
                <a:gd name="connsiteY34" fmla="*/ 24906 h 313831"/>
                <a:gd name="connsiteX35" fmla="*/ 46230 w 338138"/>
                <a:gd name="connsiteY35" fmla="*/ 46015 h 313831"/>
                <a:gd name="connsiteX36" fmla="*/ 29059 w 338138"/>
                <a:gd name="connsiteY36" fmla="*/ 63166 h 313831"/>
                <a:gd name="connsiteX37" fmla="*/ 31700 w 338138"/>
                <a:gd name="connsiteY37" fmla="*/ 96148 h 313831"/>
                <a:gd name="connsiteX38" fmla="*/ 31700 w 338138"/>
                <a:gd name="connsiteY38" fmla="*/ 206969 h 313831"/>
                <a:gd name="connsiteX39" fmla="*/ 39626 w 338138"/>
                <a:gd name="connsiteY39" fmla="*/ 214884 h 313831"/>
                <a:gd name="connsiteX40" fmla="*/ 298512 w 338138"/>
                <a:gd name="connsiteY40" fmla="*/ 214884 h 313831"/>
                <a:gd name="connsiteX41" fmla="*/ 306438 w 338138"/>
                <a:gd name="connsiteY41" fmla="*/ 206969 h 313831"/>
                <a:gd name="connsiteX42" fmla="*/ 306438 w 338138"/>
                <a:gd name="connsiteY42" fmla="*/ 104064 h 313831"/>
                <a:gd name="connsiteX43" fmla="*/ 306438 w 338138"/>
                <a:gd name="connsiteY43" fmla="*/ 77678 h 313831"/>
                <a:gd name="connsiteX44" fmla="*/ 274737 w 338138"/>
                <a:gd name="connsiteY44" fmla="*/ 61846 h 313831"/>
                <a:gd name="connsiteX45" fmla="*/ 281341 w 338138"/>
                <a:gd name="connsiteY45" fmla="*/ 59208 h 313831"/>
                <a:gd name="connsiteX46" fmla="*/ 280021 w 338138"/>
                <a:gd name="connsiteY46" fmla="*/ 24906 h 313831"/>
                <a:gd name="connsiteX47" fmla="*/ 319646 w 338138"/>
                <a:gd name="connsiteY47" fmla="*/ 24906 h 313831"/>
                <a:gd name="connsiteX48" fmla="*/ 338138 w 338138"/>
                <a:gd name="connsiteY48" fmla="*/ 43376 h 313831"/>
                <a:gd name="connsiteX49" fmla="*/ 338138 w 338138"/>
                <a:gd name="connsiteY49" fmla="*/ 234674 h 313831"/>
                <a:gd name="connsiteX50" fmla="*/ 319646 w 338138"/>
                <a:gd name="connsiteY50" fmla="*/ 251825 h 313831"/>
                <a:gd name="connsiteX51" fmla="*/ 200769 w 338138"/>
                <a:gd name="connsiteY51" fmla="*/ 251825 h 313831"/>
                <a:gd name="connsiteX52" fmla="*/ 216620 w 338138"/>
                <a:gd name="connsiteY52" fmla="*/ 290084 h 313831"/>
                <a:gd name="connsiteX53" fmla="*/ 224545 w 338138"/>
                <a:gd name="connsiteY53" fmla="*/ 290084 h 313831"/>
                <a:gd name="connsiteX54" fmla="*/ 235112 w 338138"/>
                <a:gd name="connsiteY54" fmla="*/ 301958 h 313831"/>
                <a:gd name="connsiteX55" fmla="*/ 224545 w 338138"/>
                <a:gd name="connsiteY55" fmla="*/ 313831 h 313831"/>
                <a:gd name="connsiteX56" fmla="*/ 113593 w 338138"/>
                <a:gd name="connsiteY56" fmla="*/ 313831 h 313831"/>
                <a:gd name="connsiteX57" fmla="*/ 103026 w 338138"/>
                <a:gd name="connsiteY57" fmla="*/ 301958 h 313831"/>
                <a:gd name="connsiteX58" fmla="*/ 113593 w 338138"/>
                <a:gd name="connsiteY58" fmla="*/ 290084 h 313831"/>
                <a:gd name="connsiteX59" fmla="*/ 121518 w 338138"/>
                <a:gd name="connsiteY59" fmla="*/ 290084 h 313831"/>
                <a:gd name="connsiteX60" fmla="*/ 137369 w 338138"/>
                <a:gd name="connsiteY60" fmla="*/ 251825 h 313831"/>
                <a:gd name="connsiteX61" fmla="*/ 18492 w 338138"/>
                <a:gd name="connsiteY61" fmla="*/ 251825 h 313831"/>
                <a:gd name="connsiteX62" fmla="*/ 0 w 338138"/>
                <a:gd name="connsiteY62" fmla="*/ 234674 h 313831"/>
                <a:gd name="connsiteX63" fmla="*/ 0 w 338138"/>
                <a:gd name="connsiteY63" fmla="*/ 43376 h 313831"/>
                <a:gd name="connsiteX64" fmla="*/ 18492 w 338138"/>
                <a:gd name="connsiteY64" fmla="*/ 24906 h 313831"/>
                <a:gd name="connsiteX65" fmla="*/ 109666 w 338138"/>
                <a:gd name="connsiteY65" fmla="*/ 1 h 313831"/>
                <a:gd name="connsiteX66" fmla="*/ 126932 w 338138"/>
                <a:gd name="connsiteY66" fmla="*/ 267 h 313831"/>
                <a:gd name="connsiteX67" fmla="*/ 133580 w 338138"/>
                <a:gd name="connsiteY67" fmla="*/ 18637 h 313831"/>
                <a:gd name="connsiteX68" fmla="*/ 144218 w 338138"/>
                <a:gd name="connsiteY68" fmla="*/ 22573 h 313831"/>
                <a:gd name="connsiteX69" fmla="*/ 177460 w 338138"/>
                <a:gd name="connsiteY69" fmla="*/ 29134 h 313831"/>
                <a:gd name="connsiteX70" fmla="*/ 168152 w 338138"/>
                <a:gd name="connsiteY70" fmla="*/ 47504 h 313831"/>
                <a:gd name="connsiteX71" fmla="*/ 173471 w 338138"/>
                <a:gd name="connsiteY71" fmla="*/ 58001 h 313831"/>
                <a:gd name="connsiteX72" fmla="*/ 192087 w 338138"/>
                <a:gd name="connsiteY72" fmla="*/ 67186 h 313831"/>
                <a:gd name="connsiteX73" fmla="*/ 154855 w 338138"/>
                <a:gd name="connsiteY73" fmla="*/ 82931 h 313831"/>
                <a:gd name="connsiteX74" fmla="*/ 116294 w 338138"/>
                <a:gd name="connsiteY74" fmla="*/ 35695 h 313831"/>
                <a:gd name="connsiteX75" fmla="*/ 76403 w 338138"/>
                <a:gd name="connsiteY75" fmla="*/ 75059 h 313831"/>
                <a:gd name="connsiteX76" fmla="*/ 93689 w 338138"/>
                <a:gd name="connsiteY76" fmla="*/ 107862 h 313831"/>
                <a:gd name="connsiteX77" fmla="*/ 59117 w 338138"/>
                <a:gd name="connsiteY77" fmla="*/ 124919 h 313831"/>
                <a:gd name="connsiteX78" fmla="*/ 63106 w 338138"/>
                <a:gd name="connsiteY78" fmla="*/ 102613 h 313831"/>
                <a:gd name="connsiteX79" fmla="*/ 59117 w 338138"/>
                <a:gd name="connsiteY79" fmla="*/ 92116 h 313831"/>
                <a:gd name="connsiteX80" fmla="*/ 40501 w 338138"/>
                <a:gd name="connsiteY80" fmla="*/ 63249 h 313831"/>
                <a:gd name="connsiteX81" fmla="*/ 59117 w 338138"/>
                <a:gd name="connsiteY81" fmla="*/ 58001 h 313831"/>
                <a:gd name="connsiteX82" fmla="*/ 63106 w 338138"/>
                <a:gd name="connsiteY82" fmla="*/ 47504 h 313831"/>
                <a:gd name="connsiteX83" fmla="*/ 69755 w 338138"/>
                <a:gd name="connsiteY83" fmla="*/ 14700 h 313831"/>
                <a:gd name="connsiteX84" fmla="*/ 88370 w 338138"/>
                <a:gd name="connsiteY84" fmla="*/ 22573 h 313831"/>
                <a:gd name="connsiteX85" fmla="*/ 99008 w 338138"/>
                <a:gd name="connsiteY85" fmla="*/ 18637 h 313831"/>
                <a:gd name="connsiteX86" fmla="*/ 109666 w 338138"/>
                <a:gd name="connsiteY86" fmla="*/ 1 h 31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38138" h="313831">
                  <a:moveTo>
                    <a:pt x="288132" y="223343"/>
                  </a:moveTo>
                  <a:cubicBezTo>
                    <a:pt x="283309" y="223343"/>
                    <a:pt x="279400" y="226897"/>
                    <a:pt x="279400" y="231281"/>
                  </a:cubicBezTo>
                  <a:cubicBezTo>
                    <a:pt x="279400" y="235665"/>
                    <a:pt x="283309" y="239219"/>
                    <a:pt x="288132" y="239219"/>
                  </a:cubicBezTo>
                  <a:cubicBezTo>
                    <a:pt x="292955" y="239219"/>
                    <a:pt x="296864" y="235665"/>
                    <a:pt x="296864" y="231281"/>
                  </a:cubicBezTo>
                  <a:cubicBezTo>
                    <a:pt x="296864" y="226897"/>
                    <a:pt x="292955" y="223343"/>
                    <a:pt x="288132" y="223343"/>
                  </a:cubicBezTo>
                  <a:close/>
                  <a:moveTo>
                    <a:pt x="261938" y="223343"/>
                  </a:moveTo>
                  <a:cubicBezTo>
                    <a:pt x="257554" y="223343"/>
                    <a:pt x="254000" y="226897"/>
                    <a:pt x="254000" y="231281"/>
                  </a:cubicBezTo>
                  <a:cubicBezTo>
                    <a:pt x="254000" y="235665"/>
                    <a:pt x="257554" y="239219"/>
                    <a:pt x="261938" y="239219"/>
                  </a:cubicBezTo>
                  <a:cubicBezTo>
                    <a:pt x="266322" y="239219"/>
                    <a:pt x="269876" y="235665"/>
                    <a:pt x="269876" y="231281"/>
                  </a:cubicBezTo>
                  <a:cubicBezTo>
                    <a:pt x="269876" y="226897"/>
                    <a:pt x="266322" y="223343"/>
                    <a:pt x="261938" y="223343"/>
                  </a:cubicBezTo>
                  <a:close/>
                  <a:moveTo>
                    <a:pt x="116535" y="45543"/>
                  </a:moveTo>
                  <a:cubicBezTo>
                    <a:pt x="137788" y="45543"/>
                    <a:pt x="152400" y="68137"/>
                    <a:pt x="141773" y="88073"/>
                  </a:cubicBezTo>
                  <a:cubicBezTo>
                    <a:pt x="141773" y="88073"/>
                    <a:pt x="141773" y="88073"/>
                    <a:pt x="108565" y="102693"/>
                  </a:cubicBezTo>
                  <a:cubicBezTo>
                    <a:pt x="96610" y="98706"/>
                    <a:pt x="87312" y="88073"/>
                    <a:pt x="87312" y="74783"/>
                  </a:cubicBezTo>
                  <a:cubicBezTo>
                    <a:pt x="87312" y="58834"/>
                    <a:pt x="100595" y="45543"/>
                    <a:pt x="116535" y="45543"/>
                  </a:cubicBezTo>
                  <a:close/>
                  <a:moveTo>
                    <a:pt x="254349" y="30428"/>
                  </a:moveTo>
                  <a:cubicBezTo>
                    <a:pt x="271421" y="26493"/>
                    <a:pt x="284553" y="44853"/>
                    <a:pt x="275361" y="48787"/>
                  </a:cubicBezTo>
                  <a:cubicBezTo>
                    <a:pt x="242530" y="63213"/>
                    <a:pt x="243843" y="57967"/>
                    <a:pt x="255662" y="85507"/>
                  </a:cubicBezTo>
                  <a:cubicBezTo>
                    <a:pt x="256976" y="89441"/>
                    <a:pt x="262228" y="92064"/>
                    <a:pt x="266168" y="89441"/>
                  </a:cubicBezTo>
                  <a:cubicBezTo>
                    <a:pt x="266168" y="89441"/>
                    <a:pt x="266168" y="89441"/>
                    <a:pt x="289806" y="80261"/>
                  </a:cubicBezTo>
                  <a:cubicBezTo>
                    <a:pt x="297685" y="76327"/>
                    <a:pt x="301625" y="99933"/>
                    <a:pt x="287180" y="109113"/>
                  </a:cubicBezTo>
                  <a:cubicBezTo>
                    <a:pt x="260915" y="124850"/>
                    <a:pt x="259602" y="123538"/>
                    <a:pt x="225458" y="111735"/>
                  </a:cubicBezTo>
                  <a:cubicBezTo>
                    <a:pt x="225458" y="111735"/>
                    <a:pt x="225458" y="111735"/>
                    <a:pt x="92823" y="166815"/>
                  </a:cubicBezTo>
                  <a:cubicBezTo>
                    <a:pt x="66559" y="177306"/>
                    <a:pt x="50800" y="137964"/>
                    <a:pt x="75751" y="127472"/>
                  </a:cubicBezTo>
                  <a:cubicBezTo>
                    <a:pt x="75751" y="127472"/>
                    <a:pt x="75751" y="127472"/>
                    <a:pt x="208386" y="72393"/>
                  </a:cubicBezTo>
                  <a:cubicBezTo>
                    <a:pt x="217579" y="54033"/>
                    <a:pt x="222832" y="38296"/>
                    <a:pt x="242530" y="33050"/>
                  </a:cubicBezTo>
                  <a:cubicBezTo>
                    <a:pt x="242530" y="33050"/>
                    <a:pt x="242530" y="33050"/>
                    <a:pt x="254349" y="30428"/>
                  </a:cubicBezTo>
                  <a:close/>
                  <a:moveTo>
                    <a:pt x="186871" y="24906"/>
                  </a:moveTo>
                  <a:cubicBezTo>
                    <a:pt x="186871" y="24906"/>
                    <a:pt x="186871" y="24906"/>
                    <a:pt x="231775" y="24906"/>
                  </a:cubicBezTo>
                  <a:cubicBezTo>
                    <a:pt x="220889" y="30080"/>
                    <a:pt x="212725" y="37841"/>
                    <a:pt x="207282" y="48190"/>
                  </a:cubicBezTo>
                  <a:cubicBezTo>
                    <a:pt x="207282" y="48190"/>
                    <a:pt x="207282" y="48190"/>
                    <a:pt x="201839" y="59831"/>
                  </a:cubicBezTo>
                  <a:cubicBezTo>
                    <a:pt x="200479" y="52070"/>
                    <a:pt x="193675" y="45603"/>
                    <a:pt x="184150" y="45603"/>
                  </a:cubicBezTo>
                  <a:cubicBezTo>
                    <a:pt x="190954" y="39135"/>
                    <a:pt x="190954" y="31374"/>
                    <a:pt x="186871" y="24906"/>
                  </a:cubicBezTo>
                  <a:close/>
                  <a:moveTo>
                    <a:pt x="18492" y="24906"/>
                  </a:moveTo>
                  <a:cubicBezTo>
                    <a:pt x="18492" y="24906"/>
                    <a:pt x="18492" y="24906"/>
                    <a:pt x="43588" y="24906"/>
                  </a:cubicBezTo>
                  <a:cubicBezTo>
                    <a:pt x="39626" y="32822"/>
                    <a:pt x="40946" y="40738"/>
                    <a:pt x="46230" y="46015"/>
                  </a:cubicBezTo>
                  <a:cubicBezTo>
                    <a:pt x="36984" y="46015"/>
                    <a:pt x="29059" y="53931"/>
                    <a:pt x="29059" y="63166"/>
                  </a:cubicBezTo>
                  <a:cubicBezTo>
                    <a:pt x="29059" y="82955"/>
                    <a:pt x="27738" y="89552"/>
                    <a:pt x="31700" y="96148"/>
                  </a:cubicBezTo>
                  <a:cubicBezTo>
                    <a:pt x="31700" y="96148"/>
                    <a:pt x="31700" y="96148"/>
                    <a:pt x="31700" y="206969"/>
                  </a:cubicBezTo>
                  <a:cubicBezTo>
                    <a:pt x="31700" y="210926"/>
                    <a:pt x="35663" y="214884"/>
                    <a:pt x="39626" y="214884"/>
                  </a:cubicBezTo>
                  <a:cubicBezTo>
                    <a:pt x="39626" y="214884"/>
                    <a:pt x="39626" y="214884"/>
                    <a:pt x="298512" y="214884"/>
                  </a:cubicBezTo>
                  <a:cubicBezTo>
                    <a:pt x="302475" y="214884"/>
                    <a:pt x="306438" y="210926"/>
                    <a:pt x="306438" y="206969"/>
                  </a:cubicBezTo>
                  <a:cubicBezTo>
                    <a:pt x="306438" y="206969"/>
                    <a:pt x="306438" y="206969"/>
                    <a:pt x="306438" y="104064"/>
                  </a:cubicBezTo>
                  <a:cubicBezTo>
                    <a:pt x="309079" y="96148"/>
                    <a:pt x="310400" y="86913"/>
                    <a:pt x="306438" y="77678"/>
                  </a:cubicBezTo>
                  <a:cubicBezTo>
                    <a:pt x="306438" y="59208"/>
                    <a:pt x="306438" y="61846"/>
                    <a:pt x="274737" y="61846"/>
                  </a:cubicBezTo>
                  <a:cubicBezTo>
                    <a:pt x="274737" y="61846"/>
                    <a:pt x="274737" y="61846"/>
                    <a:pt x="281341" y="59208"/>
                  </a:cubicBezTo>
                  <a:cubicBezTo>
                    <a:pt x="293229" y="53931"/>
                    <a:pt x="294550" y="38099"/>
                    <a:pt x="280021" y="24906"/>
                  </a:cubicBezTo>
                  <a:cubicBezTo>
                    <a:pt x="280021" y="24906"/>
                    <a:pt x="280021" y="24906"/>
                    <a:pt x="319646" y="24906"/>
                  </a:cubicBezTo>
                  <a:cubicBezTo>
                    <a:pt x="330213" y="24906"/>
                    <a:pt x="338138" y="34141"/>
                    <a:pt x="338138" y="43376"/>
                  </a:cubicBezTo>
                  <a:cubicBezTo>
                    <a:pt x="338138" y="43376"/>
                    <a:pt x="338138" y="43376"/>
                    <a:pt x="338138" y="234674"/>
                  </a:cubicBezTo>
                  <a:cubicBezTo>
                    <a:pt x="338138" y="243909"/>
                    <a:pt x="330213" y="251825"/>
                    <a:pt x="319646" y="251825"/>
                  </a:cubicBezTo>
                  <a:cubicBezTo>
                    <a:pt x="319646" y="251825"/>
                    <a:pt x="319646" y="251825"/>
                    <a:pt x="200769" y="251825"/>
                  </a:cubicBezTo>
                  <a:cubicBezTo>
                    <a:pt x="200769" y="251825"/>
                    <a:pt x="200769" y="251825"/>
                    <a:pt x="216620" y="290084"/>
                  </a:cubicBezTo>
                  <a:cubicBezTo>
                    <a:pt x="216620" y="290084"/>
                    <a:pt x="216620" y="290084"/>
                    <a:pt x="224545" y="290084"/>
                  </a:cubicBezTo>
                  <a:cubicBezTo>
                    <a:pt x="229828" y="290084"/>
                    <a:pt x="235112" y="295361"/>
                    <a:pt x="235112" y="301958"/>
                  </a:cubicBezTo>
                  <a:cubicBezTo>
                    <a:pt x="235112" y="308554"/>
                    <a:pt x="229828" y="313831"/>
                    <a:pt x="224545" y="313831"/>
                  </a:cubicBezTo>
                  <a:cubicBezTo>
                    <a:pt x="224545" y="313831"/>
                    <a:pt x="224545" y="313831"/>
                    <a:pt x="113593" y="313831"/>
                  </a:cubicBezTo>
                  <a:cubicBezTo>
                    <a:pt x="108310" y="313831"/>
                    <a:pt x="103026" y="308554"/>
                    <a:pt x="103026" y="301958"/>
                  </a:cubicBezTo>
                  <a:cubicBezTo>
                    <a:pt x="103026" y="295361"/>
                    <a:pt x="108310" y="290084"/>
                    <a:pt x="113593" y="290084"/>
                  </a:cubicBezTo>
                  <a:cubicBezTo>
                    <a:pt x="113593" y="290084"/>
                    <a:pt x="113593" y="290084"/>
                    <a:pt x="121518" y="290084"/>
                  </a:cubicBezTo>
                  <a:cubicBezTo>
                    <a:pt x="121518" y="290084"/>
                    <a:pt x="121518" y="290084"/>
                    <a:pt x="137369" y="251825"/>
                  </a:cubicBezTo>
                  <a:cubicBezTo>
                    <a:pt x="137369" y="251825"/>
                    <a:pt x="137369" y="251825"/>
                    <a:pt x="18492" y="251825"/>
                  </a:cubicBezTo>
                  <a:cubicBezTo>
                    <a:pt x="7925" y="251825"/>
                    <a:pt x="0" y="243909"/>
                    <a:pt x="0" y="234674"/>
                  </a:cubicBezTo>
                  <a:cubicBezTo>
                    <a:pt x="0" y="234674"/>
                    <a:pt x="0" y="234674"/>
                    <a:pt x="0" y="43376"/>
                  </a:cubicBezTo>
                  <a:cubicBezTo>
                    <a:pt x="0" y="34141"/>
                    <a:pt x="7925" y="24906"/>
                    <a:pt x="18492" y="24906"/>
                  </a:cubicBezTo>
                  <a:close/>
                  <a:moveTo>
                    <a:pt x="109666" y="1"/>
                  </a:moveTo>
                  <a:cubicBezTo>
                    <a:pt x="113718" y="21"/>
                    <a:pt x="119286" y="267"/>
                    <a:pt x="126932" y="267"/>
                  </a:cubicBezTo>
                  <a:cubicBezTo>
                    <a:pt x="134910" y="267"/>
                    <a:pt x="133580" y="10764"/>
                    <a:pt x="133580" y="18637"/>
                  </a:cubicBezTo>
                  <a:cubicBezTo>
                    <a:pt x="137569" y="19949"/>
                    <a:pt x="140229" y="21261"/>
                    <a:pt x="144218" y="22573"/>
                  </a:cubicBezTo>
                  <a:cubicBezTo>
                    <a:pt x="158845" y="6828"/>
                    <a:pt x="154855" y="8140"/>
                    <a:pt x="177460" y="29134"/>
                  </a:cubicBezTo>
                  <a:cubicBezTo>
                    <a:pt x="182779" y="35695"/>
                    <a:pt x="174801" y="40943"/>
                    <a:pt x="168152" y="47504"/>
                  </a:cubicBezTo>
                  <a:cubicBezTo>
                    <a:pt x="170812" y="50128"/>
                    <a:pt x="172142" y="54065"/>
                    <a:pt x="173471" y="58001"/>
                  </a:cubicBezTo>
                  <a:cubicBezTo>
                    <a:pt x="188098" y="58001"/>
                    <a:pt x="192087" y="55377"/>
                    <a:pt x="192087" y="67186"/>
                  </a:cubicBezTo>
                  <a:cubicBezTo>
                    <a:pt x="192087" y="67186"/>
                    <a:pt x="192087" y="67186"/>
                    <a:pt x="154855" y="82931"/>
                  </a:cubicBezTo>
                  <a:cubicBezTo>
                    <a:pt x="160174" y="58001"/>
                    <a:pt x="140229" y="35695"/>
                    <a:pt x="116294" y="35695"/>
                  </a:cubicBezTo>
                  <a:cubicBezTo>
                    <a:pt x="93689" y="35695"/>
                    <a:pt x="76403" y="52753"/>
                    <a:pt x="76403" y="75059"/>
                  </a:cubicBezTo>
                  <a:cubicBezTo>
                    <a:pt x="76403" y="88180"/>
                    <a:pt x="83052" y="101301"/>
                    <a:pt x="93689" y="107862"/>
                  </a:cubicBezTo>
                  <a:cubicBezTo>
                    <a:pt x="73744" y="117047"/>
                    <a:pt x="67095" y="118359"/>
                    <a:pt x="59117" y="124919"/>
                  </a:cubicBezTo>
                  <a:cubicBezTo>
                    <a:pt x="48479" y="114422"/>
                    <a:pt x="49809" y="115734"/>
                    <a:pt x="63106" y="102613"/>
                  </a:cubicBezTo>
                  <a:cubicBezTo>
                    <a:pt x="61776" y="98677"/>
                    <a:pt x="60447" y="96053"/>
                    <a:pt x="59117" y="92116"/>
                  </a:cubicBezTo>
                  <a:cubicBezTo>
                    <a:pt x="36512" y="92116"/>
                    <a:pt x="40501" y="94740"/>
                    <a:pt x="40501" y="63249"/>
                  </a:cubicBezTo>
                  <a:cubicBezTo>
                    <a:pt x="40501" y="55377"/>
                    <a:pt x="51139" y="58001"/>
                    <a:pt x="59117" y="58001"/>
                  </a:cubicBezTo>
                  <a:cubicBezTo>
                    <a:pt x="60447" y="54065"/>
                    <a:pt x="61776" y="50128"/>
                    <a:pt x="63106" y="47504"/>
                  </a:cubicBezTo>
                  <a:cubicBezTo>
                    <a:pt x="47150" y="31759"/>
                    <a:pt x="48479" y="35695"/>
                    <a:pt x="69755" y="14700"/>
                  </a:cubicBezTo>
                  <a:cubicBezTo>
                    <a:pt x="76403" y="8140"/>
                    <a:pt x="81722" y="17325"/>
                    <a:pt x="88370" y="22573"/>
                  </a:cubicBezTo>
                  <a:cubicBezTo>
                    <a:pt x="91030" y="21261"/>
                    <a:pt x="95019" y="19949"/>
                    <a:pt x="99008" y="18637"/>
                  </a:cubicBezTo>
                  <a:cubicBezTo>
                    <a:pt x="99008" y="1907"/>
                    <a:pt x="97512" y="-61"/>
                    <a:pt x="109666" y="1"/>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530">
                <a:latin typeface="Arial" panose="020B0604020202020204" pitchFamily="34" charset="0"/>
                <a:ea typeface="微软雅黑" panose="020B0503020204020204" pitchFamily="34" charset="-122"/>
                <a:sym typeface="Arial" panose="020B0604020202020204" pitchFamily="34" charset="0"/>
              </a:endParaRPr>
            </a:p>
          </p:txBody>
        </p:sp>
        <p:sp>
          <p:nvSpPr>
            <p:cNvPr id="161" name="任意多边形: 形状 160"/>
            <p:cNvSpPr/>
            <p:nvPr/>
          </p:nvSpPr>
          <p:spPr bwMode="auto">
            <a:xfrm>
              <a:off x="4866375" y="1725706"/>
              <a:ext cx="197621" cy="218100"/>
            </a:xfrm>
            <a:custGeom>
              <a:avLst/>
              <a:gdLst>
                <a:gd name="connsiteX0" fmla="*/ 89804 w 306388"/>
                <a:gd name="connsiteY0" fmla="*/ 211138 h 338138"/>
                <a:gd name="connsiteX1" fmla="*/ 125461 w 306388"/>
                <a:gd name="connsiteY1" fmla="*/ 283898 h 338138"/>
                <a:gd name="connsiteX2" fmla="*/ 142629 w 306388"/>
                <a:gd name="connsiteY2" fmla="*/ 234951 h 338138"/>
                <a:gd name="connsiteX3" fmla="*/ 153194 w 306388"/>
                <a:gd name="connsiteY3" fmla="*/ 236273 h 338138"/>
                <a:gd name="connsiteX4" fmla="*/ 163759 w 306388"/>
                <a:gd name="connsiteY4" fmla="*/ 234951 h 338138"/>
                <a:gd name="connsiteX5" fmla="*/ 180928 w 306388"/>
                <a:gd name="connsiteY5" fmla="*/ 281253 h 338138"/>
                <a:gd name="connsiteX6" fmla="*/ 213944 w 306388"/>
                <a:gd name="connsiteY6" fmla="*/ 211138 h 338138"/>
                <a:gd name="connsiteX7" fmla="*/ 265448 w 306388"/>
                <a:gd name="connsiteY7" fmla="*/ 234951 h 338138"/>
                <a:gd name="connsiteX8" fmla="*/ 306388 w 306388"/>
                <a:gd name="connsiteY8" fmla="*/ 293159 h 338138"/>
                <a:gd name="connsiteX9" fmla="*/ 306388 w 306388"/>
                <a:gd name="connsiteY9" fmla="*/ 338138 h 338138"/>
                <a:gd name="connsiteX10" fmla="*/ 0 w 306388"/>
                <a:gd name="connsiteY10" fmla="*/ 338138 h 338138"/>
                <a:gd name="connsiteX11" fmla="*/ 0 w 306388"/>
                <a:gd name="connsiteY11" fmla="*/ 293159 h 338138"/>
                <a:gd name="connsiteX12" fmla="*/ 40940 w 306388"/>
                <a:gd name="connsiteY12" fmla="*/ 234951 h 338138"/>
                <a:gd name="connsiteX13" fmla="*/ 89804 w 306388"/>
                <a:gd name="connsiteY13" fmla="*/ 211138 h 338138"/>
                <a:gd name="connsiteX14" fmla="*/ 153194 w 306388"/>
                <a:gd name="connsiteY14" fmla="*/ 11113 h 338138"/>
                <a:gd name="connsiteX15" fmla="*/ 63500 w 306388"/>
                <a:gd name="connsiteY15" fmla="*/ 86287 h 338138"/>
                <a:gd name="connsiteX16" fmla="*/ 64819 w 306388"/>
                <a:gd name="connsiteY16" fmla="*/ 87606 h 338138"/>
                <a:gd name="connsiteX17" fmla="*/ 67457 w 306388"/>
                <a:gd name="connsiteY17" fmla="*/ 88925 h 338138"/>
                <a:gd name="connsiteX18" fmla="*/ 74052 w 306388"/>
                <a:gd name="connsiteY18" fmla="*/ 96838 h 338138"/>
                <a:gd name="connsiteX19" fmla="*/ 153194 w 306388"/>
                <a:gd name="connsiteY19" fmla="*/ 30896 h 338138"/>
                <a:gd name="connsiteX20" fmla="*/ 231017 w 306388"/>
                <a:gd name="connsiteY20" fmla="*/ 96838 h 338138"/>
                <a:gd name="connsiteX21" fmla="*/ 242888 w 306388"/>
                <a:gd name="connsiteY21" fmla="*/ 87606 h 338138"/>
                <a:gd name="connsiteX22" fmla="*/ 153194 w 306388"/>
                <a:gd name="connsiteY22" fmla="*/ 11113 h 338138"/>
                <a:gd name="connsiteX23" fmla="*/ 153987 w 306388"/>
                <a:gd name="connsiteY23" fmla="*/ 0 h 338138"/>
                <a:gd name="connsiteX24" fmla="*/ 254038 w 306388"/>
                <a:gd name="connsiteY24" fmla="*/ 89535 h 338138"/>
                <a:gd name="connsiteX25" fmla="*/ 261937 w 306388"/>
                <a:gd name="connsiteY25" fmla="*/ 102702 h 338138"/>
                <a:gd name="connsiteX26" fmla="*/ 261937 w 306388"/>
                <a:gd name="connsiteY26" fmla="*/ 135620 h 338138"/>
                <a:gd name="connsiteX27" fmla="*/ 246140 w 306388"/>
                <a:gd name="connsiteY27" fmla="*/ 150103 h 338138"/>
                <a:gd name="connsiteX28" fmla="*/ 230342 w 306388"/>
                <a:gd name="connsiteY28" fmla="*/ 135620 h 338138"/>
                <a:gd name="connsiteX29" fmla="*/ 230342 w 306388"/>
                <a:gd name="connsiteY29" fmla="*/ 127719 h 338138"/>
                <a:gd name="connsiteX30" fmla="*/ 153987 w 306388"/>
                <a:gd name="connsiteY30" fmla="*/ 210671 h 338138"/>
                <a:gd name="connsiteX31" fmla="*/ 77632 w 306388"/>
                <a:gd name="connsiteY31" fmla="*/ 127719 h 338138"/>
                <a:gd name="connsiteX32" fmla="*/ 77632 w 306388"/>
                <a:gd name="connsiteY32" fmla="*/ 135620 h 338138"/>
                <a:gd name="connsiteX33" fmla="*/ 65784 w 306388"/>
                <a:gd name="connsiteY33" fmla="*/ 150103 h 338138"/>
                <a:gd name="connsiteX34" fmla="*/ 105278 w 306388"/>
                <a:gd name="connsiteY34" fmla="*/ 201454 h 338138"/>
                <a:gd name="connsiteX35" fmla="*/ 117126 w 306388"/>
                <a:gd name="connsiteY35" fmla="*/ 202771 h 338138"/>
                <a:gd name="connsiteX36" fmla="*/ 125025 w 306388"/>
                <a:gd name="connsiteY36" fmla="*/ 218571 h 338138"/>
                <a:gd name="connsiteX37" fmla="*/ 107911 w 306388"/>
                <a:gd name="connsiteY37" fmla="*/ 219888 h 338138"/>
                <a:gd name="connsiteX38" fmla="*/ 100012 w 306388"/>
                <a:gd name="connsiteY38" fmla="*/ 209354 h 338138"/>
                <a:gd name="connsiteX39" fmla="*/ 56568 w 306388"/>
                <a:gd name="connsiteY39" fmla="*/ 150103 h 338138"/>
                <a:gd name="connsiteX40" fmla="*/ 46037 w 306388"/>
                <a:gd name="connsiteY40" fmla="*/ 135620 h 338138"/>
                <a:gd name="connsiteX41" fmla="*/ 46037 w 306388"/>
                <a:gd name="connsiteY41" fmla="*/ 102702 h 338138"/>
                <a:gd name="connsiteX42" fmla="*/ 53936 w 306388"/>
                <a:gd name="connsiteY42" fmla="*/ 89535 h 338138"/>
                <a:gd name="connsiteX43" fmla="*/ 153987 w 306388"/>
                <a:gd name="connsiteY43"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06388" h="338138">
                  <a:moveTo>
                    <a:pt x="89804" y="211138"/>
                  </a:moveTo>
                  <a:cubicBezTo>
                    <a:pt x="125461" y="283898"/>
                    <a:pt x="125461" y="283898"/>
                    <a:pt x="125461" y="283898"/>
                  </a:cubicBezTo>
                  <a:cubicBezTo>
                    <a:pt x="142629" y="234951"/>
                    <a:pt x="142629" y="234951"/>
                    <a:pt x="142629" y="234951"/>
                  </a:cubicBezTo>
                  <a:cubicBezTo>
                    <a:pt x="146591" y="236273"/>
                    <a:pt x="149232" y="236273"/>
                    <a:pt x="153194" y="236273"/>
                  </a:cubicBezTo>
                  <a:cubicBezTo>
                    <a:pt x="157156" y="236273"/>
                    <a:pt x="159797" y="236273"/>
                    <a:pt x="163759" y="234951"/>
                  </a:cubicBezTo>
                  <a:cubicBezTo>
                    <a:pt x="180928" y="281253"/>
                    <a:pt x="180928" y="281253"/>
                    <a:pt x="180928" y="281253"/>
                  </a:cubicBezTo>
                  <a:cubicBezTo>
                    <a:pt x="213944" y="211138"/>
                    <a:pt x="213944" y="211138"/>
                    <a:pt x="213944" y="211138"/>
                  </a:cubicBezTo>
                  <a:cubicBezTo>
                    <a:pt x="265448" y="234951"/>
                    <a:pt x="265448" y="234951"/>
                    <a:pt x="265448" y="234951"/>
                  </a:cubicBezTo>
                  <a:cubicBezTo>
                    <a:pt x="287899" y="245534"/>
                    <a:pt x="306388" y="271992"/>
                    <a:pt x="306388" y="293159"/>
                  </a:cubicBezTo>
                  <a:cubicBezTo>
                    <a:pt x="306388" y="338138"/>
                    <a:pt x="306388" y="338138"/>
                    <a:pt x="306388" y="338138"/>
                  </a:cubicBezTo>
                  <a:cubicBezTo>
                    <a:pt x="0" y="338138"/>
                    <a:pt x="0" y="338138"/>
                    <a:pt x="0" y="338138"/>
                  </a:cubicBezTo>
                  <a:cubicBezTo>
                    <a:pt x="0" y="293159"/>
                    <a:pt x="0" y="293159"/>
                    <a:pt x="0" y="293159"/>
                  </a:cubicBezTo>
                  <a:cubicBezTo>
                    <a:pt x="0" y="271992"/>
                    <a:pt x="18489" y="245534"/>
                    <a:pt x="40940" y="234951"/>
                  </a:cubicBezTo>
                  <a:cubicBezTo>
                    <a:pt x="89804" y="211138"/>
                    <a:pt x="89804" y="211138"/>
                    <a:pt x="89804" y="211138"/>
                  </a:cubicBezTo>
                  <a:close/>
                  <a:moveTo>
                    <a:pt x="153194" y="11113"/>
                  </a:moveTo>
                  <a:cubicBezTo>
                    <a:pt x="108347" y="11113"/>
                    <a:pt x="70095" y="44084"/>
                    <a:pt x="63500" y="86287"/>
                  </a:cubicBezTo>
                  <a:cubicBezTo>
                    <a:pt x="63500" y="86287"/>
                    <a:pt x="63500" y="86287"/>
                    <a:pt x="64819" y="87606"/>
                  </a:cubicBezTo>
                  <a:cubicBezTo>
                    <a:pt x="66138" y="87606"/>
                    <a:pt x="66138" y="87606"/>
                    <a:pt x="67457" y="88925"/>
                  </a:cubicBezTo>
                  <a:cubicBezTo>
                    <a:pt x="70095" y="90244"/>
                    <a:pt x="72733" y="92881"/>
                    <a:pt x="74052" y="96838"/>
                  </a:cubicBezTo>
                  <a:cubicBezTo>
                    <a:pt x="79329" y="53316"/>
                    <a:pt x="112304" y="30896"/>
                    <a:pt x="153194" y="30896"/>
                  </a:cubicBezTo>
                  <a:cubicBezTo>
                    <a:pt x="194084" y="30896"/>
                    <a:pt x="227060" y="53316"/>
                    <a:pt x="231017" y="96838"/>
                  </a:cubicBezTo>
                  <a:cubicBezTo>
                    <a:pt x="233655" y="91563"/>
                    <a:pt x="238931" y="88925"/>
                    <a:pt x="242888" y="87606"/>
                  </a:cubicBezTo>
                  <a:cubicBezTo>
                    <a:pt x="236293" y="44084"/>
                    <a:pt x="199360" y="11113"/>
                    <a:pt x="153194" y="11113"/>
                  </a:cubicBezTo>
                  <a:close/>
                  <a:moveTo>
                    <a:pt x="153987" y="0"/>
                  </a:moveTo>
                  <a:cubicBezTo>
                    <a:pt x="205329" y="0"/>
                    <a:pt x="248773" y="39501"/>
                    <a:pt x="254038" y="89535"/>
                  </a:cubicBezTo>
                  <a:cubicBezTo>
                    <a:pt x="259304" y="92169"/>
                    <a:pt x="261937" y="97435"/>
                    <a:pt x="261937" y="102702"/>
                  </a:cubicBezTo>
                  <a:cubicBezTo>
                    <a:pt x="261937" y="135620"/>
                    <a:pt x="261937" y="135620"/>
                    <a:pt x="261937" y="135620"/>
                  </a:cubicBezTo>
                  <a:cubicBezTo>
                    <a:pt x="261937" y="143520"/>
                    <a:pt x="255355" y="150103"/>
                    <a:pt x="246140" y="150103"/>
                  </a:cubicBezTo>
                  <a:cubicBezTo>
                    <a:pt x="236924" y="150103"/>
                    <a:pt x="230342" y="143520"/>
                    <a:pt x="230342" y="135620"/>
                  </a:cubicBezTo>
                  <a:cubicBezTo>
                    <a:pt x="230342" y="127719"/>
                    <a:pt x="230342" y="127719"/>
                    <a:pt x="230342" y="127719"/>
                  </a:cubicBezTo>
                  <a:cubicBezTo>
                    <a:pt x="222443" y="171170"/>
                    <a:pt x="190848" y="210671"/>
                    <a:pt x="153987" y="210671"/>
                  </a:cubicBezTo>
                  <a:cubicBezTo>
                    <a:pt x="117126" y="210671"/>
                    <a:pt x="85531" y="171170"/>
                    <a:pt x="77632" y="127719"/>
                  </a:cubicBezTo>
                  <a:cubicBezTo>
                    <a:pt x="77632" y="135620"/>
                    <a:pt x="77632" y="135620"/>
                    <a:pt x="77632" y="135620"/>
                  </a:cubicBezTo>
                  <a:cubicBezTo>
                    <a:pt x="77632" y="142203"/>
                    <a:pt x="72367" y="147470"/>
                    <a:pt x="65784" y="150103"/>
                  </a:cubicBezTo>
                  <a:cubicBezTo>
                    <a:pt x="72367" y="171170"/>
                    <a:pt x="86848" y="189604"/>
                    <a:pt x="105278" y="201454"/>
                  </a:cubicBezTo>
                  <a:cubicBezTo>
                    <a:pt x="109227" y="200138"/>
                    <a:pt x="113177" y="200138"/>
                    <a:pt x="117126" y="202771"/>
                  </a:cubicBezTo>
                  <a:cubicBezTo>
                    <a:pt x="125025" y="206721"/>
                    <a:pt x="127658" y="213304"/>
                    <a:pt x="125025" y="218571"/>
                  </a:cubicBezTo>
                  <a:cubicBezTo>
                    <a:pt x="122392" y="222521"/>
                    <a:pt x="114493" y="223838"/>
                    <a:pt x="107911" y="219888"/>
                  </a:cubicBezTo>
                  <a:cubicBezTo>
                    <a:pt x="102645" y="217255"/>
                    <a:pt x="100012" y="213304"/>
                    <a:pt x="100012" y="209354"/>
                  </a:cubicBezTo>
                  <a:cubicBezTo>
                    <a:pt x="77632" y="194871"/>
                    <a:pt x="61834" y="173804"/>
                    <a:pt x="56568" y="150103"/>
                  </a:cubicBezTo>
                  <a:cubicBezTo>
                    <a:pt x="49986" y="147470"/>
                    <a:pt x="46037" y="142203"/>
                    <a:pt x="46037" y="135620"/>
                  </a:cubicBezTo>
                  <a:cubicBezTo>
                    <a:pt x="46037" y="102702"/>
                    <a:pt x="46037" y="102702"/>
                    <a:pt x="46037" y="102702"/>
                  </a:cubicBezTo>
                  <a:cubicBezTo>
                    <a:pt x="46037" y="97435"/>
                    <a:pt x="48670" y="92169"/>
                    <a:pt x="53936" y="89535"/>
                  </a:cubicBezTo>
                  <a:cubicBezTo>
                    <a:pt x="59201" y="39501"/>
                    <a:pt x="102645" y="0"/>
                    <a:pt x="153987"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530">
                <a:latin typeface="Arial" panose="020B0604020202020204" pitchFamily="34" charset="0"/>
                <a:ea typeface="微软雅黑" panose="020B0503020204020204" pitchFamily="34" charset="-122"/>
                <a:sym typeface="Arial" panose="020B0604020202020204" pitchFamily="34" charset="0"/>
              </a:endParaRPr>
            </a:p>
          </p:txBody>
        </p:sp>
        <p:sp>
          <p:nvSpPr>
            <p:cNvPr id="162" name="任意多边形: 形状 161"/>
            <p:cNvSpPr/>
            <p:nvPr/>
          </p:nvSpPr>
          <p:spPr bwMode="auto">
            <a:xfrm>
              <a:off x="3817231" y="1312427"/>
              <a:ext cx="135319" cy="211935"/>
            </a:xfrm>
            <a:custGeom>
              <a:avLst/>
              <a:gdLst>
                <a:gd name="connsiteX0" fmla="*/ 98425 w 215900"/>
                <a:gd name="connsiteY0" fmla="*/ 295275 h 338138"/>
                <a:gd name="connsiteX1" fmla="*/ 98425 w 215900"/>
                <a:gd name="connsiteY1" fmla="*/ 303213 h 338138"/>
                <a:gd name="connsiteX2" fmla="*/ 107950 w 215900"/>
                <a:gd name="connsiteY2" fmla="*/ 311150 h 338138"/>
                <a:gd name="connsiteX3" fmla="*/ 117475 w 215900"/>
                <a:gd name="connsiteY3" fmla="*/ 303213 h 338138"/>
                <a:gd name="connsiteX4" fmla="*/ 117475 w 215900"/>
                <a:gd name="connsiteY4" fmla="*/ 295275 h 338138"/>
                <a:gd name="connsiteX5" fmla="*/ 98425 w 215900"/>
                <a:gd name="connsiteY5" fmla="*/ 295275 h 338138"/>
                <a:gd name="connsiteX6" fmla="*/ 85725 w 215900"/>
                <a:gd name="connsiteY6" fmla="*/ 31750 h 338138"/>
                <a:gd name="connsiteX7" fmla="*/ 124090 w 215900"/>
                <a:gd name="connsiteY7" fmla="*/ 31750 h 338138"/>
                <a:gd name="connsiteX8" fmla="*/ 133350 w 215900"/>
                <a:gd name="connsiteY8" fmla="*/ 41153 h 338138"/>
                <a:gd name="connsiteX9" fmla="*/ 124090 w 215900"/>
                <a:gd name="connsiteY9" fmla="*/ 49213 h 338138"/>
                <a:gd name="connsiteX10" fmla="*/ 85725 w 215900"/>
                <a:gd name="connsiteY10" fmla="*/ 49213 h 338138"/>
                <a:gd name="connsiteX11" fmla="*/ 77787 w 215900"/>
                <a:gd name="connsiteY11" fmla="*/ 41153 h 338138"/>
                <a:gd name="connsiteX12" fmla="*/ 85725 w 215900"/>
                <a:gd name="connsiteY12" fmla="*/ 31750 h 338138"/>
                <a:gd name="connsiteX13" fmla="*/ 26695 w 215900"/>
                <a:gd name="connsiteY13" fmla="*/ 17463 h 338138"/>
                <a:gd name="connsiteX14" fmla="*/ 17462 w 215900"/>
                <a:gd name="connsiteY14" fmla="*/ 26657 h 338138"/>
                <a:gd name="connsiteX15" fmla="*/ 17462 w 215900"/>
                <a:gd name="connsiteY15" fmla="*/ 276226 h 338138"/>
                <a:gd name="connsiteX16" fmla="*/ 196850 w 215900"/>
                <a:gd name="connsiteY16" fmla="*/ 276226 h 338138"/>
                <a:gd name="connsiteX17" fmla="*/ 196850 w 215900"/>
                <a:gd name="connsiteY17" fmla="*/ 26657 h 338138"/>
                <a:gd name="connsiteX18" fmla="*/ 187617 w 215900"/>
                <a:gd name="connsiteY18" fmla="*/ 17463 h 338138"/>
                <a:gd name="connsiteX19" fmla="*/ 26695 w 215900"/>
                <a:gd name="connsiteY19" fmla="*/ 17463 h 338138"/>
                <a:gd name="connsiteX20" fmla="*/ 27645 w 215900"/>
                <a:gd name="connsiteY20" fmla="*/ 0 h 338138"/>
                <a:gd name="connsiteX21" fmla="*/ 188255 w 215900"/>
                <a:gd name="connsiteY21" fmla="*/ 0 h 338138"/>
                <a:gd name="connsiteX22" fmla="*/ 215900 w 215900"/>
                <a:gd name="connsiteY22" fmla="*/ 26417 h 338138"/>
                <a:gd name="connsiteX23" fmla="*/ 215900 w 215900"/>
                <a:gd name="connsiteY23" fmla="*/ 311721 h 338138"/>
                <a:gd name="connsiteX24" fmla="*/ 188255 w 215900"/>
                <a:gd name="connsiteY24" fmla="*/ 338138 h 338138"/>
                <a:gd name="connsiteX25" fmla="*/ 27645 w 215900"/>
                <a:gd name="connsiteY25" fmla="*/ 338138 h 338138"/>
                <a:gd name="connsiteX26" fmla="*/ 0 w 215900"/>
                <a:gd name="connsiteY26" fmla="*/ 311721 h 338138"/>
                <a:gd name="connsiteX27" fmla="*/ 0 w 215900"/>
                <a:gd name="connsiteY27" fmla="*/ 26417 h 338138"/>
                <a:gd name="connsiteX28" fmla="*/ 27645 w 215900"/>
                <a:gd name="connsiteY28"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15900" h="338138">
                  <a:moveTo>
                    <a:pt x="98425" y="295275"/>
                  </a:moveTo>
                  <a:cubicBezTo>
                    <a:pt x="98425" y="295275"/>
                    <a:pt x="98425" y="295275"/>
                    <a:pt x="98425" y="303213"/>
                  </a:cubicBezTo>
                  <a:cubicBezTo>
                    <a:pt x="98425" y="307181"/>
                    <a:pt x="102507" y="311150"/>
                    <a:pt x="107950" y="311150"/>
                  </a:cubicBezTo>
                  <a:cubicBezTo>
                    <a:pt x="113393" y="311150"/>
                    <a:pt x="117475" y="307181"/>
                    <a:pt x="117475" y="303213"/>
                  </a:cubicBezTo>
                  <a:lnTo>
                    <a:pt x="117475" y="295275"/>
                  </a:lnTo>
                  <a:cubicBezTo>
                    <a:pt x="117475" y="295275"/>
                    <a:pt x="117475" y="295275"/>
                    <a:pt x="98425" y="295275"/>
                  </a:cubicBezTo>
                  <a:close/>
                  <a:moveTo>
                    <a:pt x="85725" y="31750"/>
                  </a:moveTo>
                  <a:cubicBezTo>
                    <a:pt x="85725" y="31750"/>
                    <a:pt x="85725" y="31750"/>
                    <a:pt x="124090" y="31750"/>
                  </a:cubicBezTo>
                  <a:cubicBezTo>
                    <a:pt x="129381" y="31750"/>
                    <a:pt x="133350" y="35780"/>
                    <a:pt x="133350" y="41153"/>
                  </a:cubicBezTo>
                  <a:cubicBezTo>
                    <a:pt x="133350" y="45183"/>
                    <a:pt x="129381" y="49213"/>
                    <a:pt x="124090" y="49213"/>
                  </a:cubicBezTo>
                  <a:cubicBezTo>
                    <a:pt x="124090" y="49213"/>
                    <a:pt x="124090" y="49213"/>
                    <a:pt x="85725" y="49213"/>
                  </a:cubicBezTo>
                  <a:cubicBezTo>
                    <a:pt x="81756" y="49213"/>
                    <a:pt x="77787" y="45183"/>
                    <a:pt x="77787" y="41153"/>
                  </a:cubicBezTo>
                  <a:cubicBezTo>
                    <a:pt x="77787" y="35780"/>
                    <a:pt x="81756" y="31750"/>
                    <a:pt x="85725" y="31750"/>
                  </a:cubicBezTo>
                  <a:close/>
                  <a:moveTo>
                    <a:pt x="26695" y="17463"/>
                  </a:moveTo>
                  <a:cubicBezTo>
                    <a:pt x="21419" y="17463"/>
                    <a:pt x="17462" y="21403"/>
                    <a:pt x="17462" y="26657"/>
                  </a:cubicBezTo>
                  <a:cubicBezTo>
                    <a:pt x="17462" y="26657"/>
                    <a:pt x="17462" y="26657"/>
                    <a:pt x="17462" y="276226"/>
                  </a:cubicBezTo>
                  <a:cubicBezTo>
                    <a:pt x="17462" y="276226"/>
                    <a:pt x="17462" y="276226"/>
                    <a:pt x="196850" y="276226"/>
                  </a:cubicBezTo>
                  <a:lnTo>
                    <a:pt x="196850" y="26657"/>
                  </a:lnTo>
                  <a:cubicBezTo>
                    <a:pt x="196850" y="21403"/>
                    <a:pt x="192893" y="17463"/>
                    <a:pt x="187617" y="17463"/>
                  </a:cubicBezTo>
                  <a:cubicBezTo>
                    <a:pt x="187617" y="17463"/>
                    <a:pt x="187617" y="17463"/>
                    <a:pt x="26695" y="17463"/>
                  </a:cubicBezTo>
                  <a:close/>
                  <a:moveTo>
                    <a:pt x="27645" y="0"/>
                  </a:moveTo>
                  <a:cubicBezTo>
                    <a:pt x="27645" y="0"/>
                    <a:pt x="27645" y="0"/>
                    <a:pt x="188255" y="0"/>
                  </a:cubicBezTo>
                  <a:cubicBezTo>
                    <a:pt x="204052" y="0"/>
                    <a:pt x="215900" y="11887"/>
                    <a:pt x="215900" y="26417"/>
                  </a:cubicBezTo>
                  <a:cubicBezTo>
                    <a:pt x="215900" y="26417"/>
                    <a:pt x="215900" y="26417"/>
                    <a:pt x="215900" y="311721"/>
                  </a:cubicBezTo>
                  <a:cubicBezTo>
                    <a:pt x="215900" y="326251"/>
                    <a:pt x="204052" y="338138"/>
                    <a:pt x="188255" y="338138"/>
                  </a:cubicBezTo>
                  <a:cubicBezTo>
                    <a:pt x="188255" y="338138"/>
                    <a:pt x="188255" y="338138"/>
                    <a:pt x="27645" y="338138"/>
                  </a:cubicBezTo>
                  <a:cubicBezTo>
                    <a:pt x="11848" y="338138"/>
                    <a:pt x="0" y="326251"/>
                    <a:pt x="0" y="311721"/>
                  </a:cubicBezTo>
                  <a:cubicBezTo>
                    <a:pt x="0" y="311721"/>
                    <a:pt x="0" y="311721"/>
                    <a:pt x="0" y="26417"/>
                  </a:cubicBezTo>
                  <a:cubicBezTo>
                    <a:pt x="0" y="11887"/>
                    <a:pt x="11848" y="0"/>
                    <a:pt x="27645"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530">
                <a:latin typeface="Arial" panose="020B0604020202020204" pitchFamily="34" charset="0"/>
                <a:ea typeface="微软雅黑" panose="020B0503020204020204" pitchFamily="34" charset="-122"/>
                <a:sym typeface="Arial" panose="020B0604020202020204" pitchFamily="34" charset="0"/>
              </a:endParaRPr>
            </a:p>
          </p:txBody>
        </p:sp>
        <p:sp>
          <p:nvSpPr>
            <p:cNvPr id="163" name="任意多边形: 形状 162"/>
            <p:cNvSpPr>
              <a:spLocks noChangeAspect="1"/>
            </p:cNvSpPr>
            <p:nvPr/>
          </p:nvSpPr>
          <p:spPr bwMode="auto">
            <a:xfrm>
              <a:off x="3879858" y="2092580"/>
              <a:ext cx="224798" cy="222646"/>
            </a:xfrm>
            <a:custGeom>
              <a:avLst/>
              <a:gdLst>
                <a:gd name="connsiteX0" fmla="*/ 292147 w 331788"/>
                <a:gd name="connsiteY0" fmla="*/ 109538 h 328613"/>
                <a:gd name="connsiteX1" fmla="*/ 327025 w 331788"/>
                <a:gd name="connsiteY1" fmla="*/ 145621 h 328613"/>
                <a:gd name="connsiteX2" fmla="*/ 327025 w 331788"/>
                <a:gd name="connsiteY2" fmla="*/ 229385 h 328613"/>
                <a:gd name="connsiteX3" fmla="*/ 293438 w 331788"/>
                <a:gd name="connsiteY3" fmla="*/ 264179 h 328613"/>
                <a:gd name="connsiteX4" fmla="*/ 252101 w 331788"/>
                <a:gd name="connsiteY4" fmla="*/ 264179 h 328613"/>
                <a:gd name="connsiteX5" fmla="*/ 252101 w 331788"/>
                <a:gd name="connsiteY5" fmla="*/ 319593 h 328613"/>
                <a:gd name="connsiteX6" fmla="*/ 243059 w 331788"/>
                <a:gd name="connsiteY6" fmla="*/ 328613 h 328613"/>
                <a:gd name="connsiteX7" fmla="*/ 205596 w 331788"/>
                <a:gd name="connsiteY7" fmla="*/ 328613 h 328613"/>
                <a:gd name="connsiteX8" fmla="*/ 195262 w 331788"/>
                <a:gd name="connsiteY8" fmla="*/ 319593 h 328613"/>
                <a:gd name="connsiteX9" fmla="*/ 195262 w 331788"/>
                <a:gd name="connsiteY9" fmla="*/ 235829 h 328613"/>
                <a:gd name="connsiteX10" fmla="*/ 224973 w 331788"/>
                <a:gd name="connsiteY10" fmla="*/ 207478 h 328613"/>
                <a:gd name="connsiteX11" fmla="*/ 255976 w 331788"/>
                <a:gd name="connsiteY11" fmla="*/ 207478 h 328613"/>
                <a:gd name="connsiteX12" fmla="*/ 255976 w 331788"/>
                <a:gd name="connsiteY12" fmla="*/ 145621 h 328613"/>
                <a:gd name="connsiteX13" fmla="*/ 292147 w 331788"/>
                <a:gd name="connsiteY13" fmla="*/ 109538 h 328613"/>
                <a:gd name="connsiteX14" fmla="*/ 38473 w 331788"/>
                <a:gd name="connsiteY14" fmla="*/ 109538 h 328613"/>
                <a:gd name="connsiteX15" fmla="*/ 75079 w 331788"/>
                <a:gd name="connsiteY15" fmla="*/ 145621 h 328613"/>
                <a:gd name="connsiteX16" fmla="*/ 75079 w 331788"/>
                <a:gd name="connsiteY16" fmla="*/ 207478 h 328613"/>
                <a:gd name="connsiteX17" fmla="*/ 106456 w 331788"/>
                <a:gd name="connsiteY17" fmla="*/ 207478 h 328613"/>
                <a:gd name="connsiteX18" fmla="*/ 136525 w 331788"/>
                <a:gd name="connsiteY18" fmla="*/ 235829 h 328613"/>
                <a:gd name="connsiteX19" fmla="*/ 136525 w 331788"/>
                <a:gd name="connsiteY19" fmla="*/ 319593 h 328613"/>
                <a:gd name="connsiteX20" fmla="*/ 126066 w 331788"/>
                <a:gd name="connsiteY20" fmla="*/ 328613 h 328613"/>
                <a:gd name="connsiteX21" fmla="*/ 88153 w 331788"/>
                <a:gd name="connsiteY21" fmla="*/ 328613 h 328613"/>
                <a:gd name="connsiteX22" fmla="*/ 79001 w 331788"/>
                <a:gd name="connsiteY22" fmla="*/ 319593 h 328613"/>
                <a:gd name="connsiteX23" fmla="*/ 79001 w 331788"/>
                <a:gd name="connsiteY23" fmla="*/ 264179 h 328613"/>
                <a:gd name="connsiteX24" fmla="*/ 37166 w 331788"/>
                <a:gd name="connsiteY24" fmla="*/ 264179 h 328613"/>
                <a:gd name="connsiteX25" fmla="*/ 3175 w 331788"/>
                <a:gd name="connsiteY25" fmla="*/ 229385 h 328613"/>
                <a:gd name="connsiteX26" fmla="*/ 3175 w 331788"/>
                <a:gd name="connsiteY26" fmla="*/ 145621 h 328613"/>
                <a:gd name="connsiteX27" fmla="*/ 38473 w 331788"/>
                <a:gd name="connsiteY27" fmla="*/ 109538 h 328613"/>
                <a:gd name="connsiteX28" fmla="*/ 160734 w 331788"/>
                <a:gd name="connsiteY28" fmla="*/ 88900 h 328613"/>
                <a:gd name="connsiteX29" fmla="*/ 171053 w 331788"/>
                <a:gd name="connsiteY29" fmla="*/ 88900 h 328613"/>
                <a:gd name="connsiteX30" fmla="*/ 173633 w 331788"/>
                <a:gd name="connsiteY30" fmla="*/ 90195 h 328613"/>
                <a:gd name="connsiteX31" fmla="*/ 174923 w 331788"/>
                <a:gd name="connsiteY31" fmla="*/ 95375 h 328613"/>
                <a:gd name="connsiteX32" fmla="*/ 169763 w 331788"/>
                <a:gd name="connsiteY32" fmla="*/ 103146 h 328613"/>
                <a:gd name="connsiteX33" fmla="*/ 172343 w 331788"/>
                <a:gd name="connsiteY33" fmla="*/ 123867 h 328613"/>
                <a:gd name="connsiteX34" fmla="*/ 167184 w 331788"/>
                <a:gd name="connsiteY34" fmla="*/ 136818 h 328613"/>
                <a:gd name="connsiteX35" fmla="*/ 164604 w 331788"/>
                <a:gd name="connsiteY35" fmla="*/ 136818 h 328613"/>
                <a:gd name="connsiteX36" fmla="*/ 159444 w 331788"/>
                <a:gd name="connsiteY36" fmla="*/ 123867 h 328613"/>
                <a:gd name="connsiteX37" fmla="*/ 162024 w 331788"/>
                <a:gd name="connsiteY37" fmla="*/ 103146 h 328613"/>
                <a:gd name="connsiteX38" fmla="*/ 156865 w 331788"/>
                <a:gd name="connsiteY38" fmla="*/ 95375 h 328613"/>
                <a:gd name="connsiteX39" fmla="*/ 158155 w 331788"/>
                <a:gd name="connsiteY39" fmla="*/ 90195 h 328613"/>
                <a:gd name="connsiteX40" fmla="*/ 160734 w 331788"/>
                <a:gd name="connsiteY40" fmla="*/ 88900 h 328613"/>
                <a:gd name="connsiteX41" fmla="*/ 136182 w 331788"/>
                <a:gd name="connsiteY41" fmla="*/ 88900 h 328613"/>
                <a:gd name="connsiteX42" fmla="*/ 138766 w 331788"/>
                <a:gd name="connsiteY42" fmla="*/ 91502 h 328613"/>
                <a:gd name="connsiteX43" fmla="*/ 165893 w 331788"/>
                <a:gd name="connsiteY43" fmla="*/ 165652 h 328613"/>
                <a:gd name="connsiteX44" fmla="*/ 193021 w 331788"/>
                <a:gd name="connsiteY44" fmla="*/ 91502 h 328613"/>
                <a:gd name="connsiteX45" fmla="*/ 196897 w 331788"/>
                <a:gd name="connsiteY45" fmla="*/ 90201 h 328613"/>
                <a:gd name="connsiteX46" fmla="*/ 208523 w 331788"/>
                <a:gd name="connsiteY46" fmla="*/ 92802 h 328613"/>
                <a:gd name="connsiteX47" fmla="*/ 231775 w 331788"/>
                <a:gd name="connsiteY47" fmla="*/ 125325 h 328613"/>
                <a:gd name="connsiteX48" fmla="*/ 231775 w 331788"/>
                <a:gd name="connsiteY48" fmla="*/ 176059 h 328613"/>
                <a:gd name="connsiteX49" fmla="*/ 226608 w 331788"/>
                <a:gd name="connsiteY49" fmla="*/ 182563 h 328613"/>
                <a:gd name="connsiteX50" fmla="*/ 105179 w 331788"/>
                <a:gd name="connsiteY50" fmla="*/ 182563 h 328613"/>
                <a:gd name="connsiteX51" fmla="*/ 100012 w 331788"/>
                <a:gd name="connsiteY51" fmla="*/ 176059 h 328613"/>
                <a:gd name="connsiteX52" fmla="*/ 100012 w 331788"/>
                <a:gd name="connsiteY52" fmla="*/ 125325 h 328613"/>
                <a:gd name="connsiteX53" fmla="*/ 123264 w 331788"/>
                <a:gd name="connsiteY53" fmla="*/ 92802 h 328613"/>
                <a:gd name="connsiteX54" fmla="*/ 134890 w 331788"/>
                <a:gd name="connsiteY54" fmla="*/ 90201 h 328613"/>
                <a:gd name="connsiteX55" fmla="*/ 136182 w 331788"/>
                <a:gd name="connsiteY55" fmla="*/ 88900 h 328613"/>
                <a:gd name="connsiteX56" fmla="*/ 292100 w 331788"/>
                <a:gd name="connsiteY56" fmla="*/ 19050 h 328613"/>
                <a:gd name="connsiteX57" fmla="*/ 331788 w 331788"/>
                <a:gd name="connsiteY57" fmla="*/ 58738 h 328613"/>
                <a:gd name="connsiteX58" fmla="*/ 292100 w 331788"/>
                <a:gd name="connsiteY58" fmla="*/ 98426 h 328613"/>
                <a:gd name="connsiteX59" fmla="*/ 252412 w 331788"/>
                <a:gd name="connsiteY59" fmla="*/ 58738 h 328613"/>
                <a:gd name="connsiteX60" fmla="*/ 292100 w 331788"/>
                <a:gd name="connsiteY60" fmla="*/ 19050 h 328613"/>
                <a:gd name="connsiteX61" fmla="*/ 39688 w 331788"/>
                <a:gd name="connsiteY61" fmla="*/ 19050 h 328613"/>
                <a:gd name="connsiteX62" fmla="*/ 79376 w 331788"/>
                <a:gd name="connsiteY62" fmla="*/ 58738 h 328613"/>
                <a:gd name="connsiteX63" fmla="*/ 39688 w 331788"/>
                <a:gd name="connsiteY63" fmla="*/ 98426 h 328613"/>
                <a:gd name="connsiteX64" fmla="*/ 0 w 331788"/>
                <a:gd name="connsiteY64" fmla="*/ 58738 h 328613"/>
                <a:gd name="connsiteX65" fmla="*/ 39688 w 331788"/>
                <a:gd name="connsiteY65" fmla="*/ 19050 h 328613"/>
                <a:gd name="connsiteX66" fmla="*/ 165894 w 331788"/>
                <a:gd name="connsiteY66" fmla="*/ 0 h 328613"/>
                <a:gd name="connsiteX67" fmla="*/ 204788 w 331788"/>
                <a:gd name="connsiteY67" fmla="*/ 39688 h 328613"/>
                <a:gd name="connsiteX68" fmla="*/ 165894 w 331788"/>
                <a:gd name="connsiteY68" fmla="*/ 79376 h 328613"/>
                <a:gd name="connsiteX69" fmla="*/ 127000 w 331788"/>
                <a:gd name="connsiteY69" fmla="*/ 39688 h 328613"/>
                <a:gd name="connsiteX70" fmla="*/ 165894 w 331788"/>
                <a:gd name="connsiteY70"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31788" h="328613">
                  <a:moveTo>
                    <a:pt x="292147" y="109538"/>
                  </a:moveTo>
                  <a:cubicBezTo>
                    <a:pt x="311524" y="109538"/>
                    <a:pt x="327025" y="126291"/>
                    <a:pt x="327025" y="145621"/>
                  </a:cubicBezTo>
                  <a:cubicBezTo>
                    <a:pt x="327025" y="145621"/>
                    <a:pt x="327025" y="145621"/>
                    <a:pt x="327025" y="229385"/>
                  </a:cubicBezTo>
                  <a:cubicBezTo>
                    <a:pt x="327025" y="248715"/>
                    <a:pt x="311524" y="264179"/>
                    <a:pt x="293438" y="264179"/>
                  </a:cubicBezTo>
                  <a:cubicBezTo>
                    <a:pt x="293438" y="264179"/>
                    <a:pt x="293438" y="264179"/>
                    <a:pt x="252101" y="264179"/>
                  </a:cubicBezTo>
                  <a:cubicBezTo>
                    <a:pt x="252101" y="264179"/>
                    <a:pt x="252101" y="264179"/>
                    <a:pt x="252101" y="319593"/>
                  </a:cubicBezTo>
                  <a:cubicBezTo>
                    <a:pt x="252101" y="324747"/>
                    <a:pt x="248226" y="328613"/>
                    <a:pt x="243059" y="328613"/>
                  </a:cubicBezTo>
                  <a:cubicBezTo>
                    <a:pt x="243059" y="328613"/>
                    <a:pt x="243059" y="328613"/>
                    <a:pt x="205596" y="328613"/>
                  </a:cubicBezTo>
                  <a:cubicBezTo>
                    <a:pt x="199138" y="328613"/>
                    <a:pt x="195262" y="324747"/>
                    <a:pt x="195262" y="319593"/>
                  </a:cubicBezTo>
                  <a:cubicBezTo>
                    <a:pt x="195262" y="319593"/>
                    <a:pt x="195262" y="319593"/>
                    <a:pt x="195262" y="235829"/>
                  </a:cubicBezTo>
                  <a:cubicBezTo>
                    <a:pt x="195262" y="220364"/>
                    <a:pt x="208180" y="207478"/>
                    <a:pt x="224973" y="207478"/>
                  </a:cubicBezTo>
                  <a:cubicBezTo>
                    <a:pt x="224973" y="207478"/>
                    <a:pt x="224973" y="207478"/>
                    <a:pt x="255976" y="207478"/>
                  </a:cubicBezTo>
                  <a:cubicBezTo>
                    <a:pt x="255976" y="207478"/>
                    <a:pt x="255976" y="207478"/>
                    <a:pt x="255976" y="145621"/>
                  </a:cubicBezTo>
                  <a:cubicBezTo>
                    <a:pt x="255976" y="126291"/>
                    <a:pt x="271478" y="109538"/>
                    <a:pt x="292147" y="109538"/>
                  </a:cubicBezTo>
                  <a:close/>
                  <a:moveTo>
                    <a:pt x="38473" y="109538"/>
                  </a:moveTo>
                  <a:cubicBezTo>
                    <a:pt x="59391" y="109538"/>
                    <a:pt x="75079" y="126291"/>
                    <a:pt x="75079" y="145621"/>
                  </a:cubicBezTo>
                  <a:cubicBezTo>
                    <a:pt x="75079" y="145621"/>
                    <a:pt x="75079" y="145621"/>
                    <a:pt x="75079" y="207478"/>
                  </a:cubicBezTo>
                  <a:cubicBezTo>
                    <a:pt x="75079" y="207478"/>
                    <a:pt x="75079" y="207478"/>
                    <a:pt x="106456" y="207478"/>
                  </a:cubicBezTo>
                  <a:cubicBezTo>
                    <a:pt x="123451" y="207478"/>
                    <a:pt x="136525" y="220364"/>
                    <a:pt x="136525" y="235829"/>
                  </a:cubicBezTo>
                  <a:cubicBezTo>
                    <a:pt x="136525" y="235829"/>
                    <a:pt x="136525" y="235829"/>
                    <a:pt x="136525" y="319593"/>
                  </a:cubicBezTo>
                  <a:cubicBezTo>
                    <a:pt x="136525" y="324747"/>
                    <a:pt x="132603" y="328613"/>
                    <a:pt x="126066" y="328613"/>
                  </a:cubicBezTo>
                  <a:cubicBezTo>
                    <a:pt x="126066" y="328613"/>
                    <a:pt x="126066" y="328613"/>
                    <a:pt x="88153" y="328613"/>
                  </a:cubicBezTo>
                  <a:cubicBezTo>
                    <a:pt x="82923" y="328613"/>
                    <a:pt x="79001" y="324747"/>
                    <a:pt x="79001" y="319593"/>
                  </a:cubicBezTo>
                  <a:cubicBezTo>
                    <a:pt x="79001" y="319593"/>
                    <a:pt x="79001" y="319593"/>
                    <a:pt x="79001" y="264179"/>
                  </a:cubicBezTo>
                  <a:cubicBezTo>
                    <a:pt x="79001" y="264179"/>
                    <a:pt x="79001" y="264179"/>
                    <a:pt x="37166" y="264179"/>
                  </a:cubicBezTo>
                  <a:cubicBezTo>
                    <a:pt x="18863" y="264179"/>
                    <a:pt x="3175" y="248715"/>
                    <a:pt x="3175" y="229385"/>
                  </a:cubicBezTo>
                  <a:cubicBezTo>
                    <a:pt x="3175" y="229385"/>
                    <a:pt x="3175" y="229385"/>
                    <a:pt x="3175" y="145621"/>
                  </a:cubicBezTo>
                  <a:cubicBezTo>
                    <a:pt x="3175" y="126291"/>
                    <a:pt x="18863" y="109538"/>
                    <a:pt x="38473" y="109538"/>
                  </a:cubicBezTo>
                  <a:close/>
                  <a:moveTo>
                    <a:pt x="160734" y="88900"/>
                  </a:moveTo>
                  <a:cubicBezTo>
                    <a:pt x="160734" y="88900"/>
                    <a:pt x="160734" y="88900"/>
                    <a:pt x="171053" y="88900"/>
                  </a:cubicBezTo>
                  <a:cubicBezTo>
                    <a:pt x="172343" y="88900"/>
                    <a:pt x="173633" y="90195"/>
                    <a:pt x="173633" y="90195"/>
                  </a:cubicBezTo>
                  <a:cubicBezTo>
                    <a:pt x="174923" y="92785"/>
                    <a:pt x="176213" y="94080"/>
                    <a:pt x="174923" y="95375"/>
                  </a:cubicBezTo>
                  <a:cubicBezTo>
                    <a:pt x="174923" y="95375"/>
                    <a:pt x="174923" y="95375"/>
                    <a:pt x="169763" y="103146"/>
                  </a:cubicBezTo>
                  <a:cubicBezTo>
                    <a:pt x="169763" y="103146"/>
                    <a:pt x="169763" y="103146"/>
                    <a:pt x="172343" y="123867"/>
                  </a:cubicBezTo>
                  <a:cubicBezTo>
                    <a:pt x="172343" y="123867"/>
                    <a:pt x="172343" y="123867"/>
                    <a:pt x="167184" y="136818"/>
                  </a:cubicBezTo>
                  <a:cubicBezTo>
                    <a:pt x="167184" y="138113"/>
                    <a:pt x="164604" y="138113"/>
                    <a:pt x="164604" y="136818"/>
                  </a:cubicBezTo>
                  <a:cubicBezTo>
                    <a:pt x="164604" y="136818"/>
                    <a:pt x="164604" y="136818"/>
                    <a:pt x="159444" y="123867"/>
                  </a:cubicBezTo>
                  <a:cubicBezTo>
                    <a:pt x="159444" y="123867"/>
                    <a:pt x="159444" y="123867"/>
                    <a:pt x="162024" y="103146"/>
                  </a:cubicBezTo>
                  <a:cubicBezTo>
                    <a:pt x="162024" y="103146"/>
                    <a:pt x="162024" y="103146"/>
                    <a:pt x="156865" y="95375"/>
                  </a:cubicBezTo>
                  <a:cubicBezTo>
                    <a:pt x="155575" y="94080"/>
                    <a:pt x="156865" y="92785"/>
                    <a:pt x="158155" y="90195"/>
                  </a:cubicBezTo>
                  <a:cubicBezTo>
                    <a:pt x="158155" y="90195"/>
                    <a:pt x="159444" y="88900"/>
                    <a:pt x="160734" y="88900"/>
                  </a:cubicBezTo>
                  <a:close/>
                  <a:moveTo>
                    <a:pt x="136182" y="88900"/>
                  </a:moveTo>
                  <a:cubicBezTo>
                    <a:pt x="137474" y="88900"/>
                    <a:pt x="138766" y="90201"/>
                    <a:pt x="138766" y="91502"/>
                  </a:cubicBezTo>
                  <a:cubicBezTo>
                    <a:pt x="138766" y="91502"/>
                    <a:pt x="138766" y="91502"/>
                    <a:pt x="165893" y="165652"/>
                  </a:cubicBezTo>
                  <a:cubicBezTo>
                    <a:pt x="165893" y="165652"/>
                    <a:pt x="165893" y="165652"/>
                    <a:pt x="193021" y="91502"/>
                  </a:cubicBezTo>
                  <a:cubicBezTo>
                    <a:pt x="193021" y="90201"/>
                    <a:pt x="195605" y="88900"/>
                    <a:pt x="196897" y="90201"/>
                  </a:cubicBezTo>
                  <a:cubicBezTo>
                    <a:pt x="196897" y="90201"/>
                    <a:pt x="196897" y="90201"/>
                    <a:pt x="208523" y="92802"/>
                  </a:cubicBezTo>
                  <a:cubicBezTo>
                    <a:pt x="222733" y="98006"/>
                    <a:pt x="231775" y="111015"/>
                    <a:pt x="231775" y="125325"/>
                  </a:cubicBezTo>
                  <a:cubicBezTo>
                    <a:pt x="231775" y="125325"/>
                    <a:pt x="231775" y="125325"/>
                    <a:pt x="231775" y="176059"/>
                  </a:cubicBezTo>
                  <a:cubicBezTo>
                    <a:pt x="231775" y="179961"/>
                    <a:pt x="229192" y="182563"/>
                    <a:pt x="226608" y="182563"/>
                  </a:cubicBezTo>
                  <a:cubicBezTo>
                    <a:pt x="226608" y="182563"/>
                    <a:pt x="226608" y="182563"/>
                    <a:pt x="105179" y="182563"/>
                  </a:cubicBezTo>
                  <a:cubicBezTo>
                    <a:pt x="102595" y="182563"/>
                    <a:pt x="100012" y="179961"/>
                    <a:pt x="100012" y="176059"/>
                  </a:cubicBezTo>
                  <a:cubicBezTo>
                    <a:pt x="100012" y="176059"/>
                    <a:pt x="100012" y="176059"/>
                    <a:pt x="100012" y="125325"/>
                  </a:cubicBezTo>
                  <a:cubicBezTo>
                    <a:pt x="100012" y="111015"/>
                    <a:pt x="109054" y="98006"/>
                    <a:pt x="123264" y="92802"/>
                  </a:cubicBezTo>
                  <a:cubicBezTo>
                    <a:pt x="123264" y="92802"/>
                    <a:pt x="123264" y="92802"/>
                    <a:pt x="134890" y="90201"/>
                  </a:cubicBezTo>
                  <a:cubicBezTo>
                    <a:pt x="134890" y="88900"/>
                    <a:pt x="134890" y="88900"/>
                    <a:pt x="136182" y="88900"/>
                  </a:cubicBezTo>
                  <a:close/>
                  <a:moveTo>
                    <a:pt x="292100" y="19050"/>
                  </a:moveTo>
                  <a:cubicBezTo>
                    <a:pt x="314019" y="19050"/>
                    <a:pt x="331788" y="36819"/>
                    <a:pt x="331788" y="58738"/>
                  </a:cubicBezTo>
                  <a:cubicBezTo>
                    <a:pt x="331788" y="80657"/>
                    <a:pt x="314019" y="98426"/>
                    <a:pt x="292100" y="98426"/>
                  </a:cubicBezTo>
                  <a:cubicBezTo>
                    <a:pt x="270181" y="98426"/>
                    <a:pt x="252412" y="80657"/>
                    <a:pt x="252412" y="58738"/>
                  </a:cubicBezTo>
                  <a:cubicBezTo>
                    <a:pt x="252412" y="36819"/>
                    <a:pt x="270181" y="19050"/>
                    <a:pt x="292100" y="19050"/>
                  </a:cubicBezTo>
                  <a:close/>
                  <a:moveTo>
                    <a:pt x="39688" y="19050"/>
                  </a:moveTo>
                  <a:cubicBezTo>
                    <a:pt x="61607" y="19050"/>
                    <a:pt x="79376" y="36819"/>
                    <a:pt x="79376" y="58738"/>
                  </a:cubicBezTo>
                  <a:cubicBezTo>
                    <a:pt x="79376" y="80657"/>
                    <a:pt x="61607" y="98426"/>
                    <a:pt x="39688" y="98426"/>
                  </a:cubicBezTo>
                  <a:cubicBezTo>
                    <a:pt x="17769" y="98426"/>
                    <a:pt x="0" y="80657"/>
                    <a:pt x="0" y="58738"/>
                  </a:cubicBezTo>
                  <a:cubicBezTo>
                    <a:pt x="0" y="36819"/>
                    <a:pt x="17769" y="19050"/>
                    <a:pt x="39688" y="19050"/>
                  </a:cubicBezTo>
                  <a:close/>
                  <a:moveTo>
                    <a:pt x="165894" y="0"/>
                  </a:moveTo>
                  <a:cubicBezTo>
                    <a:pt x="187375" y="0"/>
                    <a:pt x="204788" y="17769"/>
                    <a:pt x="204788" y="39688"/>
                  </a:cubicBezTo>
                  <a:cubicBezTo>
                    <a:pt x="204788" y="61607"/>
                    <a:pt x="187375" y="79376"/>
                    <a:pt x="165894" y="79376"/>
                  </a:cubicBezTo>
                  <a:cubicBezTo>
                    <a:pt x="144413" y="79376"/>
                    <a:pt x="127000" y="61607"/>
                    <a:pt x="127000" y="39688"/>
                  </a:cubicBezTo>
                  <a:cubicBezTo>
                    <a:pt x="127000" y="17769"/>
                    <a:pt x="144413" y="0"/>
                    <a:pt x="165894"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530">
                <a:latin typeface="Arial" panose="020B0604020202020204" pitchFamily="34" charset="0"/>
                <a:ea typeface="微软雅黑" panose="020B0503020204020204" pitchFamily="34" charset="-122"/>
                <a:sym typeface="Arial" panose="020B0604020202020204" pitchFamily="34" charset="0"/>
              </a:endParaRPr>
            </a:p>
          </p:txBody>
        </p:sp>
      </p:grpSp>
      <p:cxnSp>
        <p:nvCxnSpPr>
          <p:cNvPr id="68" name="直接连接符 67"/>
          <p:cNvCxnSpPr/>
          <p:nvPr>
            <p:custDataLst>
              <p:tags r:id="rId1"/>
            </p:custDataLst>
          </p:nvPr>
        </p:nvCxnSpPr>
        <p:spPr>
          <a:xfrm>
            <a:off x="596900" y="663997"/>
            <a:ext cx="11449050" cy="0"/>
          </a:xfrm>
          <a:prstGeom prst="line">
            <a:avLst/>
          </a:prstGeom>
          <a:ln w="127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9" name="TextBox 35"/>
          <p:cNvSpPr txBox="1"/>
          <p:nvPr/>
        </p:nvSpPr>
        <p:spPr>
          <a:xfrm>
            <a:off x="612651" y="231949"/>
            <a:ext cx="2492990" cy="461665"/>
          </a:xfrm>
          <a:prstGeom prst="rect">
            <a:avLst/>
          </a:prstGeom>
          <a:noFill/>
        </p:spPr>
        <p:txBody>
          <a:bodyPr wrap="none" rtlCol="0">
            <a:spAutoFit/>
          </a:bodyPr>
          <a:lstStyle/>
          <a:p>
            <a:r>
              <a:rPr lang="zh-CN" altLang="en-US" sz="2400" spc="600" dirty="0">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添加标题文字</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par>
                                <p:cTn id="21" presetID="53" presetClass="entr" presetSubtype="16"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par>
                                <p:cTn id="31" presetID="53" presetClass="entr" presetSubtype="16"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par>
                                <p:cTn id="36" presetID="53" presetClass="entr" presetSubtype="16"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_1"/>
          <p:cNvSpPr/>
          <p:nvPr>
            <p:custDataLst>
              <p:tags r:id="rId1"/>
            </p:custDataLst>
          </p:nvPr>
        </p:nvSpPr>
        <p:spPr>
          <a:xfrm>
            <a:off x="4242529" y="2196903"/>
            <a:ext cx="1115478" cy="3312410"/>
          </a:xfrm>
          <a:custGeom>
            <a:avLst/>
            <a:gdLst>
              <a:gd name="connsiteX0" fmla="*/ 242455 w 1502447"/>
              <a:gd name="connsiteY0" fmla="*/ 0 h 4463446"/>
              <a:gd name="connsiteX1" fmla="*/ 484909 w 1502447"/>
              <a:gd name="connsiteY1" fmla="*/ 519546 h 4463446"/>
              <a:gd name="connsiteX2" fmla="*/ 363682 w 1502447"/>
              <a:gd name="connsiteY2" fmla="*/ 519546 h 4463446"/>
              <a:gd name="connsiteX3" fmla="*/ 363682 w 1502447"/>
              <a:gd name="connsiteY3" fmla="*/ 1837719 h 4463446"/>
              <a:gd name="connsiteX4" fmla="*/ 1373845 w 1502447"/>
              <a:gd name="connsiteY4" fmla="*/ 1837719 h 4463446"/>
              <a:gd name="connsiteX5" fmla="*/ 1373845 w 1502447"/>
              <a:gd name="connsiteY5" fmla="*/ 1838928 h 4463446"/>
              <a:gd name="connsiteX6" fmla="*/ 1378610 w 1502447"/>
              <a:gd name="connsiteY6" fmla="*/ 1837781 h 4463446"/>
              <a:gd name="connsiteX7" fmla="*/ 1443150 w 1502447"/>
              <a:gd name="connsiteY7" fmla="*/ 1857630 h 4463446"/>
              <a:gd name="connsiteX8" fmla="*/ 1502182 w 1502447"/>
              <a:gd name="connsiteY8" fmla="*/ 1973732 h 4463446"/>
              <a:gd name="connsiteX9" fmla="*/ 1500846 w 1502447"/>
              <a:gd name="connsiteY9" fmla="*/ 1973646 h 4463446"/>
              <a:gd name="connsiteX10" fmla="*/ 1500846 w 1502447"/>
              <a:gd name="connsiteY10" fmla="*/ 4463446 h 4463446"/>
              <a:gd name="connsiteX11" fmla="*/ 1246846 w 1502447"/>
              <a:gd name="connsiteY11" fmla="*/ 4463446 h 4463446"/>
              <a:gd name="connsiteX12" fmla="*/ 1246846 w 1502447"/>
              <a:gd name="connsiteY12" fmla="*/ 2093320 h 4463446"/>
              <a:gd name="connsiteX13" fmla="*/ 243256 w 1502447"/>
              <a:gd name="connsiteY13" fmla="*/ 2093320 h 4463446"/>
              <a:gd name="connsiteX14" fmla="*/ 243256 w 1502447"/>
              <a:gd name="connsiteY14" fmla="*/ 2091375 h 4463446"/>
              <a:gd name="connsiteX15" fmla="*/ 231327 w 1502447"/>
              <a:gd name="connsiteY15" fmla="*/ 2091983 h 4463446"/>
              <a:gd name="connsiteX16" fmla="*/ 122858 w 1502447"/>
              <a:gd name="connsiteY16" fmla="*/ 1950478 h 4463446"/>
              <a:gd name="connsiteX17" fmla="*/ 124618 w 1502447"/>
              <a:gd name="connsiteY17" fmla="*/ 1945055 h 4463446"/>
              <a:gd name="connsiteX18" fmla="*/ 121227 w 1502447"/>
              <a:gd name="connsiteY18" fmla="*/ 1945055 h 4463446"/>
              <a:gd name="connsiteX19" fmla="*/ 121227 w 1502447"/>
              <a:gd name="connsiteY19" fmla="*/ 519546 h 4463446"/>
              <a:gd name="connsiteX20" fmla="*/ 0 w 1502447"/>
              <a:gd name="connsiteY20" fmla="*/ 519546 h 446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02447" h="4463446">
                <a:moveTo>
                  <a:pt x="242455" y="0"/>
                </a:moveTo>
                <a:lnTo>
                  <a:pt x="484909" y="519546"/>
                </a:lnTo>
                <a:lnTo>
                  <a:pt x="363682" y="519546"/>
                </a:lnTo>
                <a:lnTo>
                  <a:pt x="363682" y="1837719"/>
                </a:lnTo>
                <a:lnTo>
                  <a:pt x="1373845" y="1837719"/>
                </a:lnTo>
                <a:lnTo>
                  <a:pt x="1373845" y="1838928"/>
                </a:lnTo>
                <a:lnTo>
                  <a:pt x="1378610" y="1837781"/>
                </a:lnTo>
                <a:cubicBezTo>
                  <a:pt x="1401122" y="1838479"/>
                  <a:pt x="1423449" y="1845121"/>
                  <a:pt x="1443150" y="1857630"/>
                </a:cubicBezTo>
                <a:cubicBezTo>
                  <a:pt x="1482552" y="1882648"/>
                  <a:pt x="1505182" y="1927156"/>
                  <a:pt x="1502182" y="1973732"/>
                </a:cubicBezTo>
                <a:lnTo>
                  <a:pt x="1500846" y="1973646"/>
                </a:lnTo>
                <a:lnTo>
                  <a:pt x="1500846" y="4463446"/>
                </a:lnTo>
                <a:lnTo>
                  <a:pt x="1246846" y="4463446"/>
                </a:lnTo>
                <a:lnTo>
                  <a:pt x="1246846" y="2093320"/>
                </a:lnTo>
                <a:lnTo>
                  <a:pt x="243256" y="2093320"/>
                </a:lnTo>
                <a:lnTo>
                  <a:pt x="243256" y="2091375"/>
                </a:lnTo>
                <a:lnTo>
                  <a:pt x="231327" y="2091983"/>
                </a:lnTo>
                <a:cubicBezTo>
                  <a:pt x="162805" y="2081990"/>
                  <a:pt x="114707" y="2019243"/>
                  <a:pt x="122858" y="1950478"/>
                </a:cubicBezTo>
                <a:lnTo>
                  <a:pt x="124618" y="1945055"/>
                </a:lnTo>
                <a:lnTo>
                  <a:pt x="121227" y="1945055"/>
                </a:lnTo>
                <a:lnTo>
                  <a:pt x="121227" y="519546"/>
                </a:lnTo>
                <a:lnTo>
                  <a:pt x="0" y="519546"/>
                </a:lnTo>
                <a:close/>
              </a:path>
            </a:pathLst>
          </a:custGeom>
          <a:solidFill>
            <a:schemeClr val="accent2"/>
          </a:solidFill>
          <a:ln w="28575" cap="flat" cmpd="sng" algn="ctr">
            <a:noFill/>
            <a:prstDash val="solid"/>
          </a:ln>
          <a:effectLst>
            <a:outerShdw blurRad="317500" dist="165100" dir="2700000" algn="tl" rotWithShape="0">
              <a:prstClr val="black">
                <a:alpha val="40000"/>
              </a:prstClr>
            </a:outerShdw>
          </a:effectLst>
        </p:spPr>
        <p:txBody>
          <a:bodyPr lIns="128566" tIns="64283" rIns="128566" bIns="64283" anchor="ctr"/>
          <a:lstStyle/>
          <a:p>
            <a:pPr algn="ctr">
              <a:defRPr/>
            </a:pPr>
            <a:endParaRPr lang="zh-CN" altLang="en-US" sz="1405" kern="0"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MH_Other_2"/>
          <p:cNvSpPr/>
          <p:nvPr>
            <p:custDataLst>
              <p:tags r:id="rId2"/>
            </p:custDataLst>
          </p:nvPr>
        </p:nvSpPr>
        <p:spPr>
          <a:xfrm>
            <a:off x="3289750" y="2678178"/>
            <a:ext cx="1115479" cy="2831134"/>
          </a:xfrm>
          <a:custGeom>
            <a:avLst/>
            <a:gdLst>
              <a:gd name="connsiteX0" fmla="*/ 242455 w 1502447"/>
              <a:gd name="connsiteY0" fmla="*/ 0 h 3815746"/>
              <a:gd name="connsiteX1" fmla="*/ 484909 w 1502447"/>
              <a:gd name="connsiteY1" fmla="*/ 519546 h 3815746"/>
              <a:gd name="connsiteX2" fmla="*/ 363682 w 1502447"/>
              <a:gd name="connsiteY2" fmla="*/ 519546 h 3815746"/>
              <a:gd name="connsiteX3" fmla="*/ 363682 w 1502447"/>
              <a:gd name="connsiteY3" fmla="*/ 1837719 h 3815746"/>
              <a:gd name="connsiteX4" fmla="*/ 1373845 w 1502447"/>
              <a:gd name="connsiteY4" fmla="*/ 1837719 h 3815746"/>
              <a:gd name="connsiteX5" fmla="*/ 1373845 w 1502447"/>
              <a:gd name="connsiteY5" fmla="*/ 1838928 h 3815746"/>
              <a:gd name="connsiteX6" fmla="*/ 1378610 w 1502447"/>
              <a:gd name="connsiteY6" fmla="*/ 1837781 h 3815746"/>
              <a:gd name="connsiteX7" fmla="*/ 1443150 w 1502447"/>
              <a:gd name="connsiteY7" fmla="*/ 1857630 h 3815746"/>
              <a:gd name="connsiteX8" fmla="*/ 1502182 w 1502447"/>
              <a:gd name="connsiteY8" fmla="*/ 1973732 h 3815746"/>
              <a:gd name="connsiteX9" fmla="*/ 1500846 w 1502447"/>
              <a:gd name="connsiteY9" fmla="*/ 1973646 h 3815746"/>
              <a:gd name="connsiteX10" fmla="*/ 1500846 w 1502447"/>
              <a:gd name="connsiteY10" fmla="*/ 3815746 h 3815746"/>
              <a:gd name="connsiteX11" fmla="*/ 1246846 w 1502447"/>
              <a:gd name="connsiteY11" fmla="*/ 3815746 h 3815746"/>
              <a:gd name="connsiteX12" fmla="*/ 1246846 w 1502447"/>
              <a:gd name="connsiteY12" fmla="*/ 2093320 h 3815746"/>
              <a:gd name="connsiteX13" fmla="*/ 243256 w 1502447"/>
              <a:gd name="connsiteY13" fmla="*/ 2093320 h 3815746"/>
              <a:gd name="connsiteX14" fmla="*/ 243256 w 1502447"/>
              <a:gd name="connsiteY14" fmla="*/ 2091375 h 3815746"/>
              <a:gd name="connsiteX15" fmla="*/ 231327 w 1502447"/>
              <a:gd name="connsiteY15" fmla="*/ 2091983 h 3815746"/>
              <a:gd name="connsiteX16" fmla="*/ 122858 w 1502447"/>
              <a:gd name="connsiteY16" fmla="*/ 1950478 h 3815746"/>
              <a:gd name="connsiteX17" fmla="*/ 124618 w 1502447"/>
              <a:gd name="connsiteY17" fmla="*/ 1945055 h 3815746"/>
              <a:gd name="connsiteX18" fmla="*/ 121227 w 1502447"/>
              <a:gd name="connsiteY18" fmla="*/ 1945055 h 3815746"/>
              <a:gd name="connsiteX19" fmla="*/ 121227 w 1502447"/>
              <a:gd name="connsiteY19" fmla="*/ 519546 h 3815746"/>
              <a:gd name="connsiteX20" fmla="*/ 0 w 1502447"/>
              <a:gd name="connsiteY20" fmla="*/ 519546 h 3815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02447" h="3815746">
                <a:moveTo>
                  <a:pt x="242455" y="0"/>
                </a:moveTo>
                <a:lnTo>
                  <a:pt x="484909" y="519546"/>
                </a:lnTo>
                <a:lnTo>
                  <a:pt x="363682" y="519546"/>
                </a:lnTo>
                <a:lnTo>
                  <a:pt x="363682" y="1837719"/>
                </a:lnTo>
                <a:lnTo>
                  <a:pt x="1373845" y="1837719"/>
                </a:lnTo>
                <a:lnTo>
                  <a:pt x="1373845" y="1838928"/>
                </a:lnTo>
                <a:lnTo>
                  <a:pt x="1378610" y="1837781"/>
                </a:lnTo>
                <a:cubicBezTo>
                  <a:pt x="1401122" y="1838479"/>
                  <a:pt x="1423449" y="1845121"/>
                  <a:pt x="1443150" y="1857630"/>
                </a:cubicBezTo>
                <a:cubicBezTo>
                  <a:pt x="1482552" y="1882648"/>
                  <a:pt x="1505182" y="1927156"/>
                  <a:pt x="1502182" y="1973732"/>
                </a:cubicBezTo>
                <a:lnTo>
                  <a:pt x="1500846" y="1973646"/>
                </a:lnTo>
                <a:lnTo>
                  <a:pt x="1500846" y="3815746"/>
                </a:lnTo>
                <a:lnTo>
                  <a:pt x="1246846" y="3815746"/>
                </a:lnTo>
                <a:lnTo>
                  <a:pt x="1246846" y="2093320"/>
                </a:lnTo>
                <a:lnTo>
                  <a:pt x="243256" y="2093320"/>
                </a:lnTo>
                <a:lnTo>
                  <a:pt x="243256" y="2091375"/>
                </a:lnTo>
                <a:lnTo>
                  <a:pt x="231327" y="2091983"/>
                </a:lnTo>
                <a:cubicBezTo>
                  <a:pt x="162805" y="2081990"/>
                  <a:pt x="114707" y="2019243"/>
                  <a:pt x="122858" y="1950478"/>
                </a:cubicBezTo>
                <a:lnTo>
                  <a:pt x="124618" y="1945055"/>
                </a:lnTo>
                <a:lnTo>
                  <a:pt x="121227" y="1945055"/>
                </a:lnTo>
                <a:lnTo>
                  <a:pt x="121227" y="519546"/>
                </a:lnTo>
                <a:lnTo>
                  <a:pt x="0" y="519546"/>
                </a:lnTo>
                <a:close/>
              </a:path>
            </a:pathLst>
          </a:custGeom>
          <a:solidFill>
            <a:schemeClr val="accent3"/>
          </a:solidFill>
          <a:ln w="28575" cap="flat" cmpd="sng" algn="ctr">
            <a:noFill/>
            <a:prstDash val="solid"/>
          </a:ln>
          <a:effectLst>
            <a:outerShdw blurRad="317500" dist="165100" dir="2700000" algn="tl" rotWithShape="0">
              <a:prstClr val="black">
                <a:alpha val="40000"/>
              </a:prstClr>
            </a:outerShdw>
          </a:effectLst>
        </p:spPr>
        <p:txBody>
          <a:bodyPr lIns="128566" tIns="64283" rIns="128566" bIns="64283" anchor="ctr"/>
          <a:lstStyle/>
          <a:p>
            <a:pPr algn="ctr">
              <a:defRPr/>
            </a:pPr>
            <a:endParaRPr lang="zh-CN" altLang="en-US" sz="1405" kern="0"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MH_Other_3"/>
          <p:cNvSpPr/>
          <p:nvPr>
            <p:custDataLst>
              <p:tags r:id="rId3"/>
            </p:custDataLst>
          </p:nvPr>
        </p:nvSpPr>
        <p:spPr>
          <a:xfrm>
            <a:off x="2336976" y="3158079"/>
            <a:ext cx="1114099" cy="2351232"/>
          </a:xfrm>
          <a:custGeom>
            <a:avLst/>
            <a:gdLst>
              <a:gd name="connsiteX0" fmla="*/ 242455 w 1502447"/>
              <a:gd name="connsiteY0" fmla="*/ 0 h 3168045"/>
              <a:gd name="connsiteX1" fmla="*/ 484909 w 1502447"/>
              <a:gd name="connsiteY1" fmla="*/ 519546 h 3168045"/>
              <a:gd name="connsiteX2" fmla="*/ 363682 w 1502447"/>
              <a:gd name="connsiteY2" fmla="*/ 519546 h 3168045"/>
              <a:gd name="connsiteX3" fmla="*/ 363682 w 1502447"/>
              <a:gd name="connsiteY3" fmla="*/ 1837719 h 3168045"/>
              <a:gd name="connsiteX4" fmla="*/ 1373845 w 1502447"/>
              <a:gd name="connsiteY4" fmla="*/ 1837719 h 3168045"/>
              <a:gd name="connsiteX5" fmla="*/ 1373845 w 1502447"/>
              <a:gd name="connsiteY5" fmla="*/ 1838928 h 3168045"/>
              <a:gd name="connsiteX6" fmla="*/ 1378610 w 1502447"/>
              <a:gd name="connsiteY6" fmla="*/ 1837781 h 3168045"/>
              <a:gd name="connsiteX7" fmla="*/ 1443150 w 1502447"/>
              <a:gd name="connsiteY7" fmla="*/ 1857630 h 3168045"/>
              <a:gd name="connsiteX8" fmla="*/ 1502182 w 1502447"/>
              <a:gd name="connsiteY8" fmla="*/ 1973732 h 3168045"/>
              <a:gd name="connsiteX9" fmla="*/ 1500846 w 1502447"/>
              <a:gd name="connsiteY9" fmla="*/ 1973646 h 3168045"/>
              <a:gd name="connsiteX10" fmla="*/ 1500846 w 1502447"/>
              <a:gd name="connsiteY10" fmla="*/ 3168045 h 3168045"/>
              <a:gd name="connsiteX11" fmla="*/ 1246846 w 1502447"/>
              <a:gd name="connsiteY11" fmla="*/ 3168045 h 3168045"/>
              <a:gd name="connsiteX12" fmla="*/ 1246846 w 1502447"/>
              <a:gd name="connsiteY12" fmla="*/ 2093320 h 3168045"/>
              <a:gd name="connsiteX13" fmla="*/ 243256 w 1502447"/>
              <a:gd name="connsiteY13" fmla="*/ 2093320 h 3168045"/>
              <a:gd name="connsiteX14" fmla="*/ 243256 w 1502447"/>
              <a:gd name="connsiteY14" fmla="*/ 2091375 h 3168045"/>
              <a:gd name="connsiteX15" fmla="*/ 231327 w 1502447"/>
              <a:gd name="connsiteY15" fmla="*/ 2091983 h 3168045"/>
              <a:gd name="connsiteX16" fmla="*/ 122858 w 1502447"/>
              <a:gd name="connsiteY16" fmla="*/ 1950478 h 3168045"/>
              <a:gd name="connsiteX17" fmla="*/ 124618 w 1502447"/>
              <a:gd name="connsiteY17" fmla="*/ 1945055 h 3168045"/>
              <a:gd name="connsiteX18" fmla="*/ 121227 w 1502447"/>
              <a:gd name="connsiteY18" fmla="*/ 1945055 h 3168045"/>
              <a:gd name="connsiteX19" fmla="*/ 121227 w 1502447"/>
              <a:gd name="connsiteY19" fmla="*/ 519546 h 3168045"/>
              <a:gd name="connsiteX20" fmla="*/ 0 w 1502447"/>
              <a:gd name="connsiteY20" fmla="*/ 519546 h 3168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02447" h="3168045">
                <a:moveTo>
                  <a:pt x="242455" y="0"/>
                </a:moveTo>
                <a:lnTo>
                  <a:pt x="484909" y="519546"/>
                </a:lnTo>
                <a:lnTo>
                  <a:pt x="363682" y="519546"/>
                </a:lnTo>
                <a:lnTo>
                  <a:pt x="363682" y="1837719"/>
                </a:lnTo>
                <a:lnTo>
                  <a:pt x="1373845" y="1837719"/>
                </a:lnTo>
                <a:lnTo>
                  <a:pt x="1373845" y="1838928"/>
                </a:lnTo>
                <a:lnTo>
                  <a:pt x="1378610" y="1837781"/>
                </a:lnTo>
                <a:cubicBezTo>
                  <a:pt x="1401122" y="1838479"/>
                  <a:pt x="1423449" y="1845121"/>
                  <a:pt x="1443150" y="1857630"/>
                </a:cubicBezTo>
                <a:cubicBezTo>
                  <a:pt x="1482552" y="1882648"/>
                  <a:pt x="1505182" y="1927156"/>
                  <a:pt x="1502182" y="1973732"/>
                </a:cubicBezTo>
                <a:lnTo>
                  <a:pt x="1500846" y="1973646"/>
                </a:lnTo>
                <a:lnTo>
                  <a:pt x="1500846" y="3168045"/>
                </a:lnTo>
                <a:lnTo>
                  <a:pt x="1246846" y="3168045"/>
                </a:lnTo>
                <a:lnTo>
                  <a:pt x="1246846" y="2093320"/>
                </a:lnTo>
                <a:lnTo>
                  <a:pt x="243256" y="2093320"/>
                </a:lnTo>
                <a:lnTo>
                  <a:pt x="243256" y="2091375"/>
                </a:lnTo>
                <a:lnTo>
                  <a:pt x="231327" y="2091983"/>
                </a:lnTo>
                <a:cubicBezTo>
                  <a:pt x="162805" y="2081990"/>
                  <a:pt x="114707" y="2019243"/>
                  <a:pt x="122858" y="1950478"/>
                </a:cubicBezTo>
                <a:lnTo>
                  <a:pt x="124618" y="1945055"/>
                </a:lnTo>
                <a:lnTo>
                  <a:pt x="121227" y="1945055"/>
                </a:lnTo>
                <a:lnTo>
                  <a:pt x="121227" y="519546"/>
                </a:lnTo>
                <a:lnTo>
                  <a:pt x="0" y="519546"/>
                </a:lnTo>
                <a:close/>
              </a:path>
            </a:pathLst>
          </a:custGeom>
          <a:solidFill>
            <a:schemeClr val="accent4"/>
          </a:solidFill>
          <a:ln w="28575" cap="flat" cmpd="sng" algn="ctr">
            <a:noFill/>
            <a:prstDash val="solid"/>
          </a:ln>
          <a:effectLst>
            <a:outerShdw blurRad="317500" dist="165100" dir="2700000" algn="tl" rotWithShape="0">
              <a:prstClr val="black">
                <a:alpha val="40000"/>
              </a:prstClr>
            </a:outerShdw>
          </a:effectLst>
        </p:spPr>
        <p:txBody>
          <a:bodyPr lIns="128566" tIns="64283" rIns="128566" bIns="64283" anchor="ctr"/>
          <a:lstStyle/>
          <a:p>
            <a:pPr algn="ctr">
              <a:defRPr/>
            </a:pPr>
            <a:endParaRPr lang="zh-CN" altLang="en-US" sz="1405" kern="0"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MH_Other_4"/>
          <p:cNvSpPr/>
          <p:nvPr>
            <p:custDataLst>
              <p:tags r:id="rId4"/>
            </p:custDataLst>
          </p:nvPr>
        </p:nvSpPr>
        <p:spPr>
          <a:xfrm>
            <a:off x="1384200" y="3665557"/>
            <a:ext cx="1114099" cy="1869955"/>
          </a:xfrm>
          <a:custGeom>
            <a:avLst/>
            <a:gdLst>
              <a:gd name="connsiteX0" fmla="*/ 242455 w 1502447"/>
              <a:gd name="connsiteY0" fmla="*/ 0 h 2520345"/>
              <a:gd name="connsiteX1" fmla="*/ 484909 w 1502447"/>
              <a:gd name="connsiteY1" fmla="*/ 519546 h 2520345"/>
              <a:gd name="connsiteX2" fmla="*/ 363682 w 1502447"/>
              <a:gd name="connsiteY2" fmla="*/ 519546 h 2520345"/>
              <a:gd name="connsiteX3" fmla="*/ 363682 w 1502447"/>
              <a:gd name="connsiteY3" fmla="*/ 1837719 h 2520345"/>
              <a:gd name="connsiteX4" fmla="*/ 1373845 w 1502447"/>
              <a:gd name="connsiteY4" fmla="*/ 1837719 h 2520345"/>
              <a:gd name="connsiteX5" fmla="*/ 1373845 w 1502447"/>
              <a:gd name="connsiteY5" fmla="*/ 1838928 h 2520345"/>
              <a:gd name="connsiteX6" fmla="*/ 1378610 w 1502447"/>
              <a:gd name="connsiteY6" fmla="*/ 1837781 h 2520345"/>
              <a:gd name="connsiteX7" fmla="*/ 1443150 w 1502447"/>
              <a:gd name="connsiteY7" fmla="*/ 1857630 h 2520345"/>
              <a:gd name="connsiteX8" fmla="*/ 1502182 w 1502447"/>
              <a:gd name="connsiteY8" fmla="*/ 1973732 h 2520345"/>
              <a:gd name="connsiteX9" fmla="*/ 1500846 w 1502447"/>
              <a:gd name="connsiteY9" fmla="*/ 1973646 h 2520345"/>
              <a:gd name="connsiteX10" fmla="*/ 1500846 w 1502447"/>
              <a:gd name="connsiteY10" fmla="*/ 2520345 h 2520345"/>
              <a:gd name="connsiteX11" fmla="*/ 1246846 w 1502447"/>
              <a:gd name="connsiteY11" fmla="*/ 2520345 h 2520345"/>
              <a:gd name="connsiteX12" fmla="*/ 1246846 w 1502447"/>
              <a:gd name="connsiteY12" fmla="*/ 2093320 h 2520345"/>
              <a:gd name="connsiteX13" fmla="*/ 243256 w 1502447"/>
              <a:gd name="connsiteY13" fmla="*/ 2093320 h 2520345"/>
              <a:gd name="connsiteX14" fmla="*/ 243256 w 1502447"/>
              <a:gd name="connsiteY14" fmla="*/ 2091375 h 2520345"/>
              <a:gd name="connsiteX15" fmla="*/ 231327 w 1502447"/>
              <a:gd name="connsiteY15" fmla="*/ 2091983 h 2520345"/>
              <a:gd name="connsiteX16" fmla="*/ 122858 w 1502447"/>
              <a:gd name="connsiteY16" fmla="*/ 1950478 h 2520345"/>
              <a:gd name="connsiteX17" fmla="*/ 124618 w 1502447"/>
              <a:gd name="connsiteY17" fmla="*/ 1945055 h 2520345"/>
              <a:gd name="connsiteX18" fmla="*/ 121227 w 1502447"/>
              <a:gd name="connsiteY18" fmla="*/ 1945055 h 2520345"/>
              <a:gd name="connsiteX19" fmla="*/ 121227 w 1502447"/>
              <a:gd name="connsiteY19" fmla="*/ 519546 h 2520345"/>
              <a:gd name="connsiteX20" fmla="*/ 0 w 1502447"/>
              <a:gd name="connsiteY20" fmla="*/ 519546 h 2520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02447" h="2520345">
                <a:moveTo>
                  <a:pt x="242455" y="0"/>
                </a:moveTo>
                <a:lnTo>
                  <a:pt x="484909" y="519546"/>
                </a:lnTo>
                <a:lnTo>
                  <a:pt x="363682" y="519546"/>
                </a:lnTo>
                <a:lnTo>
                  <a:pt x="363682" y="1837719"/>
                </a:lnTo>
                <a:lnTo>
                  <a:pt x="1373845" y="1837719"/>
                </a:lnTo>
                <a:lnTo>
                  <a:pt x="1373845" y="1838928"/>
                </a:lnTo>
                <a:lnTo>
                  <a:pt x="1378610" y="1837781"/>
                </a:lnTo>
                <a:cubicBezTo>
                  <a:pt x="1401122" y="1838479"/>
                  <a:pt x="1423449" y="1845121"/>
                  <a:pt x="1443150" y="1857630"/>
                </a:cubicBezTo>
                <a:cubicBezTo>
                  <a:pt x="1482552" y="1882648"/>
                  <a:pt x="1505182" y="1927156"/>
                  <a:pt x="1502182" y="1973732"/>
                </a:cubicBezTo>
                <a:lnTo>
                  <a:pt x="1500846" y="1973646"/>
                </a:lnTo>
                <a:lnTo>
                  <a:pt x="1500846" y="2520345"/>
                </a:lnTo>
                <a:lnTo>
                  <a:pt x="1246846" y="2520345"/>
                </a:lnTo>
                <a:lnTo>
                  <a:pt x="1246846" y="2093320"/>
                </a:lnTo>
                <a:lnTo>
                  <a:pt x="243256" y="2093320"/>
                </a:lnTo>
                <a:lnTo>
                  <a:pt x="243256" y="2091375"/>
                </a:lnTo>
                <a:lnTo>
                  <a:pt x="231327" y="2091983"/>
                </a:lnTo>
                <a:cubicBezTo>
                  <a:pt x="162805" y="2081990"/>
                  <a:pt x="114707" y="2019243"/>
                  <a:pt x="122858" y="1950478"/>
                </a:cubicBezTo>
                <a:lnTo>
                  <a:pt x="124618" y="1945055"/>
                </a:lnTo>
                <a:lnTo>
                  <a:pt x="121227" y="1945055"/>
                </a:lnTo>
                <a:lnTo>
                  <a:pt x="121227" y="519546"/>
                </a:lnTo>
                <a:lnTo>
                  <a:pt x="0" y="519546"/>
                </a:lnTo>
                <a:close/>
              </a:path>
            </a:pathLst>
          </a:custGeom>
          <a:solidFill>
            <a:schemeClr val="accent1"/>
          </a:solidFill>
          <a:ln w="28575" cap="flat" cmpd="sng" algn="ctr">
            <a:noFill/>
            <a:prstDash val="solid"/>
          </a:ln>
          <a:effectLst>
            <a:outerShdw blurRad="317500" dist="165100" dir="2700000" algn="tl" rotWithShape="0">
              <a:prstClr val="black">
                <a:alpha val="40000"/>
              </a:prstClr>
            </a:outerShdw>
          </a:effectLst>
        </p:spPr>
        <p:txBody>
          <a:bodyPr lIns="128566" tIns="64283" rIns="128566" bIns="64283" anchor="ctr"/>
          <a:lstStyle/>
          <a:p>
            <a:pPr algn="ctr">
              <a:defRPr/>
            </a:pPr>
            <a:endParaRPr lang="zh-CN" altLang="en-US" sz="1405" kern="0"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MH_Other_5"/>
          <p:cNvSpPr/>
          <p:nvPr>
            <p:custDataLst>
              <p:tags r:id="rId5"/>
            </p:custDataLst>
          </p:nvPr>
        </p:nvSpPr>
        <p:spPr>
          <a:xfrm>
            <a:off x="5195302" y="1717000"/>
            <a:ext cx="1115479" cy="3792310"/>
          </a:xfrm>
          <a:custGeom>
            <a:avLst/>
            <a:gdLst>
              <a:gd name="connsiteX0" fmla="*/ 242455 w 1502447"/>
              <a:gd name="connsiteY0" fmla="*/ 0 h 5111146"/>
              <a:gd name="connsiteX1" fmla="*/ 484909 w 1502447"/>
              <a:gd name="connsiteY1" fmla="*/ 519546 h 5111146"/>
              <a:gd name="connsiteX2" fmla="*/ 363682 w 1502447"/>
              <a:gd name="connsiteY2" fmla="*/ 519546 h 5111146"/>
              <a:gd name="connsiteX3" fmla="*/ 363682 w 1502447"/>
              <a:gd name="connsiteY3" fmla="*/ 1837719 h 5111146"/>
              <a:gd name="connsiteX4" fmla="*/ 1373845 w 1502447"/>
              <a:gd name="connsiteY4" fmla="*/ 1837719 h 5111146"/>
              <a:gd name="connsiteX5" fmla="*/ 1373845 w 1502447"/>
              <a:gd name="connsiteY5" fmla="*/ 1838928 h 5111146"/>
              <a:gd name="connsiteX6" fmla="*/ 1378610 w 1502447"/>
              <a:gd name="connsiteY6" fmla="*/ 1837781 h 5111146"/>
              <a:gd name="connsiteX7" fmla="*/ 1443150 w 1502447"/>
              <a:gd name="connsiteY7" fmla="*/ 1857630 h 5111146"/>
              <a:gd name="connsiteX8" fmla="*/ 1502182 w 1502447"/>
              <a:gd name="connsiteY8" fmla="*/ 1973732 h 5111146"/>
              <a:gd name="connsiteX9" fmla="*/ 1500846 w 1502447"/>
              <a:gd name="connsiteY9" fmla="*/ 1973646 h 5111146"/>
              <a:gd name="connsiteX10" fmla="*/ 1500846 w 1502447"/>
              <a:gd name="connsiteY10" fmla="*/ 4528702 h 5111146"/>
              <a:gd name="connsiteX11" fmla="*/ 1502447 w 1502447"/>
              <a:gd name="connsiteY11" fmla="*/ 4528702 h 5111146"/>
              <a:gd name="connsiteX12" fmla="*/ 1502447 w 1502447"/>
              <a:gd name="connsiteY12" fmla="*/ 5111146 h 5111146"/>
              <a:gd name="connsiteX13" fmla="*/ 1246847 w 1502447"/>
              <a:gd name="connsiteY13" fmla="*/ 5111146 h 5111146"/>
              <a:gd name="connsiteX14" fmla="*/ 1246847 w 1502447"/>
              <a:gd name="connsiteY14" fmla="*/ 4809520 h 5111146"/>
              <a:gd name="connsiteX15" fmla="*/ 1246846 w 1502447"/>
              <a:gd name="connsiteY15" fmla="*/ 4809520 h 5111146"/>
              <a:gd name="connsiteX16" fmla="*/ 1246846 w 1502447"/>
              <a:gd name="connsiteY16" fmla="*/ 2093320 h 5111146"/>
              <a:gd name="connsiteX17" fmla="*/ 243256 w 1502447"/>
              <a:gd name="connsiteY17" fmla="*/ 2093320 h 5111146"/>
              <a:gd name="connsiteX18" fmla="*/ 243256 w 1502447"/>
              <a:gd name="connsiteY18" fmla="*/ 2091375 h 5111146"/>
              <a:gd name="connsiteX19" fmla="*/ 231327 w 1502447"/>
              <a:gd name="connsiteY19" fmla="*/ 2091983 h 5111146"/>
              <a:gd name="connsiteX20" fmla="*/ 122858 w 1502447"/>
              <a:gd name="connsiteY20" fmla="*/ 1950478 h 5111146"/>
              <a:gd name="connsiteX21" fmla="*/ 124618 w 1502447"/>
              <a:gd name="connsiteY21" fmla="*/ 1945055 h 5111146"/>
              <a:gd name="connsiteX22" fmla="*/ 121227 w 1502447"/>
              <a:gd name="connsiteY22" fmla="*/ 1945055 h 5111146"/>
              <a:gd name="connsiteX23" fmla="*/ 121227 w 1502447"/>
              <a:gd name="connsiteY23" fmla="*/ 519546 h 5111146"/>
              <a:gd name="connsiteX24" fmla="*/ 0 w 1502447"/>
              <a:gd name="connsiteY24" fmla="*/ 519546 h 511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02447" h="5111146">
                <a:moveTo>
                  <a:pt x="242455" y="0"/>
                </a:moveTo>
                <a:lnTo>
                  <a:pt x="484909" y="519546"/>
                </a:lnTo>
                <a:lnTo>
                  <a:pt x="363682" y="519546"/>
                </a:lnTo>
                <a:lnTo>
                  <a:pt x="363682" y="1837719"/>
                </a:lnTo>
                <a:lnTo>
                  <a:pt x="1373845" y="1837719"/>
                </a:lnTo>
                <a:lnTo>
                  <a:pt x="1373845" y="1838928"/>
                </a:lnTo>
                <a:lnTo>
                  <a:pt x="1378610" y="1837781"/>
                </a:lnTo>
                <a:cubicBezTo>
                  <a:pt x="1401122" y="1838479"/>
                  <a:pt x="1423449" y="1845121"/>
                  <a:pt x="1443150" y="1857630"/>
                </a:cubicBezTo>
                <a:cubicBezTo>
                  <a:pt x="1482552" y="1882648"/>
                  <a:pt x="1505182" y="1927156"/>
                  <a:pt x="1502182" y="1973732"/>
                </a:cubicBezTo>
                <a:lnTo>
                  <a:pt x="1500846" y="1973646"/>
                </a:lnTo>
                <a:lnTo>
                  <a:pt x="1500846" y="4528702"/>
                </a:lnTo>
                <a:lnTo>
                  <a:pt x="1502447" y="4528702"/>
                </a:lnTo>
                <a:lnTo>
                  <a:pt x="1502447" y="5111146"/>
                </a:lnTo>
                <a:lnTo>
                  <a:pt x="1246847" y="5111146"/>
                </a:lnTo>
                <a:lnTo>
                  <a:pt x="1246847" y="4809520"/>
                </a:lnTo>
                <a:lnTo>
                  <a:pt x="1246846" y="4809520"/>
                </a:lnTo>
                <a:lnTo>
                  <a:pt x="1246846" y="2093320"/>
                </a:lnTo>
                <a:lnTo>
                  <a:pt x="243256" y="2093320"/>
                </a:lnTo>
                <a:lnTo>
                  <a:pt x="243256" y="2091375"/>
                </a:lnTo>
                <a:lnTo>
                  <a:pt x="231327" y="2091983"/>
                </a:lnTo>
                <a:cubicBezTo>
                  <a:pt x="162805" y="2081990"/>
                  <a:pt x="114707" y="2019243"/>
                  <a:pt x="122858" y="1950478"/>
                </a:cubicBezTo>
                <a:lnTo>
                  <a:pt x="124618" y="1945055"/>
                </a:lnTo>
                <a:lnTo>
                  <a:pt x="121227" y="1945055"/>
                </a:lnTo>
                <a:lnTo>
                  <a:pt x="121227" y="519546"/>
                </a:lnTo>
                <a:lnTo>
                  <a:pt x="0" y="519546"/>
                </a:lnTo>
                <a:close/>
              </a:path>
            </a:pathLst>
          </a:custGeom>
          <a:solidFill>
            <a:schemeClr val="accent1"/>
          </a:solidFill>
          <a:ln w="28575" cap="flat" cmpd="sng" algn="ctr">
            <a:noFill/>
            <a:prstDash val="solid"/>
          </a:ln>
          <a:effectLst>
            <a:outerShdw blurRad="317500" dist="165100" dir="2700000" algn="tl" rotWithShape="0">
              <a:prstClr val="black">
                <a:alpha val="40000"/>
              </a:prstClr>
            </a:outerShdw>
          </a:effectLst>
        </p:spPr>
        <p:txBody>
          <a:bodyPr lIns="128566" tIns="64283" rIns="128566" bIns="64283" anchor="ctr"/>
          <a:lstStyle/>
          <a:p>
            <a:pPr algn="ctr">
              <a:defRPr/>
            </a:pPr>
            <a:endParaRPr lang="zh-CN" altLang="en-US" sz="1405" kern="0"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pic>
        <p:nvPicPr>
          <p:cNvPr id="51" name="MH_Other_6"/>
          <p:cNvPicPr>
            <a:picLocks noChangeAspect="1"/>
          </p:cNvPicPr>
          <p:nvPr>
            <p:custDataLst>
              <p:tags r:id="rId6"/>
            </p:custDataLst>
          </p:nvPr>
        </p:nvPicPr>
        <p:blipFill>
          <a:blip r:embed="rId25" cstate="email"/>
          <a:srcRect/>
          <a:stretch>
            <a:fillRect/>
          </a:stretch>
        </p:blipFill>
        <p:spPr bwMode="auto">
          <a:xfrm>
            <a:off x="1278029" y="5454151"/>
            <a:ext cx="5523616" cy="28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MH_Other_7"/>
          <p:cNvSpPr txBox="1"/>
          <p:nvPr>
            <p:custDataLst>
              <p:tags r:id="rId7"/>
            </p:custDataLst>
          </p:nvPr>
        </p:nvSpPr>
        <p:spPr>
          <a:xfrm>
            <a:off x="5552244" y="2633684"/>
            <a:ext cx="682836" cy="562569"/>
          </a:xfrm>
          <a:prstGeom prst="rect">
            <a:avLst/>
          </a:prstGeom>
          <a:noFill/>
          <a:effectLst>
            <a:outerShdw blurRad="139700" dist="114300" dir="2700000" algn="tl" rotWithShape="0">
              <a:prstClr val="black">
                <a:alpha val="29000"/>
              </a:prstClr>
            </a:outerShdw>
          </a:effectLst>
        </p:spPr>
        <p:txBody>
          <a:bodyPr wrap="none" lIns="128566" tIns="64283" rIns="128566" bIns="64283">
            <a:spAutoFit/>
          </a:bodyPr>
          <a:lstStyle>
            <a:defPPr>
              <a:defRPr lang="zh-CN"/>
            </a:defPPr>
            <a:lvl1pPr>
              <a:defRPr sz="5400">
                <a:solidFill>
                  <a:schemeClr val="bg1"/>
                </a:solidFill>
                <a:effectLst>
                  <a:innerShdw blurRad="63500" dist="50800" dir="13500000">
                    <a:prstClr val="black">
                      <a:alpha val="50000"/>
                    </a:prstClr>
                  </a:innerShdw>
                </a:effectLst>
                <a:latin typeface="方正正中黑简体" panose="02000000000000000000" pitchFamily="2" charset="-122"/>
                <a:ea typeface="方正正中黑简体" panose="02000000000000000000" pitchFamily="2" charset="-122"/>
              </a:defRPr>
            </a:lvl1pPr>
          </a:lstStyle>
          <a:p>
            <a:pPr>
              <a:defRPr/>
            </a:pPr>
            <a:r>
              <a:rPr lang="en-US" altLang="zh-CN" sz="2810" dirty="0">
                <a:solidFill>
                  <a:schemeClr val="tx2"/>
                </a:solidFill>
                <a:latin typeface="Arial" panose="020B0604020202020204" pitchFamily="34" charset="0"/>
                <a:ea typeface="微软雅黑" panose="020B0503020204020204" pitchFamily="34" charset="-122"/>
                <a:sym typeface="Arial" panose="020B0604020202020204" pitchFamily="34" charset="0"/>
              </a:rPr>
              <a:t>01</a:t>
            </a:r>
            <a:endParaRPr lang="zh-CN" altLang="en-US" sz="2810"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MH_Other_8"/>
          <p:cNvSpPr txBox="1"/>
          <p:nvPr>
            <p:custDataLst>
              <p:tags r:id="rId8"/>
            </p:custDataLst>
          </p:nvPr>
        </p:nvSpPr>
        <p:spPr>
          <a:xfrm>
            <a:off x="4561313" y="3136890"/>
            <a:ext cx="682836" cy="562569"/>
          </a:xfrm>
          <a:prstGeom prst="rect">
            <a:avLst/>
          </a:prstGeom>
          <a:noFill/>
          <a:effectLst>
            <a:outerShdw blurRad="139700" dist="114300" dir="2700000" algn="tl" rotWithShape="0">
              <a:prstClr val="black">
                <a:alpha val="29000"/>
              </a:prstClr>
            </a:outerShdw>
          </a:effectLst>
        </p:spPr>
        <p:txBody>
          <a:bodyPr wrap="none" lIns="128566" tIns="64283" rIns="128566" bIns="64283">
            <a:spAutoFit/>
          </a:bodyPr>
          <a:lstStyle>
            <a:defPPr>
              <a:defRPr lang="zh-CN"/>
            </a:defPPr>
            <a:lvl1pPr>
              <a:defRPr sz="3600">
                <a:solidFill>
                  <a:srgbClr val="71E600"/>
                </a:solidFill>
                <a:effectLst>
                  <a:innerShdw blurRad="63500" dist="50800" dir="13500000">
                    <a:prstClr val="black">
                      <a:alpha val="50000"/>
                    </a:prstClr>
                  </a:innerShdw>
                </a:effectLst>
                <a:latin typeface="方正正中黑简体" panose="02000000000000000000" pitchFamily="2" charset="-122"/>
                <a:ea typeface="方正正中黑简体" panose="02000000000000000000" pitchFamily="2" charset="-122"/>
              </a:defRPr>
            </a:lvl1pPr>
          </a:lstStyle>
          <a:p>
            <a:pPr>
              <a:defRPr/>
            </a:pPr>
            <a:r>
              <a:rPr lang="en-US" altLang="zh-CN" sz="2810" dirty="0">
                <a:solidFill>
                  <a:schemeClr val="tx2"/>
                </a:solidFill>
                <a:latin typeface="Arial" panose="020B0604020202020204" pitchFamily="34" charset="0"/>
                <a:ea typeface="微软雅黑" panose="020B0503020204020204" pitchFamily="34" charset="-122"/>
                <a:sym typeface="Arial" panose="020B0604020202020204" pitchFamily="34" charset="0"/>
              </a:rPr>
              <a:t>02</a:t>
            </a:r>
            <a:endParaRPr lang="zh-CN" altLang="en-US" sz="2810"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MH_Other_9"/>
          <p:cNvSpPr txBox="1"/>
          <p:nvPr>
            <p:custDataLst>
              <p:tags r:id="rId9"/>
            </p:custDataLst>
          </p:nvPr>
        </p:nvSpPr>
        <p:spPr>
          <a:xfrm>
            <a:off x="3605475" y="3611659"/>
            <a:ext cx="682836" cy="562569"/>
          </a:xfrm>
          <a:prstGeom prst="rect">
            <a:avLst/>
          </a:prstGeom>
          <a:noFill/>
          <a:effectLst>
            <a:outerShdw blurRad="139700" dist="114300" dir="2700000" algn="tl" rotWithShape="0">
              <a:prstClr val="black">
                <a:alpha val="29000"/>
              </a:prstClr>
            </a:outerShdw>
          </a:effectLst>
        </p:spPr>
        <p:txBody>
          <a:bodyPr wrap="none" lIns="128566" tIns="64283" rIns="128566" bIns="64283">
            <a:spAutoFit/>
          </a:bodyPr>
          <a:lstStyle>
            <a:defPPr>
              <a:defRPr lang="zh-CN"/>
            </a:defPPr>
            <a:lvl1pPr>
              <a:defRPr sz="3600">
                <a:solidFill>
                  <a:srgbClr val="71E600"/>
                </a:solidFill>
                <a:effectLst>
                  <a:innerShdw blurRad="63500" dist="50800" dir="13500000">
                    <a:prstClr val="black">
                      <a:alpha val="50000"/>
                    </a:prstClr>
                  </a:innerShdw>
                </a:effectLst>
                <a:latin typeface="方正正中黑简体" panose="02000000000000000000" pitchFamily="2" charset="-122"/>
                <a:ea typeface="方正正中黑简体" panose="02000000000000000000" pitchFamily="2" charset="-122"/>
              </a:defRPr>
            </a:lvl1pPr>
          </a:lstStyle>
          <a:p>
            <a:pPr>
              <a:defRPr/>
            </a:pPr>
            <a:r>
              <a:rPr lang="en-US" altLang="zh-CN" sz="2810" dirty="0">
                <a:solidFill>
                  <a:schemeClr val="tx2"/>
                </a:solidFill>
                <a:latin typeface="Arial" panose="020B0604020202020204" pitchFamily="34" charset="0"/>
                <a:ea typeface="微软雅黑" panose="020B0503020204020204" pitchFamily="34" charset="-122"/>
                <a:sym typeface="Arial" panose="020B0604020202020204" pitchFamily="34" charset="0"/>
              </a:rPr>
              <a:t>03</a:t>
            </a:r>
            <a:endParaRPr lang="zh-CN" altLang="en-US" sz="2810"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MH_Other_10"/>
          <p:cNvSpPr txBox="1"/>
          <p:nvPr>
            <p:custDataLst>
              <p:tags r:id="rId10"/>
            </p:custDataLst>
          </p:nvPr>
        </p:nvSpPr>
        <p:spPr>
          <a:xfrm>
            <a:off x="2671637" y="4093511"/>
            <a:ext cx="682836" cy="562569"/>
          </a:xfrm>
          <a:prstGeom prst="rect">
            <a:avLst/>
          </a:prstGeom>
          <a:noFill/>
          <a:effectLst>
            <a:outerShdw blurRad="139700" dist="114300" dir="2700000" algn="tl" rotWithShape="0">
              <a:prstClr val="black">
                <a:alpha val="29000"/>
              </a:prstClr>
            </a:outerShdw>
          </a:effectLst>
        </p:spPr>
        <p:txBody>
          <a:bodyPr wrap="none" lIns="128566" tIns="64283" rIns="128566" bIns="64283">
            <a:spAutoFit/>
          </a:bodyPr>
          <a:lstStyle>
            <a:defPPr>
              <a:defRPr lang="zh-CN"/>
            </a:defPPr>
            <a:lvl1pPr>
              <a:defRPr sz="3600">
                <a:solidFill>
                  <a:srgbClr val="71E600"/>
                </a:solidFill>
                <a:effectLst>
                  <a:innerShdw blurRad="63500" dist="50800" dir="13500000">
                    <a:prstClr val="black">
                      <a:alpha val="50000"/>
                    </a:prstClr>
                  </a:innerShdw>
                </a:effectLst>
                <a:latin typeface="方正正中黑简体" panose="02000000000000000000" pitchFamily="2" charset="-122"/>
                <a:ea typeface="方正正中黑简体" panose="02000000000000000000" pitchFamily="2" charset="-122"/>
              </a:defRPr>
            </a:lvl1pPr>
          </a:lstStyle>
          <a:p>
            <a:pPr>
              <a:defRPr/>
            </a:pPr>
            <a:r>
              <a:rPr lang="en-US" altLang="zh-CN" sz="2810" dirty="0">
                <a:solidFill>
                  <a:schemeClr val="tx2"/>
                </a:solidFill>
                <a:latin typeface="Arial" panose="020B0604020202020204" pitchFamily="34" charset="0"/>
                <a:ea typeface="微软雅黑" panose="020B0503020204020204" pitchFamily="34" charset="-122"/>
                <a:sym typeface="Arial" panose="020B0604020202020204" pitchFamily="34" charset="0"/>
              </a:rPr>
              <a:t>04</a:t>
            </a:r>
            <a:endParaRPr lang="zh-CN" altLang="en-US" sz="2810"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MH_Other_11"/>
          <p:cNvSpPr txBox="1"/>
          <p:nvPr>
            <p:custDataLst>
              <p:tags r:id="rId11"/>
            </p:custDataLst>
          </p:nvPr>
        </p:nvSpPr>
        <p:spPr>
          <a:xfrm>
            <a:off x="1729488" y="4585123"/>
            <a:ext cx="682836" cy="562569"/>
          </a:xfrm>
          <a:prstGeom prst="rect">
            <a:avLst/>
          </a:prstGeom>
          <a:noFill/>
          <a:effectLst>
            <a:outerShdw blurRad="139700" dist="114300" dir="2700000" algn="tl" rotWithShape="0">
              <a:prstClr val="black">
                <a:alpha val="29000"/>
              </a:prstClr>
            </a:outerShdw>
          </a:effectLst>
        </p:spPr>
        <p:txBody>
          <a:bodyPr wrap="none" lIns="128566" tIns="64283" rIns="128566" bIns="64283">
            <a:spAutoFit/>
          </a:bodyPr>
          <a:lstStyle>
            <a:defPPr>
              <a:defRPr lang="zh-CN"/>
            </a:defPPr>
            <a:lvl1pPr>
              <a:defRPr sz="3600">
                <a:solidFill>
                  <a:srgbClr val="71E600"/>
                </a:solidFill>
                <a:effectLst>
                  <a:innerShdw blurRad="63500" dist="50800" dir="13500000">
                    <a:prstClr val="black">
                      <a:alpha val="50000"/>
                    </a:prstClr>
                  </a:innerShdw>
                </a:effectLst>
                <a:latin typeface="方正正中黑简体" panose="02000000000000000000" pitchFamily="2" charset="-122"/>
                <a:ea typeface="方正正中黑简体" panose="02000000000000000000" pitchFamily="2" charset="-122"/>
              </a:defRPr>
            </a:lvl1pPr>
          </a:lstStyle>
          <a:p>
            <a:pPr>
              <a:defRPr/>
            </a:pPr>
            <a:r>
              <a:rPr lang="en-US" altLang="zh-CN" sz="2810" dirty="0">
                <a:solidFill>
                  <a:schemeClr val="tx2"/>
                </a:solidFill>
                <a:latin typeface="Arial" panose="020B0604020202020204" pitchFamily="34" charset="0"/>
                <a:ea typeface="微软雅黑" panose="020B0503020204020204" pitchFamily="34" charset="-122"/>
                <a:sym typeface="Arial" panose="020B0604020202020204" pitchFamily="34" charset="0"/>
              </a:rPr>
              <a:t>05</a:t>
            </a:r>
            <a:endParaRPr lang="zh-CN" altLang="en-US" sz="2810"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MH_SubTitle_1"/>
          <p:cNvSpPr txBox="1"/>
          <p:nvPr>
            <p:custDataLst>
              <p:tags r:id="rId12"/>
            </p:custDataLst>
          </p:nvPr>
        </p:nvSpPr>
        <p:spPr>
          <a:xfrm>
            <a:off x="5397501" y="2083931"/>
            <a:ext cx="907274" cy="561261"/>
          </a:xfrm>
          <a:prstGeom prst="rect">
            <a:avLst/>
          </a:prstGeom>
          <a:noFill/>
          <a:effectLst>
            <a:outerShdw blurRad="330200" dist="165100" dir="2700000" algn="tl" rotWithShape="0">
              <a:prstClr val="black">
                <a:alpha val="40000"/>
              </a:prstClr>
            </a:outerShdw>
          </a:effectLst>
        </p:spPr>
        <p:txBody>
          <a:bodyPr lIns="128566" tIns="64283" rIns="128566" bIns="64283">
            <a:noAutofit/>
          </a:bodyPr>
          <a:lstStyle>
            <a:defPPr>
              <a:defRPr lang="zh-CN"/>
            </a:defPPr>
            <a:lvl1pPr>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475" dirty="0">
                <a:solidFill>
                  <a:schemeClr val="accent1"/>
                </a:solidFill>
                <a:latin typeface="Arial" panose="020B0604020202020204" pitchFamily="34" charset="0"/>
                <a:sym typeface="Arial" panose="020B0604020202020204" pitchFamily="34" charset="0"/>
              </a:rPr>
              <a:t>单击编辑标题</a:t>
            </a:r>
          </a:p>
        </p:txBody>
      </p:sp>
      <p:sp>
        <p:nvSpPr>
          <p:cNvPr id="58" name="MH_SubTitle_2"/>
          <p:cNvSpPr txBox="1"/>
          <p:nvPr>
            <p:custDataLst>
              <p:tags r:id="rId13"/>
            </p:custDataLst>
          </p:nvPr>
        </p:nvSpPr>
        <p:spPr>
          <a:xfrm>
            <a:off x="4400604" y="2606580"/>
            <a:ext cx="907274" cy="561263"/>
          </a:xfrm>
          <a:prstGeom prst="rect">
            <a:avLst/>
          </a:prstGeom>
          <a:noFill/>
          <a:effectLst>
            <a:outerShdw blurRad="330200" dist="165100" dir="2700000" algn="tl" rotWithShape="0">
              <a:prstClr val="black">
                <a:alpha val="40000"/>
              </a:prstClr>
            </a:outerShdw>
          </a:effectLst>
        </p:spPr>
        <p:txBody>
          <a:bodyPr lIns="128566" tIns="64283" rIns="128566" bIns="64283">
            <a:noAutofit/>
          </a:bodyPr>
          <a:lstStyle>
            <a:defPPr>
              <a:defRPr lang="zh-CN"/>
            </a:defPPr>
            <a:lvl1pPr>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405" dirty="0">
                <a:solidFill>
                  <a:schemeClr val="accent2"/>
                </a:solidFill>
                <a:latin typeface="Arial" panose="020B0604020202020204" pitchFamily="34" charset="0"/>
                <a:sym typeface="Arial" panose="020B0604020202020204" pitchFamily="34" charset="0"/>
              </a:rPr>
              <a:t>单击编辑标题</a:t>
            </a:r>
          </a:p>
        </p:txBody>
      </p:sp>
      <p:sp>
        <p:nvSpPr>
          <p:cNvPr id="59" name="MH_SubTitle_3"/>
          <p:cNvSpPr txBox="1"/>
          <p:nvPr>
            <p:custDataLst>
              <p:tags r:id="rId14"/>
            </p:custDataLst>
          </p:nvPr>
        </p:nvSpPr>
        <p:spPr>
          <a:xfrm>
            <a:off x="3440933" y="3104407"/>
            <a:ext cx="907274" cy="561261"/>
          </a:xfrm>
          <a:prstGeom prst="rect">
            <a:avLst/>
          </a:prstGeom>
          <a:noFill/>
          <a:effectLst>
            <a:outerShdw blurRad="330200" dist="165100" dir="2700000" algn="tl" rotWithShape="0">
              <a:prstClr val="black">
                <a:alpha val="40000"/>
              </a:prstClr>
            </a:outerShdw>
          </a:effectLst>
        </p:spPr>
        <p:txBody>
          <a:bodyPr lIns="128566" tIns="64283" rIns="128566" bIns="64283">
            <a:noAutofit/>
          </a:bodyPr>
          <a:lstStyle>
            <a:defPPr>
              <a:defRPr lang="zh-CN"/>
            </a:defPPr>
            <a:lvl1pPr>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405" dirty="0">
                <a:solidFill>
                  <a:schemeClr val="accent3"/>
                </a:solidFill>
                <a:latin typeface="Arial" panose="020B0604020202020204" pitchFamily="34" charset="0"/>
                <a:sym typeface="Arial" panose="020B0604020202020204" pitchFamily="34" charset="0"/>
              </a:rPr>
              <a:t>单击编辑标题</a:t>
            </a:r>
          </a:p>
        </p:txBody>
      </p:sp>
      <p:sp>
        <p:nvSpPr>
          <p:cNvPr id="60" name="MH_SubTitle_4"/>
          <p:cNvSpPr txBox="1"/>
          <p:nvPr>
            <p:custDataLst>
              <p:tags r:id="rId15"/>
            </p:custDataLst>
          </p:nvPr>
        </p:nvSpPr>
        <p:spPr>
          <a:xfrm>
            <a:off x="2528145" y="3527768"/>
            <a:ext cx="905703" cy="561263"/>
          </a:xfrm>
          <a:prstGeom prst="rect">
            <a:avLst/>
          </a:prstGeom>
          <a:noFill/>
          <a:effectLst>
            <a:outerShdw blurRad="330200" dist="165100" dir="2700000" algn="tl" rotWithShape="0">
              <a:prstClr val="black">
                <a:alpha val="40000"/>
              </a:prstClr>
            </a:outerShdw>
          </a:effectLst>
        </p:spPr>
        <p:txBody>
          <a:bodyPr lIns="128566" tIns="64283" rIns="128566" bIns="64283">
            <a:noAutofit/>
          </a:bodyPr>
          <a:lstStyle>
            <a:defPPr>
              <a:defRPr lang="zh-CN"/>
            </a:defPPr>
            <a:lvl1pPr>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405" dirty="0">
                <a:solidFill>
                  <a:schemeClr val="accent4"/>
                </a:solidFill>
                <a:latin typeface="Arial" panose="020B0604020202020204" pitchFamily="34" charset="0"/>
                <a:sym typeface="Arial" panose="020B0604020202020204" pitchFamily="34" charset="0"/>
              </a:rPr>
              <a:t>单击编辑标题</a:t>
            </a:r>
          </a:p>
        </p:txBody>
      </p:sp>
      <p:sp>
        <p:nvSpPr>
          <p:cNvPr id="61" name="MH_SubTitle_5"/>
          <p:cNvSpPr txBox="1"/>
          <p:nvPr>
            <p:custDataLst>
              <p:tags r:id="rId16"/>
            </p:custDataLst>
          </p:nvPr>
        </p:nvSpPr>
        <p:spPr>
          <a:xfrm>
            <a:off x="1578125" y="4039386"/>
            <a:ext cx="907274" cy="561261"/>
          </a:xfrm>
          <a:prstGeom prst="rect">
            <a:avLst/>
          </a:prstGeom>
          <a:noFill/>
          <a:effectLst>
            <a:outerShdw blurRad="330200" dist="165100" dir="2700000" algn="tl" rotWithShape="0">
              <a:prstClr val="black">
                <a:alpha val="40000"/>
              </a:prstClr>
            </a:outerShdw>
          </a:effectLst>
        </p:spPr>
        <p:txBody>
          <a:bodyPr lIns="128566" tIns="64283" rIns="128566" bIns="64283">
            <a:noAutofit/>
          </a:bodyPr>
          <a:lstStyle>
            <a:defPPr>
              <a:defRPr lang="zh-CN"/>
            </a:defPPr>
            <a:lvl1pPr>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405" dirty="0">
                <a:solidFill>
                  <a:schemeClr val="accent1"/>
                </a:solidFill>
                <a:latin typeface="Arial" panose="020B0604020202020204" pitchFamily="34" charset="0"/>
                <a:sym typeface="Arial" panose="020B0604020202020204" pitchFamily="34" charset="0"/>
              </a:rPr>
              <a:t>单击编辑标题</a:t>
            </a:r>
          </a:p>
        </p:txBody>
      </p:sp>
      <p:sp>
        <p:nvSpPr>
          <p:cNvPr id="62" name="MH_Other_41"/>
          <p:cNvSpPr>
            <a:spLocks noChangeAspect="1" noEditPoints="1"/>
          </p:cNvSpPr>
          <p:nvPr>
            <p:custDataLst>
              <p:tags r:id="rId17"/>
            </p:custDataLst>
          </p:nvPr>
        </p:nvSpPr>
        <p:spPr bwMode="auto">
          <a:xfrm>
            <a:off x="3753040" y="2636806"/>
            <a:ext cx="341950" cy="319932"/>
          </a:xfrm>
          <a:custGeom>
            <a:avLst/>
            <a:gdLst>
              <a:gd name="T0" fmla="*/ 7 w 66"/>
              <a:gd name="T1" fmla="*/ 51 h 62"/>
              <a:gd name="T2" fmla="*/ 30 w 66"/>
              <a:gd name="T3" fmla="*/ 47 h 62"/>
              <a:gd name="T4" fmla="*/ 36 w 66"/>
              <a:gd name="T5" fmla="*/ 53 h 62"/>
              <a:gd name="T6" fmla="*/ 59 w 66"/>
              <a:gd name="T7" fmla="*/ 14 h 62"/>
              <a:gd name="T8" fmla="*/ 61 w 66"/>
              <a:gd name="T9" fmla="*/ 12 h 62"/>
              <a:gd name="T10" fmla="*/ 62 w 66"/>
              <a:gd name="T11" fmla="*/ 17 h 62"/>
              <a:gd name="T12" fmla="*/ 37 w 66"/>
              <a:gd name="T13" fmla="*/ 59 h 62"/>
              <a:gd name="T14" fmla="*/ 29 w 66"/>
              <a:gd name="T15" fmla="*/ 59 h 62"/>
              <a:gd name="T16" fmla="*/ 5 w 66"/>
              <a:gd name="T17" fmla="*/ 17 h 62"/>
              <a:gd name="T18" fmla="*/ 6 w 66"/>
              <a:gd name="T19" fmla="*/ 12 h 62"/>
              <a:gd name="T20" fmla="*/ 25 w 66"/>
              <a:gd name="T21" fmla="*/ 30 h 62"/>
              <a:gd name="T22" fmla="*/ 33 w 66"/>
              <a:gd name="T23" fmla="*/ 41 h 62"/>
              <a:gd name="T24" fmla="*/ 41 w 66"/>
              <a:gd name="T25" fmla="*/ 30 h 62"/>
              <a:gd name="T26" fmla="*/ 31 w 66"/>
              <a:gd name="T27" fmla="*/ 27 h 62"/>
              <a:gd name="T28" fmla="*/ 31 w 66"/>
              <a:gd name="T29" fmla="*/ 17 h 62"/>
              <a:gd name="T30" fmla="*/ 33 w 66"/>
              <a:gd name="T31" fmla="*/ 17 h 62"/>
              <a:gd name="T32" fmla="*/ 35 w 66"/>
              <a:gd name="T33" fmla="*/ 17 h 62"/>
              <a:gd name="T34" fmla="*/ 36 w 66"/>
              <a:gd name="T35" fmla="*/ 27 h 62"/>
              <a:gd name="T36" fmla="*/ 38 w 66"/>
              <a:gd name="T37" fmla="*/ 16 h 62"/>
              <a:gd name="T38" fmla="*/ 31 w 66"/>
              <a:gd name="T39" fmla="*/ 16 h 62"/>
              <a:gd name="T40" fmla="*/ 27 w 66"/>
              <a:gd name="T41" fmla="*/ 16 h 62"/>
              <a:gd name="T42" fmla="*/ 24 w 66"/>
              <a:gd name="T43" fmla="*/ 27 h 62"/>
              <a:gd name="T44" fmla="*/ 23 w 66"/>
              <a:gd name="T45" fmla="*/ 11 h 62"/>
              <a:gd name="T46" fmla="*/ 38 w 66"/>
              <a:gd name="T47" fmla="*/ 5 h 62"/>
              <a:gd name="T48" fmla="*/ 38 w 66"/>
              <a:gd name="T49" fmla="*/ 27 h 62"/>
              <a:gd name="T50" fmla="*/ 47 w 66"/>
              <a:gd name="T51" fmla="*/ 10 h 62"/>
              <a:gd name="T52" fmla="*/ 26 w 66"/>
              <a:gd name="T53" fmla="*/ 1 h 62"/>
              <a:gd name="T54" fmla="*/ 24 w 66"/>
              <a:gd name="T55" fmla="*/ 27 h 62"/>
              <a:gd name="T56" fmla="*/ 57 w 66"/>
              <a:gd name="T57" fmla="*/ 20 h 62"/>
              <a:gd name="T58" fmla="*/ 43 w 66"/>
              <a:gd name="T59" fmla="*/ 44 h 62"/>
              <a:gd name="T60" fmla="*/ 57 w 66"/>
              <a:gd name="T61" fmla="*/ 45 h 62"/>
              <a:gd name="T62" fmla="*/ 43 w 66"/>
              <a:gd name="T63" fmla="*/ 44 h 62"/>
              <a:gd name="T64" fmla="*/ 49 w 66"/>
              <a:gd name="T65" fmla="*/ 41 h 62"/>
              <a:gd name="T66" fmla="*/ 49 w 66"/>
              <a:gd name="T67" fmla="*/ 40 h 62"/>
              <a:gd name="T68" fmla="*/ 47 w 66"/>
              <a:gd name="T69" fmla="*/ 27 h 62"/>
              <a:gd name="T70" fmla="*/ 49 w 66"/>
              <a:gd name="T71" fmla="*/ 28 h 62"/>
              <a:gd name="T72" fmla="*/ 49 w 66"/>
              <a:gd name="T73" fmla="*/ 27 h 62"/>
              <a:gd name="T74" fmla="*/ 48 w 66"/>
              <a:gd name="T75" fmla="*/ 24 h 62"/>
              <a:gd name="T76" fmla="*/ 57 w 66"/>
              <a:gd name="T77" fmla="*/ 23 h 62"/>
              <a:gd name="T78" fmla="*/ 10 w 66"/>
              <a:gd name="T79" fmla="*/ 18 h 62"/>
              <a:gd name="T80" fmla="*/ 15 w 66"/>
              <a:gd name="T81" fmla="*/ 18 h 62"/>
              <a:gd name="T82" fmla="*/ 10 w 66"/>
              <a:gd name="T83" fmla="*/ 43 h 62"/>
              <a:gd name="T84" fmla="*/ 23 w 66"/>
              <a:gd name="T85" fmla="*/ 46 h 62"/>
              <a:gd name="T86" fmla="*/ 18 w 66"/>
              <a:gd name="T87" fmla="*/ 40 h 62"/>
              <a:gd name="T88" fmla="*/ 17 w 66"/>
              <a:gd name="T89" fmla="*/ 41 h 62"/>
              <a:gd name="T90" fmla="*/ 19 w 66"/>
              <a:gd name="T91" fmla="*/ 27 h 62"/>
              <a:gd name="T92" fmla="*/ 10 w 66"/>
              <a:gd name="T93" fmla="*/ 28 h 62"/>
              <a:gd name="T94" fmla="*/ 19 w 66"/>
              <a:gd name="T95" fmla="*/ 27 h 62"/>
              <a:gd name="T96" fmla="*/ 10 w 66"/>
              <a:gd name="T97" fmla="*/ 24 h 62"/>
              <a:gd name="T98" fmla="*/ 17 w 66"/>
              <a:gd name="T99" fmla="*/ 2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 h="62">
                <a:moveTo>
                  <a:pt x="14" y="14"/>
                </a:moveTo>
                <a:cubicBezTo>
                  <a:pt x="11" y="14"/>
                  <a:pt x="9" y="14"/>
                  <a:pt x="7" y="14"/>
                </a:cubicBezTo>
                <a:cubicBezTo>
                  <a:pt x="7" y="51"/>
                  <a:pt x="7" y="51"/>
                  <a:pt x="7" y="51"/>
                </a:cubicBezTo>
                <a:cubicBezTo>
                  <a:pt x="15" y="49"/>
                  <a:pt x="22" y="51"/>
                  <a:pt x="29" y="52"/>
                </a:cubicBezTo>
                <a:cubicBezTo>
                  <a:pt x="30" y="53"/>
                  <a:pt x="30" y="53"/>
                  <a:pt x="30" y="53"/>
                </a:cubicBezTo>
                <a:cubicBezTo>
                  <a:pt x="30" y="47"/>
                  <a:pt x="30" y="47"/>
                  <a:pt x="30" y="47"/>
                </a:cubicBezTo>
                <a:cubicBezTo>
                  <a:pt x="31" y="48"/>
                  <a:pt x="32" y="48"/>
                  <a:pt x="33" y="48"/>
                </a:cubicBezTo>
                <a:cubicBezTo>
                  <a:pt x="34" y="48"/>
                  <a:pt x="35" y="48"/>
                  <a:pt x="36" y="47"/>
                </a:cubicBezTo>
                <a:cubicBezTo>
                  <a:pt x="36" y="53"/>
                  <a:pt x="36" y="53"/>
                  <a:pt x="36" y="53"/>
                </a:cubicBezTo>
                <a:cubicBezTo>
                  <a:pt x="37" y="52"/>
                  <a:pt x="37" y="52"/>
                  <a:pt x="37" y="52"/>
                </a:cubicBezTo>
                <a:cubicBezTo>
                  <a:pt x="44" y="51"/>
                  <a:pt x="52" y="49"/>
                  <a:pt x="59" y="51"/>
                </a:cubicBezTo>
                <a:cubicBezTo>
                  <a:pt x="59" y="14"/>
                  <a:pt x="59" y="14"/>
                  <a:pt x="59" y="14"/>
                </a:cubicBezTo>
                <a:cubicBezTo>
                  <a:pt x="57" y="14"/>
                  <a:pt x="55" y="14"/>
                  <a:pt x="52" y="14"/>
                </a:cubicBezTo>
                <a:cubicBezTo>
                  <a:pt x="52" y="13"/>
                  <a:pt x="52" y="12"/>
                  <a:pt x="52" y="11"/>
                </a:cubicBezTo>
                <a:cubicBezTo>
                  <a:pt x="55" y="11"/>
                  <a:pt x="58" y="11"/>
                  <a:pt x="61" y="12"/>
                </a:cubicBezTo>
                <a:cubicBezTo>
                  <a:pt x="62" y="13"/>
                  <a:pt x="62" y="13"/>
                  <a:pt x="62" y="13"/>
                </a:cubicBezTo>
                <a:cubicBezTo>
                  <a:pt x="62" y="14"/>
                  <a:pt x="62" y="14"/>
                  <a:pt x="62" y="14"/>
                </a:cubicBezTo>
                <a:cubicBezTo>
                  <a:pt x="62" y="17"/>
                  <a:pt x="62" y="17"/>
                  <a:pt x="62" y="17"/>
                </a:cubicBezTo>
                <a:cubicBezTo>
                  <a:pt x="66" y="18"/>
                  <a:pt x="66" y="18"/>
                  <a:pt x="66" y="18"/>
                </a:cubicBezTo>
                <a:cubicBezTo>
                  <a:pt x="66" y="59"/>
                  <a:pt x="66" y="59"/>
                  <a:pt x="66" y="59"/>
                </a:cubicBezTo>
                <a:cubicBezTo>
                  <a:pt x="59" y="58"/>
                  <a:pt x="53" y="56"/>
                  <a:pt x="37" y="59"/>
                </a:cubicBezTo>
                <a:cubicBezTo>
                  <a:pt x="37" y="60"/>
                  <a:pt x="37" y="60"/>
                  <a:pt x="37" y="60"/>
                </a:cubicBezTo>
                <a:cubicBezTo>
                  <a:pt x="32" y="62"/>
                  <a:pt x="34" y="62"/>
                  <a:pt x="29" y="60"/>
                </a:cubicBezTo>
                <a:cubicBezTo>
                  <a:pt x="29" y="59"/>
                  <a:pt x="29" y="59"/>
                  <a:pt x="29" y="59"/>
                </a:cubicBezTo>
                <a:cubicBezTo>
                  <a:pt x="14" y="56"/>
                  <a:pt x="7" y="58"/>
                  <a:pt x="0" y="59"/>
                </a:cubicBezTo>
                <a:cubicBezTo>
                  <a:pt x="0" y="18"/>
                  <a:pt x="0" y="18"/>
                  <a:pt x="0" y="18"/>
                </a:cubicBezTo>
                <a:cubicBezTo>
                  <a:pt x="5" y="17"/>
                  <a:pt x="5" y="17"/>
                  <a:pt x="5" y="17"/>
                </a:cubicBezTo>
                <a:cubicBezTo>
                  <a:pt x="5" y="14"/>
                  <a:pt x="5" y="14"/>
                  <a:pt x="5" y="14"/>
                </a:cubicBezTo>
                <a:cubicBezTo>
                  <a:pt x="5" y="13"/>
                  <a:pt x="5" y="13"/>
                  <a:pt x="5" y="13"/>
                </a:cubicBezTo>
                <a:cubicBezTo>
                  <a:pt x="6" y="12"/>
                  <a:pt x="6" y="12"/>
                  <a:pt x="6" y="12"/>
                </a:cubicBezTo>
                <a:cubicBezTo>
                  <a:pt x="8" y="11"/>
                  <a:pt x="11" y="11"/>
                  <a:pt x="14" y="11"/>
                </a:cubicBezTo>
                <a:cubicBezTo>
                  <a:pt x="14" y="12"/>
                  <a:pt x="14" y="13"/>
                  <a:pt x="14" y="14"/>
                </a:cubicBezTo>
                <a:close/>
                <a:moveTo>
                  <a:pt x="25" y="30"/>
                </a:moveTo>
                <a:cubicBezTo>
                  <a:pt x="27" y="39"/>
                  <a:pt x="27" y="39"/>
                  <a:pt x="27" y="39"/>
                </a:cubicBezTo>
                <a:cubicBezTo>
                  <a:pt x="30" y="39"/>
                  <a:pt x="30" y="39"/>
                  <a:pt x="30" y="39"/>
                </a:cubicBezTo>
                <a:cubicBezTo>
                  <a:pt x="30" y="40"/>
                  <a:pt x="32" y="41"/>
                  <a:pt x="33" y="41"/>
                </a:cubicBezTo>
                <a:cubicBezTo>
                  <a:pt x="35" y="41"/>
                  <a:pt x="36" y="40"/>
                  <a:pt x="36" y="39"/>
                </a:cubicBezTo>
                <a:cubicBezTo>
                  <a:pt x="39" y="39"/>
                  <a:pt x="39" y="39"/>
                  <a:pt x="39" y="39"/>
                </a:cubicBezTo>
                <a:cubicBezTo>
                  <a:pt x="41" y="30"/>
                  <a:pt x="41" y="30"/>
                  <a:pt x="41" y="30"/>
                </a:cubicBezTo>
                <a:cubicBezTo>
                  <a:pt x="25" y="30"/>
                  <a:pt x="25" y="30"/>
                  <a:pt x="25" y="30"/>
                </a:cubicBezTo>
                <a:close/>
                <a:moveTo>
                  <a:pt x="30" y="27"/>
                </a:moveTo>
                <a:cubicBezTo>
                  <a:pt x="31" y="27"/>
                  <a:pt x="31" y="27"/>
                  <a:pt x="31" y="27"/>
                </a:cubicBezTo>
                <a:cubicBezTo>
                  <a:pt x="29" y="17"/>
                  <a:pt x="29" y="17"/>
                  <a:pt x="29" y="17"/>
                </a:cubicBezTo>
                <a:cubicBezTo>
                  <a:pt x="29" y="17"/>
                  <a:pt x="29" y="17"/>
                  <a:pt x="30" y="17"/>
                </a:cubicBezTo>
                <a:cubicBezTo>
                  <a:pt x="30" y="17"/>
                  <a:pt x="31" y="17"/>
                  <a:pt x="31" y="17"/>
                </a:cubicBezTo>
                <a:cubicBezTo>
                  <a:pt x="32" y="17"/>
                  <a:pt x="32" y="17"/>
                  <a:pt x="32" y="17"/>
                </a:cubicBezTo>
                <a:cubicBezTo>
                  <a:pt x="32" y="17"/>
                  <a:pt x="32" y="17"/>
                  <a:pt x="32" y="17"/>
                </a:cubicBezTo>
                <a:cubicBezTo>
                  <a:pt x="32" y="17"/>
                  <a:pt x="33" y="17"/>
                  <a:pt x="33" y="17"/>
                </a:cubicBezTo>
                <a:cubicBezTo>
                  <a:pt x="33" y="17"/>
                  <a:pt x="34" y="17"/>
                  <a:pt x="34" y="17"/>
                </a:cubicBezTo>
                <a:cubicBezTo>
                  <a:pt x="35" y="17"/>
                  <a:pt x="35" y="17"/>
                  <a:pt x="35" y="17"/>
                </a:cubicBezTo>
                <a:cubicBezTo>
                  <a:pt x="35" y="17"/>
                  <a:pt x="35" y="17"/>
                  <a:pt x="35" y="17"/>
                </a:cubicBezTo>
                <a:cubicBezTo>
                  <a:pt x="36" y="17"/>
                  <a:pt x="36" y="17"/>
                  <a:pt x="37" y="17"/>
                </a:cubicBezTo>
                <a:cubicBezTo>
                  <a:pt x="35" y="27"/>
                  <a:pt x="35" y="27"/>
                  <a:pt x="35" y="27"/>
                </a:cubicBezTo>
                <a:cubicBezTo>
                  <a:pt x="36" y="27"/>
                  <a:pt x="36" y="27"/>
                  <a:pt x="36" y="27"/>
                </a:cubicBezTo>
                <a:cubicBezTo>
                  <a:pt x="39" y="17"/>
                  <a:pt x="39" y="17"/>
                  <a:pt x="39" y="17"/>
                </a:cubicBezTo>
                <a:cubicBezTo>
                  <a:pt x="39" y="16"/>
                  <a:pt x="39" y="16"/>
                  <a:pt x="39" y="16"/>
                </a:cubicBezTo>
                <a:cubicBezTo>
                  <a:pt x="38" y="16"/>
                  <a:pt x="38" y="16"/>
                  <a:pt x="38" y="16"/>
                </a:cubicBezTo>
                <a:cubicBezTo>
                  <a:pt x="37" y="15"/>
                  <a:pt x="36" y="15"/>
                  <a:pt x="35" y="16"/>
                </a:cubicBezTo>
                <a:cubicBezTo>
                  <a:pt x="34" y="15"/>
                  <a:pt x="34" y="15"/>
                  <a:pt x="33" y="15"/>
                </a:cubicBezTo>
                <a:cubicBezTo>
                  <a:pt x="33" y="15"/>
                  <a:pt x="32" y="15"/>
                  <a:pt x="31" y="16"/>
                </a:cubicBezTo>
                <a:cubicBezTo>
                  <a:pt x="31" y="15"/>
                  <a:pt x="30" y="15"/>
                  <a:pt x="30" y="15"/>
                </a:cubicBezTo>
                <a:cubicBezTo>
                  <a:pt x="29" y="15"/>
                  <a:pt x="28" y="16"/>
                  <a:pt x="28" y="16"/>
                </a:cubicBezTo>
                <a:cubicBezTo>
                  <a:pt x="27" y="16"/>
                  <a:pt x="27" y="16"/>
                  <a:pt x="27" y="16"/>
                </a:cubicBezTo>
                <a:cubicBezTo>
                  <a:pt x="27" y="17"/>
                  <a:pt x="27" y="17"/>
                  <a:pt x="27" y="17"/>
                </a:cubicBezTo>
                <a:cubicBezTo>
                  <a:pt x="30" y="27"/>
                  <a:pt x="30" y="27"/>
                  <a:pt x="30" y="27"/>
                </a:cubicBezTo>
                <a:close/>
                <a:moveTo>
                  <a:pt x="24" y="27"/>
                </a:moveTo>
                <a:cubicBezTo>
                  <a:pt x="28" y="27"/>
                  <a:pt x="28" y="27"/>
                  <a:pt x="28" y="27"/>
                </a:cubicBezTo>
                <a:cubicBezTo>
                  <a:pt x="28" y="24"/>
                  <a:pt x="26" y="21"/>
                  <a:pt x="25" y="18"/>
                </a:cubicBezTo>
                <a:cubicBezTo>
                  <a:pt x="24" y="15"/>
                  <a:pt x="23" y="13"/>
                  <a:pt x="23" y="11"/>
                </a:cubicBezTo>
                <a:cubicBezTo>
                  <a:pt x="24" y="8"/>
                  <a:pt x="25" y="6"/>
                  <a:pt x="28" y="5"/>
                </a:cubicBezTo>
                <a:cubicBezTo>
                  <a:pt x="29" y="4"/>
                  <a:pt x="31" y="3"/>
                  <a:pt x="33" y="4"/>
                </a:cubicBezTo>
                <a:cubicBezTo>
                  <a:pt x="35" y="4"/>
                  <a:pt x="37" y="4"/>
                  <a:pt x="38" y="5"/>
                </a:cubicBezTo>
                <a:cubicBezTo>
                  <a:pt x="41" y="6"/>
                  <a:pt x="42" y="8"/>
                  <a:pt x="43" y="11"/>
                </a:cubicBezTo>
                <a:cubicBezTo>
                  <a:pt x="43" y="13"/>
                  <a:pt x="42" y="15"/>
                  <a:pt x="41" y="18"/>
                </a:cubicBezTo>
                <a:cubicBezTo>
                  <a:pt x="39" y="21"/>
                  <a:pt x="38" y="24"/>
                  <a:pt x="38" y="27"/>
                </a:cubicBezTo>
                <a:cubicBezTo>
                  <a:pt x="41" y="27"/>
                  <a:pt x="41" y="27"/>
                  <a:pt x="41" y="27"/>
                </a:cubicBezTo>
                <a:cubicBezTo>
                  <a:pt x="42" y="25"/>
                  <a:pt x="43" y="22"/>
                  <a:pt x="44" y="20"/>
                </a:cubicBezTo>
                <a:cubicBezTo>
                  <a:pt x="46" y="17"/>
                  <a:pt x="47" y="13"/>
                  <a:pt x="47" y="10"/>
                </a:cubicBezTo>
                <a:cubicBezTo>
                  <a:pt x="46" y="6"/>
                  <a:pt x="43" y="3"/>
                  <a:pt x="40" y="1"/>
                </a:cubicBezTo>
                <a:cubicBezTo>
                  <a:pt x="38" y="0"/>
                  <a:pt x="36" y="0"/>
                  <a:pt x="33" y="0"/>
                </a:cubicBezTo>
                <a:cubicBezTo>
                  <a:pt x="31" y="0"/>
                  <a:pt x="28" y="0"/>
                  <a:pt x="26" y="1"/>
                </a:cubicBezTo>
                <a:cubicBezTo>
                  <a:pt x="23" y="3"/>
                  <a:pt x="20" y="6"/>
                  <a:pt x="19" y="10"/>
                </a:cubicBezTo>
                <a:cubicBezTo>
                  <a:pt x="18" y="13"/>
                  <a:pt x="20" y="17"/>
                  <a:pt x="22" y="20"/>
                </a:cubicBezTo>
                <a:cubicBezTo>
                  <a:pt x="23" y="22"/>
                  <a:pt x="24" y="25"/>
                  <a:pt x="24" y="27"/>
                </a:cubicBezTo>
                <a:close/>
                <a:moveTo>
                  <a:pt x="51" y="18"/>
                </a:moveTo>
                <a:cubicBezTo>
                  <a:pt x="50" y="19"/>
                  <a:pt x="50" y="19"/>
                  <a:pt x="50" y="20"/>
                </a:cubicBezTo>
                <a:cubicBezTo>
                  <a:pt x="53" y="19"/>
                  <a:pt x="55" y="19"/>
                  <a:pt x="57" y="20"/>
                </a:cubicBezTo>
                <a:cubicBezTo>
                  <a:pt x="57" y="18"/>
                  <a:pt x="57" y="18"/>
                  <a:pt x="57" y="18"/>
                </a:cubicBezTo>
                <a:cubicBezTo>
                  <a:pt x="55" y="18"/>
                  <a:pt x="53" y="18"/>
                  <a:pt x="51" y="18"/>
                </a:cubicBezTo>
                <a:close/>
                <a:moveTo>
                  <a:pt x="43" y="44"/>
                </a:moveTo>
                <a:cubicBezTo>
                  <a:pt x="43" y="46"/>
                  <a:pt x="43" y="46"/>
                  <a:pt x="43" y="46"/>
                </a:cubicBezTo>
                <a:cubicBezTo>
                  <a:pt x="45" y="45"/>
                  <a:pt x="47" y="45"/>
                  <a:pt x="49" y="45"/>
                </a:cubicBezTo>
                <a:cubicBezTo>
                  <a:pt x="52" y="44"/>
                  <a:pt x="55" y="44"/>
                  <a:pt x="57" y="45"/>
                </a:cubicBezTo>
                <a:cubicBezTo>
                  <a:pt x="57" y="43"/>
                  <a:pt x="57" y="43"/>
                  <a:pt x="57" y="43"/>
                </a:cubicBezTo>
                <a:cubicBezTo>
                  <a:pt x="54" y="43"/>
                  <a:pt x="52" y="43"/>
                  <a:pt x="49" y="43"/>
                </a:cubicBezTo>
                <a:cubicBezTo>
                  <a:pt x="47" y="44"/>
                  <a:pt x="45" y="44"/>
                  <a:pt x="43" y="44"/>
                </a:cubicBezTo>
                <a:close/>
                <a:moveTo>
                  <a:pt x="44" y="40"/>
                </a:moveTo>
                <a:cubicBezTo>
                  <a:pt x="44" y="42"/>
                  <a:pt x="44" y="42"/>
                  <a:pt x="44" y="42"/>
                </a:cubicBezTo>
                <a:cubicBezTo>
                  <a:pt x="45" y="42"/>
                  <a:pt x="47" y="41"/>
                  <a:pt x="49" y="41"/>
                </a:cubicBezTo>
                <a:cubicBezTo>
                  <a:pt x="52" y="41"/>
                  <a:pt x="55" y="41"/>
                  <a:pt x="57" y="41"/>
                </a:cubicBezTo>
                <a:cubicBezTo>
                  <a:pt x="57" y="40"/>
                  <a:pt x="57" y="40"/>
                  <a:pt x="57" y="40"/>
                </a:cubicBezTo>
                <a:cubicBezTo>
                  <a:pt x="54" y="39"/>
                  <a:pt x="52" y="39"/>
                  <a:pt x="49" y="40"/>
                </a:cubicBezTo>
                <a:cubicBezTo>
                  <a:pt x="47" y="40"/>
                  <a:pt x="46" y="40"/>
                  <a:pt x="44" y="40"/>
                </a:cubicBezTo>
                <a:close/>
                <a:moveTo>
                  <a:pt x="47" y="27"/>
                </a:moveTo>
                <a:cubicBezTo>
                  <a:pt x="47" y="27"/>
                  <a:pt x="47" y="27"/>
                  <a:pt x="47" y="27"/>
                </a:cubicBezTo>
                <a:cubicBezTo>
                  <a:pt x="47" y="27"/>
                  <a:pt x="47" y="27"/>
                  <a:pt x="47" y="27"/>
                </a:cubicBezTo>
                <a:cubicBezTo>
                  <a:pt x="47" y="28"/>
                  <a:pt x="47" y="28"/>
                  <a:pt x="47" y="28"/>
                </a:cubicBezTo>
                <a:cubicBezTo>
                  <a:pt x="47" y="28"/>
                  <a:pt x="48" y="28"/>
                  <a:pt x="49" y="28"/>
                </a:cubicBezTo>
                <a:cubicBezTo>
                  <a:pt x="52" y="28"/>
                  <a:pt x="55" y="28"/>
                  <a:pt x="57" y="28"/>
                </a:cubicBezTo>
                <a:cubicBezTo>
                  <a:pt x="57" y="27"/>
                  <a:pt x="57" y="27"/>
                  <a:pt x="57" y="27"/>
                </a:cubicBezTo>
                <a:cubicBezTo>
                  <a:pt x="54" y="26"/>
                  <a:pt x="52" y="26"/>
                  <a:pt x="49" y="27"/>
                </a:cubicBezTo>
                <a:cubicBezTo>
                  <a:pt x="48" y="27"/>
                  <a:pt x="47" y="27"/>
                  <a:pt x="47" y="27"/>
                </a:cubicBezTo>
                <a:close/>
                <a:moveTo>
                  <a:pt x="49" y="22"/>
                </a:moveTo>
                <a:cubicBezTo>
                  <a:pt x="49" y="23"/>
                  <a:pt x="48" y="23"/>
                  <a:pt x="48" y="24"/>
                </a:cubicBezTo>
                <a:cubicBezTo>
                  <a:pt x="48" y="24"/>
                  <a:pt x="49" y="24"/>
                  <a:pt x="49" y="24"/>
                </a:cubicBezTo>
                <a:cubicBezTo>
                  <a:pt x="52" y="24"/>
                  <a:pt x="55" y="23"/>
                  <a:pt x="57" y="24"/>
                </a:cubicBezTo>
                <a:cubicBezTo>
                  <a:pt x="57" y="23"/>
                  <a:pt x="57" y="23"/>
                  <a:pt x="57" y="23"/>
                </a:cubicBezTo>
                <a:cubicBezTo>
                  <a:pt x="55" y="22"/>
                  <a:pt x="52" y="22"/>
                  <a:pt x="49" y="22"/>
                </a:cubicBezTo>
                <a:close/>
                <a:moveTo>
                  <a:pt x="15" y="18"/>
                </a:moveTo>
                <a:cubicBezTo>
                  <a:pt x="13" y="18"/>
                  <a:pt x="11" y="18"/>
                  <a:pt x="10" y="18"/>
                </a:cubicBezTo>
                <a:cubicBezTo>
                  <a:pt x="10" y="20"/>
                  <a:pt x="10" y="20"/>
                  <a:pt x="10" y="20"/>
                </a:cubicBezTo>
                <a:cubicBezTo>
                  <a:pt x="11" y="19"/>
                  <a:pt x="13" y="19"/>
                  <a:pt x="16" y="20"/>
                </a:cubicBezTo>
                <a:cubicBezTo>
                  <a:pt x="15" y="19"/>
                  <a:pt x="15" y="19"/>
                  <a:pt x="15" y="18"/>
                </a:cubicBezTo>
                <a:close/>
                <a:moveTo>
                  <a:pt x="23" y="44"/>
                </a:moveTo>
                <a:cubicBezTo>
                  <a:pt x="21" y="44"/>
                  <a:pt x="19" y="44"/>
                  <a:pt x="18" y="43"/>
                </a:cubicBezTo>
                <a:cubicBezTo>
                  <a:pt x="15" y="43"/>
                  <a:pt x="12" y="43"/>
                  <a:pt x="10" y="43"/>
                </a:cubicBezTo>
                <a:cubicBezTo>
                  <a:pt x="10" y="45"/>
                  <a:pt x="10" y="45"/>
                  <a:pt x="10" y="45"/>
                </a:cubicBezTo>
                <a:cubicBezTo>
                  <a:pt x="12" y="44"/>
                  <a:pt x="14" y="44"/>
                  <a:pt x="17" y="45"/>
                </a:cubicBezTo>
                <a:cubicBezTo>
                  <a:pt x="19" y="45"/>
                  <a:pt x="21" y="45"/>
                  <a:pt x="23" y="46"/>
                </a:cubicBezTo>
                <a:cubicBezTo>
                  <a:pt x="23" y="44"/>
                  <a:pt x="23" y="44"/>
                  <a:pt x="23" y="44"/>
                </a:cubicBezTo>
                <a:close/>
                <a:moveTo>
                  <a:pt x="22" y="40"/>
                </a:moveTo>
                <a:cubicBezTo>
                  <a:pt x="21" y="40"/>
                  <a:pt x="19" y="40"/>
                  <a:pt x="18" y="40"/>
                </a:cubicBezTo>
                <a:cubicBezTo>
                  <a:pt x="15" y="39"/>
                  <a:pt x="12" y="39"/>
                  <a:pt x="10" y="40"/>
                </a:cubicBezTo>
                <a:cubicBezTo>
                  <a:pt x="10" y="41"/>
                  <a:pt x="10" y="41"/>
                  <a:pt x="10" y="41"/>
                </a:cubicBezTo>
                <a:cubicBezTo>
                  <a:pt x="12" y="41"/>
                  <a:pt x="14" y="41"/>
                  <a:pt x="17" y="41"/>
                </a:cubicBezTo>
                <a:cubicBezTo>
                  <a:pt x="19" y="41"/>
                  <a:pt x="21" y="42"/>
                  <a:pt x="22" y="42"/>
                </a:cubicBezTo>
                <a:cubicBezTo>
                  <a:pt x="22" y="40"/>
                  <a:pt x="22" y="40"/>
                  <a:pt x="22" y="40"/>
                </a:cubicBezTo>
                <a:close/>
                <a:moveTo>
                  <a:pt x="19" y="27"/>
                </a:moveTo>
                <a:cubicBezTo>
                  <a:pt x="19" y="27"/>
                  <a:pt x="18" y="27"/>
                  <a:pt x="18" y="27"/>
                </a:cubicBezTo>
                <a:cubicBezTo>
                  <a:pt x="15" y="26"/>
                  <a:pt x="12" y="26"/>
                  <a:pt x="10" y="27"/>
                </a:cubicBezTo>
                <a:cubicBezTo>
                  <a:pt x="10" y="28"/>
                  <a:pt x="10" y="28"/>
                  <a:pt x="10" y="28"/>
                </a:cubicBezTo>
                <a:cubicBezTo>
                  <a:pt x="12" y="28"/>
                  <a:pt x="14" y="28"/>
                  <a:pt x="17" y="28"/>
                </a:cubicBezTo>
                <a:cubicBezTo>
                  <a:pt x="18" y="28"/>
                  <a:pt x="19" y="28"/>
                  <a:pt x="19" y="28"/>
                </a:cubicBezTo>
                <a:cubicBezTo>
                  <a:pt x="19" y="28"/>
                  <a:pt x="19" y="27"/>
                  <a:pt x="19" y="27"/>
                </a:cubicBezTo>
                <a:close/>
                <a:moveTo>
                  <a:pt x="17" y="22"/>
                </a:moveTo>
                <a:cubicBezTo>
                  <a:pt x="14" y="22"/>
                  <a:pt x="12" y="22"/>
                  <a:pt x="10" y="23"/>
                </a:cubicBezTo>
                <a:cubicBezTo>
                  <a:pt x="10" y="24"/>
                  <a:pt x="10" y="24"/>
                  <a:pt x="10" y="24"/>
                </a:cubicBezTo>
                <a:cubicBezTo>
                  <a:pt x="12" y="23"/>
                  <a:pt x="14" y="24"/>
                  <a:pt x="17" y="24"/>
                </a:cubicBezTo>
                <a:cubicBezTo>
                  <a:pt x="18" y="24"/>
                  <a:pt x="18" y="24"/>
                  <a:pt x="18" y="24"/>
                </a:cubicBezTo>
                <a:cubicBezTo>
                  <a:pt x="18" y="23"/>
                  <a:pt x="17" y="23"/>
                  <a:pt x="17" y="23"/>
                </a:cubicBezTo>
                <a:lnTo>
                  <a:pt x="17" y="22"/>
                </a:lnTo>
                <a:close/>
              </a:path>
            </a:pathLst>
          </a:custGeom>
          <a:solidFill>
            <a:schemeClr val="accent3"/>
          </a:solidFill>
          <a:ln w="28575" cap="flat" cmpd="sng" algn="ctr">
            <a:noFill/>
            <a:prstDash val="solid"/>
          </a:ln>
          <a:effectLst>
            <a:outerShdw blurRad="317500" dist="165100" dir="2700000" algn="tl" rotWithShape="0">
              <a:prstClr val="black">
                <a:alpha val="40000"/>
              </a:prstClr>
            </a:outerShdw>
          </a:effectLst>
        </p:spPr>
        <p:txBody>
          <a:bodyPr lIns="128566" tIns="64283" rIns="128566" bIns="64283" anchor="ctr"/>
          <a:lstStyle/>
          <a:p>
            <a:pPr algn="ctr">
              <a:defRPr/>
            </a:pPr>
            <a:endParaRPr lang="zh-CN" altLang="en-US" sz="1405" kern="0"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MH_Other_42"/>
          <p:cNvSpPr>
            <a:spLocks noChangeAspect="1" noEditPoints="1"/>
          </p:cNvSpPr>
          <p:nvPr>
            <p:custDataLst>
              <p:tags r:id="rId18"/>
            </p:custDataLst>
          </p:nvPr>
        </p:nvSpPr>
        <p:spPr bwMode="auto">
          <a:xfrm>
            <a:off x="4672723" y="2216206"/>
            <a:ext cx="419166" cy="319932"/>
          </a:xfrm>
          <a:custGeom>
            <a:avLst/>
            <a:gdLst>
              <a:gd name="T0" fmla="*/ 55 w 77"/>
              <a:gd name="T1" fmla="*/ 14 h 59"/>
              <a:gd name="T2" fmla="*/ 4 w 77"/>
              <a:gd name="T3" fmla="*/ 18 h 59"/>
              <a:gd name="T4" fmla="*/ 65 w 77"/>
              <a:gd name="T5" fmla="*/ 55 h 59"/>
              <a:gd name="T6" fmla="*/ 67 w 77"/>
              <a:gd name="T7" fmla="*/ 34 h 59"/>
              <a:gd name="T8" fmla="*/ 68 w 77"/>
              <a:gd name="T9" fmla="*/ 32 h 59"/>
              <a:gd name="T10" fmla="*/ 68 w 77"/>
              <a:gd name="T11" fmla="*/ 31 h 59"/>
              <a:gd name="T12" fmla="*/ 68 w 77"/>
              <a:gd name="T13" fmla="*/ 59 h 59"/>
              <a:gd name="T14" fmla="*/ 2 w 77"/>
              <a:gd name="T15" fmla="*/ 59 h 59"/>
              <a:gd name="T16" fmla="*/ 0 w 77"/>
              <a:gd name="T17" fmla="*/ 57 h 59"/>
              <a:gd name="T18" fmla="*/ 0 w 77"/>
              <a:gd name="T19" fmla="*/ 14 h 59"/>
              <a:gd name="T20" fmla="*/ 10 w 77"/>
              <a:gd name="T21" fmla="*/ 38 h 59"/>
              <a:gd name="T22" fmla="*/ 29 w 77"/>
              <a:gd name="T23" fmla="*/ 41 h 59"/>
              <a:gd name="T24" fmla="*/ 10 w 77"/>
              <a:gd name="T25" fmla="*/ 38 h 59"/>
              <a:gd name="T26" fmla="*/ 10 w 77"/>
              <a:gd name="T27" fmla="*/ 33 h 59"/>
              <a:gd name="T28" fmla="*/ 43 w 77"/>
              <a:gd name="T29" fmla="*/ 30 h 59"/>
              <a:gd name="T30" fmla="*/ 10 w 77"/>
              <a:gd name="T31" fmla="*/ 22 h 59"/>
              <a:gd name="T32" fmla="*/ 43 w 77"/>
              <a:gd name="T33" fmla="*/ 25 h 59"/>
              <a:gd name="T34" fmla="*/ 10 w 77"/>
              <a:gd name="T35" fmla="*/ 22 h 59"/>
              <a:gd name="T36" fmla="*/ 71 w 77"/>
              <a:gd name="T37" fmla="*/ 9 h 59"/>
              <a:gd name="T38" fmla="*/ 67 w 77"/>
              <a:gd name="T39" fmla="*/ 25 h 59"/>
              <a:gd name="T40" fmla="*/ 70 w 77"/>
              <a:gd name="T41" fmla="*/ 24 h 59"/>
              <a:gd name="T42" fmla="*/ 76 w 77"/>
              <a:gd name="T43" fmla="*/ 10 h 59"/>
              <a:gd name="T44" fmla="*/ 75 w 77"/>
              <a:gd name="T45" fmla="*/ 8 h 59"/>
              <a:gd name="T46" fmla="*/ 61 w 77"/>
              <a:gd name="T47" fmla="*/ 9 h 59"/>
              <a:gd name="T48" fmla="*/ 65 w 77"/>
              <a:gd name="T49" fmla="*/ 29 h 59"/>
              <a:gd name="T50" fmla="*/ 52 w 77"/>
              <a:gd name="T51" fmla="*/ 40 h 59"/>
              <a:gd name="T52" fmla="*/ 50 w 77"/>
              <a:gd name="T53" fmla="*/ 49 h 59"/>
              <a:gd name="T54" fmla="*/ 53 w 77"/>
              <a:gd name="T55" fmla="*/ 45 h 59"/>
              <a:gd name="T56" fmla="*/ 54 w 77"/>
              <a:gd name="T57" fmla="*/ 43 h 59"/>
              <a:gd name="T58" fmla="*/ 54 w 77"/>
              <a:gd name="T59" fmla="*/ 46 h 59"/>
              <a:gd name="T60" fmla="*/ 53 w 77"/>
              <a:gd name="T61" fmla="*/ 50 h 59"/>
              <a:gd name="T62" fmla="*/ 59 w 77"/>
              <a:gd name="T63" fmla="*/ 42 h 59"/>
              <a:gd name="T64" fmla="*/ 64 w 77"/>
              <a:gd name="T65" fmla="*/ 30 h 59"/>
              <a:gd name="T66" fmla="*/ 51 w 77"/>
              <a:gd name="T67" fmla="*/ 38 h 59"/>
              <a:gd name="T68" fmla="*/ 64 w 77"/>
              <a:gd name="T69" fmla="*/ 30 h 59"/>
              <a:gd name="T70" fmla="*/ 24 w 77"/>
              <a:gd name="T71" fmla="*/ 52 h 59"/>
              <a:gd name="T72" fmla="*/ 29 w 77"/>
              <a:gd name="T73" fmla="*/ 48 h 59"/>
              <a:gd name="T74" fmla="*/ 30 w 77"/>
              <a:gd name="T75" fmla="*/ 52 h 59"/>
              <a:gd name="T76" fmla="*/ 37 w 77"/>
              <a:gd name="T77" fmla="*/ 50 h 59"/>
              <a:gd name="T78" fmla="*/ 40 w 77"/>
              <a:gd name="T79" fmla="*/ 51 h 59"/>
              <a:gd name="T80" fmla="*/ 40 w 77"/>
              <a:gd name="T81" fmla="*/ 51 h 59"/>
              <a:gd name="T82" fmla="*/ 40 w 77"/>
              <a:gd name="T83" fmla="*/ 54 h 59"/>
              <a:gd name="T84" fmla="*/ 46 w 77"/>
              <a:gd name="T85" fmla="*/ 55 h 59"/>
              <a:gd name="T86" fmla="*/ 43 w 77"/>
              <a:gd name="T87" fmla="*/ 52 h 59"/>
              <a:gd name="T88" fmla="*/ 43 w 77"/>
              <a:gd name="T89" fmla="*/ 52 h 59"/>
              <a:gd name="T90" fmla="*/ 42 w 77"/>
              <a:gd name="T91" fmla="*/ 48 h 59"/>
              <a:gd name="T92" fmla="*/ 39 w 77"/>
              <a:gd name="T93" fmla="*/ 49 h 59"/>
              <a:gd name="T94" fmla="*/ 31 w 77"/>
              <a:gd name="T95" fmla="*/ 49 h 59"/>
              <a:gd name="T96" fmla="*/ 23 w 77"/>
              <a:gd name="T97" fmla="*/ 5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 h="59">
                <a:moveTo>
                  <a:pt x="2" y="14"/>
                </a:moveTo>
                <a:cubicBezTo>
                  <a:pt x="55" y="14"/>
                  <a:pt x="55" y="14"/>
                  <a:pt x="55" y="14"/>
                </a:cubicBezTo>
                <a:cubicBezTo>
                  <a:pt x="55" y="16"/>
                  <a:pt x="54" y="17"/>
                  <a:pt x="54" y="18"/>
                </a:cubicBezTo>
                <a:cubicBezTo>
                  <a:pt x="4" y="18"/>
                  <a:pt x="4" y="18"/>
                  <a:pt x="4" y="18"/>
                </a:cubicBezTo>
                <a:cubicBezTo>
                  <a:pt x="4" y="55"/>
                  <a:pt x="4" y="55"/>
                  <a:pt x="4" y="55"/>
                </a:cubicBezTo>
                <a:cubicBezTo>
                  <a:pt x="65" y="55"/>
                  <a:pt x="65" y="55"/>
                  <a:pt x="65" y="55"/>
                </a:cubicBezTo>
                <a:cubicBezTo>
                  <a:pt x="65" y="40"/>
                  <a:pt x="65" y="40"/>
                  <a:pt x="65" y="40"/>
                </a:cubicBezTo>
                <a:cubicBezTo>
                  <a:pt x="65" y="38"/>
                  <a:pt x="66" y="36"/>
                  <a:pt x="67" y="34"/>
                </a:cubicBezTo>
                <a:cubicBezTo>
                  <a:pt x="67" y="34"/>
                  <a:pt x="67" y="34"/>
                  <a:pt x="67" y="34"/>
                </a:cubicBezTo>
                <a:cubicBezTo>
                  <a:pt x="68" y="32"/>
                  <a:pt x="68" y="32"/>
                  <a:pt x="68" y="32"/>
                </a:cubicBezTo>
                <a:cubicBezTo>
                  <a:pt x="68" y="31"/>
                  <a:pt x="68" y="31"/>
                  <a:pt x="68" y="31"/>
                </a:cubicBezTo>
                <a:cubicBezTo>
                  <a:pt x="68" y="31"/>
                  <a:pt x="68" y="31"/>
                  <a:pt x="68" y="31"/>
                </a:cubicBezTo>
                <a:cubicBezTo>
                  <a:pt x="68" y="57"/>
                  <a:pt x="68" y="57"/>
                  <a:pt x="68" y="57"/>
                </a:cubicBezTo>
                <a:cubicBezTo>
                  <a:pt x="68" y="59"/>
                  <a:pt x="68" y="59"/>
                  <a:pt x="68" y="59"/>
                </a:cubicBezTo>
                <a:cubicBezTo>
                  <a:pt x="66" y="59"/>
                  <a:pt x="66" y="59"/>
                  <a:pt x="66" y="59"/>
                </a:cubicBezTo>
                <a:cubicBezTo>
                  <a:pt x="2" y="59"/>
                  <a:pt x="2" y="59"/>
                  <a:pt x="2" y="59"/>
                </a:cubicBezTo>
                <a:cubicBezTo>
                  <a:pt x="0" y="59"/>
                  <a:pt x="0" y="59"/>
                  <a:pt x="0" y="59"/>
                </a:cubicBezTo>
                <a:cubicBezTo>
                  <a:pt x="0" y="57"/>
                  <a:pt x="0" y="57"/>
                  <a:pt x="0" y="57"/>
                </a:cubicBezTo>
                <a:cubicBezTo>
                  <a:pt x="0" y="16"/>
                  <a:pt x="0" y="16"/>
                  <a:pt x="0" y="16"/>
                </a:cubicBezTo>
                <a:cubicBezTo>
                  <a:pt x="0" y="14"/>
                  <a:pt x="0" y="14"/>
                  <a:pt x="0" y="14"/>
                </a:cubicBezTo>
                <a:cubicBezTo>
                  <a:pt x="2" y="14"/>
                  <a:pt x="2" y="14"/>
                  <a:pt x="2" y="14"/>
                </a:cubicBezTo>
                <a:close/>
                <a:moveTo>
                  <a:pt x="10" y="38"/>
                </a:moveTo>
                <a:cubicBezTo>
                  <a:pt x="10" y="41"/>
                  <a:pt x="10" y="41"/>
                  <a:pt x="10" y="41"/>
                </a:cubicBezTo>
                <a:cubicBezTo>
                  <a:pt x="29" y="41"/>
                  <a:pt x="29" y="41"/>
                  <a:pt x="29" y="41"/>
                </a:cubicBezTo>
                <a:cubicBezTo>
                  <a:pt x="29" y="38"/>
                  <a:pt x="29" y="38"/>
                  <a:pt x="29" y="38"/>
                </a:cubicBezTo>
                <a:cubicBezTo>
                  <a:pt x="10" y="38"/>
                  <a:pt x="10" y="38"/>
                  <a:pt x="10" y="38"/>
                </a:cubicBezTo>
                <a:close/>
                <a:moveTo>
                  <a:pt x="10" y="30"/>
                </a:moveTo>
                <a:cubicBezTo>
                  <a:pt x="10" y="33"/>
                  <a:pt x="10" y="33"/>
                  <a:pt x="10" y="33"/>
                </a:cubicBezTo>
                <a:cubicBezTo>
                  <a:pt x="43" y="33"/>
                  <a:pt x="43" y="33"/>
                  <a:pt x="43" y="33"/>
                </a:cubicBezTo>
                <a:cubicBezTo>
                  <a:pt x="43" y="30"/>
                  <a:pt x="43" y="30"/>
                  <a:pt x="43" y="30"/>
                </a:cubicBezTo>
                <a:cubicBezTo>
                  <a:pt x="10" y="30"/>
                  <a:pt x="10" y="30"/>
                  <a:pt x="10" y="30"/>
                </a:cubicBezTo>
                <a:close/>
                <a:moveTo>
                  <a:pt x="10" y="22"/>
                </a:moveTo>
                <a:cubicBezTo>
                  <a:pt x="10" y="25"/>
                  <a:pt x="10" y="25"/>
                  <a:pt x="10" y="25"/>
                </a:cubicBezTo>
                <a:cubicBezTo>
                  <a:pt x="43" y="25"/>
                  <a:pt x="43" y="25"/>
                  <a:pt x="43" y="25"/>
                </a:cubicBezTo>
                <a:cubicBezTo>
                  <a:pt x="43" y="22"/>
                  <a:pt x="43" y="22"/>
                  <a:pt x="43" y="22"/>
                </a:cubicBezTo>
                <a:cubicBezTo>
                  <a:pt x="10" y="22"/>
                  <a:pt x="10" y="22"/>
                  <a:pt x="10" y="22"/>
                </a:cubicBezTo>
                <a:close/>
                <a:moveTo>
                  <a:pt x="70" y="12"/>
                </a:moveTo>
                <a:cubicBezTo>
                  <a:pt x="71" y="11"/>
                  <a:pt x="71" y="10"/>
                  <a:pt x="71" y="9"/>
                </a:cubicBezTo>
                <a:cubicBezTo>
                  <a:pt x="74" y="10"/>
                  <a:pt x="74" y="10"/>
                  <a:pt x="74" y="10"/>
                </a:cubicBezTo>
                <a:cubicBezTo>
                  <a:pt x="72" y="13"/>
                  <a:pt x="67" y="24"/>
                  <a:pt x="67" y="25"/>
                </a:cubicBezTo>
                <a:cubicBezTo>
                  <a:pt x="68" y="27"/>
                  <a:pt x="69" y="27"/>
                  <a:pt x="69" y="27"/>
                </a:cubicBezTo>
                <a:cubicBezTo>
                  <a:pt x="70" y="24"/>
                  <a:pt x="70" y="24"/>
                  <a:pt x="70" y="24"/>
                </a:cubicBezTo>
                <a:cubicBezTo>
                  <a:pt x="70" y="24"/>
                  <a:pt x="69" y="24"/>
                  <a:pt x="69" y="24"/>
                </a:cubicBezTo>
                <a:cubicBezTo>
                  <a:pt x="69" y="24"/>
                  <a:pt x="76" y="10"/>
                  <a:pt x="76" y="10"/>
                </a:cubicBezTo>
                <a:cubicBezTo>
                  <a:pt x="77" y="9"/>
                  <a:pt x="77" y="9"/>
                  <a:pt x="77" y="9"/>
                </a:cubicBezTo>
                <a:cubicBezTo>
                  <a:pt x="75" y="8"/>
                  <a:pt x="75" y="8"/>
                  <a:pt x="75" y="8"/>
                </a:cubicBezTo>
                <a:cubicBezTo>
                  <a:pt x="71" y="7"/>
                  <a:pt x="71" y="7"/>
                  <a:pt x="71" y="7"/>
                </a:cubicBezTo>
                <a:cubicBezTo>
                  <a:pt x="71" y="0"/>
                  <a:pt x="65" y="0"/>
                  <a:pt x="61" y="9"/>
                </a:cubicBezTo>
                <a:cubicBezTo>
                  <a:pt x="59" y="15"/>
                  <a:pt x="57" y="20"/>
                  <a:pt x="55" y="25"/>
                </a:cubicBezTo>
                <a:cubicBezTo>
                  <a:pt x="65" y="29"/>
                  <a:pt x="65" y="29"/>
                  <a:pt x="65" y="29"/>
                </a:cubicBezTo>
                <a:cubicBezTo>
                  <a:pt x="67" y="23"/>
                  <a:pt x="69" y="18"/>
                  <a:pt x="70" y="12"/>
                </a:cubicBezTo>
                <a:close/>
                <a:moveTo>
                  <a:pt x="52" y="40"/>
                </a:moveTo>
                <a:cubicBezTo>
                  <a:pt x="49" y="42"/>
                  <a:pt x="49" y="42"/>
                  <a:pt x="49" y="42"/>
                </a:cubicBezTo>
                <a:cubicBezTo>
                  <a:pt x="50" y="49"/>
                  <a:pt x="50" y="49"/>
                  <a:pt x="50" y="49"/>
                </a:cubicBezTo>
                <a:cubicBezTo>
                  <a:pt x="51" y="49"/>
                  <a:pt x="51" y="49"/>
                  <a:pt x="51" y="49"/>
                </a:cubicBezTo>
                <a:cubicBezTo>
                  <a:pt x="53" y="45"/>
                  <a:pt x="53" y="45"/>
                  <a:pt x="53" y="45"/>
                </a:cubicBezTo>
                <a:cubicBezTo>
                  <a:pt x="52" y="45"/>
                  <a:pt x="52" y="44"/>
                  <a:pt x="52" y="44"/>
                </a:cubicBezTo>
                <a:cubicBezTo>
                  <a:pt x="53" y="43"/>
                  <a:pt x="54" y="42"/>
                  <a:pt x="54" y="43"/>
                </a:cubicBezTo>
                <a:cubicBezTo>
                  <a:pt x="55" y="43"/>
                  <a:pt x="55" y="44"/>
                  <a:pt x="55" y="45"/>
                </a:cubicBezTo>
                <a:cubicBezTo>
                  <a:pt x="55" y="45"/>
                  <a:pt x="54" y="46"/>
                  <a:pt x="54" y="46"/>
                </a:cubicBezTo>
                <a:cubicBezTo>
                  <a:pt x="52" y="50"/>
                  <a:pt x="52" y="50"/>
                  <a:pt x="52" y="50"/>
                </a:cubicBezTo>
                <a:cubicBezTo>
                  <a:pt x="53" y="50"/>
                  <a:pt x="53" y="50"/>
                  <a:pt x="53" y="50"/>
                </a:cubicBezTo>
                <a:cubicBezTo>
                  <a:pt x="58" y="46"/>
                  <a:pt x="58" y="46"/>
                  <a:pt x="58" y="46"/>
                </a:cubicBezTo>
                <a:cubicBezTo>
                  <a:pt x="59" y="42"/>
                  <a:pt x="59" y="42"/>
                  <a:pt x="59" y="42"/>
                </a:cubicBezTo>
                <a:cubicBezTo>
                  <a:pt x="52" y="40"/>
                  <a:pt x="52" y="40"/>
                  <a:pt x="52" y="40"/>
                </a:cubicBezTo>
                <a:close/>
                <a:moveTo>
                  <a:pt x="64" y="30"/>
                </a:moveTo>
                <a:cubicBezTo>
                  <a:pt x="55" y="27"/>
                  <a:pt x="55" y="27"/>
                  <a:pt x="55" y="27"/>
                </a:cubicBezTo>
                <a:cubicBezTo>
                  <a:pt x="54" y="31"/>
                  <a:pt x="53" y="34"/>
                  <a:pt x="51" y="38"/>
                </a:cubicBezTo>
                <a:cubicBezTo>
                  <a:pt x="54" y="39"/>
                  <a:pt x="57" y="40"/>
                  <a:pt x="59" y="41"/>
                </a:cubicBezTo>
                <a:cubicBezTo>
                  <a:pt x="61" y="38"/>
                  <a:pt x="63" y="34"/>
                  <a:pt x="64" y="30"/>
                </a:cubicBezTo>
                <a:close/>
                <a:moveTo>
                  <a:pt x="23" y="50"/>
                </a:moveTo>
                <a:cubicBezTo>
                  <a:pt x="24" y="52"/>
                  <a:pt x="24" y="52"/>
                  <a:pt x="24" y="52"/>
                </a:cubicBezTo>
                <a:cubicBezTo>
                  <a:pt x="24" y="52"/>
                  <a:pt x="30" y="46"/>
                  <a:pt x="30" y="47"/>
                </a:cubicBezTo>
                <a:cubicBezTo>
                  <a:pt x="30" y="47"/>
                  <a:pt x="30" y="47"/>
                  <a:pt x="29" y="48"/>
                </a:cubicBezTo>
                <a:cubicBezTo>
                  <a:pt x="28" y="49"/>
                  <a:pt x="28" y="49"/>
                  <a:pt x="28" y="50"/>
                </a:cubicBezTo>
                <a:cubicBezTo>
                  <a:pt x="28" y="51"/>
                  <a:pt x="28" y="52"/>
                  <a:pt x="30" y="52"/>
                </a:cubicBezTo>
                <a:cubicBezTo>
                  <a:pt x="32" y="52"/>
                  <a:pt x="33" y="51"/>
                  <a:pt x="34" y="51"/>
                </a:cubicBezTo>
                <a:cubicBezTo>
                  <a:pt x="35" y="51"/>
                  <a:pt x="36" y="50"/>
                  <a:pt x="37" y="50"/>
                </a:cubicBezTo>
                <a:cubicBezTo>
                  <a:pt x="37" y="51"/>
                  <a:pt x="37" y="51"/>
                  <a:pt x="38" y="51"/>
                </a:cubicBezTo>
                <a:cubicBezTo>
                  <a:pt x="38" y="51"/>
                  <a:pt x="39" y="51"/>
                  <a:pt x="40" y="51"/>
                </a:cubicBezTo>
                <a:cubicBezTo>
                  <a:pt x="40" y="51"/>
                  <a:pt x="40" y="51"/>
                  <a:pt x="40" y="51"/>
                </a:cubicBezTo>
                <a:cubicBezTo>
                  <a:pt x="40" y="51"/>
                  <a:pt x="40" y="51"/>
                  <a:pt x="40" y="51"/>
                </a:cubicBezTo>
                <a:cubicBezTo>
                  <a:pt x="40" y="51"/>
                  <a:pt x="40" y="51"/>
                  <a:pt x="40" y="51"/>
                </a:cubicBezTo>
                <a:cubicBezTo>
                  <a:pt x="40" y="52"/>
                  <a:pt x="40" y="53"/>
                  <a:pt x="40" y="54"/>
                </a:cubicBezTo>
                <a:cubicBezTo>
                  <a:pt x="40" y="55"/>
                  <a:pt x="41" y="55"/>
                  <a:pt x="42" y="55"/>
                </a:cubicBezTo>
                <a:cubicBezTo>
                  <a:pt x="43" y="54"/>
                  <a:pt x="46" y="55"/>
                  <a:pt x="46" y="55"/>
                </a:cubicBezTo>
                <a:cubicBezTo>
                  <a:pt x="46" y="52"/>
                  <a:pt x="46" y="52"/>
                  <a:pt x="46" y="52"/>
                </a:cubicBezTo>
                <a:cubicBezTo>
                  <a:pt x="46" y="52"/>
                  <a:pt x="44" y="52"/>
                  <a:pt x="43" y="52"/>
                </a:cubicBezTo>
                <a:cubicBezTo>
                  <a:pt x="43" y="52"/>
                  <a:pt x="43" y="52"/>
                  <a:pt x="43" y="52"/>
                </a:cubicBezTo>
                <a:cubicBezTo>
                  <a:pt x="43" y="52"/>
                  <a:pt x="43" y="52"/>
                  <a:pt x="43" y="52"/>
                </a:cubicBezTo>
                <a:cubicBezTo>
                  <a:pt x="43" y="51"/>
                  <a:pt x="43" y="51"/>
                  <a:pt x="43" y="51"/>
                </a:cubicBezTo>
                <a:cubicBezTo>
                  <a:pt x="43" y="49"/>
                  <a:pt x="43" y="48"/>
                  <a:pt x="42" y="48"/>
                </a:cubicBezTo>
                <a:cubicBezTo>
                  <a:pt x="41" y="48"/>
                  <a:pt x="40" y="48"/>
                  <a:pt x="39" y="49"/>
                </a:cubicBezTo>
                <a:cubicBezTo>
                  <a:pt x="39" y="49"/>
                  <a:pt x="39" y="49"/>
                  <a:pt x="39" y="49"/>
                </a:cubicBezTo>
                <a:cubicBezTo>
                  <a:pt x="37" y="47"/>
                  <a:pt x="35" y="48"/>
                  <a:pt x="33" y="49"/>
                </a:cubicBezTo>
                <a:cubicBezTo>
                  <a:pt x="33" y="49"/>
                  <a:pt x="32" y="49"/>
                  <a:pt x="31" y="49"/>
                </a:cubicBezTo>
                <a:cubicBezTo>
                  <a:pt x="32" y="48"/>
                  <a:pt x="33" y="48"/>
                  <a:pt x="33" y="47"/>
                </a:cubicBezTo>
                <a:cubicBezTo>
                  <a:pt x="33" y="42"/>
                  <a:pt x="23" y="50"/>
                  <a:pt x="23" y="50"/>
                </a:cubicBezTo>
                <a:close/>
              </a:path>
            </a:pathLst>
          </a:custGeom>
          <a:solidFill>
            <a:schemeClr val="accent2"/>
          </a:solidFill>
          <a:ln w="28575" cap="flat" cmpd="sng" algn="ctr">
            <a:noFill/>
            <a:prstDash val="solid"/>
          </a:ln>
          <a:effectLst>
            <a:outerShdw blurRad="317500" dist="165100" dir="2700000" algn="tl" rotWithShape="0">
              <a:prstClr val="black">
                <a:alpha val="40000"/>
              </a:prstClr>
            </a:outerShdw>
          </a:effectLst>
        </p:spPr>
        <p:txBody>
          <a:bodyPr lIns="128566" tIns="64283" rIns="128566" bIns="64283" anchor="ctr"/>
          <a:lstStyle/>
          <a:p>
            <a:pPr algn="ctr">
              <a:defRPr/>
            </a:pPr>
            <a:endParaRPr lang="zh-CN" altLang="en-US" sz="1405" kern="0"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MH_Other_43"/>
          <p:cNvSpPr>
            <a:spLocks noChangeAspect="1" noEditPoints="1"/>
          </p:cNvSpPr>
          <p:nvPr>
            <p:custDataLst>
              <p:tags r:id="rId19"/>
            </p:custDataLst>
          </p:nvPr>
        </p:nvSpPr>
        <p:spPr bwMode="auto">
          <a:xfrm>
            <a:off x="1939871" y="3705552"/>
            <a:ext cx="238538" cy="321312"/>
          </a:xfrm>
          <a:custGeom>
            <a:avLst/>
            <a:gdLst>
              <a:gd name="T0" fmla="*/ 42 w 47"/>
              <a:gd name="T1" fmla="*/ 5 h 63"/>
              <a:gd name="T2" fmla="*/ 42 w 47"/>
              <a:gd name="T3" fmla="*/ 5 h 63"/>
              <a:gd name="T4" fmla="*/ 47 w 47"/>
              <a:gd name="T5" fmla="*/ 16 h 63"/>
              <a:gd name="T6" fmla="*/ 42 w 47"/>
              <a:gd name="T7" fmla="*/ 27 h 63"/>
              <a:gd name="T8" fmla="*/ 32 w 47"/>
              <a:gd name="T9" fmla="*/ 37 h 63"/>
              <a:gd name="T10" fmla="*/ 21 w 47"/>
              <a:gd name="T11" fmla="*/ 42 h 63"/>
              <a:gd name="T12" fmla="*/ 14 w 47"/>
              <a:gd name="T13" fmla="*/ 41 h 63"/>
              <a:gd name="T14" fmla="*/ 22 w 47"/>
              <a:gd name="T15" fmla="*/ 33 h 63"/>
              <a:gd name="T16" fmla="*/ 26 w 47"/>
              <a:gd name="T17" fmla="*/ 31 h 63"/>
              <a:gd name="T18" fmla="*/ 36 w 47"/>
              <a:gd name="T19" fmla="*/ 21 h 63"/>
              <a:gd name="T20" fmla="*/ 38 w 47"/>
              <a:gd name="T21" fmla="*/ 16 h 63"/>
              <a:gd name="T22" fmla="*/ 36 w 47"/>
              <a:gd name="T23" fmla="*/ 11 h 63"/>
              <a:gd name="T24" fmla="*/ 36 w 47"/>
              <a:gd name="T25" fmla="*/ 11 h 63"/>
              <a:gd name="T26" fmla="*/ 31 w 47"/>
              <a:gd name="T27" fmla="*/ 9 h 63"/>
              <a:gd name="T28" fmla="*/ 26 w 47"/>
              <a:gd name="T29" fmla="*/ 11 h 63"/>
              <a:gd name="T30" fmla="*/ 16 w 47"/>
              <a:gd name="T31" fmla="*/ 21 h 63"/>
              <a:gd name="T32" fmla="*/ 15 w 47"/>
              <a:gd name="T33" fmla="*/ 22 h 63"/>
              <a:gd name="T34" fmla="*/ 5 w 47"/>
              <a:gd name="T35" fmla="*/ 31 h 63"/>
              <a:gd name="T36" fmla="*/ 5 w 47"/>
              <a:gd name="T37" fmla="*/ 26 h 63"/>
              <a:gd name="T38" fmla="*/ 9 w 47"/>
              <a:gd name="T39" fmla="*/ 15 h 63"/>
              <a:gd name="T40" fmla="*/ 19 w 47"/>
              <a:gd name="T41" fmla="*/ 5 h 63"/>
              <a:gd name="T42" fmla="*/ 31 w 47"/>
              <a:gd name="T43" fmla="*/ 0 h 63"/>
              <a:gd name="T44" fmla="*/ 42 w 47"/>
              <a:gd name="T45" fmla="*/ 5 h 63"/>
              <a:gd name="T46" fmla="*/ 41 w 47"/>
              <a:gd name="T47" fmla="*/ 32 h 63"/>
              <a:gd name="T48" fmla="*/ 31 w 47"/>
              <a:gd name="T49" fmla="*/ 42 h 63"/>
              <a:gd name="T50" fmla="*/ 23 w 47"/>
              <a:gd name="T51" fmla="*/ 50 h 63"/>
              <a:gd name="T52" fmla="*/ 21 w 47"/>
              <a:gd name="T53" fmla="*/ 52 h 63"/>
              <a:gd name="T54" fmla="*/ 16 w 47"/>
              <a:gd name="T55" fmla="*/ 54 h 63"/>
              <a:gd name="T56" fmla="*/ 11 w 47"/>
              <a:gd name="T57" fmla="*/ 52 h 63"/>
              <a:gd name="T58" fmla="*/ 11 w 47"/>
              <a:gd name="T59" fmla="*/ 52 h 63"/>
              <a:gd name="T60" fmla="*/ 8 w 47"/>
              <a:gd name="T61" fmla="*/ 47 h 63"/>
              <a:gd name="T62" fmla="*/ 11 w 47"/>
              <a:gd name="T63" fmla="*/ 41 h 63"/>
              <a:gd name="T64" fmla="*/ 21 w 47"/>
              <a:gd name="T65" fmla="*/ 31 h 63"/>
              <a:gd name="T66" fmla="*/ 25 w 47"/>
              <a:gd name="T67" fmla="*/ 29 h 63"/>
              <a:gd name="T68" fmla="*/ 32 w 47"/>
              <a:gd name="T69" fmla="*/ 22 h 63"/>
              <a:gd name="T70" fmla="*/ 26 w 47"/>
              <a:gd name="T71" fmla="*/ 21 h 63"/>
              <a:gd name="T72" fmla="*/ 14 w 47"/>
              <a:gd name="T73" fmla="*/ 25 h 63"/>
              <a:gd name="T74" fmla="*/ 4 w 47"/>
              <a:gd name="T75" fmla="*/ 35 h 63"/>
              <a:gd name="T76" fmla="*/ 0 w 47"/>
              <a:gd name="T77" fmla="*/ 47 h 63"/>
              <a:gd name="T78" fmla="*/ 4 w 47"/>
              <a:gd name="T79" fmla="*/ 58 h 63"/>
              <a:gd name="T80" fmla="*/ 4 w 47"/>
              <a:gd name="T81" fmla="*/ 58 h 63"/>
              <a:gd name="T82" fmla="*/ 16 w 47"/>
              <a:gd name="T83" fmla="*/ 63 h 63"/>
              <a:gd name="T84" fmla="*/ 27 w 47"/>
              <a:gd name="T85" fmla="*/ 58 h 63"/>
              <a:gd name="T86" fmla="*/ 37 w 47"/>
              <a:gd name="T87" fmla="*/ 48 h 63"/>
              <a:gd name="T88" fmla="*/ 42 w 47"/>
              <a:gd name="T89" fmla="*/ 37 h 63"/>
              <a:gd name="T90" fmla="*/ 41 w 47"/>
              <a:gd name="T91" fmla="*/ 3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 h="63">
                <a:moveTo>
                  <a:pt x="42" y="5"/>
                </a:moveTo>
                <a:cubicBezTo>
                  <a:pt x="42" y="5"/>
                  <a:pt x="42" y="5"/>
                  <a:pt x="42" y="5"/>
                </a:cubicBezTo>
                <a:cubicBezTo>
                  <a:pt x="45" y="8"/>
                  <a:pt x="47" y="12"/>
                  <a:pt x="47" y="16"/>
                </a:cubicBezTo>
                <a:cubicBezTo>
                  <a:pt x="47" y="20"/>
                  <a:pt x="45" y="24"/>
                  <a:pt x="42" y="27"/>
                </a:cubicBezTo>
                <a:cubicBezTo>
                  <a:pt x="32" y="37"/>
                  <a:pt x="32" y="37"/>
                  <a:pt x="32" y="37"/>
                </a:cubicBezTo>
                <a:cubicBezTo>
                  <a:pt x="29" y="41"/>
                  <a:pt x="25" y="42"/>
                  <a:pt x="21" y="42"/>
                </a:cubicBezTo>
                <a:cubicBezTo>
                  <a:pt x="19" y="42"/>
                  <a:pt x="16" y="42"/>
                  <a:pt x="14" y="41"/>
                </a:cubicBezTo>
                <a:cubicBezTo>
                  <a:pt x="22" y="33"/>
                  <a:pt x="22" y="33"/>
                  <a:pt x="22" y="33"/>
                </a:cubicBezTo>
                <a:cubicBezTo>
                  <a:pt x="23" y="33"/>
                  <a:pt x="25" y="33"/>
                  <a:pt x="26" y="31"/>
                </a:cubicBezTo>
                <a:cubicBezTo>
                  <a:pt x="36" y="21"/>
                  <a:pt x="36" y="21"/>
                  <a:pt x="36" y="21"/>
                </a:cubicBezTo>
                <a:cubicBezTo>
                  <a:pt x="38" y="20"/>
                  <a:pt x="38" y="18"/>
                  <a:pt x="38" y="16"/>
                </a:cubicBezTo>
                <a:cubicBezTo>
                  <a:pt x="38" y="14"/>
                  <a:pt x="38" y="12"/>
                  <a:pt x="36" y="11"/>
                </a:cubicBezTo>
                <a:cubicBezTo>
                  <a:pt x="36" y="11"/>
                  <a:pt x="36" y="11"/>
                  <a:pt x="36" y="11"/>
                </a:cubicBezTo>
                <a:cubicBezTo>
                  <a:pt x="35" y="9"/>
                  <a:pt x="33" y="9"/>
                  <a:pt x="31" y="9"/>
                </a:cubicBezTo>
                <a:cubicBezTo>
                  <a:pt x="29" y="9"/>
                  <a:pt x="27" y="9"/>
                  <a:pt x="26" y="11"/>
                </a:cubicBezTo>
                <a:cubicBezTo>
                  <a:pt x="16" y="21"/>
                  <a:pt x="16" y="21"/>
                  <a:pt x="16" y="21"/>
                </a:cubicBezTo>
                <a:cubicBezTo>
                  <a:pt x="15" y="21"/>
                  <a:pt x="15" y="21"/>
                  <a:pt x="15" y="22"/>
                </a:cubicBezTo>
                <a:cubicBezTo>
                  <a:pt x="5" y="31"/>
                  <a:pt x="5" y="31"/>
                  <a:pt x="5" y="31"/>
                </a:cubicBezTo>
                <a:cubicBezTo>
                  <a:pt x="5" y="29"/>
                  <a:pt x="5" y="28"/>
                  <a:pt x="5" y="26"/>
                </a:cubicBezTo>
                <a:cubicBezTo>
                  <a:pt x="5" y="22"/>
                  <a:pt x="6" y="18"/>
                  <a:pt x="9" y="15"/>
                </a:cubicBezTo>
                <a:cubicBezTo>
                  <a:pt x="19" y="5"/>
                  <a:pt x="19" y="5"/>
                  <a:pt x="19" y="5"/>
                </a:cubicBezTo>
                <a:cubicBezTo>
                  <a:pt x="23" y="1"/>
                  <a:pt x="27" y="0"/>
                  <a:pt x="31" y="0"/>
                </a:cubicBezTo>
                <a:cubicBezTo>
                  <a:pt x="35" y="0"/>
                  <a:pt x="39" y="1"/>
                  <a:pt x="42" y="5"/>
                </a:cubicBezTo>
                <a:close/>
                <a:moveTo>
                  <a:pt x="41" y="32"/>
                </a:moveTo>
                <a:cubicBezTo>
                  <a:pt x="31" y="42"/>
                  <a:pt x="31" y="42"/>
                  <a:pt x="31" y="42"/>
                </a:cubicBezTo>
                <a:cubicBezTo>
                  <a:pt x="23" y="50"/>
                  <a:pt x="23" y="50"/>
                  <a:pt x="23" y="50"/>
                </a:cubicBezTo>
                <a:cubicBezTo>
                  <a:pt x="21" y="52"/>
                  <a:pt x="21" y="52"/>
                  <a:pt x="21" y="52"/>
                </a:cubicBezTo>
                <a:cubicBezTo>
                  <a:pt x="20" y="53"/>
                  <a:pt x="18" y="54"/>
                  <a:pt x="16" y="54"/>
                </a:cubicBezTo>
                <a:cubicBezTo>
                  <a:pt x="14" y="54"/>
                  <a:pt x="12" y="53"/>
                  <a:pt x="11" y="52"/>
                </a:cubicBezTo>
                <a:cubicBezTo>
                  <a:pt x="11" y="52"/>
                  <a:pt x="11" y="52"/>
                  <a:pt x="11" y="52"/>
                </a:cubicBezTo>
                <a:cubicBezTo>
                  <a:pt x="9" y="51"/>
                  <a:pt x="8" y="49"/>
                  <a:pt x="8" y="47"/>
                </a:cubicBezTo>
                <a:cubicBezTo>
                  <a:pt x="8" y="45"/>
                  <a:pt x="9" y="43"/>
                  <a:pt x="11" y="41"/>
                </a:cubicBezTo>
                <a:cubicBezTo>
                  <a:pt x="21" y="31"/>
                  <a:pt x="21" y="31"/>
                  <a:pt x="21" y="31"/>
                </a:cubicBezTo>
                <a:cubicBezTo>
                  <a:pt x="22" y="30"/>
                  <a:pt x="23" y="30"/>
                  <a:pt x="25" y="29"/>
                </a:cubicBezTo>
                <a:cubicBezTo>
                  <a:pt x="32" y="22"/>
                  <a:pt x="32" y="22"/>
                  <a:pt x="32" y="22"/>
                </a:cubicBezTo>
                <a:cubicBezTo>
                  <a:pt x="30" y="21"/>
                  <a:pt x="28" y="21"/>
                  <a:pt x="26" y="21"/>
                </a:cubicBezTo>
                <a:cubicBezTo>
                  <a:pt x="22" y="21"/>
                  <a:pt x="18" y="22"/>
                  <a:pt x="14" y="25"/>
                </a:cubicBezTo>
                <a:cubicBezTo>
                  <a:pt x="4" y="35"/>
                  <a:pt x="4" y="35"/>
                  <a:pt x="4" y="35"/>
                </a:cubicBezTo>
                <a:cubicBezTo>
                  <a:pt x="1" y="38"/>
                  <a:pt x="0" y="43"/>
                  <a:pt x="0" y="47"/>
                </a:cubicBezTo>
                <a:cubicBezTo>
                  <a:pt x="0" y="51"/>
                  <a:pt x="1" y="55"/>
                  <a:pt x="4" y="58"/>
                </a:cubicBezTo>
                <a:cubicBezTo>
                  <a:pt x="4" y="58"/>
                  <a:pt x="4" y="58"/>
                  <a:pt x="4" y="58"/>
                </a:cubicBezTo>
                <a:cubicBezTo>
                  <a:pt x="8" y="61"/>
                  <a:pt x="12" y="63"/>
                  <a:pt x="16" y="63"/>
                </a:cubicBezTo>
                <a:cubicBezTo>
                  <a:pt x="20" y="63"/>
                  <a:pt x="24" y="61"/>
                  <a:pt x="27" y="58"/>
                </a:cubicBezTo>
                <a:cubicBezTo>
                  <a:pt x="37" y="48"/>
                  <a:pt x="37" y="48"/>
                  <a:pt x="37" y="48"/>
                </a:cubicBezTo>
                <a:cubicBezTo>
                  <a:pt x="41" y="45"/>
                  <a:pt x="42" y="41"/>
                  <a:pt x="42" y="37"/>
                </a:cubicBezTo>
                <a:cubicBezTo>
                  <a:pt x="42" y="35"/>
                  <a:pt x="42" y="33"/>
                  <a:pt x="41" y="32"/>
                </a:cubicBezTo>
                <a:close/>
              </a:path>
            </a:pathLst>
          </a:custGeom>
          <a:solidFill>
            <a:schemeClr val="accent1"/>
          </a:solidFill>
          <a:ln w="28575" cap="flat" cmpd="sng" algn="ctr">
            <a:noFill/>
            <a:prstDash val="solid"/>
          </a:ln>
          <a:effectLst>
            <a:outerShdw blurRad="317500" dist="165100" dir="2700000" algn="tl" rotWithShape="0">
              <a:prstClr val="black">
                <a:alpha val="40000"/>
              </a:prstClr>
            </a:outerShdw>
          </a:effectLst>
        </p:spPr>
        <p:txBody>
          <a:bodyPr lIns="128566" tIns="64283" rIns="128566" bIns="64283" anchor="ctr"/>
          <a:lstStyle/>
          <a:p>
            <a:pPr algn="ctr">
              <a:defRPr/>
            </a:pPr>
            <a:endParaRPr lang="zh-CN" altLang="en-US" sz="1405" kern="0"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MH_Other_44"/>
          <p:cNvSpPr>
            <a:spLocks noChangeAspect="1"/>
          </p:cNvSpPr>
          <p:nvPr>
            <p:custDataLst>
              <p:tags r:id="rId20"/>
            </p:custDataLst>
          </p:nvPr>
        </p:nvSpPr>
        <p:spPr bwMode="auto">
          <a:xfrm>
            <a:off x="2798886" y="3164972"/>
            <a:ext cx="420546" cy="319932"/>
          </a:xfrm>
          <a:custGeom>
            <a:avLst/>
            <a:gdLst>
              <a:gd name="T0" fmla="*/ 7 w 139"/>
              <a:gd name="T1" fmla="*/ 99 h 106"/>
              <a:gd name="T2" fmla="*/ 14 w 139"/>
              <a:gd name="T3" fmla="*/ 99 h 106"/>
              <a:gd name="T4" fmla="*/ 14 w 139"/>
              <a:gd name="T5" fmla="*/ 59 h 106"/>
              <a:gd name="T6" fmla="*/ 21 w 139"/>
              <a:gd name="T7" fmla="*/ 56 h 106"/>
              <a:gd name="T8" fmla="*/ 21 w 139"/>
              <a:gd name="T9" fmla="*/ 99 h 106"/>
              <a:gd name="T10" fmla="*/ 26 w 139"/>
              <a:gd name="T11" fmla="*/ 99 h 106"/>
              <a:gd name="T12" fmla="*/ 26 w 139"/>
              <a:gd name="T13" fmla="*/ 54 h 106"/>
              <a:gd name="T14" fmla="*/ 33 w 139"/>
              <a:gd name="T15" fmla="*/ 52 h 106"/>
              <a:gd name="T16" fmla="*/ 33 w 139"/>
              <a:gd name="T17" fmla="*/ 99 h 106"/>
              <a:gd name="T18" fmla="*/ 40 w 139"/>
              <a:gd name="T19" fmla="*/ 99 h 106"/>
              <a:gd name="T20" fmla="*/ 40 w 139"/>
              <a:gd name="T21" fmla="*/ 49 h 106"/>
              <a:gd name="T22" fmla="*/ 40 w 139"/>
              <a:gd name="T23" fmla="*/ 49 h 106"/>
              <a:gd name="T24" fmla="*/ 47 w 139"/>
              <a:gd name="T25" fmla="*/ 56 h 106"/>
              <a:gd name="T26" fmla="*/ 47 w 139"/>
              <a:gd name="T27" fmla="*/ 99 h 106"/>
              <a:gd name="T28" fmla="*/ 52 w 139"/>
              <a:gd name="T29" fmla="*/ 99 h 106"/>
              <a:gd name="T30" fmla="*/ 52 w 139"/>
              <a:gd name="T31" fmla="*/ 61 h 106"/>
              <a:gd name="T32" fmla="*/ 59 w 139"/>
              <a:gd name="T33" fmla="*/ 59 h 106"/>
              <a:gd name="T34" fmla="*/ 59 w 139"/>
              <a:gd name="T35" fmla="*/ 99 h 106"/>
              <a:gd name="T36" fmla="*/ 64 w 139"/>
              <a:gd name="T37" fmla="*/ 99 h 106"/>
              <a:gd name="T38" fmla="*/ 64 w 139"/>
              <a:gd name="T39" fmla="*/ 56 h 106"/>
              <a:gd name="T40" fmla="*/ 71 w 139"/>
              <a:gd name="T41" fmla="*/ 52 h 106"/>
              <a:gd name="T42" fmla="*/ 71 w 139"/>
              <a:gd name="T43" fmla="*/ 99 h 106"/>
              <a:gd name="T44" fmla="*/ 76 w 139"/>
              <a:gd name="T45" fmla="*/ 99 h 106"/>
              <a:gd name="T46" fmla="*/ 76 w 139"/>
              <a:gd name="T47" fmla="*/ 49 h 106"/>
              <a:gd name="T48" fmla="*/ 83 w 139"/>
              <a:gd name="T49" fmla="*/ 45 h 106"/>
              <a:gd name="T50" fmla="*/ 83 w 139"/>
              <a:gd name="T51" fmla="*/ 99 h 106"/>
              <a:gd name="T52" fmla="*/ 90 w 139"/>
              <a:gd name="T53" fmla="*/ 99 h 106"/>
              <a:gd name="T54" fmla="*/ 90 w 139"/>
              <a:gd name="T55" fmla="*/ 42 h 106"/>
              <a:gd name="T56" fmla="*/ 97 w 139"/>
              <a:gd name="T57" fmla="*/ 40 h 106"/>
              <a:gd name="T58" fmla="*/ 97 w 139"/>
              <a:gd name="T59" fmla="*/ 99 h 106"/>
              <a:gd name="T60" fmla="*/ 102 w 139"/>
              <a:gd name="T61" fmla="*/ 99 h 106"/>
              <a:gd name="T62" fmla="*/ 102 w 139"/>
              <a:gd name="T63" fmla="*/ 38 h 106"/>
              <a:gd name="T64" fmla="*/ 109 w 139"/>
              <a:gd name="T65" fmla="*/ 33 h 106"/>
              <a:gd name="T66" fmla="*/ 109 w 139"/>
              <a:gd name="T67" fmla="*/ 99 h 106"/>
              <a:gd name="T68" fmla="*/ 135 w 139"/>
              <a:gd name="T69" fmla="*/ 99 h 106"/>
              <a:gd name="T70" fmla="*/ 135 w 139"/>
              <a:gd name="T71" fmla="*/ 106 h 106"/>
              <a:gd name="T72" fmla="*/ 7 w 139"/>
              <a:gd name="T73" fmla="*/ 106 h 106"/>
              <a:gd name="T74" fmla="*/ 0 w 139"/>
              <a:gd name="T75" fmla="*/ 106 h 106"/>
              <a:gd name="T76" fmla="*/ 0 w 139"/>
              <a:gd name="T77" fmla="*/ 99 h 106"/>
              <a:gd name="T78" fmla="*/ 0 w 139"/>
              <a:gd name="T79" fmla="*/ 2 h 106"/>
              <a:gd name="T80" fmla="*/ 7 w 139"/>
              <a:gd name="T81" fmla="*/ 2 h 106"/>
              <a:gd name="T82" fmla="*/ 7 w 139"/>
              <a:gd name="T83" fmla="*/ 40 h 106"/>
              <a:gd name="T84" fmla="*/ 42 w 139"/>
              <a:gd name="T85" fmla="*/ 26 h 106"/>
              <a:gd name="T86" fmla="*/ 45 w 139"/>
              <a:gd name="T87" fmla="*/ 23 h 106"/>
              <a:gd name="T88" fmla="*/ 50 w 139"/>
              <a:gd name="T89" fmla="*/ 28 h 106"/>
              <a:gd name="T90" fmla="*/ 54 w 139"/>
              <a:gd name="T91" fmla="*/ 38 h 106"/>
              <a:gd name="T92" fmla="*/ 109 w 139"/>
              <a:gd name="T93" fmla="*/ 12 h 106"/>
              <a:gd name="T94" fmla="*/ 102 w 139"/>
              <a:gd name="T95" fmla="*/ 0 h 106"/>
              <a:gd name="T96" fmla="*/ 121 w 139"/>
              <a:gd name="T97" fmla="*/ 0 h 106"/>
              <a:gd name="T98" fmla="*/ 139 w 139"/>
              <a:gd name="T99" fmla="*/ 2 h 106"/>
              <a:gd name="T100" fmla="*/ 130 w 139"/>
              <a:gd name="T101" fmla="*/ 16 h 106"/>
              <a:gd name="T102" fmla="*/ 121 w 139"/>
              <a:gd name="T103" fmla="*/ 33 h 106"/>
              <a:gd name="T104" fmla="*/ 113 w 139"/>
              <a:gd name="T105" fmla="*/ 21 h 106"/>
              <a:gd name="T106" fmla="*/ 57 w 139"/>
              <a:gd name="T107" fmla="*/ 49 h 106"/>
              <a:gd name="T108" fmla="*/ 52 w 139"/>
              <a:gd name="T109" fmla="*/ 52 h 106"/>
              <a:gd name="T110" fmla="*/ 47 w 139"/>
              <a:gd name="T111" fmla="*/ 47 h 106"/>
              <a:gd name="T112" fmla="*/ 42 w 139"/>
              <a:gd name="T113" fmla="*/ 38 h 106"/>
              <a:gd name="T114" fmla="*/ 7 w 139"/>
              <a:gd name="T115" fmla="*/ 54 h 106"/>
              <a:gd name="T116" fmla="*/ 7 w 139"/>
              <a:gd name="T117" fmla="*/ 9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 h="106">
                <a:moveTo>
                  <a:pt x="7" y="99"/>
                </a:moveTo>
                <a:lnTo>
                  <a:pt x="14" y="99"/>
                </a:lnTo>
                <a:lnTo>
                  <a:pt x="14" y="59"/>
                </a:lnTo>
                <a:lnTo>
                  <a:pt x="21" y="56"/>
                </a:lnTo>
                <a:lnTo>
                  <a:pt x="21" y="99"/>
                </a:lnTo>
                <a:lnTo>
                  <a:pt x="26" y="99"/>
                </a:lnTo>
                <a:lnTo>
                  <a:pt x="26" y="54"/>
                </a:lnTo>
                <a:lnTo>
                  <a:pt x="33" y="52"/>
                </a:lnTo>
                <a:lnTo>
                  <a:pt x="33" y="99"/>
                </a:lnTo>
                <a:lnTo>
                  <a:pt x="40" y="99"/>
                </a:lnTo>
                <a:lnTo>
                  <a:pt x="40" y="49"/>
                </a:lnTo>
                <a:lnTo>
                  <a:pt x="40" y="49"/>
                </a:lnTo>
                <a:lnTo>
                  <a:pt x="47" y="56"/>
                </a:lnTo>
                <a:lnTo>
                  <a:pt x="47" y="99"/>
                </a:lnTo>
                <a:lnTo>
                  <a:pt x="52" y="99"/>
                </a:lnTo>
                <a:lnTo>
                  <a:pt x="52" y="61"/>
                </a:lnTo>
                <a:lnTo>
                  <a:pt x="59" y="59"/>
                </a:lnTo>
                <a:lnTo>
                  <a:pt x="59" y="99"/>
                </a:lnTo>
                <a:lnTo>
                  <a:pt x="64" y="99"/>
                </a:lnTo>
                <a:lnTo>
                  <a:pt x="64" y="56"/>
                </a:lnTo>
                <a:lnTo>
                  <a:pt x="71" y="52"/>
                </a:lnTo>
                <a:lnTo>
                  <a:pt x="71" y="99"/>
                </a:lnTo>
                <a:lnTo>
                  <a:pt x="76" y="99"/>
                </a:lnTo>
                <a:lnTo>
                  <a:pt x="76" y="49"/>
                </a:lnTo>
                <a:lnTo>
                  <a:pt x="83" y="45"/>
                </a:lnTo>
                <a:lnTo>
                  <a:pt x="83" y="99"/>
                </a:lnTo>
                <a:lnTo>
                  <a:pt x="90" y="99"/>
                </a:lnTo>
                <a:lnTo>
                  <a:pt x="90" y="42"/>
                </a:lnTo>
                <a:lnTo>
                  <a:pt x="97" y="40"/>
                </a:lnTo>
                <a:lnTo>
                  <a:pt x="97" y="99"/>
                </a:lnTo>
                <a:lnTo>
                  <a:pt x="102" y="99"/>
                </a:lnTo>
                <a:lnTo>
                  <a:pt x="102" y="38"/>
                </a:lnTo>
                <a:lnTo>
                  <a:pt x="109" y="33"/>
                </a:lnTo>
                <a:lnTo>
                  <a:pt x="109" y="99"/>
                </a:lnTo>
                <a:lnTo>
                  <a:pt x="135" y="99"/>
                </a:lnTo>
                <a:lnTo>
                  <a:pt x="135" y="106"/>
                </a:lnTo>
                <a:lnTo>
                  <a:pt x="7" y="106"/>
                </a:lnTo>
                <a:lnTo>
                  <a:pt x="0" y="106"/>
                </a:lnTo>
                <a:lnTo>
                  <a:pt x="0" y="99"/>
                </a:lnTo>
                <a:lnTo>
                  <a:pt x="0" y="2"/>
                </a:lnTo>
                <a:lnTo>
                  <a:pt x="7" y="2"/>
                </a:lnTo>
                <a:lnTo>
                  <a:pt x="7" y="40"/>
                </a:lnTo>
                <a:lnTo>
                  <a:pt x="42" y="26"/>
                </a:lnTo>
                <a:lnTo>
                  <a:pt x="45" y="23"/>
                </a:lnTo>
                <a:lnTo>
                  <a:pt x="50" y="28"/>
                </a:lnTo>
                <a:lnTo>
                  <a:pt x="54" y="38"/>
                </a:lnTo>
                <a:lnTo>
                  <a:pt x="109" y="12"/>
                </a:lnTo>
                <a:lnTo>
                  <a:pt x="102" y="0"/>
                </a:lnTo>
                <a:lnTo>
                  <a:pt x="121" y="0"/>
                </a:lnTo>
                <a:lnTo>
                  <a:pt x="139" y="2"/>
                </a:lnTo>
                <a:lnTo>
                  <a:pt x="130" y="16"/>
                </a:lnTo>
                <a:lnTo>
                  <a:pt x="121" y="33"/>
                </a:lnTo>
                <a:lnTo>
                  <a:pt x="113" y="21"/>
                </a:lnTo>
                <a:lnTo>
                  <a:pt x="57" y="49"/>
                </a:lnTo>
                <a:lnTo>
                  <a:pt x="52" y="52"/>
                </a:lnTo>
                <a:lnTo>
                  <a:pt x="47" y="47"/>
                </a:lnTo>
                <a:lnTo>
                  <a:pt x="42" y="38"/>
                </a:lnTo>
                <a:lnTo>
                  <a:pt x="7" y="54"/>
                </a:lnTo>
                <a:lnTo>
                  <a:pt x="7" y="99"/>
                </a:lnTo>
                <a:close/>
              </a:path>
            </a:pathLst>
          </a:custGeom>
          <a:solidFill>
            <a:schemeClr val="accent4"/>
          </a:solidFill>
          <a:ln w="28575" cap="flat" cmpd="sng" algn="ctr">
            <a:noFill/>
            <a:prstDash val="solid"/>
          </a:ln>
          <a:effectLst>
            <a:outerShdw blurRad="317500" dist="165100" dir="2700000" algn="tl" rotWithShape="0">
              <a:prstClr val="black">
                <a:alpha val="40000"/>
              </a:prstClr>
            </a:outerShdw>
          </a:effectLst>
        </p:spPr>
        <p:txBody>
          <a:bodyPr lIns="128566" tIns="64283" rIns="128566" bIns="64283" anchor="ctr"/>
          <a:lstStyle/>
          <a:p>
            <a:pPr algn="ctr">
              <a:defRPr/>
            </a:pPr>
            <a:endParaRPr lang="zh-CN" altLang="en-US" sz="1405" kern="0"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MH_Other_45"/>
          <p:cNvSpPr>
            <a:spLocks noChangeAspect="1" noEditPoints="1"/>
          </p:cNvSpPr>
          <p:nvPr>
            <p:custDataLst>
              <p:tags r:id="rId21"/>
            </p:custDataLst>
          </p:nvPr>
        </p:nvSpPr>
        <p:spPr bwMode="auto">
          <a:xfrm>
            <a:off x="5713746" y="1704587"/>
            <a:ext cx="330920" cy="319932"/>
          </a:xfrm>
          <a:custGeom>
            <a:avLst/>
            <a:gdLst>
              <a:gd name="T0" fmla="*/ 57 w 67"/>
              <a:gd name="T1" fmla="*/ 33 h 65"/>
              <a:gd name="T2" fmla="*/ 29 w 67"/>
              <a:gd name="T3" fmla="*/ 46 h 65"/>
              <a:gd name="T4" fmla="*/ 57 w 67"/>
              <a:gd name="T5" fmla="*/ 60 h 65"/>
              <a:gd name="T6" fmla="*/ 0 w 67"/>
              <a:gd name="T7" fmla="*/ 22 h 65"/>
              <a:gd name="T8" fmla="*/ 22 w 67"/>
              <a:gd name="T9" fmla="*/ 12 h 65"/>
              <a:gd name="T10" fmla="*/ 7 w 67"/>
              <a:gd name="T11" fmla="*/ 60 h 65"/>
              <a:gd name="T12" fmla="*/ 11 w 67"/>
              <a:gd name="T13" fmla="*/ 62 h 65"/>
              <a:gd name="T14" fmla="*/ 7 w 67"/>
              <a:gd name="T15" fmla="*/ 60 h 65"/>
              <a:gd name="T16" fmla="*/ 43 w 67"/>
              <a:gd name="T17" fmla="*/ 42 h 65"/>
              <a:gd name="T18" fmla="*/ 6 w 67"/>
              <a:gd name="T19" fmla="*/ 27 h 65"/>
              <a:gd name="T20" fmla="*/ 12 w 67"/>
              <a:gd name="T21" fmla="*/ 27 h 65"/>
              <a:gd name="T22" fmla="*/ 47 w 67"/>
              <a:gd name="T23" fmla="*/ 27 h 65"/>
              <a:gd name="T24" fmla="*/ 53 w 67"/>
              <a:gd name="T25" fmla="*/ 27 h 65"/>
              <a:gd name="T26" fmla="*/ 40 w 67"/>
              <a:gd name="T27" fmla="*/ 26 h 65"/>
              <a:gd name="T28" fmla="*/ 44 w 67"/>
              <a:gd name="T29" fmla="*/ 28 h 65"/>
              <a:gd name="T30" fmla="*/ 40 w 67"/>
              <a:gd name="T31" fmla="*/ 26 h 65"/>
              <a:gd name="T32" fmla="*/ 32 w 67"/>
              <a:gd name="T33" fmla="*/ 28 h 65"/>
              <a:gd name="T34" fmla="*/ 36 w 67"/>
              <a:gd name="T35" fmla="*/ 26 h 65"/>
              <a:gd name="T36" fmla="*/ 23 w 67"/>
              <a:gd name="T37" fmla="*/ 27 h 65"/>
              <a:gd name="T38" fmla="*/ 29 w 67"/>
              <a:gd name="T39" fmla="*/ 27 h 65"/>
              <a:gd name="T40" fmla="*/ 14 w 67"/>
              <a:gd name="T41" fmla="*/ 27 h 65"/>
              <a:gd name="T42" fmla="*/ 20 w 67"/>
              <a:gd name="T43" fmla="*/ 27 h 65"/>
              <a:gd name="T44" fmla="*/ 5 w 67"/>
              <a:gd name="T45" fmla="*/ 30 h 65"/>
              <a:gd name="T46" fmla="*/ 4 w 67"/>
              <a:gd name="T47" fmla="*/ 34 h 65"/>
              <a:gd name="T48" fmla="*/ 5 w 67"/>
              <a:gd name="T49" fmla="*/ 30 h 65"/>
              <a:gd name="T50" fmla="*/ 5 w 67"/>
              <a:gd name="T51" fmla="*/ 54 h 65"/>
              <a:gd name="T52" fmla="*/ 5 w 67"/>
              <a:gd name="T53" fmla="*/ 60 h 65"/>
              <a:gd name="T54" fmla="*/ 5 w 67"/>
              <a:gd name="T55" fmla="*/ 47 h 65"/>
              <a:gd name="T56" fmla="*/ 4 w 67"/>
              <a:gd name="T57" fmla="*/ 51 h 65"/>
              <a:gd name="T58" fmla="*/ 5 w 67"/>
              <a:gd name="T59" fmla="*/ 47 h 65"/>
              <a:gd name="T60" fmla="*/ 4 w 67"/>
              <a:gd name="T61" fmla="*/ 38 h 65"/>
              <a:gd name="T62" fmla="*/ 5 w 67"/>
              <a:gd name="T63" fmla="*/ 43 h 65"/>
              <a:gd name="T64" fmla="*/ 47 w 67"/>
              <a:gd name="T65" fmla="*/ 61 h 65"/>
              <a:gd name="T66" fmla="*/ 53 w 67"/>
              <a:gd name="T67" fmla="*/ 61 h 65"/>
              <a:gd name="T68" fmla="*/ 39 w 67"/>
              <a:gd name="T69" fmla="*/ 61 h 65"/>
              <a:gd name="T70" fmla="*/ 45 w 67"/>
              <a:gd name="T71" fmla="*/ 61 h 65"/>
              <a:gd name="T72" fmla="*/ 32 w 67"/>
              <a:gd name="T73" fmla="*/ 60 h 65"/>
              <a:gd name="T74" fmla="*/ 36 w 67"/>
              <a:gd name="T75" fmla="*/ 62 h 65"/>
              <a:gd name="T76" fmla="*/ 32 w 67"/>
              <a:gd name="T77" fmla="*/ 60 h 65"/>
              <a:gd name="T78" fmla="*/ 23 w 67"/>
              <a:gd name="T79" fmla="*/ 62 h 65"/>
              <a:gd name="T80" fmla="*/ 28 w 67"/>
              <a:gd name="T81" fmla="*/ 60 h 65"/>
              <a:gd name="T82" fmla="*/ 14 w 67"/>
              <a:gd name="T83" fmla="*/ 61 h 65"/>
              <a:gd name="T84" fmla="*/ 20 w 67"/>
              <a:gd name="T85" fmla="*/ 61 h 65"/>
              <a:gd name="T86" fmla="*/ 16 w 67"/>
              <a:gd name="T87" fmla="*/ 20 h 65"/>
              <a:gd name="T88" fmla="*/ 59 w 67"/>
              <a:gd name="T89" fmla="*/ 34 h 65"/>
              <a:gd name="T90" fmla="*/ 52 w 67"/>
              <a:gd name="T91" fmla="*/ 1 h 65"/>
              <a:gd name="T92" fmla="*/ 35 w 67"/>
              <a:gd name="T93" fmla="*/ 36 h 65"/>
              <a:gd name="T94" fmla="*/ 32 w 67"/>
              <a:gd name="T95" fmla="*/ 48 h 65"/>
              <a:gd name="T96" fmla="*/ 59 w 67"/>
              <a:gd name="T97" fmla="*/ 3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 h="65">
                <a:moveTo>
                  <a:pt x="7" y="21"/>
                </a:moveTo>
                <a:cubicBezTo>
                  <a:pt x="52" y="21"/>
                  <a:pt x="52" y="21"/>
                  <a:pt x="52" y="21"/>
                </a:cubicBezTo>
                <a:cubicBezTo>
                  <a:pt x="55" y="21"/>
                  <a:pt x="57" y="24"/>
                  <a:pt x="57" y="27"/>
                </a:cubicBezTo>
                <a:cubicBezTo>
                  <a:pt x="57" y="33"/>
                  <a:pt x="57" y="33"/>
                  <a:pt x="57" y="33"/>
                </a:cubicBezTo>
                <a:cubicBezTo>
                  <a:pt x="35" y="33"/>
                  <a:pt x="35" y="33"/>
                  <a:pt x="35" y="33"/>
                </a:cubicBezTo>
                <a:cubicBezTo>
                  <a:pt x="33" y="33"/>
                  <a:pt x="32" y="34"/>
                  <a:pt x="31" y="35"/>
                </a:cubicBezTo>
                <a:cubicBezTo>
                  <a:pt x="29" y="36"/>
                  <a:pt x="29" y="38"/>
                  <a:pt x="29" y="39"/>
                </a:cubicBezTo>
                <a:cubicBezTo>
                  <a:pt x="29" y="46"/>
                  <a:pt x="29" y="46"/>
                  <a:pt x="29" y="46"/>
                </a:cubicBezTo>
                <a:cubicBezTo>
                  <a:pt x="29" y="47"/>
                  <a:pt x="29" y="49"/>
                  <a:pt x="31" y="50"/>
                </a:cubicBezTo>
                <a:cubicBezTo>
                  <a:pt x="32" y="51"/>
                  <a:pt x="33" y="51"/>
                  <a:pt x="35" y="51"/>
                </a:cubicBezTo>
                <a:cubicBezTo>
                  <a:pt x="57" y="51"/>
                  <a:pt x="57" y="51"/>
                  <a:pt x="57" y="51"/>
                </a:cubicBezTo>
                <a:cubicBezTo>
                  <a:pt x="57" y="60"/>
                  <a:pt x="57" y="60"/>
                  <a:pt x="57" y="60"/>
                </a:cubicBezTo>
                <a:cubicBezTo>
                  <a:pt x="57" y="63"/>
                  <a:pt x="55" y="65"/>
                  <a:pt x="52" y="65"/>
                </a:cubicBezTo>
                <a:cubicBezTo>
                  <a:pt x="7" y="65"/>
                  <a:pt x="7" y="65"/>
                  <a:pt x="7" y="65"/>
                </a:cubicBezTo>
                <a:cubicBezTo>
                  <a:pt x="3" y="65"/>
                  <a:pt x="0" y="64"/>
                  <a:pt x="0" y="60"/>
                </a:cubicBezTo>
                <a:cubicBezTo>
                  <a:pt x="0" y="22"/>
                  <a:pt x="0" y="22"/>
                  <a:pt x="0" y="22"/>
                </a:cubicBezTo>
                <a:cubicBezTo>
                  <a:pt x="0" y="17"/>
                  <a:pt x="2" y="12"/>
                  <a:pt x="5" y="12"/>
                </a:cubicBezTo>
                <a:cubicBezTo>
                  <a:pt x="6" y="12"/>
                  <a:pt x="6" y="12"/>
                  <a:pt x="6" y="12"/>
                </a:cubicBezTo>
                <a:cubicBezTo>
                  <a:pt x="6" y="12"/>
                  <a:pt x="6" y="12"/>
                  <a:pt x="6" y="12"/>
                </a:cubicBezTo>
                <a:cubicBezTo>
                  <a:pt x="22" y="12"/>
                  <a:pt x="22" y="12"/>
                  <a:pt x="22" y="12"/>
                </a:cubicBezTo>
                <a:cubicBezTo>
                  <a:pt x="10" y="17"/>
                  <a:pt x="10" y="17"/>
                  <a:pt x="10" y="17"/>
                </a:cubicBezTo>
                <a:cubicBezTo>
                  <a:pt x="6" y="17"/>
                  <a:pt x="6" y="17"/>
                  <a:pt x="6" y="17"/>
                </a:cubicBezTo>
                <a:cubicBezTo>
                  <a:pt x="5" y="17"/>
                  <a:pt x="5" y="21"/>
                  <a:pt x="7" y="21"/>
                </a:cubicBezTo>
                <a:close/>
                <a:moveTo>
                  <a:pt x="7" y="60"/>
                </a:moveTo>
                <a:cubicBezTo>
                  <a:pt x="6" y="60"/>
                  <a:pt x="6" y="61"/>
                  <a:pt x="6" y="61"/>
                </a:cubicBezTo>
                <a:cubicBezTo>
                  <a:pt x="6" y="61"/>
                  <a:pt x="6" y="61"/>
                  <a:pt x="6" y="61"/>
                </a:cubicBezTo>
                <a:cubicBezTo>
                  <a:pt x="6" y="62"/>
                  <a:pt x="6" y="62"/>
                  <a:pt x="7" y="62"/>
                </a:cubicBezTo>
                <a:cubicBezTo>
                  <a:pt x="11" y="62"/>
                  <a:pt x="11" y="62"/>
                  <a:pt x="11" y="62"/>
                </a:cubicBezTo>
                <a:cubicBezTo>
                  <a:pt x="12" y="62"/>
                  <a:pt x="12" y="62"/>
                  <a:pt x="12" y="61"/>
                </a:cubicBezTo>
                <a:cubicBezTo>
                  <a:pt x="12" y="61"/>
                  <a:pt x="12" y="61"/>
                  <a:pt x="12" y="61"/>
                </a:cubicBezTo>
                <a:cubicBezTo>
                  <a:pt x="12" y="61"/>
                  <a:pt x="12" y="60"/>
                  <a:pt x="11" y="60"/>
                </a:cubicBezTo>
                <a:cubicBezTo>
                  <a:pt x="7" y="60"/>
                  <a:pt x="7" y="60"/>
                  <a:pt x="7" y="60"/>
                </a:cubicBezTo>
                <a:close/>
                <a:moveTo>
                  <a:pt x="39" y="38"/>
                </a:moveTo>
                <a:cubicBezTo>
                  <a:pt x="36" y="38"/>
                  <a:pt x="35" y="40"/>
                  <a:pt x="35" y="42"/>
                </a:cubicBezTo>
                <a:cubicBezTo>
                  <a:pt x="35" y="45"/>
                  <a:pt x="36" y="46"/>
                  <a:pt x="39" y="46"/>
                </a:cubicBezTo>
                <a:cubicBezTo>
                  <a:pt x="41" y="46"/>
                  <a:pt x="43" y="45"/>
                  <a:pt x="43" y="42"/>
                </a:cubicBezTo>
                <a:cubicBezTo>
                  <a:pt x="43" y="40"/>
                  <a:pt x="41" y="38"/>
                  <a:pt x="39" y="38"/>
                </a:cubicBezTo>
                <a:close/>
                <a:moveTo>
                  <a:pt x="7" y="26"/>
                </a:moveTo>
                <a:cubicBezTo>
                  <a:pt x="6" y="26"/>
                  <a:pt x="6" y="27"/>
                  <a:pt x="6" y="27"/>
                </a:cubicBezTo>
                <a:cubicBezTo>
                  <a:pt x="6" y="27"/>
                  <a:pt x="6" y="27"/>
                  <a:pt x="6" y="27"/>
                </a:cubicBezTo>
                <a:cubicBezTo>
                  <a:pt x="6" y="27"/>
                  <a:pt x="6" y="28"/>
                  <a:pt x="7" y="28"/>
                </a:cubicBezTo>
                <a:cubicBezTo>
                  <a:pt x="11" y="28"/>
                  <a:pt x="11" y="28"/>
                  <a:pt x="11" y="28"/>
                </a:cubicBezTo>
                <a:cubicBezTo>
                  <a:pt x="12" y="28"/>
                  <a:pt x="12" y="27"/>
                  <a:pt x="12" y="27"/>
                </a:cubicBezTo>
                <a:cubicBezTo>
                  <a:pt x="12" y="27"/>
                  <a:pt x="12" y="27"/>
                  <a:pt x="12" y="27"/>
                </a:cubicBezTo>
                <a:cubicBezTo>
                  <a:pt x="12" y="27"/>
                  <a:pt x="12" y="26"/>
                  <a:pt x="11" y="26"/>
                </a:cubicBezTo>
                <a:cubicBezTo>
                  <a:pt x="7" y="26"/>
                  <a:pt x="7" y="26"/>
                  <a:pt x="7" y="26"/>
                </a:cubicBezTo>
                <a:close/>
                <a:moveTo>
                  <a:pt x="48" y="26"/>
                </a:moveTo>
                <a:cubicBezTo>
                  <a:pt x="47" y="26"/>
                  <a:pt x="47" y="27"/>
                  <a:pt x="47" y="27"/>
                </a:cubicBezTo>
                <a:cubicBezTo>
                  <a:pt x="47" y="27"/>
                  <a:pt x="47" y="27"/>
                  <a:pt x="47" y="27"/>
                </a:cubicBezTo>
                <a:cubicBezTo>
                  <a:pt x="47" y="27"/>
                  <a:pt x="47" y="28"/>
                  <a:pt x="48" y="28"/>
                </a:cubicBezTo>
                <a:cubicBezTo>
                  <a:pt x="52" y="28"/>
                  <a:pt x="52" y="28"/>
                  <a:pt x="52" y="28"/>
                </a:cubicBezTo>
                <a:cubicBezTo>
                  <a:pt x="53" y="28"/>
                  <a:pt x="53" y="27"/>
                  <a:pt x="53" y="27"/>
                </a:cubicBezTo>
                <a:cubicBezTo>
                  <a:pt x="53" y="27"/>
                  <a:pt x="53" y="27"/>
                  <a:pt x="53" y="27"/>
                </a:cubicBezTo>
                <a:cubicBezTo>
                  <a:pt x="53" y="27"/>
                  <a:pt x="53" y="26"/>
                  <a:pt x="52" y="26"/>
                </a:cubicBezTo>
                <a:cubicBezTo>
                  <a:pt x="48" y="26"/>
                  <a:pt x="48" y="26"/>
                  <a:pt x="48" y="26"/>
                </a:cubicBezTo>
                <a:close/>
                <a:moveTo>
                  <a:pt x="40" y="26"/>
                </a:moveTo>
                <a:cubicBezTo>
                  <a:pt x="39" y="26"/>
                  <a:pt x="39" y="27"/>
                  <a:pt x="39" y="27"/>
                </a:cubicBezTo>
                <a:cubicBezTo>
                  <a:pt x="39" y="27"/>
                  <a:pt x="39" y="27"/>
                  <a:pt x="39" y="27"/>
                </a:cubicBezTo>
                <a:cubicBezTo>
                  <a:pt x="39" y="27"/>
                  <a:pt x="39" y="28"/>
                  <a:pt x="40" y="28"/>
                </a:cubicBezTo>
                <a:cubicBezTo>
                  <a:pt x="44" y="28"/>
                  <a:pt x="44" y="28"/>
                  <a:pt x="44" y="28"/>
                </a:cubicBezTo>
                <a:cubicBezTo>
                  <a:pt x="44" y="28"/>
                  <a:pt x="45" y="27"/>
                  <a:pt x="45" y="27"/>
                </a:cubicBezTo>
                <a:cubicBezTo>
                  <a:pt x="45" y="27"/>
                  <a:pt x="45" y="27"/>
                  <a:pt x="45" y="27"/>
                </a:cubicBezTo>
                <a:cubicBezTo>
                  <a:pt x="45" y="27"/>
                  <a:pt x="44" y="26"/>
                  <a:pt x="44" y="26"/>
                </a:cubicBezTo>
                <a:cubicBezTo>
                  <a:pt x="40" y="26"/>
                  <a:pt x="40" y="26"/>
                  <a:pt x="40" y="26"/>
                </a:cubicBezTo>
                <a:close/>
                <a:moveTo>
                  <a:pt x="32" y="26"/>
                </a:moveTo>
                <a:cubicBezTo>
                  <a:pt x="31" y="26"/>
                  <a:pt x="31" y="27"/>
                  <a:pt x="31" y="27"/>
                </a:cubicBezTo>
                <a:cubicBezTo>
                  <a:pt x="31" y="27"/>
                  <a:pt x="31" y="27"/>
                  <a:pt x="31" y="27"/>
                </a:cubicBezTo>
                <a:cubicBezTo>
                  <a:pt x="31" y="27"/>
                  <a:pt x="31" y="28"/>
                  <a:pt x="32" y="28"/>
                </a:cubicBezTo>
                <a:cubicBezTo>
                  <a:pt x="36" y="28"/>
                  <a:pt x="36" y="28"/>
                  <a:pt x="36" y="28"/>
                </a:cubicBezTo>
                <a:cubicBezTo>
                  <a:pt x="37" y="28"/>
                  <a:pt x="37" y="27"/>
                  <a:pt x="37" y="27"/>
                </a:cubicBezTo>
                <a:cubicBezTo>
                  <a:pt x="37" y="27"/>
                  <a:pt x="37" y="27"/>
                  <a:pt x="37" y="27"/>
                </a:cubicBezTo>
                <a:cubicBezTo>
                  <a:pt x="37" y="27"/>
                  <a:pt x="37" y="26"/>
                  <a:pt x="36" y="26"/>
                </a:cubicBezTo>
                <a:cubicBezTo>
                  <a:pt x="32" y="26"/>
                  <a:pt x="32" y="26"/>
                  <a:pt x="32" y="26"/>
                </a:cubicBezTo>
                <a:close/>
                <a:moveTo>
                  <a:pt x="23" y="26"/>
                </a:moveTo>
                <a:cubicBezTo>
                  <a:pt x="23" y="26"/>
                  <a:pt x="23" y="27"/>
                  <a:pt x="23" y="27"/>
                </a:cubicBezTo>
                <a:cubicBezTo>
                  <a:pt x="23" y="27"/>
                  <a:pt x="23" y="27"/>
                  <a:pt x="23" y="27"/>
                </a:cubicBezTo>
                <a:cubicBezTo>
                  <a:pt x="23" y="27"/>
                  <a:pt x="23" y="28"/>
                  <a:pt x="23" y="28"/>
                </a:cubicBezTo>
                <a:cubicBezTo>
                  <a:pt x="28" y="28"/>
                  <a:pt x="28" y="28"/>
                  <a:pt x="28" y="28"/>
                </a:cubicBezTo>
                <a:cubicBezTo>
                  <a:pt x="28" y="28"/>
                  <a:pt x="29" y="27"/>
                  <a:pt x="29" y="27"/>
                </a:cubicBezTo>
                <a:cubicBezTo>
                  <a:pt x="29" y="27"/>
                  <a:pt x="29" y="27"/>
                  <a:pt x="29" y="27"/>
                </a:cubicBezTo>
                <a:cubicBezTo>
                  <a:pt x="29" y="27"/>
                  <a:pt x="28" y="26"/>
                  <a:pt x="28" y="26"/>
                </a:cubicBezTo>
                <a:cubicBezTo>
                  <a:pt x="23" y="26"/>
                  <a:pt x="23" y="26"/>
                  <a:pt x="23" y="26"/>
                </a:cubicBezTo>
                <a:close/>
                <a:moveTo>
                  <a:pt x="15" y="26"/>
                </a:moveTo>
                <a:cubicBezTo>
                  <a:pt x="14" y="26"/>
                  <a:pt x="14" y="27"/>
                  <a:pt x="14" y="27"/>
                </a:cubicBezTo>
                <a:cubicBezTo>
                  <a:pt x="14" y="27"/>
                  <a:pt x="14" y="27"/>
                  <a:pt x="14" y="27"/>
                </a:cubicBezTo>
                <a:cubicBezTo>
                  <a:pt x="14" y="27"/>
                  <a:pt x="14" y="28"/>
                  <a:pt x="15" y="28"/>
                </a:cubicBezTo>
                <a:cubicBezTo>
                  <a:pt x="19" y="28"/>
                  <a:pt x="19" y="28"/>
                  <a:pt x="19" y="28"/>
                </a:cubicBezTo>
                <a:cubicBezTo>
                  <a:pt x="20" y="28"/>
                  <a:pt x="20" y="27"/>
                  <a:pt x="20" y="27"/>
                </a:cubicBezTo>
                <a:cubicBezTo>
                  <a:pt x="20" y="27"/>
                  <a:pt x="20" y="27"/>
                  <a:pt x="20" y="27"/>
                </a:cubicBezTo>
                <a:cubicBezTo>
                  <a:pt x="20" y="27"/>
                  <a:pt x="20" y="26"/>
                  <a:pt x="19" y="26"/>
                </a:cubicBezTo>
                <a:cubicBezTo>
                  <a:pt x="15" y="26"/>
                  <a:pt x="15" y="26"/>
                  <a:pt x="15" y="26"/>
                </a:cubicBezTo>
                <a:close/>
                <a:moveTo>
                  <a:pt x="5" y="30"/>
                </a:moveTo>
                <a:cubicBezTo>
                  <a:pt x="5" y="30"/>
                  <a:pt x="5" y="29"/>
                  <a:pt x="5" y="29"/>
                </a:cubicBezTo>
                <a:cubicBezTo>
                  <a:pt x="5" y="29"/>
                  <a:pt x="5" y="29"/>
                  <a:pt x="5" y="29"/>
                </a:cubicBezTo>
                <a:cubicBezTo>
                  <a:pt x="4" y="29"/>
                  <a:pt x="4" y="30"/>
                  <a:pt x="4" y="30"/>
                </a:cubicBezTo>
                <a:cubicBezTo>
                  <a:pt x="4" y="34"/>
                  <a:pt x="4" y="34"/>
                  <a:pt x="4" y="34"/>
                </a:cubicBezTo>
                <a:cubicBezTo>
                  <a:pt x="4" y="35"/>
                  <a:pt x="4" y="35"/>
                  <a:pt x="5" y="35"/>
                </a:cubicBezTo>
                <a:cubicBezTo>
                  <a:pt x="5" y="35"/>
                  <a:pt x="5" y="35"/>
                  <a:pt x="5" y="35"/>
                </a:cubicBezTo>
                <a:cubicBezTo>
                  <a:pt x="5" y="35"/>
                  <a:pt x="5" y="35"/>
                  <a:pt x="5" y="34"/>
                </a:cubicBezTo>
                <a:cubicBezTo>
                  <a:pt x="5" y="30"/>
                  <a:pt x="5" y="30"/>
                  <a:pt x="5" y="30"/>
                </a:cubicBezTo>
                <a:close/>
                <a:moveTo>
                  <a:pt x="5" y="62"/>
                </a:moveTo>
                <a:cubicBezTo>
                  <a:pt x="8" y="62"/>
                  <a:pt x="1" y="62"/>
                  <a:pt x="5" y="62"/>
                </a:cubicBezTo>
                <a:close/>
                <a:moveTo>
                  <a:pt x="5" y="55"/>
                </a:moveTo>
                <a:cubicBezTo>
                  <a:pt x="5" y="55"/>
                  <a:pt x="5" y="54"/>
                  <a:pt x="5" y="54"/>
                </a:cubicBezTo>
                <a:cubicBezTo>
                  <a:pt x="5" y="54"/>
                  <a:pt x="5" y="54"/>
                  <a:pt x="5" y="54"/>
                </a:cubicBezTo>
                <a:cubicBezTo>
                  <a:pt x="4" y="54"/>
                  <a:pt x="4" y="55"/>
                  <a:pt x="4" y="55"/>
                </a:cubicBezTo>
                <a:cubicBezTo>
                  <a:pt x="4" y="59"/>
                  <a:pt x="4" y="59"/>
                  <a:pt x="4" y="59"/>
                </a:cubicBezTo>
                <a:cubicBezTo>
                  <a:pt x="4" y="60"/>
                  <a:pt x="4" y="60"/>
                  <a:pt x="5" y="60"/>
                </a:cubicBezTo>
                <a:cubicBezTo>
                  <a:pt x="5" y="60"/>
                  <a:pt x="5" y="60"/>
                  <a:pt x="5" y="60"/>
                </a:cubicBezTo>
                <a:cubicBezTo>
                  <a:pt x="5" y="60"/>
                  <a:pt x="5" y="60"/>
                  <a:pt x="5" y="59"/>
                </a:cubicBezTo>
                <a:cubicBezTo>
                  <a:pt x="5" y="55"/>
                  <a:pt x="5" y="55"/>
                  <a:pt x="5" y="55"/>
                </a:cubicBezTo>
                <a:close/>
                <a:moveTo>
                  <a:pt x="5" y="47"/>
                </a:moveTo>
                <a:cubicBezTo>
                  <a:pt x="5" y="46"/>
                  <a:pt x="5" y="46"/>
                  <a:pt x="5" y="46"/>
                </a:cubicBezTo>
                <a:cubicBezTo>
                  <a:pt x="5" y="46"/>
                  <a:pt x="5" y="46"/>
                  <a:pt x="5" y="46"/>
                </a:cubicBezTo>
                <a:cubicBezTo>
                  <a:pt x="4" y="46"/>
                  <a:pt x="4" y="46"/>
                  <a:pt x="4" y="47"/>
                </a:cubicBezTo>
                <a:cubicBezTo>
                  <a:pt x="4" y="51"/>
                  <a:pt x="4" y="51"/>
                  <a:pt x="4" y="51"/>
                </a:cubicBezTo>
                <a:cubicBezTo>
                  <a:pt x="4" y="52"/>
                  <a:pt x="4" y="52"/>
                  <a:pt x="5" y="52"/>
                </a:cubicBezTo>
                <a:cubicBezTo>
                  <a:pt x="5" y="52"/>
                  <a:pt x="5" y="52"/>
                  <a:pt x="5" y="52"/>
                </a:cubicBezTo>
                <a:cubicBezTo>
                  <a:pt x="5" y="52"/>
                  <a:pt x="5" y="52"/>
                  <a:pt x="5" y="51"/>
                </a:cubicBezTo>
                <a:cubicBezTo>
                  <a:pt x="5" y="47"/>
                  <a:pt x="5" y="47"/>
                  <a:pt x="5" y="47"/>
                </a:cubicBezTo>
                <a:close/>
                <a:moveTo>
                  <a:pt x="5" y="38"/>
                </a:moveTo>
                <a:cubicBezTo>
                  <a:pt x="5" y="38"/>
                  <a:pt x="5" y="37"/>
                  <a:pt x="5" y="37"/>
                </a:cubicBezTo>
                <a:cubicBezTo>
                  <a:pt x="5" y="37"/>
                  <a:pt x="5" y="37"/>
                  <a:pt x="5" y="37"/>
                </a:cubicBezTo>
                <a:cubicBezTo>
                  <a:pt x="4" y="37"/>
                  <a:pt x="4" y="38"/>
                  <a:pt x="4" y="38"/>
                </a:cubicBezTo>
                <a:cubicBezTo>
                  <a:pt x="4" y="43"/>
                  <a:pt x="4" y="43"/>
                  <a:pt x="4" y="43"/>
                </a:cubicBezTo>
                <a:cubicBezTo>
                  <a:pt x="4" y="43"/>
                  <a:pt x="4" y="43"/>
                  <a:pt x="5" y="43"/>
                </a:cubicBezTo>
                <a:cubicBezTo>
                  <a:pt x="5" y="43"/>
                  <a:pt x="5" y="43"/>
                  <a:pt x="5" y="43"/>
                </a:cubicBezTo>
                <a:cubicBezTo>
                  <a:pt x="5" y="43"/>
                  <a:pt x="5" y="43"/>
                  <a:pt x="5" y="43"/>
                </a:cubicBezTo>
                <a:cubicBezTo>
                  <a:pt x="5" y="38"/>
                  <a:pt x="5" y="38"/>
                  <a:pt x="5" y="38"/>
                </a:cubicBezTo>
                <a:close/>
                <a:moveTo>
                  <a:pt x="48" y="60"/>
                </a:moveTo>
                <a:cubicBezTo>
                  <a:pt x="47" y="60"/>
                  <a:pt x="47" y="61"/>
                  <a:pt x="47" y="61"/>
                </a:cubicBezTo>
                <a:cubicBezTo>
                  <a:pt x="47" y="61"/>
                  <a:pt x="47" y="61"/>
                  <a:pt x="47" y="61"/>
                </a:cubicBezTo>
                <a:cubicBezTo>
                  <a:pt x="47" y="62"/>
                  <a:pt x="47" y="62"/>
                  <a:pt x="48" y="62"/>
                </a:cubicBezTo>
                <a:cubicBezTo>
                  <a:pt x="52" y="62"/>
                  <a:pt x="52" y="62"/>
                  <a:pt x="52" y="62"/>
                </a:cubicBezTo>
                <a:cubicBezTo>
                  <a:pt x="53" y="62"/>
                  <a:pt x="53" y="62"/>
                  <a:pt x="53" y="61"/>
                </a:cubicBezTo>
                <a:cubicBezTo>
                  <a:pt x="53" y="61"/>
                  <a:pt x="53" y="61"/>
                  <a:pt x="53" y="61"/>
                </a:cubicBezTo>
                <a:cubicBezTo>
                  <a:pt x="53" y="61"/>
                  <a:pt x="53" y="60"/>
                  <a:pt x="52" y="60"/>
                </a:cubicBezTo>
                <a:cubicBezTo>
                  <a:pt x="48" y="60"/>
                  <a:pt x="48" y="60"/>
                  <a:pt x="48" y="60"/>
                </a:cubicBezTo>
                <a:close/>
                <a:moveTo>
                  <a:pt x="40" y="60"/>
                </a:moveTo>
                <a:cubicBezTo>
                  <a:pt x="39" y="60"/>
                  <a:pt x="39" y="61"/>
                  <a:pt x="39" y="61"/>
                </a:cubicBezTo>
                <a:cubicBezTo>
                  <a:pt x="39" y="61"/>
                  <a:pt x="39" y="61"/>
                  <a:pt x="39" y="61"/>
                </a:cubicBezTo>
                <a:cubicBezTo>
                  <a:pt x="39" y="62"/>
                  <a:pt x="39" y="62"/>
                  <a:pt x="40" y="62"/>
                </a:cubicBezTo>
                <a:cubicBezTo>
                  <a:pt x="44" y="62"/>
                  <a:pt x="44" y="62"/>
                  <a:pt x="44" y="62"/>
                </a:cubicBezTo>
                <a:cubicBezTo>
                  <a:pt x="44" y="62"/>
                  <a:pt x="45" y="62"/>
                  <a:pt x="45" y="61"/>
                </a:cubicBezTo>
                <a:cubicBezTo>
                  <a:pt x="45" y="61"/>
                  <a:pt x="45" y="61"/>
                  <a:pt x="45" y="61"/>
                </a:cubicBezTo>
                <a:cubicBezTo>
                  <a:pt x="45" y="61"/>
                  <a:pt x="44" y="60"/>
                  <a:pt x="44" y="60"/>
                </a:cubicBezTo>
                <a:cubicBezTo>
                  <a:pt x="40" y="60"/>
                  <a:pt x="40" y="60"/>
                  <a:pt x="40" y="60"/>
                </a:cubicBezTo>
                <a:close/>
                <a:moveTo>
                  <a:pt x="32" y="60"/>
                </a:moveTo>
                <a:cubicBezTo>
                  <a:pt x="31" y="60"/>
                  <a:pt x="31" y="61"/>
                  <a:pt x="31" y="61"/>
                </a:cubicBezTo>
                <a:cubicBezTo>
                  <a:pt x="31" y="61"/>
                  <a:pt x="31" y="61"/>
                  <a:pt x="31" y="61"/>
                </a:cubicBezTo>
                <a:cubicBezTo>
                  <a:pt x="31" y="62"/>
                  <a:pt x="31" y="62"/>
                  <a:pt x="32" y="62"/>
                </a:cubicBezTo>
                <a:cubicBezTo>
                  <a:pt x="36" y="62"/>
                  <a:pt x="36" y="62"/>
                  <a:pt x="36" y="62"/>
                </a:cubicBezTo>
                <a:cubicBezTo>
                  <a:pt x="37" y="62"/>
                  <a:pt x="37" y="62"/>
                  <a:pt x="37" y="61"/>
                </a:cubicBezTo>
                <a:cubicBezTo>
                  <a:pt x="37" y="61"/>
                  <a:pt x="37" y="61"/>
                  <a:pt x="37" y="61"/>
                </a:cubicBezTo>
                <a:cubicBezTo>
                  <a:pt x="37" y="61"/>
                  <a:pt x="37" y="60"/>
                  <a:pt x="36" y="60"/>
                </a:cubicBezTo>
                <a:cubicBezTo>
                  <a:pt x="32" y="60"/>
                  <a:pt x="32" y="60"/>
                  <a:pt x="32" y="60"/>
                </a:cubicBezTo>
                <a:close/>
                <a:moveTo>
                  <a:pt x="23" y="60"/>
                </a:moveTo>
                <a:cubicBezTo>
                  <a:pt x="23" y="60"/>
                  <a:pt x="23" y="61"/>
                  <a:pt x="23" y="61"/>
                </a:cubicBezTo>
                <a:cubicBezTo>
                  <a:pt x="23" y="61"/>
                  <a:pt x="23" y="61"/>
                  <a:pt x="23" y="61"/>
                </a:cubicBezTo>
                <a:cubicBezTo>
                  <a:pt x="23" y="62"/>
                  <a:pt x="23" y="62"/>
                  <a:pt x="23" y="62"/>
                </a:cubicBezTo>
                <a:cubicBezTo>
                  <a:pt x="28" y="62"/>
                  <a:pt x="28" y="62"/>
                  <a:pt x="28" y="62"/>
                </a:cubicBezTo>
                <a:cubicBezTo>
                  <a:pt x="28" y="62"/>
                  <a:pt x="29" y="62"/>
                  <a:pt x="29" y="61"/>
                </a:cubicBezTo>
                <a:cubicBezTo>
                  <a:pt x="29" y="61"/>
                  <a:pt x="29" y="61"/>
                  <a:pt x="29" y="61"/>
                </a:cubicBezTo>
                <a:cubicBezTo>
                  <a:pt x="29" y="61"/>
                  <a:pt x="28" y="60"/>
                  <a:pt x="28" y="60"/>
                </a:cubicBezTo>
                <a:cubicBezTo>
                  <a:pt x="23" y="60"/>
                  <a:pt x="23" y="60"/>
                  <a:pt x="23" y="60"/>
                </a:cubicBezTo>
                <a:close/>
                <a:moveTo>
                  <a:pt x="15" y="60"/>
                </a:moveTo>
                <a:cubicBezTo>
                  <a:pt x="14" y="60"/>
                  <a:pt x="14" y="61"/>
                  <a:pt x="14" y="61"/>
                </a:cubicBezTo>
                <a:cubicBezTo>
                  <a:pt x="14" y="61"/>
                  <a:pt x="14" y="61"/>
                  <a:pt x="14" y="61"/>
                </a:cubicBezTo>
                <a:cubicBezTo>
                  <a:pt x="14" y="62"/>
                  <a:pt x="14" y="62"/>
                  <a:pt x="15" y="62"/>
                </a:cubicBezTo>
                <a:cubicBezTo>
                  <a:pt x="19" y="62"/>
                  <a:pt x="19" y="62"/>
                  <a:pt x="19" y="62"/>
                </a:cubicBezTo>
                <a:cubicBezTo>
                  <a:pt x="20" y="62"/>
                  <a:pt x="20" y="62"/>
                  <a:pt x="20" y="61"/>
                </a:cubicBezTo>
                <a:cubicBezTo>
                  <a:pt x="20" y="61"/>
                  <a:pt x="20" y="61"/>
                  <a:pt x="20" y="61"/>
                </a:cubicBezTo>
                <a:cubicBezTo>
                  <a:pt x="20" y="61"/>
                  <a:pt x="20" y="60"/>
                  <a:pt x="19" y="60"/>
                </a:cubicBezTo>
                <a:cubicBezTo>
                  <a:pt x="15" y="60"/>
                  <a:pt x="15" y="60"/>
                  <a:pt x="15" y="60"/>
                </a:cubicBezTo>
                <a:close/>
                <a:moveTo>
                  <a:pt x="7" y="20"/>
                </a:moveTo>
                <a:cubicBezTo>
                  <a:pt x="16" y="20"/>
                  <a:pt x="16" y="20"/>
                  <a:pt x="16" y="20"/>
                </a:cubicBezTo>
                <a:cubicBezTo>
                  <a:pt x="51" y="5"/>
                  <a:pt x="51" y="5"/>
                  <a:pt x="51" y="5"/>
                </a:cubicBezTo>
                <a:cubicBezTo>
                  <a:pt x="62" y="28"/>
                  <a:pt x="62" y="28"/>
                  <a:pt x="62" y="28"/>
                </a:cubicBezTo>
                <a:cubicBezTo>
                  <a:pt x="59" y="30"/>
                  <a:pt x="59" y="30"/>
                  <a:pt x="59" y="30"/>
                </a:cubicBezTo>
                <a:cubicBezTo>
                  <a:pt x="59" y="34"/>
                  <a:pt x="59" y="34"/>
                  <a:pt x="59" y="34"/>
                </a:cubicBezTo>
                <a:cubicBezTo>
                  <a:pt x="67" y="30"/>
                  <a:pt x="67" y="30"/>
                  <a:pt x="67" y="30"/>
                </a:cubicBezTo>
                <a:cubicBezTo>
                  <a:pt x="54" y="2"/>
                  <a:pt x="54" y="2"/>
                  <a:pt x="54" y="2"/>
                </a:cubicBezTo>
                <a:cubicBezTo>
                  <a:pt x="53" y="0"/>
                  <a:pt x="53" y="0"/>
                  <a:pt x="53" y="0"/>
                </a:cubicBezTo>
                <a:cubicBezTo>
                  <a:pt x="52" y="1"/>
                  <a:pt x="52" y="1"/>
                  <a:pt x="52" y="1"/>
                </a:cubicBezTo>
                <a:cubicBezTo>
                  <a:pt x="7" y="20"/>
                  <a:pt x="7" y="20"/>
                  <a:pt x="7" y="20"/>
                </a:cubicBezTo>
                <a:close/>
                <a:moveTo>
                  <a:pt x="59" y="36"/>
                </a:moveTo>
                <a:cubicBezTo>
                  <a:pt x="57" y="36"/>
                  <a:pt x="57" y="36"/>
                  <a:pt x="57" y="36"/>
                </a:cubicBezTo>
                <a:cubicBezTo>
                  <a:pt x="35" y="36"/>
                  <a:pt x="35" y="36"/>
                  <a:pt x="35" y="36"/>
                </a:cubicBezTo>
                <a:cubicBezTo>
                  <a:pt x="34" y="36"/>
                  <a:pt x="33" y="36"/>
                  <a:pt x="32" y="37"/>
                </a:cubicBezTo>
                <a:cubicBezTo>
                  <a:pt x="32" y="38"/>
                  <a:pt x="31" y="38"/>
                  <a:pt x="31" y="39"/>
                </a:cubicBezTo>
                <a:cubicBezTo>
                  <a:pt x="31" y="46"/>
                  <a:pt x="31" y="46"/>
                  <a:pt x="31" y="46"/>
                </a:cubicBezTo>
                <a:cubicBezTo>
                  <a:pt x="31" y="47"/>
                  <a:pt x="32" y="47"/>
                  <a:pt x="32" y="48"/>
                </a:cubicBezTo>
                <a:cubicBezTo>
                  <a:pt x="33" y="49"/>
                  <a:pt x="34" y="49"/>
                  <a:pt x="35" y="49"/>
                </a:cubicBezTo>
                <a:cubicBezTo>
                  <a:pt x="57" y="49"/>
                  <a:pt x="57" y="49"/>
                  <a:pt x="57" y="49"/>
                </a:cubicBezTo>
                <a:cubicBezTo>
                  <a:pt x="59" y="49"/>
                  <a:pt x="59" y="49"/>
                  <a:pt x="59" y="49"/>
                </a:cubicBezTo>
                <a:lnTo>
                  <a:pt x="59" y="36"/>
                </a:lnTo>
                <a:close/>
              </a:path>
            </a:pathLst>
          </a:custGeom>
          <a:solidFill>
            <a:schemeClr val="accent1"/>
          </a:solidFill>
          <a:ln w="28575" cap="flat" cmpd="sng" algn="ctr">
            <a:noFill/>
            <a:prstDash val="solid"/>
          </a:ln>
          <a:effectLst>
            <a:outerShdw blurRad="317500" dist="165100" dir="2700000" algn="tl" rotWithShape="0">
              <a:prstClr val="black">
                <a:alpha val="40000"/>
              </a:prstClr>
            </a:outerShdw>
          </a:effectLst>
        </p:spPr>
        <p:txBody>
          <a:bodyPr lIns="128566" tIns="64283" rIns="128566" bIns="64283" anchor="ctr"/>
          <a:lstStyle/>
          <a:p>
            <a:pPr algn="ctr">
              <a:defRPr/>
            </a:pPr>
            <a:endParaRPr lang="zh-CN" altLang="en-US" sz="1405" kern="0"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TextBox 29"/>
          <p:cNvSpPr txBox="1"/>
          <p:nvPr/>
        </p:nvSpPr>
        <p:spPr>
          <a:xfrm>
            <a:off x="7416860" y="3782787"/>
            <a:ext cx="3514178" cy="960818"/>
          </a:xfrm>
          <a:prstGeom prst="rect">
            <a:avLst/>
          </a:prstGeom>
          <a:noFill/>
        </p:spPr>
        <p:txBody>
          <a:bodyPr wrap="square" lIns="128566" tIns="64283" rIns="128566" bIns="64283" rtlCol="0">
            <a:spAutoFit/>
          </a:bodyPr>
          <a:lstStyle/>
          <a:p>
            <a:pPr defTabSz="1284605">
              <a:lnSpc>
                <a:spcPct val="120000"/>
              </a:lnSpc>
              <a:defRPr/>
            </a:pPr>
            <a:r>
              <a:rPr lang="zh-CN" altLang="en-US" sz="112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双击输入替换内容双击输入替换内容双击输入替换内容双击输入替换内容双击输入替换内容双击输入替换内容双击输入替换内容双击输入替换内容</a:t>
            </a:r>
          </a:p>
          <a:p>
            <a:pPr defTabSz="1284605">
              <a:lnSpc>
                <a:spcPct val="120000"/>
              </a:lnSpc>
              <a:defRPr/>
            </a:pPr>
            <a:endParaRPr lang="zh-CN" altLang="en-US" sz="112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TextBox 29"/>
          <p:cNvSpPr txBox="1"/>
          <p:nvPr/>
        </p:nvSpPr>
        <p:spPr>
          <a:xfrm>
            <a:off x="7466766" y="5016230"/>
            <a:ext cx="3514178" cy="545320"/>
          </a:xfrm>
          <a:prstGeom prst="rect">
            <a:avLst/>
          </a:prstGeom>
          <a:noFill/>
        </p:spPr>
        <p:txBody>
          <a:bodyPr wrap="square" lIns="128566" tIns="64283" rIns="128566" bIns="64283" rtlCol="0">
            <a:spAutoFit/>
          </a:bodyPr>
          <a:lstStyle/>
          <a:p>
            <a:pPr defTabSz="1284605">
              <a:lnSpc>
                <a:spcPct val="120000"/>
              </a:lnSpc>
              <a:defRPr/>
            </a:pPr>
            <a:r>
              <a:rPr lang="zh-CN" altLang="en-US" sz="112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双击输入替换内容双击输入替换内容双击输入替换内容双击输入替换内容</a:t>
            </a:r>
          </a:p>
        </p:txBody>
      </p:sp>
      <p:cxnSp>
        <p:nvCxnSpPr>
          <p:cNvPr id="25" name="直接连接符 24"/>
          <p:cNvCxnSpPr/>
          <p:nvPr>
            <p:custDataLst>
              <p:tags r:id="rId22"/>
            </p:custDataLst>
          </p:nvPr>
        </p:nvCxnSpPr>
        <p:spPr>
          <a:xfrm>
            <a:off x="596900" y="663997"/>
            <a:ext cx="11449050" cy="0"/>
          </a:xfrm>
          <a:prstGeom prst="line">
            <a:avLst/>
          </a:prstGeom>
          <a:ln w="127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TextBox 35"/>
          <p:cNvSpPr txBox="1"/>
          <p:nvPr/>
        </p:nvSpPr>
        <p:spPr>
          <a:xfrm>
            <a:off x="612651" y="231949"/>
            <a:ext cx="2492990" cy="461665"/>
          </a:xfrm>
          <a:prstGeom prst="rect">
            <a:avLst/>
          </a:prstGeom>
          <a:noFill/>
        </p:spPr>
        <p:txBody>
          <a:bodyPr wrap="none" rtlCol="0">
            <a:spAutoFit/>
          </a:bodyPr>
          <a:lstStyle/>
          <a:p>
            <a:r>
              <a:rPr lang="zh-CN" altLang="en-US" sz="2400" spc="600" dirty="0">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添加标题文字</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1000"/>
                                        <p:tgtEl>
                                          <p:spTgt spid="47"/>
                                        </p:tgtEl>
                                      </p:cBhvr>
                                    </p:animEffect>
                                    <p:anim calcmode="lin" valueType="num">
                                      <p:cBhvr>
                                        <p:cTn id="18" dur="1000" fill="hold"/>
                                        <p:tgtEl>
                                          <p:spTgt spid="47"/>
                                        </p:tgtEl>
                                        <p:attrNameLst>
                                          <p:attrName>ppt_x</p:attrName>
                                        </p:attrNameLst>
                                      </p:cBhvr>
                                      <p:tavLst>
                                        <p:tav tm="0">
                                          <p:val>
                                            <p:strVal val="#ppt_x"/>
                                          </p:val>
                                        </p:tav>
                                        <p:tav tm="100000">
                                          <p:val>
                                            <p:strVal val="#ppt_x"/>
                                          </p:val>
                                        </p:tav>
                                      </p:tavLst>
                                    </p:anim>
                                    <p:anim calcmode="lin" valueType="num">
                                      <p:cBhvr>
                                        <p:cTn id="19" dur="1000" fill="hold"/>
                                        <p:tgtEl>
                                          <p:spTgt spid="4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1000"/>
                                        <p:tgtEl>
                                          <p:spTgt spid="52"/>
                                        </p:tgtEl>
                                      </p:cBhvr>
                                    </p:animEffect>
                                    <p:anim calcmode="lin" valueType="num">
                                      <p:cBhvr>
                                        <p:cTn id="38" dur="1000" fill="hold"/>
                                        <p:tgtEl>
                                          <p:spTgt spid="52"/>
                                        </p:tgtEl>
                                        <p:attrNameLst>
                                          <p:attrName>ppt_x</p:attrName>
                                        </p:attrNameLst>
                                      </p:cBhvr>
                                      <p:tavLst>
                                        <p:tav tm="0">
                                          <p:val>
                                            <p:strVal val="#ppt_x"/>
                                          </p:val>
                                        </p:tav>
                                        <p:tav tm="100000">
                                          <p:val>
                                            <p:strVal val="#ppt_x"/>
                                          </p:val>
                                        </p:tav>
                                      </p:tavLst>
                                    </p:anim>
                                    <p:anim calcmode="lin" valueType="num">
                                      <p:cBhvr>
                                        <p:cTn id="39" dur="1000" fill="hold"/>
                                        <p:tgtEl>
                                          <p:spTgt spid="5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1000"/>
                                        <p:tgtEl>
                                          <p:spTgt spid="55"/>
                                        </p:tgtEl>
                                      </p:cBhvr>
                                    </p:animEffect>
                                    <p:anim calcmode="lin" valueType="num">
                                      <p:cBhvr>
                                        <p:cTn id="53" dur="1000" fill="hold"/>
                                        <p:tgtEl>
                                          <p:spTgt spid="55"/>
                                        </p:tgtEl>
                                        <p:attrNameLst>
                                          <p:attrName>ppt_x</p:attrName>
                                        </p:attrNameLst>
                                      </p:cBhvr>
                                      <p:tavLst>
                                        <p:tav tm="0">
                                          <p:val>
                                            <p:strVal val="#ppt_x"/>
                                          </p:val>
                                        </p:tav>
                                        <p:tav tm="100000">
                                          <p:val>
                                            <p:strVal val="#ppt_x"/>
                                          </p:val>
                                        </p:tav>
                                      </p:tavLst>
                                    </p:anim>
                                    <p:anim calcmode="lin" valueType="num">
                                      <p:cBhvr>
                                        <p:cTn id="54" dur="1000" fill="hold"/>
                                        <p:tgtEl>
                                          <p:spTgt spid="5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fade">
                                      <p:cBhvr>
                                        <p:cTn id="57" dur="1000"/>
                                        <p:tgtEl>
                                          <p:spTgt spid="56"/>
                                        </p:tgtEl>
                                      </p:cBhvr>
                                    </p:animEffect>
                                    <p:anim calcmode="lin" valueType="num">
                                      <p:cBhvr>
                                        <p:cTn id="58" dur="1000" fill="hold"/>
                                        <p:tgtEl>
                                          <p:spTgt spid="56"/>
                                        </p:tgtEl>
                                        <p:attrNameLst>
                                          <p:attrName>ppt_x</p:attrName>
                                        </p:attrNameLst>
                                      </p:cBhvr>
                                      <p:tavLst>
                                        <p:tav tm="0">
                                          <p:val>
                                            <p:strVal val="#ppt_x"/>
                                          </p:val>
                                        </p:tav>
                                        <p:tav tm="100000">
                                          <p:val>
                                            <p:strVal val="#ppt_x"/>
                                          </p:val>
                                        </p:tav>
                                      </p:tavLst>
                                    </p:anim>
                                    <p:anim calcmode="lin" valueType="num">
                                      <p:cBhvr>
                                        <p:cTn id="59" dur="1000" fill="hold"/>
                                        <p:tgtEl>
                                          <p:spTgt spid="5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fade">
                                      <p:cBhvr>
                                        <p:cTn id="62" dur="1000"/>
                                        <p:tgtEl>
                                          <p:spTgt spid="57"/>
                                        </p:tgtEl>
                                      </p:cBhvr>
                                    </p:animEffect>
                                    <p:anim calcmode="lin" valueType="num">
                                      <p:cBhvr>
                                        <p:cTn id="63" dur="1000" fill="hold"/>
                                        <p:tgtEl>
                                          <p:spTgt spid="57"/>
                                        </p:tgtEl>
                                        <p:attrNameLst>
                                          <p:attrName>ppt_x</p:attrName>
                                        </p:attrNameLst>
                                      </p:cBhvr>
                                      <p:tavLst>
                                        <p:tav tm="0">
                                          <p:val>
                                            <p:strVal val="#ppt_x"/>
                                          </p:val>
                                        </p:tav>
                                        <p:tav tm="100000">
                                          <p:val>
                                            <p:strVal val="#ppt_x"/>
                                          </p:val>
                                        </p:tav>
                                      </p:tavLst>
                                    </p:anim>
                                    <p:anim calcmode="lin" valueType="num">
                                      <p:cBhvr>
                                        <p:cTn id="64" dur="1000" fill="hold"/>
                                        <p:tgtEl>
                                          <p:spTgt spid="5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fade">
                                      <p:cBhvr>
                                        <p:cTn id="67" dur="1000"/>
                                        <p:tgtEl>
                                          <p:spTgt spid="58"/>
                                        </p:tgtEl>
                                      </p:cBhvr>
                                    </p:animEffect>
                                    <p:anim calcmode="lin" valueType="num">
                                      <p:cBhvr>
                                        <p:cTn id="68" dur="1000" fill="hold"/>
                                        <p:tgtEl>
                                          <p:spTgt spid="58"/>
                                        </p:tgtEl>
                                        <p:attrNameLst>
                                          <p:attrName>ppt_x</p:attrName>
                                        </p:attrNameLst>
                                      </p:cBhvr>
                                      <p:tavLst>
                                        <p:tav tm="0">
                                          <p:val>
                                            <p:strVal val="#ppt_x"/>
                                          </p:val>
                                        </p:tav>
                                        <p:tav tm="100000">
                                          <p:val>
                                            <p:strVal val="#ppt_x"/>
                                          </p:val>
                                        </p:tav>
                                      </p:tavLst>
                                    </p:anim>
                                    <p:anim calcmode="lin" valueType="num">
                                      <p:cBhvr>
                                        <p:cTn id="69" dur="1000" fill="hold"/>
                                        <p:tgtEl>
                                          <p:spTgt spid="5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1000"/>
                                        <p:tgtEl>
                                          <p:spTgt spid="60"/>
                                        </p:tgtEl>
                                      </p:cBhvr>
                                    </p:animEffect>
                                    <p:anim calcmode="lin" valueType="num">
                                      <p:cBhvr>
                                        <p:cTn id="78" dur="1000" fill="hold"/>
                                        <p:tgtEl>
                                          <p:spTgt spid="60"/>
                                        </p:tgtEl>
                                        <p:attrNameLst>
                                          <p:attrName>ppt_x</p:attrName>
                                        </p:attrNameLst>
                                      </p:cBhvr>
                                      <p:tavLst>
                                        <p:tav tm="0">
                                          <p:val>
                                            <p:strVal val="#ppt_x"/>
                                          </p:val>
                                        </p:tav>
                                        <p:tav tm="100000">
                                          <p:val>
                                            <p:strVal val="#ppt_x"/>
                                          </p:val>
                                        </p:tav>
                                      </p:tavLst>
                                    </p:anim>
                                    <p:anim calcmode="lin" valueType="num">
                                      <p:cBhvr>
                                        <p:cTn id="79" dur="1000" fill="hold"/>
                                        <p:tgtEl>
                                          <p:spTgt spid="60"/>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61"/>
                                        </p:tgtEl>
                                        <p:attrNameLst>
                                          <p:attrName>style.visibility</p:attrName>
                                        </p:attrNameLst>
                                      </p:cBhvr>
                                      <p:to>
                                        <p:strVal val="visible"/>
                                      </p:to>
                                    </p:set>
                                    <p:animEffect transition="in" filter="fade">
                                      <p:cBhvr>
                                        <p:cTn id="82" dur="1000"/>
                                        <p:tgtEl>
                                          <p:spTgt spid="61"/>
                                        </p:tgtEl>
                                      </p:cBhvr>
                                    </p:animEffect>
                                    <p:anim calcmode="lin" valueType="num">
                                      <p:cBhvr>
                                        <p:cTn id="83" dur="1000" fill="hold"/>
                                        <p:tgtEl>
                                          <p:spTgt spid="61"/>
                                        </p:tgtEl>
                                        <p:attrNameLst>
                                          <p:attrName>ppt_x</p:attrName>
                                        </p:attrNameLst>
                                      </p:cBhvr>
                                      <p:tavLst>
                                        <p:tav tm="0">
                                          <p:val>
                                            <p:strVal val="#ppt_x"/>
                                          </p:val>
                                        </p:tav>
                                        <p:tav tm="100000">
                                          <p:val>
                                            <p:strVal val="#ppt_x"/>
                                          </p:val>
                                        </p:tav>
                                      </p:tavLst>
                                    </p:anim>
                                    <p:anim calcmode="lin" valueType="num">
                                      <p:cBhvr>
                                        <p:cTn id="84" dur="1000" fill="hold"/>
                                        <p:tgtEl>
                                          <p:spTgt spid="6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62"/>
                                        </p:tgtEl>
                                        <p:attrNameLst>
                                          <p:attrName>style.visibility</p:attrName>
                                        </p:attrNameLst>
                                      </p:cBhvr>
                                      <p:to>
                                        <p:strVal val="visible"/>
                                      </p:to>
                                    </p:set>
                                    <p:animEffect transition="in" filter="fade">
                                      <p:cBhvr>
                                        <p:cTn id="87" dur="1000"/>
                                        <p:tgtEl>
                                          <p:spTgt spid="62"/>
                                        </p:tgtEl>
                                      </p:cBhvr>
                                    </p:animEffect>
                                    <p:anim calcmode="lin" valueType="num">
                                      <p:cBhvr>
                                        <p:cTn id="88" dur="1000" fill="hold"/>
                                        <p:tgtEl>
                                          <p:spTgt spid="62"/>
                                        </p:tgtEl>
                                        <p:attrNameLst>
                                          <p:attrName>ppt_x</p:attrName>
                                        </p:attrNameLst>
                                      </p:cBhvr>
                                      <p:tavLst>
                                        <p:tav tm="0">
                                          <p:val>
                                            <p:strVal val="#ppt_x"/>
                                          </p:val>
                                        </p:tav>
                                        <p:tav tm="100000">
                                          <p:val>
                                            <p:strVal val="#ppt_x"/>
                                          </p:val>
                                        </p:tav>
                                      </p:tavLst>
                                    </p:anim>
                                    <p:anim calcmode="lin" valueType="num">
                                      <p:cBhvr>
                                        <p:cTn id="89" dur="1000" fill="hold"/>
                                        <p:tgtEl>
                                          <p:spTgt spid="62"/>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3"/>
                                        </p:tgtEl>
                                        <p:attrNameLst>
                                          <p:attrName>style.visibility</p:attrName>
                                        </p:attrNameLst>
                                      </p:cBhvr>
                                      <p:to>
                                        <p:strVal val="visible"/>
                                      </p:to>
                                    </p:set>
                                    <p:animEffect transition="in" filter="fade">
                                      <p:cBhvr>
                                        <p:cTn id="92" dur="1000"/>
                                        <p:tgtEl>
                                          <p:spTgt spid="63"/>
                                        </p:tgtEl>
                                      </p:cBhvr>
                                    </p:animEffect>
                                    <p:anim calcmode="lin" valueType="num">
                                      <p:cBhvr>
                                        <p:cTn id="93" dur="1000" fill="hold"/>
                                        <p:tgtEl>
                                          <p:spTgt spid="63"/>
                                        </p:tgtEl>
                                        <p:attrNameLst>
                                          <p:attrName>ppt_x</p:attrName>
                                        </p:attrNameLst>
                                      </p:cBhvr>
                                      <p:tavLst>
                                        <p:tav tm="0">
                                          <p:val>
                                            <p:strVal val="#ppt_x"/>
                                          </p:val>
                                        </p:tav>
                                        <p:tav tm="100000">
                                          <p:val>
                                            <p:strVal val="#ppt_x"/>
                                          </p:val>
                                        </p:tav>
                                      </p:tavLst>
                                    </p:anim>
                                    <p:anim calcmode="lin" valueType="num">
                                      <p:cBhvr>
                                        <p:cTn id="94" dur="1000" fill="hold"/>
                                        <p:tgtEl>
                                          <p:spTgt spid="6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1000" fill="hold"/>
                                        <p:tgtEl>
                                          <p:spTgt spid="65"/>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6"/>
                                        </p:tgtEl>
                                        <p:attrNameLst>
                                          <p:attrName>style.visibility</p:attrName>
                                        </p:attrNameLst>
                                      </p:cBhvr>
                                      <p:to>
                                        <p:strVal val="visible"/>
                                      </p:to>
                                    </p:set>
                                    <p:animEffect transition="in" filter="fade">
                                      <p:cBhvr>
                                        <p:cTn id="107" dur="1000"/>
                                        <p:tgtEl>
                                          <p:spTgt spid="66"/>
                                        </p:tgtEl>
                                      </p:cBhvr>
                                    </p:animEffect>
                                    <p:anim calcmode="lin" valueType="num">
                                      <p:cBhvr>
                                        <p:cTn id="108" dur="1000" fill="hold"/>
                                        <p:tgtEl>
                                          <p:spTgt spid="66"/>
                                        </p:tgtEl>
                                        <p:attrNameLst>
                                          <p:attrName>ppt_x</p:attrName>
                                        </p:attrNameLst>
                                      </p:cBhvr>
                                      <p:tavLst>
                                        <p:tav tm="0">
                                          <p:val>
                                            <p:strVal val="#ppt_x"/>
                                          </p:val>
                                        </p:tav>
                                        <p:tav tm="100000">
                                          <p:val>
                                            <p:strVal val="#ppt_x"/>
                                          </p:val>
                                        </p:tav>
                                      </p:tavLst>
                                    </p:anim>
                                    <p:anim calcmode="lin" valueType="num">
                                      <p:cBhvr>
                                        <p:cTn id="109" dur="1000" fill="hold"/>
                                        <p:tgtEl>
                                          <p:spTgt spid="66"/>
                                        </p:tgtEl>
                                        <p:attrNameLst>
                                          <p:attrName>ppt_y</p:attrName>
                                        </p:attrNameLst>
                                      </p:cBhvr>
                                      <p:tavLst>
                                        <p:tav tm="0">
                                          <p:val>
                                            <p:strVal val="#ppt_y+.1"/>
                                          </p:val>
                                        </p:tav>
                                        <p:tav tm="100000">
                                          <p:val>
                                            <p:strVal val="#ppt_y"/>
                                          </p:val>
                                        </p:tav>
                                      </p:tavLst>
                                    </p:anim>
                                  </p:childTnLst>
                                </p:cTn>
                              </p:par>
                            </p:childTnLst>
                          </p:cTn>
                        </p:par>
                        <p:par>
                          <p:cTn id="110" fill="hold">
                            <p:stCondLst>
                              <p:cond delay="1000"/>
                            </p:stCondLst>
                            <p:childTnLst>
                              <p:par>
                                <p:cTn id="111" presetID="10" presetClass="entr" presetSubtype="0" fill="hold" grpId="0" nodeType="afterEffect">
                                  <p:stCondLst>
                                    <p:cond delay="0"/>
                                  </p:stCondLst>
                                  <p:childTnLst>
                                    <p:set>
                                      <p:cBhvr>
                                        <p:cTn id="112" dur="1" fill="hold">
                                          <p:stCondLst>
                                            <p:cond delay="0"/>
                                          </p:stCondLst>
                                        </p:cTn>
                                        <p:tgtEl>
                                          <p:spTgt spid="67"/>
                                        </p:tgtEl>
                                        <p:attrNameLst>
                                          <p:attrName>style.visibility</p:attrName>
                                        </p:attrNameLst>
                                      </p:cBhvr>
                                      <p:to>
                                        <p:strVal val="visible"/>
                                      </p:to>
                                    </p:set>
                                    <p:animEffect transition="in" filter="fade">
                                      <p:cBhvr>
                                        <p:cTn id="113" dur="500"/>
                                        <p:tgtEl>
                                          <p:spTgt spid="67"/>
                                        </p:tgtEl>
                                      </p:cBhvr>
                                    </p:animEffect>
                                  </p:childTnLst>
                                </p:cTn>
                              </p:par>
                            </p:childTnLst>
                          </p:cTn>
                        </p:par>
                        <p:par>
                          <p:cTn id="114" fill="hold">
                            <p:stCondLst>
                              <p:cond delay="1500"/>
                            </p:stCondLst>
                            <p:childTnLst>
                              <p:par>
                                <p:cTn id="115" presetID="10" presetClass="entr" presetSubtype="0" fill="hold" grpId="0" nodeType="afterEffect">
                                  <p:stCondLst>
                                    <p:cond delay="0"/>
                                  </p:stCondLst>
                                  <p:childTnLst>
                                    <p:set>
                                      <p:cBhvr>
                                        <p:cTn id="116" dur="1" fill="hold">
                                          <p:stCondLst>
                                            <p:cond delay="0"/>
                                          </p:stCondLst>
                                        </p:cTn>
                                        <p:tgtEl>
                                          <p:spTgt spid="68"/>
                                        </p:tgtEl>
                                        <p:attrNameLst>
                                          <p:attrName>style.visibility</p:attrName>
                                        </p:attrNameLst>
                                      </p:cBhvr>
                                      <p:to>
                                        <p:strVal val="visible"/>
                                      </p:to>
                                    </p:set>
                                    <p:animEffect transition="in" filter="fade">
                                      <p:cBhvr>
                                        <p:cTn id="11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bldLvl="0" animBg="1"/>
      <p:bldP spid="47" grpId="0" bldLvl="0" animBg="1"/>
      <p:bldP spid="49" grpId="0" bldLvl="0" animBg="1"/>
      <p:bldP spid="50" grpId="0" bldLvl="0" animBg="1"/>
      <p:bldP spid="52" grpId="0" bldLvl="0" animBg="1"/>
      <p:bldP spid="53" grpId="0" bldLvl="0" animBg="1"/>
      <p:bldP spid="54" grpId="0" bldLvl="0" animBg="1"/>
      <p:bldP spid="55" grpId="0" bldLvl="0" animBg="1"/>
      <p:bldP spid="56" grpId="0" bldLvl="0" animBg="1"/>
      <p:bldP spid="57" grpId="0" bldLvl="0" animBg="1"/>
      <p:bldP spid="58" grpId="0" bldLvl="0" animBg="1"/>
      <p:bldP spid="59" grpId="0" bldLvl="0" animBg="1"/>
      <p:bldP spid="60" grpId="0" bldLvl="0" animBg="1"/>
      <p:bldP spid="61" grpId="0" bldLvl="0" animBg="1"/>
      <p:bldP spid="62" grpId="0" bldLvl="0" animBg="1"/>
      <p:bldP spid="63" grpId="0" bldLvl="0" animBg="1"/>
      <p:bldP spid="64" grpId="0" bldLvl="0" animBg="1"/>
      <p:bldP spid="65" grpId="0" bldLvl="0" animBg="1"/>
      <p:bldP spid="66" grpId="0" bldLvl="0" animBg="1"/>
      <p:bldP spid="67" grpId="0"/>
      <p:bldP spid="6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t="13519" b="18887"/>
          <a:stretch>
            <a:fillRect/>
          </a:stretch>
        </p:blipFill>
        <p:spPr>
          <a:xfrm>
            <a:off x="0" y="2032149"/>
            <a:ext cx="7122297" cy="3240360"/>
          </a:xfrm>
          <a:prstGeom prst="rect">
            <a:avLst/>
          </a:prstGeom>
        </p:spPr>
      </p:pic>
      <p:grpSp>
        <p:nvGrpSpPr>
          <p:cNvPr id="2" name="组合 93"/>
          <p:cNvGrpSpPr/>
          <p:nvPr/>
        </p:nvGrpSpPr>
        <p:grpSpPr bwMode="auto">
          <a:xfrm>
            <a:off x="7087334" y="3110203"/>
            <a:ext cx="4657579" cy="957633"/>
            <a:chOff x="320318" y="607960"/>
            <a:chExt cx="4018359" cy="826557"/>
          </a:xfrm>
        </p:grpSpPr>
        <p:grpSp>
          <p:nvGrpSpPr>
            <p:cNvPr id="3" name="组合 91"/>
            <p:cNvGrpSpPr/>
            <p:nvPr/>
          </p:nvGrpSpPr>
          <p:grpSpPr bwMode="auto">
            <a:xfrm>
              <a:off x="320318" y="607960"/>
              <a:ext cx="883920" cy="826557"/>
              <a:chOff x="320318" y="607960"/>
              <a:chExt cx="883920" cy="826557"/>
            </a:xfrm>
          </p:grpSpPr>
          <p:sp>
            <p:nvSpPr>
              <p:cNvPr id="5" name="菱形 4"/>
              <p:cNvSpPr/>
              <p:nvPr/>
            </p:nvSpPr>
            <p:spPr>
              <a:xfrm>
                <a:off x="350483" y="607960"/>
                <a:ext cx="823994" cy="82460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lumMod val="75000"/>
                      <a:lumOff val="25000"/>
                    </a:schemeClr>
                  </a:solidFill>
                </a:endParaRPr>
              </a:p>
            </p:txBody>
          </p:sp>
          <p:sp>
            <p:nvSpPr>
              <p:cNvPr id="6" name="文本框 90"/>
              <p:cNvSpPr txBox="1">
                <a:spLocks noChangeArrowheads="1"/>
              </p:cNvSpPr>
              <p:nvPr/>
            </p:nvSpPr>
            <p:spPr bwMode="auto">
              <a:xfrm>
                <a:off x="320318" y="607960"/>
                <a:ext cx="883920" cy="826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5625" dirty="0">
                    <a:solidFill>
                      <a:schemeClr val="tx1">
                        <a:lumMod val="75000"/>
                        <a:lumOff val="25000"/>
                      </a:schemeClr>
                    </a:solidFill>
                    <a:latin typeface="Impact" panose="020B0806030902050204" pitchFamily="34" charset="0"/>
                  </a:rPr>
                  <a:t>02</a:t>
                </a:r>
                <a:endParaRPr lang="zh-CN" altLang="en-US" sz="5625" dirty="0">
                  <a:solidFill>
                    <a:schemeClr val="tx1">
                      <a:lumMod val="75000"/>
                      <a:lumOff val="25000"/>
                    </a:schemeClr>
                  </a:solidFill>
                  <a:latin typeface="Impact" panose="020B0806030902050204" pitchFamily="34" charset="0"/>
                </a:endParaRPr>
              </a:p>
            </p:txBody>
          </p:sp>
        </p:grpSp>
        <p:sp>
          <p:nvSpPr>
            <p:cNvPr id="4" name="文本框 92"/>
            <p:cNvSpPr txBox="1">
              <a:spLocks noChangeArrowheads="1"/>
            </p:cNvSpPr>
            <p:nvPr/>
          </p:nvSpPr>
          <p:spPr bwMode="auto">
            <a:xfrm>
              <a:off x="1275715" y="695329"/>
              <a:ext cx="3062962" cy="610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4000" dirty="0">
                  <a:solidFill>
                    <a:schemeClr val="tx1">
                      <a:lumMod val="75000"/>
                      <a:lumOff val="25000"/>
                    </a:schemeClr>
                  </a:solidFill>
                  <a:latin typeface="造字工房悦黑体验版细体" pitchFamily="50" charset="-122"/>
                  <a:ea typeface="造字工房悦黑体验版细体" pitchFamily="50" charset="-122"/>
                </a:rPr>
                <a:t>添加标题</a:t>
              </a:r>
            </a:p>
          </p:txBody>
        </p:sp>
      </p:grpSp>
      <p:sp>
        <p:nvSpPr>
          <p:cNvPr id="7" name="文本框 9"/>
          <p:cNvSpPr txBox="1"/>
          <p:nvPr/>
        </p:nvSpPr>
        <p:spPr>
          <a:xfrm>
            <a:off x="8345894" y="4067921"/>
            <a:ext cx="1324879" cy="233590"/>
          </a:xfrm>
          <a:prstGeom prst="rect">
            <a:avLst/>
          </a:prstGeom>
          <a:noFill/>
        </p:spPr>
        <p:txBody>
          <a:bodyPr wrap="square" lIns="0" tIns="0" rIns="0" bIns="0" rtlCol="0">
            <a:spAutoFit/>
          </a:bodyPr>
          <a:lstStyle/>
          <a:p>
            <a:pPr>
              <a:lnSpc>
                <a:spcPct val="120000"/>
              </a:lnSpc>
            </a:pPr>
            <a:r>
              <a:rPr lang="zh-CN" altLang="en-US" sz="1265"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265"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文本框 9"/>
          <p:cNvSpPr txBox="1"/>
          <p:nvPr/>
        </p:nvSpPr>
        <p:spPr>
          <a:xfrm>
            <a:off x="9846682" y="4065567"/>
            <a:ext cx="1898230" cy="233590"/>
          </a:xfrm>
          <a:prstGeom prst="rect">
            <a:avLst/>
          </a:prstGeom>
          <a:noFill/>
        </p:spPr>
        <p:txBody>
          <a:bodyPr wrap="square" lIns="0" tIns="0" rIns="0" bIns="0" rtlCol="0">
            <a:spAutoFit/>
          </a:bodyPr>
          <a:lstStyle/>
          <a:p>
            <a:pPr>
              <a:lnSpc>
                <a:spcPct val="120000"/>
              </a:lnSpc>
            </a:pPr>
            <a:r>
              <a:rPr lang="zh-CN" altLang="en-US" sz="1265"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265"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文本框 9"/>
          <p:cNvSpPr txBox="1"/>
          <p:nvPr/>
        </p:nvSpPr>
        <p:spPr>
          <a:xfrm>
            <a:off x="8345894" y="4339300"/>
            <a:ext cx="1324879" cy="233590"/>
          </a:xfrm>
          <a:prstGeom prst="rect">
            <a:avLst/>
          </a:prstGeom>
          <a:noFill/>
        </p:spPr>
        <p:txBody>
          <a:bodyPr wrap="square" lIns="0" tIns="0" rIns="0" bIns="0" rtlCol="0">
            <a:spAutoFit/>
          </a:bodyPr>
          <a:lstStyle/>
          <a:p>
            <a:pPr>
              <a:lnSpc>
                <a:spcPct val="120000"/>
              </a:lnSpc>
            </a:pPr>
            <a:r>
              <a:rPr lang="zh-CN" altLang="en-US" sz="1265"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265"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文本框 9"/>
          <p:cNvSpPr txBox="1"/>
          <p:nvPr/>
        </p:nvSpPr>
        <p:spPr>
          <a:xfrm>
            <a:off x="9846682" y="4338121"/>
            <a:ext cx="1898230" cy="233590"/>
          </a:xfrm>
          <a:prstGeom prst="rect">
            <a:avLst/>
          </a:prstGeom>
          <a:noFill/>
        </p:spPr>
        <p:txBody>
          <a:bodyPr wrap="square" lIns="0" tIns="0" rIns="0" bIns="0" rtlCol="0">
            <a:spAutoFit/>
          </a:bodyPr>
          <a:lstStyle/>
          <a:p>
            <a:pPr>
              <a:lnSpc>
                <a:spcPct val="120000"/>
              </a:lnSpc>
            </a:pPr>
            <a:r>
              <a:rPr lang="zh-CN" altLang="en-US" sz="1265"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265"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20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0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千图PPT彼岸天：ID 8661124库_组合 1"/>
          <p:cNvGrpSpPr/>
          <p:nvPr>
            <p:custDataLst>
              <p:tags r:id="rId1"/>
            </p:custDataLst>
          </p:nvPr>
        </p:nvGrpSpPr>
        <p:grpSpPr>
          <a:xfrm>
            <a:off x="6887814" y="4210998"/>
            <a:ext cx="1734692" cy="1734692"/>
            <a:chOff x="6530692" y="3992869"/>
            <a:chExt cx="1644835" cy="1644835"/>
          </a:xfrm>
        </p:grpSpPr>
        <p:grpSp>
          <p:nvGrpSpPr>
            <p:cNvPr id="22" name="Group 14"/>
            <p:cNvGrpSpPr/>
            <p:nvPr/>
          </p:nvGrpSpPr>
          <p:grpSpPr>
            <a:xfrm rot="18691518">
              <a:off x="6530692" y="3992869"/>
              <a:ext cx="1644835" cy="1644835"/>
              <a:chOff x="2289905" y="1790329"/>
              <a:chExt cx="1858392" cy="1858392"/>
            </a:xfrm>
            <a:effectLst/>
          </p:grpSpPr>
          <p:sp>
            <p:nvSpPr>
              <p:cNvPr id="29" name="Teardrop 15"/>
              <p:cNvSpPr/>
              <p:nvPr/>
            </p:nvSpPr>
            <p:spPr>
              <a:xfrm rot="5732073">
                <a:off x="2289905" y="1790329"/>
                <a:ext cx="1858392" cy="1858392"/>
              </a:xfrm>
              <a:prstGeom prst="teardrop">
                <a:avLst/>
              </a:prstGeom>
              <a:solidFill>
                <a:schemeClr val="bg1"/>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0" name="Teardrop 16"/>
              <p:cNvSpPr/>
              <p:nvPr/>
            </p:nvSpPr>
            <p:spPr>
              <a:xfrm rot="5732073">
                <a:off x="2645383" y="2136187"/>
                <a:ext cx="1166678" cy="1166678"/>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sp>
          <p:nvSpPr>
            <p:cNvPr id="25" name="Freeform: Shape 19"/>
            <p:cNvSpPr/>
            <p:nvPr/>
          </p:nvSpPr>
          <p:spPr bwMode="auto">
            <a:xfrm rot="16365969">
              <a:off x="7121102" y="4686774"/>
              <a:ext cx="442860" cy="436441"/>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 name="千图PPT彼岸天：ID 8661124库_组合 38"/>
          <p:cNvGrpSpPr/>
          <p:nvPr>
            <p:custDataLst>
              <p:tags r:id="rId2"/>
            </p:custDataLst>
          </p:nvPr>
        </p:nvGrpSpPr>
        <p:grpSpPr>
          <a:xfrm>
            <a:off x="4427843" y="4210997"/>
            <a:ext cx="1734692" cy="1734692"/>
            <a:chOff x="3899755" y="3915037"/>
            <a:chExt cx="1644835" cy="1644835"/>
          </a:xfrm>
        </p:grpSpPr>
        <p:grpSp>
          <p:nvGrpSpPr>
            <p:cNvPr id="18" name="Group 6"/>
            <p:cNvGrpSpPr/>
            <p:nvPr/>
          </p:nvGrpSpPr>
          <p:grpSpPr>
            <a:xfrm rot="7719984">
              <a:off x="3899755" y="3915037"/>
              <a:ext cx="1644835" cy="1644835"/>
              <a:chOff x="2289905" y="1790329"/>
              <a:chExt cx="1858392" cy="1858392"/>
            </a:xfrm>
            <a:effectLst/>
          </p:grpSpPr>
          <p:sp>
            <p:nvSpPr>
              <p:cNvPr id="33" name="Teardrop 7"/>
              <p:cNvSpPr/>
              <p:nvPr/>
            </p:nvSpPr>
            <p:spPr>
              <a:xfrm rot="5732073">
                <a:off x="2289905" y="1790329"/>
                <a:ext cx="1858392" cy="1858392"/>
              </a:xfrm>
              <a:prstGeom prst="teardrop">
                <a:avLst/>
              </a:prstGeom>
              <a:solidFill>
                <a:schemeClr val="bg1"/>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4" name="Teardrop 8"/>
              <p:cNvSpPr/>
              <p:nvPr/>
            </p:nvSpPr>
            <p:spPr>
              <a:xfrm rot="5732073">
                <a:off x="2645383" y="2136187"/>
                <a:ext cx="1166678" cy="1166678"/>
              </a:xfrm>
              <a:prstGeom prst="teardrop">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sp>
          <p:nvSpPr>
            <p:cNvPr id="24" name="Freeform: Shape 18"/>
            <p:cNvSpPr/>
            <p:nvPr/>
          </p:nvSpPr>
          <p:spPr bwMode="auto">
            <a:xfrm rot="21503261">
              <a:off x="4503594" y="4521177"/>
              <a:ext cx="382137" cy="562704"/>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7" name="千图PPT彼岸天：ID 8661124库_组合 36"/>
          <p:cNvGrpSpPr/>
          <p:nvPr>
            <p:custDataLst>
              <p:tags r:id="rId3"/>
            </p:custDataLst>
          </p:nvPr>
        </p:nvGrpSpPr>
        <p:grpSpPr>
          <a:xfrm>
            <a:off x="6975369" y="1875463"/>
            <a:ext cx="1734692" cy="1734692"/>
            <a:chOff x="6613711" y="1778314"/>
            <a:chExt cx="1644835" cy="1644835"/>
          </a:xfrm>
        </p:grpSpPr>
        <p:grpSp>
          <p:nvGrpSpPr>
            <p:cNvPr id="17" name="Group 3"/>
            <p:cNvGrpSpPr/>
            <p:nvPr/>
          </p:nvGrpSpPr>
          <p:grpSpPr>
            <a:xfrm rot="18356305">
              <a:off x="6613711" y="1778314"/>
              <a:ext cx="1644835" cy="1644835"/>
              <a:chOff x="2289905" y="1790329"/>
              <a:chExt cx="1858392" cy="1858392"/>
            </a:xfrm>
            <a:effectLst/>
          </p:grpSpPr>
          <p:sp>
            <p:nvSpPr>
              <p:cNvPr id="35" name="Teardrop 4"/>
              <p:cNvSpPr/>
              <p:nvPr/>
            </p:nvSpPr>
            <p:spPr>
              <a:xfrm rot="5732073">
                <a:off x="2289905" y="1790329"/>
                <a:ext cx="1858392" cy="1858392"/>
              </a:xfrm>
              <a:prstGeom prst="teardrop">
                <a:avLst/>
              </a:prstGeom>
              <a:solidFill>
                <a:schemeClr val="bg1"/>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6" name="Teardrop 5"/>
              <p:cNvSpPr/>
              <p:nvPr/>
            </p:nvSpPr>
            <p:spPr>
              <a:xfrm rot="5732073">
                <a:off x="2645383" y="2136187"/>
                <a:ext cx="1166678" cy="1166678"/>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sp>
          <p:nvSpPr>
            <p:cNvPr id="26" name="Freeform: Shape 20"/>
            <p:cNvSpPr/>
            <p:nvPr/>
          </p:nvSpPr>
          <p:spPr bwMode="auto">
            <a:xfrm rot="21591272">
              <a:off x="7192915" y="2346453"/>
              <a:ext cx="474944" cy="474944"/>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 name="千图PPT彼岸天：ID 8661124库_组合 37"/>
          <p:cNvGrpSpPr/>
          <p:nvPr>
            <p:custDataLst>
              <p:tags r:id="rId4"/>
            </p:custDataLst>
          </p:nvPr>
        </p:nvGrpSpPr>
        <p:grpSpPr>
          <a:xfrm>
            <a:off x="4658748" y="1794601"/>
            <a:ext cx="1734692" cy="1734692"/>
            <a:chOff x="4417091" y="1701641"/>
            <a:chExt cx="1644835" cy="1644835"/>
          </a:xfrm>
        </p:grpSpPr>
        <p:grpSp>
          <p:nvGrpSpPr>
            <p:cNvPr id="20" name="Group 10"/>
            <p:cNvGrpSpPr/>
            <p:nvPr/>
          </p:nvGrpSpPr>
          <p:grpSpPr>
            <a:xfrm rot="7894140">
              <a:off x="4417091" y="1701641"/>
              <a:ext cx="1644835" cy="1644835"/>
              <a:chOff x="2289905" y="1790329"/>
              <a:chExt cx="1858392" cy="1858392"/>
            </a:xfrm>
            <a:effectLst/>
          </p:grpSpPr>
          <p:sp>
            <p:nvSpPr>
              <p:cNvPr id="31" name="Teardrop 11"/>
              <p:cNvSpPr/>
              <p:nvPr/>
            </p:nvSpPr>
            <p:spPr>
              <a:xfrm rot="5732073">
                <a:off x="2289905" y="1790329"/>
                <a:ext cx="1858392" cy="1858392"/>
              </a:xfrm>
              <a:prstGeom prst="teardrop">
                <a:avLst/>
              </a:prstGeom>
              <a:solidFill>
                <a:schemeClr val="bg1"/>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2" name="Teardrop 12"/>
              <p:cNvSpPr/>
              <p:nvPr/>
            </p:nvSpPr>
            <p:spPr>
              <a:xfrm rot="5732073">
                <a:off x="2645383" y="2136187"/>
                <a:ext cx="1166678" cy="1166678"/>
              </a:xfrm>
              <a:prstGeom prst="teardrop">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sp>
          <p:nvSpPr>
            <p:cNvPr id="27" name="Freeform: Shape 21"/>
            <p:cNvSpPr/>
            <p:nvPr/>
          </p:nvSpPr>
          <p:spPr bwMode="auto">
            <a:xfrm rot="16273063">
              <a:off x="4992574" y="2357816"/>
              <a:ext cx="466685" cy="365231"/>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chemeClr val="bg1"/>
            </a:solidFill>
            <a:ln w="9525">
              <a:noFill/>
              <a:roun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0" name="千图PPT彼岸天：ID 8661124库_组合 39"/>
          <p:cNvGrpSpPr/>
          <p:nvPr>
            <p:custDataLst>
              <p:tags r:id="rId5"/>
            </p:custDataLst>
          </p:nvPr>
        </p:nvGrpSpPr>
        <p:grpSpPr>
          <a:xfrm>
            <a:off x="5217829" y="2695448"/>
            <a:ext cx="2424850" cy="2424850"/>
            <a:chOff x="4947211" y="2555824"/>
            <a:chExt cx="2299243" cy="2299243"/>
          </a:xfrm>
        </p:grpSpPr>
        <p:sp>
          <p:nvSpPr>
            <p:cNvPr id="19" name="Oval 9"/>
            <p:cNvSpPr/>
            <p:nvPr/>
          </p:nvSpPr>
          <p:spPr>
            <a:xfrm rot="3459346">
              <a:off x="4947211" y="2555824"/>
              <a:ext cx="2299243" cy="2299243"/>
            </a:xfrm>
            <a:prstGeom prst="ellipse">
              <a:avLst/>
            </a:prstGeom>
            <a:solidFill>
              <a:schemeClr val="bg1"/>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1" name="Oval 13"/>
            <p:cNvSpPr/>
            <p:nvPr/>
          </p:nvSpPr>
          <p:spPr>
            <a:xfrm rot="3459346">
              <a:off x="5251034" y="2859649"/>
              <a:ext cx="1691596" cy="1691597"/>
            </a:xfrm>
            <a:prstGeom prst="ellipse">
              <a:avLst/>
            </a:prstGeom>
            <a:solidFill>
              <a:schemeClr val="tx2">
                <a:lumMod val="20000"/>
                <a:lumOff val="80000"/>
              </a:schemeClr>
            </a:solidFill>
            <a:ln>
              <a:solidFill>
                <a:schemeClr val="bg1">
                  <a:lumMod val="8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3" name="Oval 17"/>
            <p:cNvSpPr/>
            <p:nvPr/>
          </p:nvSpPr>
          <p:spPr>
            <a:xfrm rot="3459346">
              <a:off x="5514801" y="3123414"/>
              <a:ext cx="1164063" cy="1164063"/>
            </a:xfrm>
            <a:prstGeom prst="ellipse">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Shape 22"/>
            <p:cNvSpPr/>
            <p:nvPr/>
          </p:nvSpPr>
          <p:spPr bwMode="auto">
            <a:xfrm>
              <a:off x="5835512" y="3433634"/>
              <a:ext cx="515664" cy="482821"/>
            </a:xfrm>
            <a:custGeom>
              <a:avLst/>
              <a:gdLst/>
              <a:ahLst/>
              <a:cxnLst>
                <a:cxn ang="0">
                  <a:pos x="73" y="14"/>
                </a:cxn>
                <a:cxn ang="0">
                  <a:pos x="73" y="19"/>
                </a:cxn>
                <a:cxn ang="0">
                  <a:pos x="68" y="19"/>
                </a:cxn>
                <a:cxn ang="0">
                  <a:pos x="65" y="22"/>
                </a:cxn>
                <a:cxn ang="0">
                  <a:pos x="7" y="22"/>
                </a:cxn>
                <a:cxn ang="0">
                  <a:pos x="5" y="19"/>
                </a:cxn>
                <a:cxn ang="0">
                  <a:pos x="0" y="19"/>
                </a:cxn>
                <a:cxn ang="0">
                  <a:pos x="0" y="14"/>
                </a:cxn>
                <a:cxn ang="0">
                  <a:pos x="36" y="0"/>
                </a:cxn>
                <a:cxn ang="0">
                  <a:pos x="73" y="14"/>
                </a:cxn>
                <a:cxn ang="0">
                  <a:pos x="73" y="63"/>
                </a:cxn>
                <a:cxn ang="0">
                  <a:pos x="73" y="68"/>
                </a:cxn>
                <a:cxn ang="0">
                  <a:pos x="0" y="68"/>
                </a:cxn>
                <a:cxn ang="0">
                  <a:pos x="0" y="63"/>
                </a:cxn>
                <a:cxn ang="0">
                  <a:pos x="2" y="60"/>
                </a:cxn>
                <a:cxn ang="0">
                  <a:pos x="70" y="60"/>
                </a:cxn>
                <a:cxn ang="0">
                  <a:pos x="73" y="63"/>
                </a:cxn>
                <a:cxn ang="0">
                  <a:pos x="19" y="24"/>
                </a:cxn>
                <a:cxn ang="0">
                  <a:pos x="19" y="53"/>
                </a:cxn>
                <a:cxn ang="0">
                  <a:pos x="24" y="53"/>
                </a:cxn>
                <a:cxn ang="0">
                  <a:pos x="24" y="24"/>
                </a:cxn>
                <a:cxn ang="0">
                  <a:pos x="34" y="24"/>
                </a:cxn>
                <a:cxn ang="0">
                  <a:pos x="34" y="53"/>
                </a:cxn>
                <a:cxn ang="0">
                  <a:pos x="39" y="53"/>
                </a:cxn>
                <a:cxn ang="0">
                  <a:pos x="39" y="24"/>
                </a:cxn>
                <a:cxn ang="0">
                  <a:pos x="48" y="24"/>
                </a:cxn>
                <a:cxn ang="0">
                  <a:pos x="48" y="53"/>
                </a:cxn>
                <a:cxn ang="0">
                  <a:pos x="53" y="53"/>
                </a:cxn>
                <a:cxn ang="0">
                  <a:pos x="53" y="24"/>
                </a:cxn>
                <a:cxn ang="0">
                  <a:pos x="63" y="24"/>
                </a:cxn>
                <a:cxn ang="0">
                  <a:pos x="63" y="53"/>
                </a:cxn>
                <a:cxn ang="0">
                  <a:pos x="65" y="53"/>
                </a:cxn>
                <a:cxn ang="0">
                  <a:pos x="68" y="56"/>
                </a:cxn>
                <a:cxn ang="0">
                  <a:pos x="68" y="58"/>
                </a:cxn>
                <a:cxn ang="0">
                  <a:pos x="5" y="58"/>
                </a:cxn>
                <a:cxn ang="0">
                  <a:pos x="5" y="56"/>
                </a:cxn>
                <a:cxn ang="0">
                  <a:pos x="7" y="53"/>
                </a:cxn>
                <a:cxn ang="0">
                  <a:pos x="9" y="53"/>
                </a:cxn>
                <a:cxn ang="0">
                  <a:pos x="9" y="24"/>
                </a:cxn>
                <a:cxn ang="0">
                  <a:pos x="19" y="24"/>
                </a:cxn>
              </a:cxnLst>
              <a:rect l="0" t="0" r="r" b="b"/>
              <a:pathLst>
                <a:path w="73" h="68">
                  <a:moveTo>
                    <a:pt x="73" y="14"/>
                  </a:moveTo>
                  <a:cubicBezTo>
                    <a:pt x="73" y="19"/>
                    <a:pt x="73" y="19"/>
                    <a:pt x="73" y="19"/>
                  </a:cubicBezTo>
                  <a:cubicBezTo>
                    <a:pt x="68" y="19"/>
                    <a:pt x="68" y="19"/>
                    <a:pt x="68" y="19"/>
                  </a:cubicBezTo>
                  <a:cubicBezTo>
                    <a:pt x="68" y="20"/>
                    <a:pt x="67" y="22"/>
                    <a:pt x="65" y="22"/>
                  </a:cubicBezTo>
                  <a:cubicBezTo>
                    <a:pt x="7" y="22"/>
                    <a:pt x="7" y="22"/>
                    <a:pt x="7" y="22"/>
                  </a:cubicBezTo>
                  <a:cubicBezTo>
                    <a:pt x="6" y="22"/>
                    <a:pt x="5" y="20"/>
                    <a:pt x="5" y="19"/>
                  </a:cubicBezTo>
                  <a:cubicBezTo>
                    <a:pt x="0" y="19"/>
                    <a:pt x="0" y="19"/>
                    <a:pt x="0" y="19"/>
                  </a:cubicBezTo>
                  <a:cubicBezTo>
                    <a:pt x="0" y="14"/>
                    <a:pt x="0" y="14"/>
                    <a:pt x="0" y="14"/>
                  </a:cubicBezTo>
                  <a:cubicBezTo>
                    <a:pt x="36" y="0"/>
                    <a:pt x="36" y="0"/>
                    <a:pt x="36" y="0"/>
                  </a:cubicBezTo>
                  <a:lnTo>
                    <a:pt x="73" y="14"/>
                  </a:lnTo>
                  <a:close/>
                  <a:moveTo>
                    <a:pt x="73" y="63"/>
                  </a:moveTo>
                  <a:cubicBezTo>
                    <a:pt x="73" y="68"/>
                    <a:pt x="73" y="68"/>
                    <a:pt x="73" y="68"/>
                  </a:cubicBezTo>
                  <a:cubicBezTo>
                    <a:pt x="0" y="68"/>
                    <a:pt x="0" y="68"/>
                    <a:pt x="0" y="68"/>
                  </a:cubicBezTo>
                  <a:cubicBezTo>
                    <a:pt x="0" y="63"/>
                    <a:pt x="0" y="63"/>
                    <a:pt x="0" y="63"/>
                  </a:cubicBezTo>
                  <a:cubicBezTo>
                    <a:pt x="0" y="62"/>
                    <a:pt x="1" y="60"/>
                    <a:pt x="2" y="60"/>
                  </a:cubicBezTo>
                  <a:cubicBezTo>
                    <a:pt x="70" y="60"/>
                    <a:pt x="70" y="60"/>
                    <a:pt x="70" y="60"/>
                  </a:cubicBezTo>
                  <a:cubicBezTo>
                    <a:pt x="71" y="60"/>
                    <a:pt x="73" y="62"/>
                    <a:pt x="73" y="63"/>
                  </a:cubicBezTo>
                  <a:close/>
                  <a:moveTo>
                    <a:pt x="19" y="24"/>
                  </a:moveTo>
                  <a:cubicBezTo>
                    <a:pt x="19" y="53"/>
                    <a:pt x="19" y="53"/>
                    <a:pt x="19" y="53"/>
                  </a:cubicBezTo>
                  <a:cubicBezTo>
                    <a:pt x="24" y="53"/>
                    <a:pt x="24" y="53"/>
                    <a:pt x="24" y="53"/>
                  </a:cubicBezTo>
                  <a:cubicBezTo>
                    <a:pt x="24" y="24"/>
                    <a:pt x="24" y="24"/>
                    <a:pt x="24" y="24"/>
                  </a:cubicBezTo>
                  <a:cubicBezTo>
                    <a:pt x="34" y="24"/>
                    <a:pt x="34" y="24"/>
                    <a:pt x="34" y="24"/>
                  </a:cubicBezTo>
                  <a:cubicBezTo>
                    <a:pt x="34" y="53"/>
                    <a:pt x="34" y="53"/>
                    <a:pt x="34" y="53"/>
                  </a:cubicBezTo>
                  <a:cubicBezTo>
                    <a:pt x="39" y="53"/>
                    <a:pt x="39" y="53"/>
                    <a:pt x="39" y="53"/>
                  </a:cubicBezTo>
                  <a:cubicBezTo>
                    <a:pt x="39" y="24"/>
                    <a:pt x="39" y="24"/>
                    <a:pt x="39" y="24"/>
                  </a:cubicBezTo>
                  <a:cubicBezTo>
                    <a:pt x="48" y="24"/>
                    <a:pt x="48" y="24"/>
                    <a:pt x="48" y="24"/>
                  </a:cubicBezTo>
                  <a:cubicBezTo>
                    <a:pt x="48" y="53"/>
                    <a:pt x="48" y="53"/>
                    <a:pt x="48" y="53"/>
                  </a:cubicBezTo>
                  <a:cubicBezTo>
                    <a:pt x="53" y="53"/>
                    <a:pt x="53" y="53"/>
                    <a:pt x="53" y="53"/>
                  </a:cubicBezTo>
                  <a:cubicBezTo>
                    <a:pt x="53" y="24"/>
                    <a:pt x="53" y="24"/>
                    <a:pt x="53" y="24"/>
                  </a:cubicBezTo>
                  <a:cubicBezTo>
                    <a:pt x="63" y="24"/>
                    <a:pt x="63" y="24"/>
                    <a:pt x="63" y="24"/>
                  </a:cubicBezTo>
                  <a:cubicBezTo>
                    <a:pt x="63" y="53"/>
                    <a:pt x="63" y="53"/>
                    <a:pt x="63" y="53"/>
                  </a:cubicBezTo>
                  <a:cubicBezTo>
                    <a:pt x="65" y="53"/>
                    <a:pt x="65" y="53"/>
                    <a:pt x="65" y="53"/>
                  </a:cubicBezTo>
                  <a:cubicBezTo>
                    <a:pt x="67" y="53"/>
                    <a:pt x="68" y="54"/>
                    <a:pt x="68" y="56"/>
                  </a:cubicBezTo>
                  <a:cubicBezTo>
                    <a:pt x="68" y="58"/>
                    <a:pt x="68" y="58"/>
                    <a:pt x="68" y="58"/>
                  </a:cubicBezTo>
                  <a:cubicBezTo>
                    <a:pt x="5" y="58"/>
                    <a:pt x="5" y="58"/>
                    <a:pt x="5" y="58"/>
                  </a:cubicBezTo>
                  <a:cubicBezTo>
                    <a:pt x="5" y="56"/>
                    <a:pt x="5" y="56"/>
                    <a:pt x="5" y="56"/>
                  </a:cubicBezTo>
                  <a:cubicBezTo>
                    <a:pt x="5" y="54"/>
                    <a:pt x="6" y="53"/>
                    <a:pt x="7" y="53"/>
                  </a:cubicBezTo>
                  <a:cubicBezTo>
                    <a:pt x="9" y="53"/>
                    <a:pt x="9" y="53"/>
                    <a:pt x="9" y="53"/>
                  </a:cubicBezTo>
                  <a:cubicBezTo>
                    <a:pt x="9" y="24"/>
                    <a:pt x="9" y="24"/>
                    <a:pt x="9" y="24"/>
                  </a:cubicBezTo>
                  <a:lnTo>
                    <a:pt x="19" y="24"/>
                  </a:lnTo>
                  <a:close/>
                </a:path>
              </a:pathLst>
            </a:custGeom>
            <a:solidFill>
              <a:schemeClr val="dk2">
                <a:lumMod val="100000"/>
              </a:schemeClr>
            </a:solidFill>
            <a:ln w="9525">
              <a:noFill/>
              <a:roun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千图PPT彼岸天：ID 8661124库_组合 39"/>
          <p:cNvGrpSpPr/>
          <p:nvPr>
            <p:custDataLst>
              <p:tags r:id="rId6"/>
            </p:custDataLst>
          </p:nvPr>
        </p:nvGrpSpPr>
        <p:grpSpPr>
          <a:xfrm>
            <a:off x="759335" y="2305706"/>
            <a:ext cx="3353816" cy="945197"/>
            <a:chOff x="883689" y="1501252"/>
            <a:chExt cx="3478237" cy="896236"/>
          </a:xfrm>
        </p:grpSpPr>
        <p:sp>
          <p:nvSpPr>
            <p:cNvPr id="15" name="TextBox 40"/>
            <p:cNvSpPr txBox="1"/>
            <p:nvPr/>
          </p:nvSpPr>
          <p:spPr>
            <a:xfrm>
              <a:off x="883689" y="1843490"/>
              <a:ext cx="3478237" cy="553998"/>
            </a:xfrm>
            <a:prstGeom prst="rect">
              <a:avLst/>
            </a:prstGeom>
            <a:noFill/>
          </p:spPr>
          <p:txBody>
            <a:bodyPr wrap="square" rIns="569500" anchor="t" anchorCtr="0">
              <a:normAutofit/>
            </a:bodyPr>
            <a:lstStyle/>
            <a:p>
              <a:pPr algn="ctr" defTabSz="1285240">
                <a:lnSpc>
                  <a:spcPct val="120000"/>
                </a:lnSpc>
                <a:defRPr/>
              </a:pPr>
              <a:r>
                <a:rPr lang="zh-CN" altLang="en-US" sz="1100" dirty="0">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100" dirty="0">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rPr>
              </a:br>
              <a:r>
                <a:rPr lang="zh-CN" altLang="en-US" sz="1100" dirty="0">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rPr>
                <a:t>（建议使用主题字体）</a:t>
              </a:r>
            </a:p>
          </p:txBody>
        </p:sp>
        <p:sp>
          <p:nvSpPr>
            <p:cNvPr id="16" name="Rectangle 41"/>
            <p:cNvSpPr/>
            <p:nvPr/>
          </p:nvSpPr>
          <p:spPr>
            <a:xfrm>
              <a:off x="2587319" y="1501252"/>
              <a:ext cx="1774607" cy="323165"/>
            </a:xfrm>
            <a:prstGeom prst="rect">
              <a:avLst/>
            </a:prstGeom>
          </p:spPr>
          <p:txBody>
            <a:bodyPr wrap="none" lIns="0" tIns="0" rIns="569500" bIns="0" anchor="b" anchorCtr="0">
              <a:normAutofit/>
            </a:bodyPr>
            <a:lstStyle/>
            <a:p>
              <a:pPr algn="r"/>
              <a:r>
                <a:rPr lang="zh-CN" altLang="en-US" sz="1475" b="1" dirty="0">
                  <a:solidFill>
                    <a:schemeClr val="accent4">
                      <a:lumMod val="100000"/>
                    </a:schemeClr>
                  </a:solidFill>
                  <a:latin typeface="Arial" panose="020B0604020202020204" pitchFamily="34" charset="0"/>
                  <a:ea typeface="微软雅黑" panose="020B0503020204020204" pitchFamily="34" charset="-122"/>
                  <a:sym typeface="Arial" panose="020B0604020202020204" pitchFamily="34" charset="0"/>
                </a:rPr>
                <a:t>输入标题文本</a:t>
              </a:r>
            </a:p>
          </p:txBody>
        </p:sp>
      </p:grpSp>
      <p:grpSp>
        <p:nvGrpSpPr>
          <p:cNvPr id="6" name="千图PPT彼岸天：ID 8661124库_组合 42"/>
          <p:cNvGrpSpPr/>
          <p:nvPr>
            <p:custDataLst>
              <p:tags r:id="rId7"/>
            </p:custDataLst>
          </p:nvPr>
        </p:nvGrpSpPr>
        <p:grpSpPr>
          <a:xfrm>
            <a:off x="8710063" y="2318215"/>
            <a:ext cx="3392022" cy="1029744"/>
            <a:chOff x="7922780" y="2363612"/>
            <a:chExt cx="3463205" cy="976403"/>
          </a:xfrm>
        </p:grpSpPr>
        <p:sp>
          <p:nvSpPr>
            <p:cNvPr id="13" name="TextBox 43"/>
            <p:cNvSpPr txBox="1"/>
            <p:nvPr/>
          </p:nvSpPr>
          <p:spPr>
            <a:xfrm>
              <a:off x="7922780" y="2759481"/>
              <a:ext cx="3463205" cy="580534"/>
            </a:xfrm>
            <a:prstGeom prst="rect">
              <a:avLst/>
            </a:prstGeom>
            <a:noFill/>
          </p:spPr>
          <p:txBody>
            <a:bodyPr wrap="square" lIns="569500" tIns="75933" rIns="227800" anchor="ctr" anchorCtr="0">
              <a:normAutofit/>
            </a:bodyPr>
            <a:lstStyle/>
            <a:p>
              <a:pPr algn="ctr" defTabSz="1285240">
                <a:lnSpc>
                  <a:spcPct val="120000"/>
                </a:lnSpc>
                <a:defRPr/>
              </a:pPr>
              <a:r>
                <a:rPr lang="zh-CN" altLang="en-US" sz="1100" dirty="0">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100" dirty="0">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rPr>
              </a:br>
              <a:r>
                <a:rPr lang="zh-CN" altLang="en-US" sz="1100" dirty="0">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rPr>
                <a:t>（建议使用主题字体）</a:t>
              </a:r>
            </a:p>
          </p:txBody>
        </p:sp>
        <p:sp>
          <p:nvSpPr>
            <p:cNvPr id="14" name="Rectangle 44"/>
            <p:cNvSpPr/>
            <p:nvPr/>
          </p:nvSpPr>
          <p:spPr>
            <a:xfrm>
              <a:off x="7922780" y="2363612"/>
              <a:ext cx="1981888" cy="395869"/>
            </a:xfrm>
            <a:prstGeom prst="rect">
              <a:avLst/>
            </a:prstGeom>
          </p:spPr>
          <p:txBody>
            <a:bodyPr wrap="none" lIns="569500" tIns="75933" rIns="227800" bIns="0" anchor="ctr" anchorCtr="0">
              <a:normAutofit/>
            </a:bodyPr>
            <a:lstStyle/>
            <a:p>
              <a:r>
                <a:rPr lang="zh-CN" altLang="en-US" sz="1475" b="1" dirty="0">
                  <a:solidFill>
                    <a:schemeClr val="accent1">
                      <a:lumMod val="100000"/>
                    </a:schemeClr>
                  </a:solidFill>
                  <a:latin typeface="Arial" panose="020B0604020202020204" pitchFamily="34" charset="0"/>
                  <a:ea typeface="微软雅黑" panose="020B0503020204020204" pitchFamily="34" charset="-122"/>
                  <a:sym typeface="Arial" panose="020B0604020202020204" pitchFamily="34" charset="0"/>
                </a:rPr>
                <a:t>输入标题文本</a:t>
              </a:r>
            </a:p>
          </p:txBody>
        </p:sp>
      </p:grpSp>
      <p:grpSp>
        <p:nvGrpSpPr>
          <p:cNvPr id="7" name="千图PPT彼岸天：ID 8661124库_组合 45"/>
          <p:cNvGrpSpPr/>
          <p:nvPr>
            <p:custDataLst>
              <p:tags r:id="rId8"/>
            </p:custDataLst>
          </p:nvPr>
        </p:nvGrpSpPr>
        <p:grpSpPr>
          <a:xfrm>
            <a:off x="759335" y="4424898"/>
            <a:ext cx="3353816" cy="945197"/>
            <a:chOff x="839416" y="3993510"/>
            <a:chExt cx="3478237" cy="896236"/>
          </a:xfrm>
        </p:grpSpPr>
        <p:sp>
          <p:nvSpPr>
            <p:cNvPr id="11" name="TextBox 46"/>
            <p:cNvSpPr txBox="1"/>
            <p:nvPr/>
          </p:nvSpPr>
          <p:spPr>
            <a:xfrm>
              <a:off x="839416" y="4335748"/>
              <a:ext cx="3478237" cy="553998"/>
            </a:xfrm>
            <a:prstGeom prst="rect">
              <a:avLst/>
            </a:prstGeom>
            <a:noFill/>
          </p:spPr>
          <p:txBody>
            <a:bodyPr wrap="square" rIns="569500" anchor="t" anchorCtr="0">
              <a:normAutofit/>
            </a:bodyPr>
            <a:lstStyle/>
            <a:p>
              <a:pPr algn="ctr" defTabSz="1285240">
                <a:lnSpc>
                  <a:spcPct val="120000"/>
                </a:lnSpc>
                <a:defRPr/>
              </a:pPr>
              <a:r>
                <a:rPr lang="zh-CN" altLang="en-US" sz="1100" dirty="0">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100" dirty="0">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rPr>
              </a:br>
              <a:r>
                <a:rPr lang="zh-CN" altLang="en-US" sz="1100" dirty="0">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rPr>
                <a:t>（建议使用主题字体）</a:t>
              </a:r>
            </a:p>
          </p:txBody>
        </p:sp>
        <p:sp>
          <p:nvSpPr>
            <p:cNvPr id="12" name="Rectangle 47"/>
            <p:cNvSpPr/>
            <p:nvPr/>
          </p:nvSpPr>
          <p:spPr>
            <a:xfrm>
              <a:off x="2543046" y="3993510"/>
              <a:ext cx="1774607" cy="323165"/>
            </a:xfrm>
            <a:prstGeom prst="rect">
              <a:avLst/>
            </a:prstGeom>
          </p:spPr>
          <p:txBody>
            <a:bodyPr wrap="none" lIns="0" tIns="0" rIns="569500" bIns="0" anchor="b" anchorCtr="0">
              <a:normAutofit/>
            </a:bodyPr>
            <a:lstStyle/>
            <a:p>
              <a:pPr algn="r"/>
              <a:r>
                <a:rPr lang="zh-CN" altLang="en-US" sz="1475" b="1" dirty="0">
                  <a:solidFill>
                    <a:schemeClr val="accent3">
                      <a:lumMod val="100000"/>
                    </a:schemeClr>
                  </a:solidFill>
                  <a:latin typeface="Arial" panose="020B0604020202020204" pitchFamily="34" charset="0"/>
                  <a:ea typeface="微软雅黑" panose="020B0503020204020204" pitchFamily="34" charset="-122"/>
                  <a:sym typeface="Arial" panose="020B0604020202020204" pitchFamily="34" charset="0"/>
                </a:rPr>
                <a:t>输入标题文本</a:t>
              </a:r>
            </a:p>
          </p:txBody>
        </p:sp>
      </p:grpSp>
      <p:grpSp>
        <p:nvGrpSpPr>
          <p:cNvPr id="8" name="千图PPT彼岸天：ID 8661124库_组合 48"/>
          <p:cNvGrpSpPr/>
          <p:nvPr>
            <p:custDataLst>
              <p:tags r:id="rId9"/>
            </p:custDataLst>
          </p:nvPr>
        </p:nvGrpSpPr>
        <p:grpSpPr>
          <a:xfrm>
            <a:off x="8710063" y="4485277"/>
            <a:ext cx="3392022" cy="890662"/>
            <a:chOff x="7891156" y="4904148"/>
            <a:chExt cx="3463205" cy="844526"/>
          </a:xfrm>
        </p:grpSpPr>
        <p:sp>
          <p:nvSpPr>
            <p:cNvPr id="9" name="TextBox 49"/>
            <p:cNvSpPr txBox="1"/>
            <p:nvPr/>
          </p:nvSpPr>
          <p:spPr>
            <a:xfrm>
              <a:off x="7891156" y="5194676"/>
              <a:ext cx="3463205" cy="553998"/>
            </a:xfrm>
            <a:prstGeom prst="rect">
              <a:avLst/>
            </a:prstGeom>
            <a:noFill/>
          </p:spPr>
          <p:txBody>
            <a:bodyPr wrap="square" lIns="569500" rIns="227800" anchor="ctr" anchorCtr="0">
              <a:normAutofit/>
            </a:bodyPr>
            <a:lstStyle/>
            <a:p>
              <a:pPr algn="ctr" defTabSz="1285240">
                <a:lnSpc>
                  <a:spcPct val="120000"/>
                </a:lnSpc>
                <a:defRPr/>
              </a:pPr>
              <a:r>
                <a:rPr lang="zh-CN" altLang="en-US" sz="1100" dirty="0">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rPr>
                <a:t>此部分内容作为文字排版占位显示</a:t>
              </a:r>
              <a:br>
                <a:rPr lang="zh-CN" altLang="en-US" sz="1100" dirty="0">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rPr>
              </a:br>
              <a:r>
                <a:rPr lang="zh-CN" altLang="en-US" sz="1100" dirty="0">
                  <a:solidFill>
                    <a:schemeClr val="dk1">
                      <a:lumMod val="100000"/>
                    </a:schemeClr>
                  </a:solidFill>
                  <a:latin typeface="Arial" panose="020B0604020202020204" pitchFamily="34" charset="0"/>
                  <a:ea typeface="微软雅黑" panose="020B0503020204020204" pitchFamily="34" charset="-122"/>
                  <a:sym typeface="Arial" panose="020B0604020202020204" pitchFamily="34" charset="0"/>
                </a:rPr>
                <a:t>（建议使用主题字体）</a:t>
              </a:r>
            </a:p>
          </p:txBody>
        </p:sp>
        <p:sp>
          <p:nvSpPr>
            <p:cNvPr id="10" name="Rectangle 50"/>
            <p:cNvSpPr/>
            <p:nvPr/>
          </p:nvSpPr>
          <p:spPr>
            <a:xfrm>
              <a:off x="7891156" y="4904148"/>
              <a:ext cx="1981888" cy="323165"/>
            </a:xfrm>
            <a:prstGeom prst="rect">
              <a:avLst/>
            </a:prstGeom>
          </p:spPr>
          <p:txBody>
            <a:bodyPr wrap="none" lIns="569500" tIns="0" rIns="227800" bIns="0" anchor="ctr" anchorCtr="0">
              <a:normAutofit/>
            </a:bodyPr>
            <a:lstStyle/>
            <a:p>
              <a:r>
                <a:rPr lang="zh-CN" altLang="en-US" sz="1475" b="1" dirty="0">
                  <a:solidFill>
                    <a:schemeClr val="accent2">
                      <a:lumMod val="100000"/>
                    </a:schemeClr>
                  </a:solidFill>
                  <a:latin typeface="Arial" panose="020B0604020202020204" pitchFamily="34" charset="0"/>
                  <a:ea typeface="微软雅黑" panose="020B0503020204020204" pitchFamily="34" charset="-122"/>
                  <a:sym typeface="Arial" panose="020B0604020202020204" pitchFamily="34" charset="0"/>
                </a:rPr>
                <a:t>输入标题文本</a:t>
              </a:r>
            </a:p>
          </p:txBody>
        </p:sp>
      </p:grpSp>
      <p:cxnSp>
        <p:nvCxnSpPr>
          <p:cNvPr id="41" name="直接连接符 40"/>
          <p:cNvCxnSpPr/>
          <p:nvPr>
            <p:custDataLst>
              <p:tags r:id="rId10"/>
            </p:custDataLst>
          </p:nvPr>
        </p:nvCxnSpPr>
        <p:spPr>
          <a:xfrm>
            <a:off x="596900" y="663997"/>
            <a:ext cx="11449050" cy="0"/>
          </a:xfrm>
          <a:prstGeom prst="line">
            <a:avLst/>
          </a:prstGeom>
          <a:ln w="127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2" name="TextBox 35"/>
          <p:cNvSpPr txBox="1"/>
          <p:nvPr/>
        </p:nvSpPr>
        <p:spPr>
          <a:xfrm>
            <a:off x="612651" y="231949"/>
            <a:ext cx="2492990" cy="461665"/>
          </a:xfrm>
          <a:prstGeom prst="rect">
            <a:avLst/>
          </a:prstGeom>
          <a:noFill/>
        </p:spPr>
        <p:txBody>
          <a:bodyPr wrap="none" rtlCol="0">
            <a:spAutoFit/>
          </a:bodyPr>
          <a:lstStyle/>
          <a:p>
            <a:r>
              <a:rPr lang="zh-CN" altLang="en-US" sz="2400" spc="600" dirty="0">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添加标题文字</a:t>
            </a:r>
          </a:p>
        </p:txBody>
      </p:sp>
    </p:spTree>
  </p:cSld>
  <p:clrMapOvr>
    <a:masterClrMapping/>
  </p:clrMapOvr>
  <mc:AlternateContent xmlns:mc="http://schemas.openxmlformats.org/markup-compatibility/2006" xmlns:p14="http://schemas.microsoft.com/office/powerpoint/2010/main">
    <mc:Choice Requires="p14">
      <p:transition spd="slow" p14:dur="1250" advTm="5000">
        <p14:flip dir="r"/>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 calcmode="lin" valueType="num">
                                      <p:cBhvr>
                                        <p:cTn id="9" dur="500" fill="hold"/>
                                        <p:tgtEl>
                                          <p:spTgt spid="38"/>
                                        </p:tgtEl>
                                      </p:cBhvr>
                                      <p:tavLst>
                                        <p:tav tm="0">
                                          <p:val>
                                            <p:fltVal val="360"/>
                                          </p:val>
                                        </p:tav>
                                        <p:tav tm="100000">
                                          <p:val>
                                            <p:fltVal val="0"/>
                                          </p:val>
                                        </p:tav>
                                      </p:tavLst>
                                    </p:anim>
                                    <p:animEffect transition="in" filter="fade">
                                      <p:cBhvr>
                                        <p:cTn id="10" dur="500"/>
                                        <p:tgtEl>
                                          <p:spTgt spid="38"/>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p:cTn id="14" dur="500" fill="hold"/>
                                        <p:tgtEl>
                                          <p:spTgt spid="37"/>
                                        </p:tgtEl>
                                        <p:attrNameLst>
                                          <p:attrName>ppt_w</p:attrName>
                                        </p:attrNameLst>
                                      </p:cBhvr>
                                      <p:tavLst>
                                        <p:tav tm="0">
                                          <p:val>
                                            <p:fltVal val="0"/>
                                          </p:val>
                                        </p:tav>
                                        <p:tav tm="100000">
                                          <p:val>
                                            <p:strVal val="#ppt_w"/>
                                          </p:val>
                                        </p:tav>
                                      </p:tavLst>
                                    </p:anim>
                                    <p:anim calcmode="lin" valueType="num">
                                      <p:cBhvr>
                                        <p:cTn id="15" dur="500" fill="hold"/>
                                        <p:tgtEl>
                                          <p:spTgt spid="37"/>
                                        </p:tgtEl>
                                        <p:attrNameLst>
                                          <p:attrName>ppt_h</p:attrName>
                                        </p:attrNameLst>
                                      </p:cBhvr>
                                      <p:tavLst>
                                        <p:tav tm="0">
                                          <p:val>
                                            <p:fltVal val="0"/>
                                          </p:val>
                                        </p:tav>
                                        <p:tav tm="100000">
                                          <p:val>
                                            <p:strVal val="#ppt_h"/>
                                          </p:val>
                                        </p:tav>
                                      </p:tavLst>
                                    </p:anim>
                                    <p:anim calcmode="lin" valueType="num">
                                      <p:cBhvr>
                                        <p:cTn id="16" dur="500" fill="hold"/>
                                        <p:tgtEl>
                                          <p:spTgt spid="37"/>
                                        </p:tgtEl>
                                      </p:cBhvr>
                                      <p:tavLst>
                                        <p:tav tm="0">
                                          <p:val>
                                            <p:fltVal val="360"/>
                                          </p:val>
                                        </p:tav>
                                        <p:tav tm="100000">
                                          <p:val>
                                            <p:fltVal val="0"/>
                                          </p:val>
                                        </p:tav>
                                      </p:tavLst>
                                    </p:anim>
                                    <p:animEffect transition="in" filter="fade">
                                      <p:cBhvr>
                                        <p:cTn id="17" dur="500"/>
                                        <p:tgtEl>
                                          <p:spTgt spid="37"/>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 calcmode="lin" valueType="num">
                                      <p:cBhvr>
                                        <p:cTn id="23" dur="500" fill="hold"/>
                                        <p:tgtEl>
                                          <p:spTgt spid="2"/>
                                        </p:tgtEl>
                                      </p:cBhvr>
                                      <p:tavLst>
                                        <p:tav tm="0">
                                          <p:val>
                                            <p:fltVal val="360"/>
                                          </p:val>
                                        </p:tav>
                                        <p:tav tm="100000">
                                          <p:val>
                                            <p:fltVal val="0"/>
                                          </p:val>
                                        </p:tav>
                                      </p:tavLst>
                                    </p:anim>
                                    <p:animEffect transition="in" filter="fade">
                                      <p:cBhvr>
                                        <p:cTn id="24" dur="500"/>
                                        <p:tgtEl>
                                          <p:spTgt spid="2"/>
                                        </p:tgtEl>
                                      </p:cBhvr>
                                    </p:animEffect>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anim calcmode="lin" valueType="num">
                                      <p:cBhvr>
                                        <p:cTn id="30" dur="500" fill="hold"/>
                                        <p:tgtEl>
                                          <p:spTgt spid="39"/>
                                        </p:tgtEl>
                                      </p:cBhvr>
                                      <p:tavLst>
                                        <p:tav tm="0">
                                          <p:val>
                                            <p:fltVal val="360"/>
                                          </p:val>
                                        </p:tav>
                                        <p:tav tm="100000">
                                          <p:val>
                                            <p:fltVal val="0"/>
                                          </p:val>
                                        </p:tav>
                                      </p:tavLst>
                                    </p:anim>
                                    <p:animEffect transition="in" filter="fade">
                                      <p:cBhvr>
                                        <p:cTn id="31" dur="500"/>
                                        <p:tgtEl>
                                          <p:spTgt spid="39"/>
                                        </p:tgtEl>
                                      </p:cBhvr>
                                    </p:animEffect>
                                  </p:childTnLst>
                                </p:cTn>
                              </p:par>
                            </p:childTnLst>
                          </p:cTn>
                        </p:par>
                        <p:par>
                          <p:cTn id="32" fill="hold">
                            <p:stCondLst>
                              <p:cond delay="2000"/>
                            </p:stCondLst>
                            <p:childTnLst>
                              <p:par>
                                <p:cTn id="33" presetID="49" presetClass="entr" presetSubtype="0" decel="100000"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 calcmode="lin" valueType="num">
                                      <p:cBhvr>
                                        <p:cTn id="37" dur="500" fill="hold"/>
                                        <p:tgtEl>
                                          <p:spTgt spid="40"/>
                                        </p:tgtEl>
                                      </p:cBhvr>
                                      <p:tavLst>
                                        <p:tav tm="0">
                                          <p:val>
                                            <p:fltVal val="360"/>
                                          </p:val>
                                        </p:tav>
                                        <p:tav tm="100000">
                                          <p:val>
                                            <p:fltVal val="0"/>
                                          </p:val>
                                        </p:tav>
                                      </p:tavLst>
                                    </p:anim>
                                    <p:animEffect transition="in" filter="fade">
                                      <p:cBhvr>
                                        <p:cTn id="38" dur="500"/>
                                        <p:tgtEl>
                                          <p:spTgt spid="40"/>
                                        </p:tgtEl>
                                      </p:cBhvr>
                                    </p:animEffect>
                                  </p:childTnLst>
                                </p:cTn>
                              </p:par>
                            </p:childTnLst>
                          </p:cTn>
                        </p:par>
                        <p:par>
                          <p:cTn id="39" fill="hold">
                            <p:stCondLst>
                              <p:cond delay="2500"/>
                            </p:stCondLst>
                            <p:childTnLst>
                              <p:par>
                                <p:cTn id="40" presetID="53" presetClass="entr" presetSubtype="528"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anim calcmode="lin" valueType="num">
                                      <p:cBhvr>
                                        <p:cTn id="45" dur="500" fill="hold"/>
                                        <p:tgtEl>
                                          <p:spTgt spid="5"/>
                                        </p:tgtEl>
                                        <p:attrNameLst>
                                          <p:attrName>ppt_x</p:attrName>
                                        </p:attrNameLst>
                                      </p:cBhvr>
                                      <p:tavLst>
                                        <p:tav tm="0">
                                          <p:val>
                                            <p:fltVal val="0.5"/>
                                          </p:val>
                                        </p:tav>
                                        <p:tav tm="100000">
                                          <p:val>
                                            <p:strVal val="#ppt_x"/>
                                          </p:val>
                                        </p:tav>
                                      </p:tavLst>
                                    </p:anim>
                                    <p:anim calcmode="lin" valueType="num">
                                      <p:cBhvr>
                                        <p:cTn id="46" dur="500" fill="hold"/>
                                        <p:tgtEl>
                                          <p:spTgt spid="5"/>
                                        </p:tgtEl>
                                        <p:attrNameLst>
                                          <p:attrName>ppt_y</p:attrName>
                                        </p:attrNameLst>
                                      </p:cBhvr>
                                      <p:tavLst>
                                        <p:tav tm="0">
                                          <p:val>
                                            <p:fltVal val="0.5"/>
                                          </p:val>
                                        </p:tav>
                                        <p:tav tm="100000">
                                          <p:val>
                                            <p:strVal val="#ppt_y"/>
                                          </p:val>
                                        </p:tav>
                                      </p:tavLst>
                                    </p:anim>
                                  </p:childTnLst>
                                </p:cTn>
                              </p:par>
                            </p:childTnLst>
                          </p:cTn>
                        </p:par>
                        <p:par>
                          <p:cTn id="47" fill="hold">
                            <p:stCondLst>
                              <p:cond delay="3000"/>
                            </p:stCondLst>
                            <p:childTnLst>
                              <p:par>
                                <p:cTn id="48" presetID="53" presetClass="entr" presetSubtype="528"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ppt_w</p:attrName>
                                        </p:attrNameLst>
                                      </p:cBhvr>
                                      <p:tavLst>
                                        <p:tav tm="0">
                                          <p:val>
                                            <p:fltVal val="0"/>
                                          </p:val>
                                        </p:tav>
                                        <p:tav tm="100000">
                                          <p:val>
                                            <p:strVal val="#ppt_w"/>
                                          </p:val>
                                        </p:tav>
                                      </p:tavLst>
                                    </p:anim>
                                    <p:anim calcmode="lin" valueType="num">
                                      <p:cBhvr>
                                        <p:cTn id="51" dur="500" fill="hold"/>
                                        <p:tgtEl>
                                          <p:spTgt spid="6"/>
                                        </p:tgtEl>
                                        <p:attrNameLst>
                                          <p:attrName>ppt_h</p:attrName>
                                        </p:attrNameLst>
                                      </p:cBhvr>
                                      <p:tavLst>
                                        <p:tav tm="0">
                                          <p:val>
                                            <p:fltVal val="0"/>
                                          </p:val>
                                        </p:tav>
                                        <p:tav tm="100000">
                                          <p:val>
                                            <p:strVal val="#ppt_h"/>
                                          </p:val>
                                        </p:tav>
                                      </p:tavLst>
                                    </p:anim>
                                    <p:animEffect transition="in" filter="fade">
                                      <p:cBhvr>
                                        <p:cTn id="52" dur="500"/>
                                        <p:tgtEl>
                                          <p:spTgt spid="6"/>
                                        </p:tgtEl>
                                      </p:cBhvr>
                                    </p:animEffect>
                                    <p:anim calcmode="lin" valueType="num">
                                      <p:cBhvr>
                                        <p:cTn id="53" dur="500" fill="hold"/>
                                        <p:tgtEl>
                                          <p:spTgt spid="6"/>
                                        </p:tgtEl>
                                        <p:attrNameLst>
                                          <p:attrName>ppt_x</p:attrName>
                                        </p:attrNameLst>
                                      </p:cBhvr>
                                      <p:tavLst>
                                        <p:tav tm="0">
                                          <p:val>
                                            <p:fltVal val="0.5"/>
                                          </p:val>
                                        </p:tav>
                                        <p:tav tm="100000">
                                          <p:val>
                                            <p:strVal val="#ppt_x"/>
                                          </p:val>
                                        </p:tav>
                                      </p:tavLst>
                                    </p:anim>
                                    <p:anim calcmode="lin" valueType="num">
                                      <p:cBhvr>
                                        <p:cTn id="54" dur="500" fill="hold"/>
                                        <p:tgtEl>
                                          <p:spTgt spid="6"/>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53" presetClass="entr" presetSubtype="528"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animEffect transition="in" filter="fade">
                                      <p:cBhvr>
                                        <p:cTn id="60" dur="500"/>
                                        <p:tgtEl>
                                          <p:spTgt spid="7"/>
                                        </p:tgtEl>
                                      </p:cBhvr>
                                    </p:animEffect>
                                    <p:anim calcmode="lin" valueType="num">
                                      <p:cBhvr>
                                        <p:cTn id="61" dur="500" fill="hold"/>
                                        <p:tgtEl>
                                          <p:spTgt spid="7"/>
                                        </p:tgtEl>
                                        <p:attrNameLst>
                                          <p:attrName>ppt_x</p:attrName>
                                        </p:attrNameLst>
                                      </p:cBhvr>
                                      <p:tavLst>
                                        <p:tav tm="0">
                                          <p:val>
                                            <p:fltVal val="0.5"/>
                                          </p:val>
                                        </p:tav>
                                        <p:tav tm="100000">
                                          <p:val>
                                            <p:strVal val="#ppt_x"/>
                                          </p:val>
                                        </p:tav>
                                      </p:tavLst>
                                    </p:anim>
                                    <p:anim calcmode="lin" valueType="num">
                                      <p:cBhvr>
                                        <p:cTn id="62" dur="500" fill="hold"/>
                                        <p:tgtEl>
                                          <p:spTgt spid="7"/>
                                        </p:tgtEl>
                                        <p:attrNameLst>
                                          <p:attrName>ppt_y</p:attrName>
                                        </p:attrNameLst>
                                      </p:cBhvr>
                                      <p:tavLst>
                                        <p:tav tm="0">
                                          <p:val>
                                            <p:fltVal val="0.5"/>
                                          </p:val>
                                        </p:tav>
                                        <p:tav tm="100000">
                                          <p:val>
                                            <p:strVal val="#ppt_y"/>
                                          </p:val>
                                        </p:tav>
                                      </p:tavLst>
                                    </p:anim>
                                  </p:childTnLst>
                                </p:cTn>
                              </p:par>
                            </p:childTnLst>
                          </p:cTn>
                        </p:par>
                        <p:par>
                          <p:cTn id="63" fill="hold">
                            <p:stCondLst>
                              <p:cond delay="4000"/>
                            </p:stCondLst>
                            <p:childTnLst>
                              <p:par>
                                <p:cTn id="64" presetID="53" presetClass="entr" presetSubtype="528"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p:cTn id="66" dur="500" fill="hold"/>
                                        <p:tgtEl>
                                          <p:spTgt spid="8"/>
                                        </p:tgtEl>
                                        <p:attrNameLst>
                                          <p:attrName>ppt_w</p:attrName>
                                        </p:attrNameLst>
                                      </p:cBhvr>
                                      <p:tavLst>
                                        <p:tav tm="0">
                                          <p:val>
                                            <p:fltVal val="0"/>
                                          </p:val>
                                        </p:tav>
                                        <p:tav tm="100000">
                                          <p:val>
                                            <p:strVal val="#ppt_w"/>
                                          </p:val>
                                        </p:tav>
                                      </p:tavLst>
                                    </p:anim>
                                    <p:anim calcmode="lin" valueType="num">
                                      <p:cBhvr>
                                        <p:cTn id="67" dur="500" fill="hold"/>
                                        <p:tgtEl>
                                          <p:spTgt spid="8"/>
                                        </p:tgtEl>
                                        <p:attrNameLst>
                                          <p:attrName>ppt_h</p:attrName>
                                        </p:attrNameLst>
                                      </p:cBhvr>
                                      <p:tavLst>
                                        <p:tav tm="0">
                                          <p:val>
                                            <p:fltVal val="0"/>
                                          </p:val>
                                        </p:tav>
                                        <p:tav tm="100000">
                                          <p:val>
                                            <p:strVal val="#ppt_h"/>
                                          </p:val>
                                        </p:tav>
                                      </p:tavLst>
                                    </p:anim>
                                    <p:animEffect transition="in" filter="fade">
                                      <p:cBhvr>
                                        <p:cTn id="68" dur="500"/>
                                        <p:tgtEl>
                                          <p:spTgt spid="8"/>
                                        </p:tgtEl>
                                      </p:cBhvr>
                                    </p:animEffect>
                                    <p:anim calcmode="lin" valueType="num">
                                      <p:cBhvr>
                                        <p:cTn id="69" dur="500" fill="hold"/>
                                        <p:tgtEl>
                                          <p:spTgt spid="8"/>
                                        </p:tgtEl>
                                        <p:attrNameLst>
                                          <p:attrName>ppt_x</p:attrName>
                                        </p:attrNameLst>
                                      </p:cBhvr>
                                      <p:tavLst>
                                        <p:tav tm="0">
                                          <p:val>
                                            <p:fltVal val="0.5"/>
                                          </p:val>
                                        </p:tav>
                                        <p:tav tm="100000">
                                          <p:val>
                                            <p:strVal val="#ppt_x"/>
                                          </p:val>
                                        </p:tav>
                                      </p:tavLst>
                                    </p:anim>
                                    <p:anim calcmode="lin" valueType="num">
                                      <p:cBhvr>
                                        <p:cTn id="70" dur="5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10.xml><?xml version="1.0" encoding="utf-8"?>
<p:tagLst xmlns:a="http://schemas.openxmlformats.org/drawingml/2006/main" xmlns:r="http://schemas.openxmlformats.org/officeDocument/2006/relationships" xmlns:p="http://schemas.openxmlformats.org/presentationml/2006/main">
  <p:tag name="MH" val="20160501190257"/>
  <p:tag name="MH_LIBRARY" val="GRAPHIC"/>
  <p:tag name="MH_TYPE" val="Other"/>
  <p:tag name="MH_ORDER" val="7"/>
</p:tagLst>
</file>

<file path=ppt/tags/tag11.xml><?xml version="1.0" encoding="utf-8"?>
<p:tagLst xmlns:a="http://schemas.openxmlformats.org/drawingml/2006/main" xmlns:r="http://schemas.openxmlformats.org/officeDocument/2006/relationships" xmlns:p="http://schemas.openxmlformats.org/presentationml/2006/main">
  <p:tag name="MH" val="20160501190257"/>
  <p:tag name="MH_LIBRARY" val="GRAPHIC"/>
  <p:tag name="MH_TYPE" val="Other"/>
  <p:tag name="MH_ORDER" val="8"/>
</p:tagLst>
</file>

<file path=ppt/tags/tag12.xml><?xml version="1.0" encoding="utf-8"?>
<p:tagLst xmlns:a="http://schemas.openxmlformats.org/drawingml/2006/main" xmlns:r="http://schemas.openxmlformats.org/officeDocument/2006/relationships" xmlns:p="http://schemas.openxmlformats.org/presentationml/2006/main">
  <p:tag name="MH" val="20160501190257"/>
  <p:tag name="MH_LIBRARY" val="GRAPHIC"/>
  <p:tag name="MH_TYPE" val="Other"/>
  <p:tag name="MH_ORDER" val="9"/>
</p:tagLst>
</file>

<file path=ppt/tags/tag13.xml><?xml version="1.0" encoding="utf-8"?>
<p:tagLst xmlns:a="http://schemas.openxmlformats.org/drawingml/2006/main" xmlns:r="http://schemas.openxmlformats.org/officeDocument/2006/relationships" xmlns:p="http://schemas.openxmlformats.org/presentationml/2006/main">
  <p:tag name="MH" val="20160501190257"/>
  <p:tag name="MH_LIBRARY" val="GRAPHIC"/>
  <p:tag name="MH_TYPE" val="Other"/>
  <p:tag name="MH_ORDER" val="10"/>
</p:tagLst>
</file>

<file path=ppt/tags/tag14.xml><?xml version="1.0" encoding="utf-8"?>
<p:tagLst xmlns:a="http://schemas.openxmlformats.org/drawingml/2006/main" xmlns:r="http://schemas.openxmlformats.org/officeDocument/2006/relationships" xmlns:p="http://schemas.openxmlformats.org/presentationml/2006/main">
  <p:tag name="MH" val="20160501190257"/>
  <p:tag name="MH_LIBRARY" val="GRAPHIC"/>
  <p:tag name="MH_TYPE" val="Other"/>
  <p:tag name="MH_ORDER" val="11"/>
</p:tagLst>
</file>

<file path=ppt/tags/tag15.xml><?xml version="1.0" encoding="utf-8"?>
<p:tagLst xmlns:a="http://schemas.openxmlformats.org/drawingml/2006/main" xmlns:r="http://schemas.openxmlformats.org/officeDocument/2006/relationships" xmlns:p="http://schemas.openxmlformats.org/presentationml/2006/main">
  <p:tag name="MH" val="20160501190257"/>
  <p:tag name="MH_LIBRARY" val="GRAPHIC"/>
  <p:tag name="MH_TYPE" val="SubTitle"/>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0501190257"/>
  <p:tag name="MH_LIBRARY" val="GRAPHIC"/>
  <p:tag name="MH_TYPE" val="SubTitle"/>
  <p:tag name="MH_ORDER" val="2"/>
</p:tagLst>
</file>

<file path=ppt/tags/tag17.xml><?xml version="1.0" encoding="utf-8"?>
<p:tagLst xmlns:a="http://schemas.openxmlformats.org/drawingml/2006/main" xmlns:r="http://schemas.openxmlformats.org/officeDocument/2006/relationships" xmlns:p="http://schemas.openxmlformats.org/presentationml/2006/main">
  <p:tag name="MH" val="20160501190257"/>
  <p:tag name="MH_LIBRARY" val="GRAPHIC"/>
  <p:tag name="MH_TYPE" val="SubTitle"/>
  <p:tag name="MH_ORDER" val="3"/>
</p:tagLst>
</file>

<file path=ppt/tags/tag18.xml><?xml version="1.0" encoding="utf-8"?>
<p:tagLst xmlns:a="http://schemas.openxmlformats.org/drawingml/2006/main" xmlns:r="http://schemas.openxmlformats.org/officeDocument/2006/relationships" xmlns:p="http://schemas.openxmlformats.org/presentationml/2006/main">
  <p:tag name="MH" val="20160501190257"/>
  <p:tag name="MH_LIBRARY" val="GRAPHIC"/>
  <p:tag name="MH_TYPE" val="SubTitle"/>
  <p:tag name="MH_ORDER" val="4"/>
</p:tagLst>
</file>

<file path=ppt/tags/tag19.xml><?xml version="1.0" encoding="utf-8"?>
<p:tagLst xmlns:a="http://schemas.openxmlformats.org/drawingml/2006/main" xmlns:r="http://schemas.openxmlformats.org/officeDocument/2006/relationships" xmlns:p="http://schemas.openxmlformats.org/presentationml/2006/main">
  <p:tag name="MH" val="20160501190257"/>
  <p:tag name="MH_LIBRARY" val="GRAPHIC"/>
  <p:tag name="MH_TYPE" val="SubTitle"/>
  <p:tag name="MH_ORDER" val="5"/>
</p:tagLst>
</file>

<file path=ppt/tags/tag2.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20.xml><?xml version="1.0" encoding="utf-8"?>
<p:tagLst xmlns:a="http://schemas.openxmlformats.org/drawingml/2006/main" xmlns:r="http://schemas.openxmlformats.org/officeDocument/2006/relationships" xmlns:p="http://schemas.openxmlformats.org/presentationml/2006/main">
  <p:tag name="MH" val="20160501190257"/>
  <p:tag name="MH_LIBRARY" val="GRAPHIC"/>
  <p:tag name="MH_TYPE" val="Other"/>
  <p:tag name="MH_ORDER" val="41"/>
</p:tagLst>
</file>

<file path=ppt/tags/tag21.xml><?xml version="1.0" encoding="utf-8"?>
<p:tagLst xmlns:a="http://schemas.openxmlformats.org/drawingml/2006/main" xmlns:r="http://schemas.openxmlformats.org/officeDocument/2006/relationships" xmlns:p="http://schemas.openxmlformats.org/presentationml/2006/main">
  <p:tag name="MH" val="20160501190257"/>
  <p:tag name="MH_LIBRARY" val="GRAPHIC"/>
  <p:tag name="MH_TYPE" val="Other"/>
  <p:tag name="MH_ORDER" val="42"/>
</p:tagLst>
</file>

<file path=ppt/tags/tag22.xml><?xml version="1.0" encoding="utf-8"?>
<p:tagLst xmlns:a="http://schemas.openxmlformats.org/drawingml/2006/main" xmlns:r="http://schemas.openxmlformats.org/officeDocument/2006/relationships" xmlns:p="http://schemas.openxmlformats.org/presentationml/2006/main">
  <p:tag name="MH" val="20160501190257"/>
  <p:tag name="MH_LIBRARY" val="GRAPHIC"/>
  <p:tag name="MH_TYPE" val="Other"/>
  <p:tag name="MH_ORDER" val="43"/>
</p:tagLst>
</file>

<file path=ppt/tags/tag23.xml><?xml version="1.0" encoding="utf-8"?>
<p:tagLst xmlns:a="http://schemas.openxmlformats.org/drawingml/2006/main" xmlns:r="http://schemas.openxmlformats.org/officeDocument/2006/relationships" xmlns:p="http://schemas.openxmlformats.org/presentationml/2006/main">
  <p:tag name="MH" val="20160501190257"/>
  <p:tag name="MH_LIBRARY" val="GRAPHIC"/>
  <p:tag name="MH_TYPE" val="Other"/>
  <p:tag name="MH_ORDER" val="44"/>
</p:tagLst>
</file>

<file path=ppt/tags/tag24.xml><?xml version="1.0" encoding="utf-8"?>
<p:tagLst xmlns:a="http://schemas.openxmlformats.org/drawingml/2006/main" xmlns:r="http://schemas.openxmlformats.org/officeDocument/2006/relationships" xmlns:p="http://schemas.openxmlformats.org/presentationml/2006/main">
  <p:tag name="MH" val="20160501190257"/>
  <p:tag name="MH_LIBRARY" val="GRAPHIC"/>
  <p:tag name="MH_TYPE" val="Other"/>
  <p:tag name="MH_ORDER" val="45"/>
</p:tagLst>
</file>

<file path=ppt/tags/tag25.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26.xml><?xml version="1.0" encoding="utf-8"?>
<p:tagLst xmlns:a="http://schemas.openxmlformats.org/drawingml/2006/main" xmlns:r="http://schemas.openxmlformats.org/officeDocument/2006/relationships" xmlns:p="http://schemas.openxmlformats.org/presentationml/2006/main">
  <p:tag name="PA" val="v4.0.0"/>
</p:tagLst>
</file>

<file path=ppt/tags/tag27.xml><?xml version="1.0" encoding="utf-8"?>
<p:tagLst xmlns:a="http://schemas.openxmlformats.org/drawingml/2006/main" xmlns:r="http://schemas.openxmlformats.org/officeDocument/2006/relationships" xmlns:p="http://schemas.openxmlformats.org/presentationml/2006/main">
  <p:tag name="PA" val="v4.0.0"/>
</p:tagLst>
</file>

<file path=ppt/tags/tag28.xml><?xml version="1.0" encoding="utf-8"?>
<p:tagLst xmlns:a="http://schemas.openxmlformats.org/drawingml/2006/main" xmlns:r="http://schemas.openxmlformats.org/officeDocument/2006/relationships" xmlns:p="http://schemas.openxmlformats.org/presentationml/2006/main">
  <p:tag name="PA" val="v4.0.0"/>
</p:tagLst>
</file>

<file path=ppt/tags/tag29.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30.xml><?xml version="1.0" encoding="utf-8"?>
<p:tagLst xmlns:a="http://schemas.openxmlformats.org/drawingml/2006/main" xmlns:r="http://schemas.openxmlformats.org/officeDocument/2006/relationships" xmlns:p="http://schemas.openxmlformats.org/presentationml/2006/main">
  <p:tag name="PA" val="v4.0.0"/>
</p:tagLst>
</file>

<file path=ppt/tags/tag31.xml><?xml version="1.0" encoding="utf-8"?>
<p:tagLst xmlns:a="http://schemas.openxmlformats.org/drawingml/2006/main" xmlns:r="http://schemas.openxmlformats.org/officeDocument/2006/relationships" xmlns:p="http://schemas.openxmlformats.org/presentationml/2006/main">
  <p:tag name="PA" val="v4.0.0"/>
</p:tagLst>
</file>

<file path=ppt/tags/tag32.xml><?xml version="1.0" encoding="utf-8"?>
<p:tagLst xmlns:a="http://schemas.openxmlformats.org/drawingml/2006/main" xmlns:r="http://schemas.openxmlformats.org/officeDocument/2006/relationships" xmlns:p="http://schemas.openxmlformats.org/presentationml/2006/main">
  <p:tag name="PA" val="v4.0.0"/>
</p:tagLst>
</file>

<file path=ppt/tags/tag33.xml><?xml version="1.0" encoding="utf-8"?>
<p:tagLst xmlns:a="http://schemas.openxmlformats.org/drawingml/2006/main" xmlns:r="http://schemas.openxmlformats.org/officeDocument/2006/relationships" xmlns:p="http://schemas.openxmlformats.org/presentationml/2006/main">
  <p:tag name="PA" val="v4.0.0"/>
</p:tagLst>
</file>

<file path=ppt/tags/tag34.xml><?xml version="1.0" encoding="utf-8"?>
<p:tagLst xmlns:a="http://schemas.openxmlformats.org/drawingml/2006/main" xmlns:r="http://schemas.openxmlformats.org/officeDocument/2006/relationships" xmlns:p="http://schemas.openxmlformats.org/presentationml/2006/main">
  <p:tag name="PA" val="v4.0.0"/>
</p:tagLst>
</file>

<file path=ppt/tags/tag35.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36.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37.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38.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39.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4.xml><?xml version="1.0" encoding="utf-8"?>
<p:tagLst xmlns:a="http://schemas.openxmlformats.org/drawingml/2006/main" xmlns:r="http://schemas.openxmlformats.org/officeDocument/2006/relationships" xmlns:p="http://schemas.openxmlformats.org/presentationml/2006/main">
  <p:tag name="MH" val="20160501190257"/>
  <p:tag name="MH_LIBRARY" val="GRAPHIC"/>
  <p:tag name="MH_TYPE" val="Other"/>
  <p:tag name="MH_ORDER" val="1"/>
</p:tagLst>
</file>

<file path=ppt/tags/tag40.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41.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42.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43.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44.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45.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46.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47.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5.xml><?xml version="1.0" encoding="utf-8"?>
<p:tagLst xmlns:a="http://schemas.openxmlformats.org/drawingml/2006/main" xmlns:r="http://schemas.openxmlformats.org/officeDocument/2006/relationships" xmlns:p="http://schemas.openxmlformats.org/presentationml/2006/main">
  <p:tag name="MH" val="20160501190257"/>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501190257"/>
  <p:tag name="MH_LIBRARY" val="GRAPHIC"/>
  <p:tag name="MH_TYPE" val="Other"/>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0501190257"/>
  <p:tag name="MH_LIBRARY" val="GRAPHIC"/>
  <p:tag name="MH_TYPE" val="Other"/>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60501190257"/>
  <p:tag name="MH_LIBRARY" val="GRAPHIC"/>
  <p:tag name="MH_TYPE" val="Other"/>
  <p:tag name="MH_ORDER" val="5"/>
</p:tagLst>
</file>

<file path=ppt/tags/tag9.xml><?xml version="1.0" encoding="utf-8"?>
<p:tagLst xmlns:a="http://schemas.openxmlformats.org/drawingml/2006/main" xmlns:r="http://schemas.openxmlformats.org/officeDocument/2006/relationships" xmlns:p="http://schemas.openxmlformats.org/presentationml/2006/main">
  <p:tag name="MH" val="20160501190257"/>
  <p:tag name="MH_LIBRARY" val="GRAPHIC"/>
  <p:tag name="MH_TYPE" val="Other"/>
  <p:tag name="MH_ORDER" val="6"/>
</p:tagLst>
</file>

<file path=ppt/theme/theme1.xml><?xml version="1.0" encoding="utf-8"?>
<a:theme xmlns:a="http://schemas.openxmlformats.org/drawingml/2006/main" name="鲍鱼素材https://baoyusucai.taobao.com/&#10;">
  <a:themeElements>
    <a:clrScheme name="010">
      <a:dk1>
        <a:sysClr val="windowText" lastClr="000000"/>
      </a:dk1>
      <a:lt1>
        <a:sysClr val="window" lastClr="FFFFFF"/>
      </a:lt1>
      <a:dk2>
        <a:srgbClr val="44546A"/>
      </a:dk2>
      <a:lt2>
        <a:srgbClr val="E7E6E6"/>
      </a:lt2>
      <a:accent1>
        <a:srgbClr val="105249"/>
      </a:accent1>
      <a:accent2>
        <a:srgbClr val="009692"/>
      </a:accent2>
      <a:accent3>
        <a:srgbClr val="105249"/>
      </a:accent3>
      <a:accent4>
        <a:srgbClr val="009692"/>
      </a:accent4>
      <a:accent5>
        <a:srgbClr val="105249"/>
      </a:accent5>
      <a:accent6>
        <a:srgbClr val="009692"/>
      </a:accent6>
      <a:hlink>
        <a:srgbClr val="105249"/>
      </a:hlink>
      <a:folHlink>
        <a:srgbClr val="00969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1891</Words>
  <Application>Microsoft Office PowerPoint</Application>
  <PresentationFormat>自定义</PresentationFormat>
  <Paragraphs>293</Paragraphs>
  <Slides>24</Slides>
  <Notes>24</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24</vt:i4>
      </vt:variant>
    </vt:vector>
  </HeadingPairs>
  <TitlesOfParts>
    <vt:vector size="30" baseType="lpstr">
      <vt:lpstr>微软雅黑</vt:lpstr>
      <vt:lpstr>造字工房悦黑体验版细体</vt:lpstr>
      <vt:lpstr>Arial</vt:lpstr>
      <vt:lpstr>Calibri</vt:lpstr>
      <vt:lpstr>Impact</vt:lpstr>
      <vt:lpstr>鲍鱼素材https://baoyusucai.taobao.com/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5</cp:revision>
  <dcterms:created xsi:type="dcterms:W3CDTF">2017-10-11T07:33:00Z</dcterms:created>
  <dcterms:modified xsi:type="dcterms:W3CDTF">2021-01-06T01:21:52Z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