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6"/>
  </p:notesMasterIdLst>
  <p:handoutMasterIdLst>
    <p:handoutMasterId r:id="rId27"/>
  </p:handoutMasterIdLst>
  <p:sldIdLst>
    <p:sldId id="3288" r:id="rId2"/>
    <p:sldId id="3341" r:id="rId3"/>
    <p:sldId id="3342" r:id="rId4"/>
    <p:sldId id="3354" r:id="rId5"/>
    <p:sldId id="3357" r:id="rId6"/>
    <p:sldId id="3359" r:id="rId7"/>
    <p:sldId id="3347" r:id="rId8"/>
    <p:sldId id="3360" r:id="rId9"/>
    <p:sldId id="3345" r:id="rId10"/>
    <p:sldId id="3344" r:id="rId11"/>
    <p:sldId id="3346" r:id="rId12"/>
    <p:sldId id="3352" r:id="rId13"/>
    <p:sldId id="3361" r:id="rId14"/>
    <p:sldId id="3355" r:id="rId15"/>
    <p:sldId id="3348" r:id="rId16"/>
    <p:sldId id="3349" r:id="rId17"/>
    <p:sldId id="3358" r:id="rId18"/>
    <p:sldId id="3353" r:id="rId19"/>
    <p:sldId id="3362" r:id="rId20"/>
    <p:sldId id="3356" r:id="rId21"/>
    <p:sldId id="3351" r:id="rId22"/>
    <p:sldId id="3350" r:id="rId23"/>
    <p:sldId id="3343" r:id="rId24"/>
    <p:sldId id="3340" r:id="rId25"/>
  </p:sldIdLst>
  <p:sldSz cx="9145588" cy="5145088"/>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5295" indent="-1295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2495" indent="-26162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69695" indent="-39433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6895" indent="-52641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1625600"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1950720"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2275840"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2601595"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orient="horz" pos="4183">
          <p15:clr>
            <a:srgbClr val="A4A3A4"/>
          </p15:clr>
        </p15:guide>
        <p15:guide id="4" pos="7588">
          <p15:clr>
            <a:srgbClr val="A4A3A4"/>
          </p15:clr>
        </p15:guide>
        <p15:guide id="5" pos="376">
          <p15:clr>
            <a:srgbClr val="A4A3A4"/>
          </p15:clr>
        </p15:guide>
        <p15:guide id="6" pos="1350">
          <p15:clr>
            <a:srgbClr val="A4A3A4"/>
          </p15:clr>
        </p15:guide>
        <p15:guide id="7" orient="horz" pos="233">
          <p15:clr>
            <a:srgbClr val="A4A3A4"/>
          </p15:clr>
        </p15:guide>
        <p15:guide id="8" orient="horz" pos="2976">
          <p15:clr>
            <a:srgbClr val="A4A3A4"/>
          </p15:clr>
        </p15:guide>
        <p15:guide id="9" pos="2880">
          <p15:clr>
            <a:srgbClr val="A4A3A4"/>
          </p15:clr>
        </p15:guide>
        <p15:guide id="10" pos="5397">
          <p15:clr>
            <a:srgbClr val="A4A3A4"/>
          </p15:clr>
        </p15:guide>
        <p15:guide id="11" pos="267">
          <p15:clr>
            <a:srgbClr val="A4A3A4"/>
          </p15:clr>
        </p15:guide>
        <p15:guide id="12" pos="9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1233"/>
    <a:srgbClr val="9F7B63"/>
    <a:srgbClr val="F48E77"/>
    <a:srgbClr val="A1BD70"/>
    <a:srgbClr val="889EB6"/>
    <a:srgbClr val="004236"/>
    <a:srgbClr val="169274"/>
    <a:srgbClr val="60AEA9"/>
    <a:srgbClr val="84004C"/>
    <a:srgbClr val="8B2F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546" autoAdjust="0"/>
    <p:restoredTop sz="92986" autoAdjust="0"/>
  </p:normalViewPr>
  <p:slideViewPr>
    <p:cSldViewPr>
      <p:cViewPr varScale="1">
        <p:scale>
          <a:sx n="148" d="100"/>
          <a:sy n="148" d="100"/>
        </p:scale>
        <p:origin x="126" y="162"/>
      </p:cViewPr>
      <p:guideLst>
        <p:guide orient="horz" pos="328"/>
        <p:guide pos="4050"/>
        <p:guide orient="horz" pos="4183"/>
        <p:guide pos="7588"/>
        <p:guide pos="376"/>
        <p:guide pos="1350"/>
        <p:guide orient="horz" pos="233"/>
        <p:guide orient="horz" pos="2976"/>
        <p:guide pos="2880"/>
        <p:guide pos="5397"/>
        <p:guide pos="267"/>
        <p:guide pos="92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Sheet1!$W$69</c:f>
              <c:strCache>
                <c:ptCount val="1"/>
                <c:pt idx="0">
                  <c:v>SALE</c:v>
                </c:pt>
              </c:strCache>
            </c:strRef>
          </c:tx>
          <c:spPr>
            <a:solidFill>
              <a:schemeClr val="accent2"/>
            </a:solidFill>
            <a:ln>
              <a:noFill/>
            </a:ln>
          </c:spPr>
          <c:dPt>
            <c:idx val="0"/>
            <c:bubble3D val="0"/>
            <c:spPr>
              <a:solidFill>
                <a:schemeClr val="accent2"/>
              </a:solidFill>
              <a:ln w="19050">
                <a:noFill/>
              </a:ln>
              <a:effectLst/>
            </c:spPr>
            <c:extLst>
              <c:ext xmlns:c16="http://schemas.microsoft.com/office/drawing/2014/chart" uri="{C3380CC4-5D6E-409C-BE32-E72D297353CC}">
                <c16:uniqueId val="{00000001-0A45-4053-8163-D166B9F1B19A}"/>
              </c:ext>
            </c:extLst>
          </c:dPt>
          <c:dPt>
            <c:idx val="1"/>
            <c:bubble3D val="0"/>
            <c:spPr>
              <a:solidFill>
                <a:schemeClr val="accent2"/>
              </a:solidFill>
              <a:ln w="19050">
                <a:noFill/>
              </a:ln>
              <a:effectLst/>
            </c:spPr>
            <c:extLst>
              <c:ext xmlns:c16="http://schemas.microsoft.com/office/drawing/2014/chart" uri="{C3380CC4-5D6E-409C-BE32-E72D297353CC}">
                <c16:uniqueId val="{00000003-0A45-4053-8163-D166B9F1B19A}"/>
              </c:ext>
            </c:extLst>
          </c:dPt>
          <c:dPt>
            <c:idx val="2"/>
            <c:bubble3D val="0"/>
            <c:spPr>
              <a:solidFill>
                <a:schemeClr val="bg1">
                  <a:lumMod val="75000"/>
                </a:schemeClr>
              </a:solidFill>
              <a:ln w="19050">
                <a:noFill/>
              </a:ln>
              <a:effectLst/>
            </c:spPr>
            <c:extLst>
              <c:ext xmlns:c16="http://schemas.microsoft.com/office/drawing/2014/chart" uri="{C3380CC4-5D6E-409C-BE32-E72D297353CC}">
                <c16:uniqueId val="{00000005-0A45-4053-8163-D166B9F1B19A}"/>
              </c:ext>
            </c:extLst>
          </c:dPt>
          <c:cat>
            <c:strRef>
              <c:f>Sheet1!$V$70:$V$72</c:f>
              <c:strCache>
                <c:ptCount val="3"/>
                <c:pt idx="0">
                  <c:v>A</c:v>
                </c:pt>
                <c:pt idx="2">
                  <c:v>B</c:v>
                </c:pt>
              </c:strCache>
            </c:strRef>
          </c:cat>
          <c:val>
            <c:numRef>
              <c:f>Sheet1!$W$70:$W$72</c:f>
              <c:numCache>
                <c:formatCode>General</c:formatCode>
                <c:ptCount val="3"/>
                <c:pt idx="0">
                  <c:v>9</c:v>
                </c:pt>
                <c:pt idx="2">
                  <c:v>1</c:v>
                </c:pt>
              </c:numCache>
            </c:numRef>
          </c:val>
          <c:extLst>
            <c:ext xmlns:c16="http://schemas.microsoft.com/office/drawing/2014/chart" uri="{C3380CC4-5D6E-409C-BE32-E72D297353CC}">
              <c16:uniqueId val="{00000006-0A45-4053-8163-D166B9F1B19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Sheet1!$N$69</c:f>
              <c:strCache>
                <c:ptCount val="1"/>
                <c:pt idx="0">
                  <c:v>SALE</c:v>
                </c:pt>
              </c:strCache>
            </c:strRef>
          </c:tx>
          <c:spPr>
            <a:solidFill>
              <a:schemeClr val="accent2"/>
            </a:solidFill>
            <a:ln>
              <a:noFill/>
            </a:ln>
          </c:spPr>
          <c:dPt>
            <c:idx val="0"/>
            <c:bubble3D val="0"/>
            <c:spPr>
              <a:solidFill>
                <a:schemeClr val="accent1"/>
              </a:solidFill>
              <a:ln w="19050">
                <a:noFill/>
              </a:ln>
              <a:effectLst/>
            </c:spPr>
            <c:extLst>
              <c:ext xmlns:c16="http://schemas.microsoft.com/office/drawing/2014/chart" uri="{C3380CC4-5D6E-409C-BE32-E72D297353CC}">
                <c16:uniqueId val="{00000001-0EE7-4A82-B3BF-B8823270FC19}"/>
              </c:ext>
            </c:extLst>
          </c:dPt>
          <c:dPt>
            <c:idx val="1"/>
            <c:bubble3D val="0"/>
            <c:spPr>
              <a:solidFill>
                <a:schemeClr val="accent2"/>
              </a:solidFill>
              <a:ln w="19050">
                <a:noFill/>
              </a:ln>
              <a:effectLst/>
            </c:spPr>
            <c:extLst>
              <c:ext xmlns:c16="http://schemas.microsoft.com/office/drawing/2014/chart" uri="{C3380CC4-5D6E-409C-BE32-E72D297353CC}">
                <c16:uniqueId val="{00000003-0EE7-4A82-B3BF-B8823270FC19}"/>
              </c:ext>
            </c:extLst>
          </c:dPt>
          <c:dPt>
            <c:idx val="2"/>
            <c:bubble3D val="0"/>
            <c:spPr>
              <a:solidFill>
                <a:schemeClr val="bg1">
                  <a:lumMod val="75000"/>
                </a:schemeClr>
              </a:solidFill>
              <a:ln w="19050">
                <a:noFill/>
              </a:ln>
              <a:effectLst/>
            </c:spPr>
            <c:extLst>
              <c:ext xmlns:c16="http://schemas.microsoft.com/office/drawing/2014/chart" uri="{C3380CC4-5D6E-409C-BE32-E72D297353CC}">
                <c16:uniqueId val="{00000005-0EE7-4A82-B3BF-B8823270FC19}"/>
              </c:ext>
            </c:extLst>
          </c:dPt>
          <c:cat>
            <c:strRef>
              <c:f>Sheet1!$M$70:$M$72</c:f>
              <c:strCache>
                <c:ptCount val="3"/>
                <c:pt idx="0">
                  <c:v>A</c:v>
                </c:pt>
                <c:pt idx="2">
                  <c:v>B</c:v>
                </c:pt>
              </c:strCache>
            </c:strRef>
          </c:cat>
          <c:val>
            <c:numRef>
              <c:f>Sheet1!$N$70:$N$72</c:f>
              <c:numCache>
                <c:formatCode>General</c:formatCode>
                <c:ptCount val="3"/>
                <c:pt idx="0">
                  <c:v>5</c:v>
                </c:pt>
                <c:pt idx="2">
                  <c:v>5</c:v>
                </c:pt>
              </c:numCache>
            </c:numRef>
          </c:val>
          <c:extLst>
            <c:ext xmlns:c16="http://schemas.microsoft.com/office/drawing/2014/chart" uri="{C3380CC4-5D6E-409C-BE32-E72D297353CC}">
              <c16:uniqueId val="{00000006-0EE7-4A82-B3BF-B8823270FC1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Sheet1!$AG$69</c:f>
              <c:strCache>
                <c:ptCount val="1"/>
                <c:pt idx="0">
                  <c:v>SALE</c:v>
                </c:pt>
              </c:strCache>
            </c:strRef>
          </c:tx>
          <c:spPr>
            <a:solidFill>
              <a:schemeClr val="accent1"/>
            </a:solidFill>
            <a:ln>
              <a:noFill/>
            </a:ln>
          </c:spPr>
          <c:dPt>
            <c:idx val="0"/>
            <c:bubble3D val="0"/>
            <c:spPr>
              <a:solidFill>
                <a:schemeClr val="bg1">
                  <a:lumMod val="75000"/>
                </a:schemeClr>
              </a:solidFill>
              <a:ln w="19050">
                <a:noFill/>
              </a:ln>
              <a:effectLst/>
            </c:spPr>
            <c:extLst>
              <c:ext xmlns:c16="http://schemas.microsoft.com/office/drawing/2014/chart" uri="{C3380CC4-5D6E-409C-BE32-E72D297353CC}">
                <c16:uniqueId val="{00000001-E74A-4507-A066-AE262D3C280B}"/>
              </c:ext>
            </c:extLst>
          </c:dPt>
          <c:dPt>
            <c:idx val="1"/>
            <c:bubble3D val="0"/>
            <c:spPr>
              <a:solidFill>
                <a:schemeClr val="accent1"/>
              </a:solidFill>
              <a:ln w="19050">
                <a:noFill/>
              </a:ln>
              <a:effectLst/>
            </c:spPr>
            <c:extLst>
              <c:ext xmlns:c16="http://schemas.microsoft.com/office/drawing/2014/chart" uri="{C3380CC4-5D6E-409C-BE32-E72D297353CC}">
                <c16:uniqueId val="{00000003-E74A-4507-A066-AE262D3C280B}"/>
              </c:ext>
            </c:extLst>
          </c:dPt>
          <c:dPt>
            <c:idx val="2"/>
            <c:bubble3D val="0"/>
            <c:spPr>
              <a:solidFill>
                <a:schemeClr val="accent3"/>
              </a:solidFill>
              <a:ln w="19050">
                <a:noFill/>
              </a:ln>
              <a:effectLst/>
            </c:spPr>
            <c:extLst>
              <c:ext xmlns:c16="http://schemas.microsoft.com/office/drawing/2014/chart" uri="{C3380CC4-5D6E-409C-BE32-E72D297353CC}">
                <c16:uniqueId val="{00000005-E74A-4507-A066-AE262D3C280B}"/>
              </c:ext>
            </c:extLst>
          </c:dPt>
          <c:cat>
            <c:strRef>
              <c:f>Sheet1!$AF$70:$AF$72</c:f>
              <c:strCache>
                <c:ptCount val="3"/>
                <c:pt idx="0">
                  <c:v>A</c:v>
                </c:pt>
                <c:pt idx="2">
                  <c:v>B</c:v>
                </c:pt>
              </c:strCache>
            </c:strRef>
          </c:cat>
          <c:val>
            <c:numRef>
              <c:f>Sheet1!$AG$70:$AG$72</c:f>
              <c:numCache>
                <c:formatCode>General</c:formatCode>
                <c:ptCount val="3"/>
                <c:pt idx="0">
                  <c:v>23</c:v>
                </c:pt>
                <c:pt idx="2">
                  <c:v>77</c:v>
                </c:pt>
              </c:numCache>
            </c:numRef>
          </c:val>
          <c:extLst>
            <c:ext xmlns:c16="http://schemas.microsoft.com/office/drawing/2014/chart" uri="{C3380CC4-5D6E-409C-BE32-E72D297353CC}">
              <c16:uniqueId val="{00000006-E74A-4507-A066-AE262D3C280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mn-lt"/>
        <a:ea typeface="+mn-ea"/>
        <a:cs typeface="+mn-cs"/>
      </a:defRPr>
    </a:lvl1pPr>
    <a:lvl2pPr marL="323850" algn="l" rtl="0" eaLnBrk="0" fontAlgn="base" hangingPunct="0">
      <a:spcBef>
        <a:spcPct val="30000"/>
      </a:spcBef>
      <a:spcAft>
        <a:spcPct val="0"/>
      </a:spcAft>
      <a:defRPr sz="900" kern="1200">
        <a:solidFill>
          <a:schemeClr val="tx1"/>
        </a:solidFill>
        <a:latin typeface="+mn-lt"/>
        <a:ea typeface="+mn-ea"/>
        <a:cs typeface="+mn-cs"/>
      </a:defRPr>
    </a:lvl2pPr>
    <a:lvl3pPr marL="648970" algn="l" rtl="0" eaLnBrk="0" fontAlgn="base" hangingPunct="0">
      <a:spcBef>
        <a:spcPct val="30000"/>
      </a:spcBef>
      <a:spcAft>
        <a:spcPct val="0"/>
      </a:spcAft>
      <a:defRPr sz="900" kern="1200">
        <a:solidFill>
          <a:schemeClr val="tx1"/>
        </a:solidFill>
        <a:latin typeface="+mn-lt"/>
        <a:ea typeface="+mn-ea"/>
        <a:cs typeface="+mn-cs"/>
      </a:defRPr>
    </a:lvl3pPr>
    <a:lvl4pPr marL="974090" algn="l" rtl="0" eaLnBrk="0" fontAlgn="base" hangingPunct="0">
      <a:spcBef>
        <a:spcPct val="30000"/>
      </a:spcBef>
      <a:spcAft>
        <a:spcPct val="0"/>
      </a:spcAft>
      <a:defRPr sz="900" kern="1200">
        <a:solidFill>
          <a:schemeClr val="tx1"/>
        </a:solidFill>
        <a:latin typeface="+mn-lt"/>
        <a:ea typeface="+mn-ea"/>
        <a:cs typeface="+mn-cs"/>
      </a:defRPr>
    </a:lvl4pPr>
    <a:lvl5pPr marL="1299210" algn="l" rtl="0" eaLnBrk="0" fontAlgn="base" hangingPunct="0">
      <a:spcBef>
        <a:spcPct val="30000"/>
      </a:spcBef>
      <a:spcAft>
        <a:spcPct val="0"/>
      </a:spcAft>
      <a:defRPr sz="900" kern="1200">
        <a:solidFill>
          <a:schemeClr val="tx1"/>
        </a:solidFill>
        <a:latin typeface="+mn-lt"/>
        <a:ea typeface="+mn-ea"/>
        <a:cs typeface="+mn-cs"/>
      </a:defRPr>
    </a:lvl5pPr>
    <a:lvl6pPr marL="1625600" algn="l" defTabSz="649605" rtl="0" eaLnBrk="1" latinLnBrk="0" hangingPunct="1">
      <a:defRPr sz="900" kern="1200">
        <a:solidFill>
          <a:schemeClr val="tx1"/>
        </a:solidFill>
        <a:latin typeface="+mn-lt"/>
        <a:ea typeface="+mn-ea"/>
        <a:cs typeface="+mn-cs"/>
      </a:defRPr>
    </a:lvl6pPr>
    <a:lvl7pPr marL="1950720" algn="l" defTabSz="649605" rtl="0" eaLnBrk="1" latinLnBrk="0" hangingPunct="1">
      <a:defRPr sz="900" kern="1200">
        <a:solidFill>
          <a:schemeClr val="tx1"/>
        </a:solidFill>
        <a:latin typeface="+mn-lt"/>
        <a:ea typeface="+mn-ea"/>
        <a:cs typeface="+mn-cs"/>
      </a:defRPr>
    </a:lvl7pPr>
    <a:lvl8pPr marL="2275840" algn="l" defTabSz="649605" rtl="0" eaLnBrk="1" latinLnBrk="0" hangingPunct="1">
      <a:defRPr sz="900" kern="1200">
        <a:solidFill>
          <a:schemeClr val="tx1"/>
        </a:solidFill>
        <a:latin typeface="+mn-lt"/>
        <a:ea typeface="+mn-ea"/>
        <a:cs typeface="+mn-cs"/>
      </a:defRPr>
    </a:lvl8pPr>
    <a:lvl9pPr marL="2600960" algn="l" defTabSz="649605"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幻灯片图像占位符 1"/>
          <p:cNvSpPr>
            <a:spLocks noGrp="1" noRot="1" noChangeAspect="1" noChangeArrowheads="1"/>
          </p:cNvSpPr>
          <p:nvPr>
            <p:ph type="sldImg" idx="4294967295"/>
          </p:nvPr>
        </p:nvSpPr>
        <p:spPr>
          <a:ln>
            <a:miter lim="800000"/>
          </a:ln>
        </p:spPr>
      </p:sp>
      <p:sp>
        <p:nvSpPr>
          <p:cNvPr id="58370" name="备注占位符 2"/>
          <p:cNvSpPr>
            <a:spLocks noGrp="1" noChangeArrowheads="1"/>
          </p:cNvSpPr>
          <p:nvPr>
            <p:ph type="body" idx="4294967295"/>
          </p:nvPr>
        </p:nvSpPr>
        <p:spPr/>
        <p:txBody>
          <a:bodyPr/>
          <a:lstStyle/>
          <a:p>
            <a:endParaRPr lang="zh-CN" altLang="en-US"/>
          </a:p>
        </p:txBody>
      </p:sp>
      <p:sp>
        <p:nvSpPr>
          <p:cNvPr id="58371" name="灯片编号占位符 3"/>
          <p:cNvSpPr>
            <a:spLocks noGrp="1" noChangeArrowheads="1"/>
          </p:cNvSpPr>
          <p:nvPr>
            <p:ph type="sldNum" sz="quarter" idx="5"/>
          </p:nvPr>
        </p:nvSpPr>
        <p:spPr bwMode="auto">
          <a:noFill/>
          <a:ln>
            <a:miter lim="800000"/>
          </a:ln>
        </p:spPr>
        <p:txBody>
          <a:bodyPr/>
          <a:lstStyle/>
          <a:p>
            <a:fld id="{3174A17E-35B6-42FD-8E6A-533C3BE16AF1}" type="slidenum">
              <a:rPr lang="zh-CN" altLang="en-US"/>
              <a:t>15</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幻灯片图像占位符 1"/>
          <p:cNvSpPr>
            <a:spLocks noGrp="1" noRot="1" noChangeAspect="1" noChangeArrowheads="1"/>
          </p:cNvSpPr>
          <p:nvPr>
            <p:ph type="sldImg" idx="4294967295"/>
          </p:nvPr>
        </p:nvSpPr>
        <p:spPr>
          <a:ln>
            <a:miter lim="800000"/>
          </a:ln>
        </p:spPr>
      </p:sp>
      <p:sp>
        <p:nvSpPr>
          <p:cNvPr id="60418" name="备注占位符 2"/>
          <p:cNvSpPr>
            <a:spLocks noGrp="1" noChangeArrowheads="1"/>
          </p:cNvSpPr>
          <p:nvPr>
            <p:ph type="body" idx="4294967295"/>
          </p:nvPr>
        </p:nvSpPr>
        <p:spPr/>
        <p:txBody>
          <a:bodyPr/>
          <a:lstStyle/>
          <a:p>
            <a:endParaRPr lang="zh-CN" altLang="en-US"/>
          </a:p>
        </p:txBody>
      </p:sp>
      <p:sp>
        <p:nvSpPr>
          <p:cNvPr id="60419" name="灯片编号占位符 3"/>
          <p:cNvSpPr>
            <a:spLocks noGrp="1" noChangeArrowheads="1"/>
          </p:cNvSpPr>
          <p:nvPr>
            <p:ph type="sldNum" sz="quarter" idx="5"/>
          </p:nvPr>
        </p:nvSpPr>
        <p:spPr bwMode="auto">
          <a:noFill/>
          <a:ln>
            <a:miter lim="800000"/>
          </a:ln>
        </p:spPr>
        <p:txBody>
          <a:bodyPr/>
          <a:lstStyle/>
          <a:p>
            <a:fld id="{C8587FD6-E13E-4A20-99CA-4B7A100067EE}" type="slidenum">
              <a:rPr lang="zh-CN" altLang="en-US"/>
              <a:t>16</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幻灯片图像占位符 1"/>
          <p:cNvSpPr>
            <a:spLocks noGrp="1" noRot="1" noChangeAspect="1" noChangeArrowheads="1"/>
          </p:cNvSpPr>
          <p:nvPr>
            <p:ph type="sldImg" idx="4294967295"/>
          </p:nvPr>
        </p:nvSpPr>
        <p:spPr>
          <a:ln>
            <a:miter lim="800000"/>
          </a:ln>
        </p:spPr>
      </p:sp>
      <p:sp>
        <p:nvSpPr>
          <p:cNvPr id="70658" name="备注占位符 2"/>
          <p:cNvSpPr>
            <a:spLocks noGrp="1" noChangeArrowheads="1"/>
          </p:cNvSpPr>
          <p:nvPr>
            <p:ph type="body" idx="4294967295"/>
          </p:nvPr>
        </p:nvSpPr>
        <p:spPr/>
        <p:txBody>
          <a:bodyPr/>
          <a:lstStyle/>
          <a:p>
            <a:endParaRPr lang="zh-CN" altLang="en-US"/>
          </a:p>
        </p:txBody>
      </p:sp>
      <p:sp>
        <p:nvSpPr>
          <p:cNvPr id="70659" name="灯片编号占位符 3"/>
          <p:cNvSpPr>
            <a:spLocks noGrp="1" noChangeArrowheads="1"/>
          </p:cNvSpPr>
          <p:nvPr>
            <p:ph type="sldNum" sz="quarter" idx="5"/>
          </p:nvPr>
        </p:nvSpPr>
        <p:spPr bwMode="auto">
          <a:noFill/>
          <a:ln>
            <a:miter lim="800000"/>
          </a:ln>
        </p:spPr>
        <p:txBody>
          <a:bodyPr/>
          <a:lstStyle/>
          <a:p>
            <a:fld id="{A585D79B-350F-4073-A16B-4BBF92700FEE}" type="slidenum">
              <a:rPr lang="zh-CN" altLang="en-US"/>
              <a:t>18</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幻灯片图像占位符 1"/>
          <p:cNvSpPr>
            <a:spLocks noGrp="1" noRot="1" noChangeAspect="1" noChangeArrowheads="1"/>
          </p:cNvSpPr>
          <p:nvPr>
            <p:ph type="sldImg" idx="4294967295"/>
          </p:nvPr>
        </p:nvSpPr>
        <p:spPr>
          <a:ln>
            <a:miter lim="800000"/>
          </a:ln>
        </p:spPr>
      </p:sp>
      <p:sp>
        <p:nvSpPr>
          <p:cNvPr id="66562" name="备注占位符 2"/>
          <p:cNvSpPr>
            <a:spLocks noGrp="1" noChangeArrowheads="1"/>
          </p:cNvSpPr>
          <p:nvPr>
            <p:ph type="body" idx="4294967295"/>
          </p:nvPr>
        </p:nvSpPr>
        <p:spPr/>
        <p:txBody>
          <a:bodyPr/>
          <a:lstStyle/>
          <a:p>
            <a:endParaRPr lang="zh-CN" altLang="en-US"/>
          </a:p>
        </p:txBody>
      </p:sp>
      <p:sp>
        <p:nvSpPr>
          <p:cNvPr id="66563" name="灯片编号占位符 3"/>
          <p:cNvSpPr>
            <a:spLocks noGrp="1" noChangeArrowheads="1"/>
          </p:cNvSpPr>
          <p:nvPr>
            <p:ph type="sldNum" sz="quarter" idx="5"/>
          </p:nvPr>
        </p:nvSpPr>
        <p:spPr bwMode="auto">
          <a:noFill/>
          <a:ln>
            <a:miter lim="800000"/>
          </a:ln>
        </p:spPr>
        <p:txBody>
          <a:bodyPr/>
          <a:lstStyle/>
          <a:p>
            <a:fld id="{9880449D-07EF-4198-8DD5-2DB874920978}" type="slidenum">
              <a:rPr lang="zh-CN" altLang="en-US"/>
              <a:t>21</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幻灯片图像占位符 1"/>
          <p:cNvSpPr>
            <a:spLocks noGrp="1" noRot="1" noChangeAspect="1" noChangeArrowheads="1"/>
          </p:cNvSpPr>
          <p:nvPr>
            <p:ph type="sldImg" idx="4294967295"/>
          </p:nvPr>
        </p:nvSpPr>
        <p:spPr>
          <a:ln>
            <a:miter lim="800000"/>
          </a:ln>
        </p:spPr>
      </p:sp>
      <p:sp>
        <p:nvSpPr>
          <p:cNvPr id="64514" name="备注占位符 2"/>
          <p:cNvSpPr>
            <a:spLocks noGrp="1" noChangeArrowheads="1"/>
          </p:cNvSpPr>
          <p:nvPr>
            <p:ph type="body" idx="4294967295"/>
          </p:nvPr>
        </p:nvSpPr>
        <p:spPr/>
        <p:txBody>
          <a:bodyPr/>
          <a:lstStyle/>
          <a:p>
            <a:endParaRPr lang="zh-CN" altLang="en-US"/>
          </a:p>
        </p:txBody>
      </p:sp>
      <p:sp>
        <p:nvSpPr>
          <p:cNvPr id="64515" name="灯片编号占位符 3"/>
          <p:cNvSpPr>
            <a:spLocks noGrp="1" noChangeArrowheads="1"/>
          </p:cNvSpPr>
          <p:nvPr>
            <p:ph type="sldNum" sz="quarter" idx="5"/>
          </p:nvPr>
        </p:nvSpPr>
        <p:spPr bwMode="auto">
          <a:noFill/>
          <a:ln>
            <a:miter lim="800000"/>
          </a:ln>
        </p:spPr>
        <p:txBody>
          <a:bodyPr/>
          <a:lstStyle/>
          <a:p>
            <a:fld id="{C9614FB4-411F-45AF-887C-BBD747499B05}" type="slidenum">
              <a:rPr lang="zh-CN" altLang="en-US"/>
              <a:t>22</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noChangeArrowheads="1"/>
          </p:cNvSpPr>
          <p:nvPr>
            <p:ph type="sldImg" idx="4294967295"/>
          </p:nvPr>
        </p:nvSpPr>
        <p:spPr>
          <a:ln>
            <a:miter lim="800000"/>
          </a:ln>
        </p:spPr>
      </p:sp>
      <p:sp>
        <p:nvSpPr>
          <p:cNvPr id="25602" name="备注占位符 2"/>
          <p:cNvSpPr>
            <a:spLocks noGrp="1" noChangeArrowheads="1"/>
          </p:cNvSpPr>
          <p:nvPr>
            <p:ph type="body" idx="4294967295"/>
          </p:nvPr>
        </p:nvSpPr>
        <p:spPr/>
        <p:txBody>
          <a:bodyPr/>
          <a:lstStyle/>
          <a:p>
            <a:endParaRPr lang="zh-CN" altLang="en-US"/>
          </a:p>
        </p:txBody>
      </p:sp>
      <p:sp>
        <p:nvSpPr>
          <p:cNvPr id="25603" name="灯片编号占位符 3"/>
          <p:cNvSpPr>
            <a:spLocks noGrp="1" noChangeArrowheads="1"/>
          </p:cNvSpPr>
          <p:nvPr>
            <p:ph type="sldNum" sz="quarter" idx="5"/>
          </p:nvPr>
        </p:nvSpPr>
        <p:spPr bwMode="auto">
          <a:noFill/>
          <a:ln>
            <a:miter lim="800000"/>
          </a:ln>
        </p:spPr>
        <p:txBody>
          <a:bodyPr/>
          <a:lstStyle/>
          <a:p>
            <a:fld id="{B299748B-1A6B-4B94-B982-E2C8837D34CA}" type="slidenum">
              <a:rPr lang="zh-CN" altLang="en-US"/>
              <a:t>23</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7EFFEE-2121-4C4A-AA6A-67396F874B34}"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幻灯片图像占位符 1"/>
          <p:cNvSpPr>
            <a:spLocks noGrp="1" noRot="1" noChangeAspect="1" noChangeArrowheads="1"/>
          </p:cNvSpPr>
          <p:nvPr>
            <p:ph type="sldImg" idx="4294967295"/>
          </p:nvPr>
        </p:nvSpPr>
        <p:spPr>
          <a:ln>
            <a:miter lim="800000"/>
          </a:ln>
        </p:spPr>
      </p:sp>
      <p:sp>
        <p:nvSpPr>
          <p:cNvPr id="54274" name="备注占位符 2"/>
          <p:cNvSpPr>
            <a:spLocks noGrp="1" noChangeArrowheads="1"/>
          </p:cNvSpPr>
          <p:nvPr>
            <p:ph type="body" idx="4294967295"/>
          </p:nvPr>
        </p:nvSpPr>
        <p:spPr/>
        <p:txBody>
          <a:bodyPr/>
          <a:lstStyle/>
          <a:p>
            <a:endParaRPr lang="zh-CN" altLang="en-US"/>
          </a:p>
        </p:txBody>
      </p:sp>
      <p:sp>
        <p:nvSpPr>
          <p:cNvPr id="54275" name="灯片编号占位符 3"/>
          <p:cNvSpPr>
            <a:spLocks noGrp="1" noChangeArrowheads="1"/>
          </p:cNvSpPr>
          <p:nvPr>
            <p:ph type="sldNum" sz="quarter" idx="5"/>
          </p:nvPr>
        </p:nvSpPr>
        <p:spPr bwMode="auto">
          <a:noFill/>
          <a:ln>
            <a:miter lim="800000"/>
          </a:ln>
        </p:spPr>
        <p:txBody>
          <a:bodyPr/>
          <a:lstStyle/>
          <a:p>
            <a:fld id="{D3AAD6D7-2076-4AF3-BC5F-4F974651CDF7}" type="slidenum">
              <a:rPr lang="zh-CN" altLang="en-US"/>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p:cNvSpPr>
            <a:spLocks noGrp="1" noRot="1" noChangeAspect="1" noChangeArrowheads="1"/>
          </p:cNvSpPr>
          <p:nvPr>
            <p:ph type="sldImg" idx="4294967295"/>
          </p:nvPr>
        </p:nvSpPr>
        <p:spPr>
          <a:ln>
            <a:miter lim="800000"/>
          </a:ln>
        </p:spPr>
      </p:sp>
      <p:sp>
        <p:nvSpPr>
          <p:cNvPr id="50178" name="备注占位符 2"/>
          <p:cNvSpPr>
            <a:spLocks noGrp="1" noChangeArrowheads="1"/>
          </p:cNvSpPr>
          <p:nvPr>
            <p:ph type="body" idx="4294967295"/>
          </p:nvPr>
        </p:nvSpPr>
        <p:spPr/>
        <p:txBody>
          <a:bodyPr/>
          <a:lstStyle/>
          <a:p>
            <a:endParaRPr lang="zh-CN" altLang="en-US"/>
          </a:p>
        </p:txBody>
      </p:sp>
      <p:sp>
        <p:nvSpPr>
          <p:cNvPr id="50179" name="灯片编号占位符 3"/>
          <p:cNvSpPr>
            <a:spLocks noGrp="1" noChangeArrowheads="1"/>
          </p:cNvSpPr>
          <p:nvPr>
            <p:ph type="sldNum" sz="quarter" idx="5"/>
          </p:nvPr>
        </p:nvSpPr>
        <p:spPr bwMode="auto">
          <a:noFill/>
          <a:ln>
            <a:miter lim="800000"/>
          </a:ln>
        </p:spPr>
        <p:txBody>
          <a:bodyPr/>
          <a:lstStyle/>
          <a:p>
            <a:fld id="{278A71EA-659E-473A-8FF0-CAF56FF7BBC9}" type="slidenum">
              <a:rPr lang="zh-CN" altLang="en-US"/>
              <a:t>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幻灯片图像占位符 1"/>
          <p:cNvSpPr>
            <a:spLocks noGrp="1" noRot="1" noChangeAspect="1" noChangeArrowheads="1"/>
          </p:cNvSpPr>
          <p:nvPr>
            <p:ph type="sldImg" idx="4294967295"/>
          </p:nvPr>
        </p:nvSpPr>
        <p:spPr>
          <a:ln>
            <a:miter lim="800000"/>
          </a:ln>
        </p:spPr>
      </p:sp>
      <p:sp>
        <p:nvSpPr>
          <p:cNvPr id="48130" name="备注占位符 2"/>
          <p:cNvSpPr>
            <a:spLocks noGrp="1" noChangeArrowheads="1"/>
          </p:cNvSpPr>
          <p:nvPr>
            <p:ph type="body" idx="4294967295"/>
          </p:nvPr>
        </p:nvSpPr>
        <p:spPr/>
        <p:txBody>
          <a:bodyPr/>
          <a:lstStyle/>
          <a:p>
            <a:endParaRPr lang="zh-CN" altLang="en-US"/>
          </a:p>
        </p:txBody>
      </p:sp>
      <p:sp>
        <p:nvSpPr>
          <p:cNvPr id="48131" name="灯片编号占位符 3"/>
          <p:cNvSpPr>
            <a:spLocks noGrp="1" noChangeArrowheads="1"/>
          </p:cNvSpPr>
          <p:nvPr>
            <p:ph type="sldNum" sz="quarter" idx="5"/>
          </p:nvPr>
        </p:nvSpPr>
        <p:spPr bwMode="auto">
          <a:noFill/>
          <a:ln>
            <a:miter lim="800000"/>
          </a:ln>
        </p:spPr>
        <p:txBody>
          <a:bodyPr/>
          <a:lstStyle/>
          <a:p>
            <a:fld id="{FF03DB1A-9145-4287-A659-651BC6517FC6}" type="slidenum">
              <a:rPr lang="zh-CN" altLang="en-US"/>
              <a:t>10</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幻灯片图像占位符 1"/>
          <p:cNvSpPr>
            <a:spLocks noGrp="1" noRot="1" noChangeAspect="1" noChangeArrowheads="1"/>
          </p:cNvSpPr>
          <p:nvPr>
            <p:ph type="sldImg" idx="4294967295"/>
          </p:nvPr>
        </p:nvSpPr>
        <p:spPr>
          <a:ln>
            <a:miter lim="800000"/>
          </a:ln>
        </p:spPr>
      </p:sp>
      <p:sp>
        <p:nvSpPr>
          <p:cNvPr id="52226" name="备注占位符 2"/>
          <p:cNvSpPr>
            <a:spLocks noGrp="1" noChangeArrowheads="1"/>
          </p:cNvSpPr>
          <p:nvPr>
            <p:ph type="body" idx="4294967295"/>
          </p:nvPr>
        </p:nvSpPr>
        <p:spPr/>
        <p:txBody>
          <a:bodyPr/>
          <a:lstStyle/>
          <a:p>
            <a:endParaRPr lang="zh-CN" altLang="en-US"/>
          </a:p>
        </p:txBody>
      </p:sp>
      <p:sp>
        <p:nvSpPr>
          <p:cNvPr id="52227" name="灯片编号占位符 3"/>
          <p:cNvSpPr>
            <a:spLocks noGrp="1" noChangeArrowheads="1"/>
          </p:cNvSpPr>
          <p:nvPr>
            <p:ph type="sldNum" sz="quarter" idx="5"/>
          </p:nvPr>
        </p:nvSpPr>
        <p:spPr bwMode="auto">
          <a:noFill/>
          <a:ln>
            <a:miter lim="800000"/>
          </a:ln>
        </p:spPr>
        <p:txBody>
          <a:bodyPr/>
          <a:lstStyle/>
          <a:p>
            <a:fld id="{C2750914-AA36-4A11-A1CC-501608487A4B}" type="slidenum">
              <a:rPr lang="zh-CN" altLang="en-US"/>
              <a:t>11</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幻灯片图像占位符 1"/>
          <p:cNvSpPr>
            <a:spLocks noGrp="1" noRot="1" noChangeAspect="1" noChangeArrowheads="1"/>
          </p:cNvSpPr>
          <p:nvPr>
            <p:ph type="sldImg" idx="4294967295"/>
          </p:nvPr>
        </p:nvSpPr>
        <p:spPr>
          <a:ln>
            <a:miter lim="800000"/>
          </a:ln>
        </p:spPr>
      </p:sp>
      <p:sp>
        <p:nvSpPr>
          <p:cNvPr id="68610" name="备注占位符 2"/>
          <p:cNvSpPr>
            <a:spLocks noGrp="1" noChangeArrowheads="1"/>
          </p:cNvSpPr>
          <p:nvPr>
            <p:ph type="body" idx="4294967295"/>
          </p:nvPr>
        </p:nvSpPr>
        <p:spPr/>
        <p:txBody>
          <a:bodyPr/>
          <a:lstStyle/>
          <a:p>
            <a:endParaRPr lang="zh-CN" altLang="en-US"/>
          </a:p>
        </p:txBody>
      </p:sp>
      <p:sp>
        <p:nvSpPr>
          <p:cNvPr id="68611" name="灯片编号占位符 3"/>
          <p:cNvSpPr>
            <a:spLocks noGrp="1" noChangeArrowheads="1"/>
          </p:cNvSpPr>
          <p:nvPr>
            <p:ph type="sldNum" sz="quarter" idx="5"/>
          </p:nvPr>
        </p:nvSpPr>
        <p:spPr bwMode="auto">
          <a:noFill/>
          <a:ln>
            <a:miter lim="800000"/>
          </a:ln>
        </p:spPr>
        <p:txBody>
          <a:bodyPr/>
          <a:lstStyle/>
          <a:p>
            <a:fld id="{0B1D1D5F-1AE7-4187-9877-34BBDC6DA5B0}" type="slidenum">
              <a:rPr lang="zh-CN" altLang="en-US"/>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7" name="文本框 37"/>
          <p:cNvSpPr txBox="1"/>
          <p:nvPr userDrawn="1"/>
        </p:nvSpPr>
        <p:spPr>
          <a:xfrm>
            <a:off x="324322" y="196280"/>
            <a:ext cx="2503076" cy="374375"/>
          </a:xfrm>
          <a:prstGeom prst="rect">
            <a:avLst/>
          </a:prstGeom>
          <a:noFill/>
        </p:spPr>
        <p:txBody>
          <a:bodyPr wrap="none" lIns="96434" tIns="48217" rIns="96434" bIns="48217" rtlCol="0">
            <a:spAutoFit/>
          </a:bodyPr>
          <a:lstStyle/>
          <a:p>
            <a:pPr defTabSz="963930"/>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8" name="文本框 38"/>
          <p:cNvSpPr txBox="1"/>
          <p:nvPr userDrawn="1"/>
        </p:nvSpPr>
        <p:spPr>
          <a:xfrm>
            <a:off x="324322" y="489012"/>
            <a:ext cx="1939524" cy="282042"/>
          </a:xfrm>
          <a:prstGeom prst="rect">
            <a:avLst/>
          </a:prstGeom>
          <a:noFill/>
        </p:spPr>
        <p:txBody>
          <a:bodyPr wrap="none" lIns="96434" tIns="48217" rIns="96434" bIns="48217" rtlCol="0">
            <a:spAutoFit/>
          </a:bodyPr>
          <a:lstStyle/>
          <a:p>
            <a:pPr defTabSz="963930"/>
            <a:r>
              <a:rPr lang="en-US" altLang="zh-CN" sz="1200" dirty="0">
                <a:solidFill>
                  <a:schemeClr val="tx1">
                    <a:lumMod val="50000"/>
                    <a:lumOff val="50000"/>
                  </a:schemeClr>
                </a:solidFill>
                <a:cs typeface="+mn-ea"/>
                <a:sym typeface="+mn-lt"/>
              </a:rPr>
              <a:t>ADD RELATED TITLE WORDS</a:t>
            </a:r>
            <a:endParaRPr lang="zh-CN" altLang="en-US" sz="1200" dirty="0">
              <a:solidFill>
                <a:schemeClr val="tx1">
                  <a:lumMod val="50000"/>
                  <a:lumOff val="50000"/>
                </a:schemeClr>
              </a:solidFill>
              <a:cs typeface="+mn-ea"/>
              <a:sym typeface="+mn-lt"/>
            </a:endParaRPr>
          </a:p>
        </p:txBody>
      </p:sp>
    </p:spTree>
  </p:cSld>
  <p:clrMapOvr>
    <a:masterClrMapping/>
  </p:clrMapOvr>
  <p:transition spd="med" advClick="0" advTm="0">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文本框 32"/>
          <p:cNvSpPr txBox="1"/>
          <p:nvPr userDrawn="1"/>
        </p:nvSpPr>
        <p:spPr>
          <a:xfrm>
            <a:off x="265159" y="257176"/>
            <a:ext cx="1138979" cy="269309"/>
          </a:xfrm>
          <a:prstGeom prst="rect">
            <a:avLst/>
          </a:prstGeom>
          <a:noFill/>
        </p:spPr>
        <p:txBody>
          <a:bodyPr wrap="none" lIns="68584" tIns="34292" rIns="68584" bIns="34292">
            <a:spAutoFit/>
          </a:bodyPr>
          <a:lstStyle/>
          <a:p>
            <a:pPr defTabSz="685165">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年度工作概述</a:t>
            </a:r>
          </a:p>
        </p:txBody>
      </p:sp>
      <p:sp>
        <p:nvSpPr>
          <p:cNvPr id="4" name="文本框 33"/>
          <p:cNvSpPr txBox="1"/>
          <p:nvPr userDrawn="1"/>
        </p:nvSpPr>
        <p:spPr>
          <a:xfrm>
            <a:off x="265159" y="465139"/>
            <a:ext cx="1196489" cy="207753"/>
          </a:xfrm>
          <a:prstGeom prst="rect">
            <a:avLst/>
          </a:prstGeom>
          <a:noFill/>
        </p:spPr>
        <p:txBody>
          <a:bodyPr wrap="none" lIns="68584" tIns="34292" rIns="68584" bIns="34292">
            <a:spAutoFit/>
          </a:bodyPr>
          <a:lstStyle/>
          <a:p>
            <a:pPr defTabSz="685165">
              <a:defRPr/>
            </a:pPr>
            <a:r>
              <a:rPr lang="en-US" altLang="zh-CN" sz="900" dirty="0">
                <a:solidFill>
                  <a:schemeClr val="tx1">
                    <a:lumMod val="50000"/>
                    <a:lumOff val="50000"/>
                  </a:schemeClr>
                </a:solidFill>
                <a:cs typeface="+mn-ea"/>
                <a:sym typeface="+mn-lt"/>
              </a:rPr>
              <a:t>Annual work summary</a:t>
            </a:r>
            <a:endParaRPr lang="zh-CN" altLang="en-US" sz="900" dirty="0">
              <a:solidFill>
                <a:schemeClr val="tx1">
                  <a:lumMod val="50000"/>
                  <a:lumOff val="50000"/>
                </a:schemeClr>
              </a:solidFill>
              <a:cs typeface="+mn-ea"/>
              <a:sym typeface="+mn-lt"/>
            </a:endParaRPr>
          </a:p>
        </p:txBody>
      </p:sp>
      <p:sp>
        <p:nvSpPr>
          <p:cNvPr id="5" name="矩形 4"/>
          <p:cNvSpPr/>
          <p:nvPr userDrawn="1"/>
        </p:nvSpPr>
        <p:spPr>
          <a:xfrm>
            <a:off x="0" y="257176"/>
            <a:ext cx="160366" cy="417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165">
              <a:defRPr/>
            </a:pPr>
            <a:endParaRPr lang="zh-CN" altLang="en-US" sz="1400" dirty="0">
              <a:solidFill>
                <a:srgbClr val="E7E6E6">
                  <a:lumMod val="50000"/>
                </a:srgb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t>2021/1/6</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t>‹#›</a:t>
            </a:fld>
            <a:endParaRPr lang="zh-CN" altLang="en-US"/>
          </a:p>
        </p:txBody>
      </p:sp>
    </p:spTree>
  </p:cSld>
  <p:clrMapOvr>
    <a:masterClrMapping/>
  </p:clrMapOvr>
  <p:transition spd="med" advClick="0" advTm="0">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
        <p:nvSpPr>
          <p:cNvPr id="3" name="文本框 32"/>
          <p:cNvSpPr txBox="1"/>
          <p:nvPr userDrawn="1"/>
        </p:nvSpPr>
        <p:spPr>
          <a:xfrm>
            <a:off x="265159" y="257176"/>
            <a:ext cx="1138979" cy="269309"/>
          </a:xfrm>
          <a:prstGeom prst="rect">
            <a:avLst/>
          </a:prstGeom>
          <a:noFill/>
        </p:spPr>
        <p:txBody>
          <a:bodyPr wrap="none" lIns="68584" tIns="34292" rIns="68584" bIns="34292">
            <a:spAutoFit/>
          </a:bodyPr>
          <a:lstStyle/>
          <a:p>
            <a:pPr defTabSz="685165">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工作完成情况</a:t>
            </a:r>
          </a:p>
        </p:txBody>
      </p:sp>
      <p:sp>
        <p:nvSpPr>
          <p:cNvPr id="4" name="文本框 33"/>
          <p:cNvSpPr txBox="1"/>
          <p:nvPr userDrawn="1"/>
        </p:nvSpPr>
        <p:spPr>
          <a:xfrm>
            <a:off x="265159" y="465139"/>
            <a:ext cx="858256" cy="207753"/>
          </a:xfrm>
          <a:prstGeom prst="rect">
            <a:avLst/>
          </a:prstGeom>
          <a:noFill/>
        </p:spPr>
        <p:txBody>
          <a:bodyPr wrap="none" lIns="68584" tIns="34292" rIns="68584" bIns="34292">
            <a:spAutoFit/>
          </a:bodyPr>
          <a:lstStyle/>
          <a:p>
            <a:pPr defTabSz="685165">
              <a:defRPr/>
            </a:pPr>
            <a:r>
              <a:rPr lang="en-US" altLang="zh-CN" sz="900" dirty="0">
                <a:solidFill>
                  <a:schemeClr val="tx1">
                    <a:lumMod val="50000"/>
                    <a:lumOff val="50000"/>
                  </a:schemeClr>
                </a:solidFill>
                <a:cs typeface="+mn-ea"/>
                <a:sym typeface="+mn-lt"/>
              </a:rPr>
              <a:t>Job completion</a:t>
            </a:r>
            <a:endParaRPr lang="zh-CN" altLang="en-US" sz="900" dirty="0">
              <a:solidFill>
                <a:schemeClr val="tx1">
                  <a:lumMod val="50000"/>
                  <a:lumOff val="50000"/>
                </a:schemeClr>
              </a:solidFill>
              <a:cs typeface="+mn-ea"/>
              <a:sym typeface="+mn-lt"/>
            </a:endParaRPr>
          </a:p>
        </p:txBody>
      </p:sp>
      <p:sp>
        <p:nvSpPr>
          <p:cNvPr id="5" name="矩形 4"/>
          <p:cNvSpPr/>
          <p:nvPr userDrawn="1"/>
        </p:nvSpPr>
        <p:spPr>
          <a:xfrm>
            <a:off x="0" y="257176"/>
            <a:ext cx="160366" cy="417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165">
              <a:defRPr/>
            </a:pPr>
            <a:endParaRPr lang="zh-CN" altLang="en-US" sz="1400" dirty="0">
              <a:solidFill>
                <a:srgbClr val="E7E6E6">
                  <a:lumMod val="50000"/>
                </a:srgb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t>2021/1/6</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t>‹#›</a:t>
            </a:fld>
            <a:endParaRPr lang="zh-CN" altLang="en-US"/>
          </a:p>
        </p:txBody>
      </p:sp>
    </p:spTree>
  </p:cSld>
  <p:clrMapOvr>
    <a:masterClrMapping/>
  </p:clrMapOvr>
  <p:transition spd="med" advClick="0" advTm="0">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sp>
        <p:nvSpPr>
          <p:cNvPr id="3" name="文本框 32"/>
          <p:cNvSpPr txBox="1"/>
          <p:nvPr userDrawn="1"/>
        </p:nvSpPr>
        <p:spPr>
          <a:xfrm>
            <a:off x="265159" y="257176"/>
            <a:ext cx="1138979" cy="269309"/>
          </a:xfrm>
          <a:prstGeom prst="rect">
            <a:avLst/>
          </a:prstGeom>
          <a:noFill/>
        </p:spPr>
        <p:txBody>
          <a:bodyPr wrap="none" lIns="68584" tIns="34292" rIns="68584" bIns="34292">
            <a:spAutoFit/>
          </a:bodyPr>
          <a:lstStyle/>
          <a:p>
            <a:pPr defTabSz="685165">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成功项目展示</a:t>
            </a:r>
          </a:p>
        </p:txBody>
      </p:sp>
      <p:sp>
        <p:nvSpPr>
          <p:cNvPr id="4" name="文本框 33"/>
          <p:cNvSpPr txBox="1"/>
          <p:nvPr userDrawn="1"/>
        </p:nvSpPr>
        <p:spPr>
          <a:xfrm>
            <a:off x="265159" y="465139"/>
            <a:ext cx="1606858" cy="207753"/>
          </a:xfrm>
          <a:prstGeom prst="rect">
            <a:avLst/>
          </a:prstGeom>
          <a:noFill/>
        </p:spPr>
        <p:txBody>
          <a:bodyPr wrap="none" lIns="68584" tIns="34292" rIns="68584" bIns="34292">
            <a:spAutoFit/>
          </a:bodyPr>
          <a:lstStyle/>
          <a:p>
            <a:pPr defTabSz="685165">
              <a:defRPr/>
            </a:pPr>
            <a:r>
              <a:rPr lang="en-US" altLang="zh-CN" sz="900" dirty="0">
                <a:solidFill>
                  <a:schemeClr val="tx1">
                    <a:lumMod val="50000"/>
                    <a:lumOff val="50000"/>
                  </a:schemeClr>
                </a:solidFill>
                <a:cs typeface="+mn-ea"/>
                <a:sym typeface="+mn-lt"/>
              </a:rPr>
              <a:t>Successful project presentation</a:t>
            </a:r>
            <a:endParaRPr lang="zh-CN" altLang="en-US" sz="900" dirty="0">
              <a:solidFill>
                <a:schemeClr val="tx1">
                  <a:lumMod val="50000"/>
                  <a:lumOff val="50000"/>
                </a:schemeClr>
              </a:solidFill>
              <a:cs typeface="+mn-ea"/>
              <a:sym typeface="+mn-lt"/>
            </a:endParaRPr>
          </a:p>
        </p:txBody>
      </p:sp>
      <p:sp>
        <p:nvSpPr>
          <p:cNvPr id="5" name="矩形 4"/>
          <p:cNvSpPr/>
          <p:nvPr userDrawn="1"/>
        </p:nvSpPr>
        <p:spPr>
          <a:xfrm>
            <a:off x="0" y="257176"/>
            <a:ext cx="160366" cy="417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165">
              <a:defRPr/>
            </a:pPr>
            <a:endParaRPr lang="zh-CN" altLang="en-US" sz="1400" dirty="0">
              <a:solidFill>
                <a:srgbClr val="E7E6E6">
                  <a:lumMod val="50000"/>
                </a:srgb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t>2021/1/6</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t>‹#›</a:t>
            </a:fld>
            <a:endParaRPr lang="zh-CN" altLang="en-US"/>
          </a:p>
        </p:txBody>
      </p:sp>
    </p:spTree>
  </p:cSld>
  <p:clrMapOvr>
    <a:masterClrMapping/>
  </p:clrMapOvr>
  <p:transition spd="med" advClick="0" advTm="0">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sp>
        <p:nvSpPr>
          <p:cNvPr id="3" name="文本框 32"/>
          <p:cNvSpPr txBox="1"/>
          <p:nvPr userDrawn="1"/>
        </p:nvSpPr>
        <p:spPr>
          <a:xfrm>
            <a:off x="265159" y="257176"/>
            <a:ext cx="1138979" cy="269309"/>
          </a:xfrm>
          <a:prstGeom prst="rect">
            <a:avLst/>
          </a:prstGeom>
          <a:noFill/>
        </p:spPr>
        <p:txBody>
          <a:bodyPr wrap="none" lIns="68584" tIns="34292" rIns="68584" bIns="34292">
            <a:spAutoFit/>
          </a:bodyPr>
          <a:lstStyle/>
          <a:p>
            <a:pPr defTabSz="685165">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明年工作计划</a:t>
            </a:r>
          </a:p>
        </p:txBody>
      </p:sp>
      <p:sp>
        <p:nvSpPr>
          <p:cNvPr id="4" name="文本框 33"/>
          <p:cNvSpPr txBox="1"/>
          <p:nvPr userDrawn="1"/>
        </p:nvSpPr>
        <p:spPr>
          <a:xfrm>
            <a:off x="265159" y="465139"/>
            <a:ext cx="1209313" cy="207753"/>
          </a:xfrm>
          <a:prstGeom prst="rect">
            <a:avLst/>
          </a:prstGeom>
          <a:noFill/>
        </p:spPr>
        <p:txBody>
          <a:bodyPr wrap="none" lIns="68584" tIns="34292" rIns="68584" bIns="34292">
            <a:spAutoFit/>
          </a:bodyPr>
          <a:lstStyle/>
          <a:p>
            <a:pPr defTabSz="685165">
              <a:defRPr/>
            </a:pPr>
            <a:r>
              <a:rPr lang="en-US" altLang="zh-CN" sz="900" dirty="0">
                <a:solidFill>
                  <a:schemeClr val="tx1">
                    <a:lumMod val="50000"/>
                    <a:lumOff val="50000"/>
                  </a:schemeClr>
                </a:solidFill>
                <a:cs typeface="+mn-ea"/>
                <a:sym typeface="+mn-lt"/>
              </a:rPr>
              <a:t>Work plan for next yea</a:t>
            </a:r>
            <a:endParaRPr lang="zh-CN" altLang="en-US" sz="900" dirty="0">
              <a:solidFill>
                <a:schemeClr val="tx1">
                  <a:lumMod val="50000"/>
                  <a:lumOff val="50000"/>
                </a:schemeClr>
              </a:solidFill>
              <a:cs typeface="+mn-ea"/>
              <a:sym typeface="+mn-lt"/>
            </a:endParaRPr>
          </a:p>
        </p:txBody>
      </p:sp>
      <p:sp>
        <p:nvSpPr>
          <p:cNvPr id="5" name="矩形 4"/>
          <p:cNvSpPr/>
          <p:nvPr userDrawn="1"/>
        </p:nvSpPr>
        <p:spPr>
          <a:xfrm>
            <a:off x="0" y="257176"/>
            <a:ext cx="160366" cy="417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165">
              <a:defRPr/>
            </a:pPr>
            <a:endParaRPr lang="zh-CN" altLang="en-US" sz="1400" dirty="0">
              <a:solidFill>
                <a:srgbClr val="E7E6E6">
                  <a:lumMod val="50000"/>
                </a:srgb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t>2021/1/6</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t>‹#›</a:t>
            </a:fld>
            <a:endParaRPr lang="zh-CN" altLang="en-US"/>
          </a:p>
        </p:txBody>
      </p:sp>
    </p:spTree>
  </p:cSld>
  <p:clrMapOvr>
    <a:masterClrMapping/>
  </p:clrMapOvr>
  <p:transition spd="med" advClick="0" advTm="0">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6981" y="205683"/>
            <a:ext cx="8231627" cy="857515"/>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6981" y="1200823"/>
            <a:ext cx="8231627" cy="339527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med" advClick="0" advTm="0">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p:transition spd="med" advClick="0" advTm="0">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901" y="274420"/>
            <a:ext cx="7887787" cy="993783"/>
          </a:xfrm>
          <a:prstGeom prst="rect">
            <a:avLst/>
          </a:prstGeom>
        </p:spPr>
        <p:txBody>
          <a:bodyPr vert="horz" lIns="65032" tIns="32516" rIns="65032" bIns="32516" rtlCol="0" anchor="ctr">
            <a:normAutofit/>
          </a:bodyPr>
          <a:lstStyle/>
          <a:p>
            <a:r>
              <a:rPr lang="zh-CN" altLang="en-US"/>
              <a:t>单击此处编辑母版标题样式</a:t>
            </a:r>
          </a:p>
        </p:txBody>
      </p:sp>
      <p:sp>
        <p:nvSpPr>
          <p:cNvPr id="3" name="文本占位符 2"/>
          <p:cNvSpPr>
            <a:spLocks noGrp="1"/>
          </p:cNvSpPr>
          <p:nvPr>
            <p:ph type="body" idx="1"/>
          </p:nvPr>
        </p:nvSpPr>
        <p:spPr>
          <a:xfrm>
            <a:off x="628901" y="1369841"/>
            <a:ext cx="7887787" cy="3264804"/>
          </a:xfrm>
          <a:prstGeom prst="rect">
            <a:avLst/>
          </a:prstGeom>
        </p:spPr>
        <p:txBody>
          <a:bodyPr vert="horz" lIns="65032" tIns="32516" rIns="65032" bIns="32516"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901" y="4769032"/>
            <a:ext cx="2057193" cy="273290"/>
          </a:xfrm>
          <a:prstGeom prst="rect">
            <a:avLst/>
          </a:prstGeom>
        </p:spPr>
        <p:txBody>
          <a:bodyPr vert="horz" lIns="65032" tIns="32516" rIns="65032" bIns="32516" rtlCol="0" anchor="ctr"/>
          <a:lstStyle>
            <a:lvl1pPr algn="l">
              <a:defRPr sz="900">
                <a:solidFill>
                  <a:schemeClr val="tx1">
                    <a:tint val="75000"/>
                  </a:schemeClr>
                </a:solidFill>
              </a:defRPr>
            </a:lvl1pPr>
          </a:lstStyle>
          <a:p>
            <a:fld id="{43A93E93-166D-47F5-9EF1-ACEABE24AEEA}" type="datetimeFigureOut">
              <a:rPr lang="zh-CN" altLang="en-US" smtClean="0"/>
              <a:t>2021/1/6</a:t>
            </a:fld>
            <a:endParaRPr lang="zh-CN" altLang="en-US"/>
          </a:p>
        </p:txBody>
      </p:sp>
      <p:sp>
        <p:nvSpPr>
          <p:cNvPr id="5" name="页脚占位符 4"/>
          <p:cNvSpPr>
            <a:spLocks noGrp="1"/>
          </p:cNvSpPr>
          <p:nvPr>
            <p:ph type="ftr" sz="quarter" idx="3"/>
          </p:nvPr>
        </p:nvSpPr>
        <p:spPr>
          <a:xfrm>
            <a:off x="3029336" y="4769032"/>
            <a:ext cx="3086918" cy="273290"/>
          </a:xfrm>
          <a:prstGeom prst="rect">
            <a:avLst/>
          </a:prstGeom>
        </p:spPr>
        <p:txBody>
          <a:bodyPr vert="horz" lIns="65032" tIns="32516" rIns="65032" bIns="32516"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9496" y="4769032"/>
            <a:ext cx="2057193" cy="273290"/>
          </a:xfrm>
          <a:prstGeom prst="rect">
            <a:avLst/>
          </a:prstGeom>
        </p:spPr>
        <p:txBody>
          <a:bodyPr vert="horz" lIns="65032" tIns="32516" rIns="65032" bIns="32516" rtlCol="0" anchor="ctr"/>
          <a:lstStyle>
            <a:lvl1pPr algn="r">
              <a:defRPr sz="900">
                <a:solidFill>
                  <a:schemeClr val="tx1">
                    <a:tint val="75000"/>
                  </a:schemeClr>
                </a:solidFill>
              </a:defRPr>
            </a:lvl1pPr>
          </a:lstStyle>
          <a:p>
            <a:fld id="{118D5ACA-62CA-46DB-AD6B-12EDD6D51A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advClick="0" advTm="0">
    <p:push dir="r"/>
  </p:transition>
  <p:txStyles>
    <p:titleStyle>
      <a:lvl1pPr algn="l" defTabSz="650240" rtl="0" eaLnBrk="1" latinLnBrk="0" hangingPunct="1">
        <a:lnSpc>
          <a:spcPct val="90000"/>
        </a:lnSpc>
        <a:spcBef>
          <a:spcPct val="0"/>
        </a:spcBef>
        <a:buNone/>
        <a:defRPr sz="3100" kern="1200">
          <a:solidFill>
            <a:schemeClr val="tx1"/>
          </a:solidFill>
          <a:latin typeface="+mj-lt"/>
          <a:ea typeface="+mj-ea"/>
          <a:cs typeface="+mj-cs"/>
        </a:defRPr>
      </a:lvl1pPr>
    </p:titleStyle>
    <p:bodyStyle>
      <a:lvl1pPr marL="162560" indent="-162560" algn="l" defTabSz="650240" rtl="0" eaLnBrk="1" latinLnBrk="0" hangingPunct="1">
        <a:lnSpc>
          <a:spcPct val="90000"/>
        </a:lnSpc>
        <a:spcBef>
          <a:spcPts val="710"/>
        </a:spcBef>
        <a:buFont typeface="Arial" panose="020B0604020202020204" pitchFamily="34" charset="0"/>
        <a:buChar char="•"/>
        <a:defRPr sz="2000" kern="1200">
          <a:solidFill>
            <a:schemeClr val="tx1"/>
          </a:solidFill>
          <a:latin typeface="+mn-lt"/>
          <a:ea typeface="+mn-ea"/>
          <a:cs typeface="+mn-cs"/>
        </a:defRPr>
      </a:lvl1pPr>
      <a:lvl2pPr marL="487680" indent="-162560" algn="l" defTabSz="650240" rtl="0" eaLnBrk="1" latinLnBrk="0" hangingPunct="1">
        <a:lnSpc>
          <a:spcPct val="90000"/>
        </a:lnSpc>
        <a:spcBef>
          <a:spcPts val="355"/>
        </a:spcBef>
        <a:buFont typeface="Arial" panose="020B0604020202020204" pitchFamily="34" charset="0"/>
        <a:buChar char="•"/>
        <a:defRPr sz="1700" kern="1200">
          <a:solidFill>
            <a:schemeClr val="tx1"/>
          </a:solidFill>
          <a:latin typeface="+mn-lt"/>
          <a:ea typeface="+mn-ea"/>
          <a:cs typeface="+mn-cs"/>
        </a:defRPr>
      </a:lvl2pPr>
      <a:lvl3pPr marL="812800" indent="-162560" algn="l" defTabSz="650240" rtl="0" eaLnBrk="1" latinLnBrk="0" hangingPunct="1">
        <a:lnSpc>
          <a:spcPct val="90000"/>
        </a:lnSpc>
        <a:spcBef>
          <a:spcPts val="355"/>
        </a:spcBef>
        <a:buFont typeface="Arial" panose="020B0604020202020204" pitchFamily="34" charset="0"/>
        <a:buChar char="•"/>
        <a:defRPr sz="1400" kern="1200">
          <a:solidFill>
            <a:schemeClr val="tx1"/>
          </a:solidFill>
          <a:latin typeface="+mn-lt"/>
          <a:ea typeface="+mn-ea"/>
          <a:cs typeface="+mn-cs"/>
        </a:defRPr>
      </a:lvl3pPr>
      <a:lvl4pPr marL="1137920"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4pPr>
      <a:lvl5pPr marL="1463040"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5pPr>
      <a:lvl6pPr marL="1788160"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6pPr>
      <a:lvl7pPr marL="2113280"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7pPr>
      <a:lvl8pPr marL="2438400"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8pPr>
      <a:lvl9pPr marL="2764155"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9pPr>
    </p:bodyStyle>
    <p:other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E:\&#21315;&#22270;&#32593;\&#12304;&#38899;&#20048;&#32032;&#26448;&#24211;&#12305;\&#32431;&#38899;&#20048;%20-%20&#38463;&#20848;&#33922;&#26031;&#20043;&#24651;%20-%20aranjuez%20mon%20auour.mp3" TargetMode="External"/><Relationship Id="rId1" Type="http://schemas.microsoft.com/office/2007/relationships/media" Target="file:///E:\&#21315;&#22270;&#32593;\&#12304;&#38899;&#20048;&#32032;&#26448;&#24211;&#12305;\&#32431;&#38899;&#20048;%20-%20&#38463;&#20848;&#33922;&#26031;&#20043;&#24651;%20-%20aranjuez%20mon%20auour.mp3" TargetMode="Externa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tags" Target="../tags/tag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4" y="0"/>
            <a:ext cx="9138700" cy="5145088"/>
          </a:xfrm>
          <a:prstGeom prst="rect">
            <a:avLst/>
          </a:prstGeom>
        </p:spPr>
      </p:pic>
      <p:pic>
        <p:nvPicPr>
          <p:cNvPr id="21" name="纯音乐 - 阿兰蒂斯之恋 - aranjuez mon auour.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6" cstate="print"/>
          <a:stretch>
            <a:fillRect/>
          </a:stretch>
        </p:blipFill>
        <p:spPr>
          <a:xfrm>
            <a:off x="-467766" y="0"/>
            <a:ext cx="304800" cy="304800"/>
          </a:xfrm>
          <a:prstGeom prst="rect">
            <a:avLst/>
          </a:prstGeom>
        </p:spPr>
      </p:pic>
      <p:sp>
        <p:nvSpPr>
          <p:cNvPr id="23" name="TextBox 22"/>
          <p:cNvSpPr txBox="1"/>
          <p:nvPr/>
        </p:nvSpPr>
        <p:spPr>
          <a:xfrm>
            <a:off x="3563782" y="2301477"/>
            <a:ext cx="4494318" cy="307872"/>
          </a:xfrm>
          <a:prstGeom prst="rect">
            <a:avLst/>
          </a:prstGeom>
          <a:noFill/>
        </p:spPr>
        <p:txBody>
          <a:bodyPr wrap="none" lIns="91458" tIns="45729" rIns="91458" bIns="45729" rtlCol="0">
            <a:spAutoFit/>
          </a:bodyPr>
          <a:lstStyle/>
          <a:p>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年终总结</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新年计划</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述职报告</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工作汇报</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4" name="矩形 23"/>
          <p:cNvSpPr/>
          <p:nvPr/>
        </p:nvSpPr>
        <p:spPr>
          <a:xfrm>
            <a:off x="3563782" y="1550968"/>
            <a:ext cx="5185476" cy="707904"/>
          </a:xfrm>
          <a:prstGeom prst="rect">
            <a:avLst/>
          </a:prstGeom>
        </p:spPr>
        <p:txBody>
          <a:bodyPr wrap="square" lIns="91458" tIns="45729" rIns="91458" bIns="45729">
            <a:spAutoFit/>
          </a:bodyPr>
          <a:lstStyle/>
          <a:p>
            <a:pPr fontAlgn="auto">
              <a:spcBef>
                <a:spcPts val="0"/>
              </a:spcBef>
              <a:spcAft>
                <a:spcPts val="0"/>
              </a:spcAft>
              <a:defRPr/>
            </a:pPr>
            <a:r>
              <a:rPr lang="zh-CN" altLang="en-US" sz="4000" b="1" spc="3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物流运输</a:t>
            </a:r>
            <a:r>
              <a:rPr lang="en-US" altLang="zh-CN" sz="4000" b="1" spc="3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PPT</a:t>
            </a:r>
            <a:r>
              <a:rPr lang="zh-CN" altLang="en-US" sz="4000" b="1" spc="3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模版</a:t>
            </a:r>
          </a:p>
        </p:txBody>
      </p:sp>
      <p:sp>
        <p:nvSpPr>
          <p:cNvPr id="25" name="矩形 24"/>
          <p:cNvSpPr/>
          <p:nvPr/>
        </p:nvSpPr>
        <p:spPr>
          <a:xfrm>
            <a:off x="4211854" y="700336"/>
            <a:ext cx="3245124" cy="1106805"/>
          </a:xfrm>
          <a:prstGeom prst="rect">
            <a:avLst/>
          </a:prstGeom>
        </p:spPr>
        <p:txBody>
          <a:bodyPr wrap="square" lIns="91458" tIns="45729" rIns="91458" bIns="45729">
            <a:spAutoFit/>
          </a:bodyPr>
          <a:lstStyle/>
          <a:p>
            <a:pPr algn="ctr" fontAlgn="auto">
              <a:spcBef>
                <a:spcPts val="0"/>
              </a:spcBef>
              <a:spcAft>
                <a:spcPts val="0"/>
              </a:spcAft>
              <a:defRPr/>
            </a:pPr>
            <a:r>
              <a:rPr lang="en-US" altLang="zh-CN" sz="6600" b="1" spc="300" dirty="0">
                <a:solidFill>
                  <a:schemeClr val="tx1">
                    <a:lumMod val="75000"/>
                    <a:lumOff val="25000"/>
                  </a:schemeClr>
                </a:solidFill>
                <a:latin typeface="Segoe Script" panose="030B0504020000000003" pitchFamily="34" charset="0"/>
                <a:ea typeface="微软雅黑" panose="020B0503020204020204" pitchFamily="34" charset="-122"/>
                <a:cs typeface="+mn-ea"/>
                <a:sym typeface="+mn-lt"/>
              </a:rPr>
              <a:t>202X</a:t>
            </a:r>
            <a:endParaRPr lang="zh-CN" altLang="en-US" sz="6600" b="1" spc="300" dirty="0">
              <a:solidFill>
                <a:schemeClr val="tx1">
                  <a:lumMod val="75000"/>
                  <a:lumOff val="25000"/>
                </a:schemeClr>
              </a:solidFill>
              <a:latin typeface="Segoe Script" panose="030B0504020000000003" pitchFamily="34" charset="0"/>
              <a:ea typeface="微软雅黑" panose="020B0503020204020204" pitchFamily="34" charset="-122"/>
              <a:cs typeface="+mn-ea"/>
              <a:sym typeface="+mn-lt"/>
            </a:endParaRPr>
          </a:p>
        </p:txBody>
      </p:sp>
      <p:cxnSp>
        <p:nvCxnSpPr>
          <p:cNvPr id="26" name="直接连接符 25"/>
          <p:cNvCxnSpPr/>
          <p:nvPr/>
        </p:nvCxnSpPr>
        <p:spPr>
          <a:xfrm>
            <a:off x="3707824" y="2259073"/>
            <a:ext cx="4141284"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TextBox 33"/>
          <p:cNvSpPr txBox="1"/>
          <p:nvPr/>
        </p:nvSpPr>
        <p:spPr>
          <a:xfrm>
            <a:off x="3995830" y="2572544"/>
            <a:ext cx="4425869" cy="275590"/>
          </a:xfrm>
          <a:prstGeom prst="rect">
            <a:avLst/>
          </a:prstGeom>
          <a:noFill/>
        </p:spPr>
        <p:txBody>
          <a:bodyPr wrap="square" rtlCol="0">
            <a:spAutoFit/>
          </a:bodyPr>
          <a:lstStyle/>
          <a:p>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汇报人：</a:t>
            </a:r>
            <a:r>
              <a:rPr lang="en-US" altLang="zh-CN" sz="1200">
                <a:solidFill>
                  <a:schemeClr val="tx1">
                    <a:lumMod val="65000"/>
                    <a:lumOff val="35000"/>
                  </a:schemeClr>
                </a:solidFill>
                <a:latin typeface="微软雅黑" panose="020B0503020204020204" pitchFamily="34" charset="-122"/>
                <a:ea typeface="微软雅黑" panose="020B0503020204020204" pitchFamily="34" charset="-122"/>
              </a:rPr>
              <a:t>xiazaii                   </a:t>
            </a: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时间：</a:t>
            </a:r>
            <a:r>
              <a:rPr lang="en-US" altLang="zh-CN" sz="1200">
                <a:solidFill>
                  <a:schemeClr val="tx1">
                    <a:lumMod val="65000"/>
                    <a:lumOff val="35000"/>
                  </a:schemeClr>
                </a:solidFill>
                <a:latin typeface="微软雅黑" panose="020B0503020204020204" pitchFamily="34" charset="-122"/>
                <a:ea typeface="微软雅黑" panose="020B0503020204020204" pitchFamily="34" charset="-122"/>
              </a:rPr>
              <a:t>xx</a:t>
            </a: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sz="1200">
                <a:solidFill>
                  <a:schemeClr val="tx1">
                    <a:lumMod val="65000"/>
                    <a:lumOff val="35000"/>
                  </a:schemeClr>
                </a:solidFill>
                <a:latin typeface="微软雅黑" panose="020B0503020204020204" pitchFamily="34" charset="-122"/>
                <a:ea typeface="微软雅黑" panose="020B0503020204020204" pitchFamily="34" charset="-122"/>
              </a:rPr>
              <a:t>xx</a:t>
            </a: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月</a:t>
            </a:r>
            <a:r>
              <a:rPr lang="en-US" altLang="zh-CN" sz="1200">
                <a:solidFill>
                  <a:schemeClr val="tx1">
                    <a:lumMod val="65000"/>
                    <a:lumOff val="35000"/>
                  </a:schemeClr>
                </a:solidFill>
                <a:latin typeface="微软雅黑" panose="020B0503020204020204" pitchFamily="34" charset="-122"/>
                <a:ea typeface="微软雅黑" panose="020B0503020204020204" pitchFamily="34" charset="-122"/>
              </a:rPr>
              <a:t>xx</a:t>
            </a: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日</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3"/>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par>
                          <p:cTn id="14" fill="hold">
                            <p:stCondLst>
                              <p:cond delay="1000"/>
                            </p:stCondLst>
                            <p:childTnLst>
                              <p:par>
                                <p:cTn id="15" presetID="5" presetClass="entr" presetSubtype="1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heckerboard(across)">
                                      <p:cBhvr>
                                        <p:cTn id="17" dur="500"/>
                                        <p:tgtEl>
                                          <p:spTgt spid="25"/>
                                        </p:tgtEl>
                                      </p:cBhvr>
                                    </p:animEffect>
                                  </p:childTnLst>
                                </p:cTn>
                              </p:par>
                            </p:childTnLst>
                          </p:cTn>
                        </p:par>
                        <p:par>
                          <p:cTn id="18" fill="hold">
                            <p:stCondLst>
                              <p:cond delay="1500"/>
                            </p:stCondLst>
                            <p:childTnLst>
                              <p:par>
                                <p:cTn id="19" presetID="5" presetClass="entr" presetSubtype="1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checkerboard(across)">
                                      <p:cBhvr>
                                        <p:cTn id="21" dur="500"/>
                                        <p:tgtEl>
                                          <p:spTgt spid="24"/>
                                        </p:tgtEl>
                                      </p:cBhvr>
                                    </p:animEffect>
                                  </p:childTnLst>
                                </p:cTn>
                              </p:par>
                            </p:childTnLst>
                          </p:cTn>
                        </p:par>
                        <p:par>
                          <p:cTn id="22" fill="hold">
                            <p:stCondLst>
                              <p:cond delay="2000"/>
                            </p:stCondLst>
                            <p:childTnLst>
                              <p:par>
                                <p:cTn id="23" presetID="16" presetClass="entr" presetSubtype="21"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arn(inVertical)">
                                      <p:cBhvr>
                                        <p:cTn id="25" dur="500"/>
                                        <p:tgtEl>
                                          <p:spTgt spid="26"/>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38" repeatCount="indefinite" fill="hold" display="0">
                  <p:stCondLst>
                    <p:cond delay="indefinite"/>
                  </p:stCondLst>
                  <p:endCondLst>
                    <p:cond evt="onPrev" delay="0">
                      <p:tgtEl>
                        <p:sldTgt/>
                      </p:tgtEl>
                    </p:cond>
                    <p:cond evt="onStopAudio" delay="0">
                      <p:tgtEl>
                        <p:sldTgt/>
                      </p:tgtEl>
                    </p:cond>
                  </p:endCondLst>
                </p:cTn>
                <p:tgtEl>
                  <p:spTgt spid="21"/>
                </p:tgtEl>
              </p:cMediaNode>
            </p:audio>
          </p:childTnLst>
        </p:cTn>
      </p:par>
    </p:tnLst>
    <p:bldLst>
      <p:bldP spid="23" grpId="0"/>
      <p:bldP spid="24" grpId="0"/>
      <p:bldP spid="25"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val 16"/>
          <p:cNvSpPr/>
          <p:nvPr/>
        </p:nvSpPr>
        <p:spPr>
          <a:xfrm rot="16200000">
            <a:off x="3840818" y="2812345"/>
            <a:ext cx="185794" cy="192120"/>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endParaRPr lang="id-ID" sz="1100" noProof="1">
              <a:latin typeface="微软雅黑" panose="020B0503020204020204" pitchFamily="34" charset="-122"/>
              <a:ea typeface="微软雅黑" panose="020B0503020204020204" pitchFamily="34" charset="-122"/>
            </a:endParaRPr>
          </a:p>
        </p:txBody>
      </p:sp>
      <p:pic>
        <p:nvPicPr>
          <p:cNvPr id="47" name="Group 1"/>
          <p:cNvPicPr>
            <a:picLocks noGrp="1" noChangeAspect="1" noChangeArrowheads="1"/>
          </p:cNvPicPr>
          <p:nvPr/>
        </p:nvPicPr>
        <p:blipFill>
          <a:blip r:embed="rId3" cstate="print"/>
          <a:srcRect/>
          <a:stretch>
            <a:fillRect/>
          </a:stretch>
        </p:blipFill>
        <p:spPr bwMode="auto">
          <a:xfrm>
            <a:off x="2567434" y="2880614"/>
            <a:ext cx="1278159" cy="58756"/>
          </a:xfrm>
          <a:prstGeom prst="rect">
            <a:avLst/>
          </a:prstGeom>
          <a:noFill/>
        </p:spPr>
      </p:pic>
      <p:pic>
        <p:nvPicPr>
          <p:cNvPr id="50" name="Group 2"/>
          <p:cNvPicPr>
            <a:picLocks noGrp="1" noChangeAspect="1" noChangeArrowheads="1"/>
          </p:cNvPicPr>
          <p:nvPr/>
        </p:nvPicPr>
        <p:blipFill>
          <a:blip r:embed="rId4" cstate="print"/>
          <a:srcRect/>
          <a:stretch>
            <a:fillRect/>
          </a:stretch>
        </p:blipFill>
        <p:spPr bwMode="auto">
          <a:xfrm>
            <a:off x="4029775" y="2885379"/>
            <a:ext cx="1128909" cy="60344"/>
          </a:xfrm>
          <a:prstGeom prst="rect">
            <a:avLst/>
          </a:prstGeom>
          <a:noFill/>
        </p:spPr>
      </p:pic>
      <p:pic>
        <p:nvPicPr>
          <p:cNvPr id="53" name="Group 3"/>
          <p:cNvPicPr>
            <a:picLocks noGrp="1" noChangeAspect="1" noChangeArrowheads="1"/>
          </p:cNvPicPr>
          <p:nvPr/>
        </p:nvPicPr>
        <p:blipFill>
          <a:blip r:embed="rId5" cstate="print"/>
          <a:srcRect/>
          <a:stretch>
            <a:fillRect/>
          </a:stretch>
        </p:blipFill>
        <p:spPr bwMode="auto">
          <a:xfrm>
            <a:off x="5368271" y="2886966"/>
            <a:ext cx="1279747" cy="60344"/>
          </a:xfrm>
          <a:prstGeom prst="rect">
            <a:avLst/>
          </a:prstGeom>
          <a:noFill/>
        </p:spPr>
      </p:pic>
      <p:sp>
        <p:nvSpPr>
          <p:cNvPr id="56" name="Oval 40"/>
          <p:cNvSpPr/>
          <p:nvPr/>
        </p:nvSpPr>
        <p:spPr>
          <a:xfrm rot="16200000">
            <a:off x="2368949" y="2799640"/>
            <a:ext cx="185794" cy="192121"/>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endParaRPr lang="id-ID" sz="1100" noProof="1">
              <a:latin typeface="微软雅黑" panose="020B0503020204020204" pitchFamily="34" charset="-122"/>
              <a:ea typeface="微软雅黑" panose="020B0503020204020204" pitchFamily="34" charset="-122"/>
            </a:endParaRPr>
          </a:p>
        </p:txBody>
      </p:sp>
      <p:sp>
        <p:nvSpPr>
          <p:cNvPr id="57" name="Oval 41"/>
          <p:cNvSpPr/>
          <p:nvPr/>
        </p:nvSpPr>
        <p:spPr>
          <a:xfrm rot="16200000">
            <a:off x="5163435" y="2813932"/>
            <a:ext cx="184207" cy="193709"/>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endParaRPr lang="id-ID" sz="1000" noProof="1"/>
          </a:p>
        </p:txBody>
      </p:sp>
      <p:sp>
        <p:nvSpPr>
          <p:cNvPr id="58" name="Isosceles Triangle 45"/>
          <p:cNvSpPr/>
          <p:nvPr/>
        </p:nvSpPr>
        <p:spPr>
          <a:xfrm>
            <a:off x="2421358" y="2604305"/>
            <a:ext cx="95267" cy="163563"/>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endParaRPr lang="id-ID" sz="1100" noProof="1">
              <a:latin typeface="微软雅黑" panose="020B0503020204020204" pitchFamily="34" charset="-122"/>
              <a:ea typeface="微软雅黑" panose="020B0503020204020204" pitchFamily="34" charset="-122"/>
            </a:endParaRPr>
          </a:p>
        </p:txBody>
      </p:sp>
      <p:sp>
        <p:nvSpPr>
          <p:cNvPr id="59" name="Isosceles Triangle 48"/>
          <p:cNvSpPr/>
          <p:nvPr/>
        </p:nvSpPr>
        <p:spPr>
          <a:xfrm rot="10800000" flipH="1">
            <a:off x="3893227" y="3041002"/>
            <a:ext cx="93679" cy="165151"/>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endParaRPr lang="id-ID" sz="1100" noProof="1">
              <a:latin typeface="微软雅黑" panose="020B0503020204020204" pitchFamily="34" charset="-122"/>
              <a:ea typeface="微软雅黑" panose="020B0503020204020204" pitchFamily="34" charset="-122"/>
            </a:endParaRPr>
          </a:p>
        </p:txBody>
      </p:sp>
      <p:sp>
        <p:nvSpPr>
          <p:cNvPr id="60" name="Isosceles Triangle 69"/>
          <p:cNvSpPr/>
          <p:nvPr/>
        </p:nvSpPr>
        <p:spPr>
          <a:xfrm>
            <a:off x="5206317" y="2623360"/>
            <a:ext cx="93678" cy="163563"/>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endParaRPr lang="id-ID" sz="1000" noProof="1"/>
          </a:p>
        </p:txBody>
      </p:sp>
      <p:sp>
        <p:nvSpPr>
          <p:cNvPr id="61" name="Rectangle 70"/>
          <p:cNvSpPr/>
          <p:nvPr/>
        </p:nvSpPr>
        <p:spPr>
          <a:xfrm>
            <a:off x="1332145" y="1387904"/>
            <a:ext cx="2295924" cy="1063953"/>
          </a:xfrm>
          <a:prstGeom prst="rect">
            <a:avLst/>
          </a:prstGeom>
          <a:noFill/>
          <a:ln w="38100">
            <a:solidFill>
              <a:schemeClr val="accent1"/>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endParaRPr lang="id-ID" sz="1100" noProof="1">
              <a:latin typeface="微软雅黑" panose="020B0503020204020204" pitchFamily="34" charset="-122"/>
              <a:ea typeface="微软雅黑" panose="020B0503020204020204" pitchFamily="34" charset="-122"/>
            </a:endParaRPr>
          </a:p>
        </p:txBody>
      </p:sp>
      <p:sp>
        <p:nvSpPr>
          <p:cNvPr id="62" name="TextBox 61"/>
          <p:cNvSpPr txBox="1">
            <a:spLocks noChangeArrowheads="1"/>
          </p:cNvSpPr>
          <p:nvPr/>
        </p:nvSpPr>
        <p:spPr bwMode="auto">
          <a:xfrm>
            <a:off x="1332145" y="1710266"/>
            <a:ext cx="2295924" cy="315485"/>
          </a:xfrm>
          <a:prstGeom prst="rect">
            <a:avLst/>
          </a:prstGeom>
          <a:noFill/>
          <a:ln w="9525">
            <a:noFill/>
            <a:miter lim="800000"/>
          </a:ln>
        </p:spPr>
        <p:txBody>
          <a:bodyPr lIns="68594" tIns="34297" rIns="68594" bIns="34297">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id-ID"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3" name="TextBox 62"/>
          <p:cNvSpPr txBox="1">
            <a:spLocks noChangeArrowheads="1"/>
          </p:cNvSpPr>
          <p:nvPr/>
        </p:nvSpPr>
        <p:spPr bwMode="auto">
          <a:xfrm>
            <a:off x="1332145" y="1402196"/>
            <a:ext cx="2295924" cy="254078"/>
          </a:xfrm>
          <a:prstGeom prst="rect">
            <a:avLst/>
          </a:prstGeom>
          <a:solidFill>
            <a:schemeClr val="accent1"/>
          </a:solidFill>
          <a:ln w="9525">
            <a:noFill/>
            <a:miter lim="800000"/>
          </a:ln>
        </p:spPr>
        <p:txBody>
          <a:bodyPr lIns="68594" tIns="34297" rIns="68594" bIns="34297">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项目一完成情况</a:t>
            </a:r>
            <a:endParaRPr lang="id-ID" altLang="en-US" sz="1200" b="1" dirty="0">
              <a:solidFill>
                <a:schemeClr val="bg1"/>
              </a:solidFill>
              <a:latin typeface="微软雅黑" panose="020B0503020204020204" pitchFamily="34" charset="-122"/>
              <a:ea typeface="微软雅黑" panose="020B0503020204020204" pitchFamily="34" charset="-122"/>
            </a:endParaRPr>
          </a:p>
        </p:txBody>
      </p:sp>
      <p:sp>
        <p:nvSpPr>
          <p:cNvPr id="64" name="Oval 40"/>
          <p:cNvSpPr/>
          <p:nvPr/>
        </p:nvSpPr>
        <p:spPr>
          <a:xfrm rot="16200000">
            <a:off x="6656737" y="2817902"/>
            <a:ext cx="184207" cy="192121"/>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endParaRPr lang="id-ID" sz="1000" noProof="1"/>
          </a:p>
        </p:txBody>
      </p:sp>
      <p:sp>
        <p:nvSpPr>
          <p:cNvPr id="65" name="Isosceles Triangle 45"/>
          <p:cNvSpPr/>
          <p:nvPr/>
        </p:nvSpPr>
        <p:spPr>
          <a:xfrm rot="10800000">
            <a:off x="6708353" y="3056881"/>
            <a:ext cx="93678" cy="165151"/>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endParaRPr lang="id-ID" sz="1000" noProof="1"/>
          </a:p>
        </p:txBody>
      </p:sp>
      <p:pic>
        <p:nvPicPr>
          <p:cNvPr id="66" name="Group 1"/>
          <p:cNvPicPr>
            <a:picLocks noGrp="1" noChangeAspect="1" noChangeArrowheads="1"/>
          </p:cNvPicPr>
          <p:nvPr/>
        </p:nvPicPr>
        <p:blipFill>
          <a:blip r:embed="rId6" cstate="print"/>
          <a:srcRect/>
          <a:stretch>
            <a:fillRect/>
          </a:stretch>
        </p:blipFill>
        <p:spPr bwMode="auto">
          <a:xfrm>
            <a:off x="6844902" y="2885379"/>
            <a:ext cx="1760843" cy="60344"/>
          </a:xfrm>
          <a:prstGeom prst="rect">
            <a:avLst/>
          </a:prstGeom>
          <a:noFill/>
        </p:spPr>
      </p:pic>
      <p:pic>
        <p:nvPicPr>
          <p:cNvPr id="69" name="Group 1"/>
          <p:cNvPicPr>
            <a:picLocks noGrp="1" noChangeAspect="1" noChangeArrowheads="1"/>
          </p:cNvPicPr>
          <p:nvPr/>
        </p:nvPicPr>
        <p:blipFill>
          <a:blip r:embed="rId7" cstate="print"/>
          <a:srcRect/>
          <a:stretch>
            <a:fillRect/>
          </a:stretch>
        </p:blipFill>
        <p:spPr bwMode="auto">
          <a:xfrm>
            <a:off x="452517" y="2880614"/>
            <a:ext cx="1927560" cy="60344"/>
          </a:xfrm>
          <a:prstGeom prst="rect">
            <a:avLst/>
          </a:prstGeom>
          <a:noFill/>
        </p:spPr>
      </p:pic>
      <p:sp>
        <p:nvSpPr>
          <p:cNvPr id="72" name="Oval 71"/>
          <p:cNvSpPr/>
          <p:nvPr/>
        </p:nvSpPr>
        <p:spPr>
          <a:xfrm>
            <a:off x="3347032" y="1132238"/>
            <a:ext cx="479508" cy="479573"/>
          </a:xfrm>
          <a:prstGeom prst="ellipse">
            <a:avLst/>
          </a:prstGeom>
          <a:solidFill>
            <a:schemeClr val="bg1">
              <a:lumMod val="95000"/>
            </a:schemeClr>
          </a:solidFill>
          <a:ln w="730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r>
              <a:rPr lang="en-US" sz="2300" b="1" noProof="1">
                <a:solidFill>
                  <a:schemeClr val="accent1"/>
                </a:solidFill>
                <a:latin typeface="微软雅黑" panose="020B0503020204020204" pitchFamily="34" charset="-122"/>
                <a:ea typeface="微软雅黑" panose="020B0503020204020204" pitchFamily="34" charset="-122"/>
              </a:rPr>
              <a:t>1</a:t>
            </a:r>
            <a:endParaRPr lang="id-ID" sz="2300" b="1" noProof="1">
              <a:solidFill>
                <a:schemeClr val="accent1"/>
              </a:solidFill>
              <a:latin typeface="微软雅黑" panose="020B0503020204020204" pitchFamily="34" charset="-122"/>
              <a:ea typeface="微软雅黑" panose="020B0503020204020204" pitchFamily="34" charset="-122"/>
            </a:endParaRPr>
          </a:p>
        </p:txBody>
      </p:sp>
      <p:sp>
        <p:nvSpPr>
          <p:cNvPr id="73" name="TextBox 72"/>
          <p:cNvSpPr txBox="1">
            <a:spLocks noChangeArrowheads="1"/>
          </p:cNvSpPr>
          <p:nvPr/>
        </p:nvSpPr>
        <p:spPr bwMode="auto">
          <a:xfrm rot="-5400000">
            <a:off x="5202316" y="1879403"/>
            <a:ext cx="473221" cy="239755"/>
          </a:xfrm>
          <a:prstGeom prst="rect">
            <a:avLst/>
          </a:prstGeom>
          <a:noFill/>
          <a:ln w="9525">
            <a:noFill/>
            <a:miter lim="800000"/>
          </a:ln>
        </p:spPr>
        <p:txBody>
          <a:bodyPr wrap="none" lIns="68594" tIns="34297" rIns="68594" bIns="34297">
            <a:spAutoFit/>
          </a:bodyPr>
          <a:lstStyle/>
          <a:p>
            <a:r>
              <a:rPr lang="id-ID" altLang="en-US" sz="1100" dirty="0">
                <a:solidFill>
                  <a:schemeClr val="bg1"/>
                </a:solidFill>
                <a:latin typeface="微软雅黑" panose="020B0503020204020204" pitchFamily="34" charset="-122"/>
                <a:ea typeface="微软雅黑" panose="020B0503020204020204" pitchFamily="34" charset="-122"/>
              </a:rPr>
              <a:t>2014</a:t>
            </a:r>
          </a:p>
        </p:txBody>
      </p:sp>
      <p:sp>
        <p:nvSpPr>
          <p:cNvPr id="74" name="Rectangle 70"/>
          <p:cNvSpPr/>
          <p:nvPr/>
        </p:nvSpPr>
        <p:spPr>
          <a:xfrm>
            <a:off x="4107577" y="1387904"/>
            <a:ext cx="2295924" cy="1063953"/>
          </a:xfrm>
          <a:prstGeom prst="rect">
            <a:avLst/>
          </a:prstGeom>
          <a:noFill/>
          <a:ln w="38100">
            <a:solidFill>
              <a:schemeClr val="accent2"/>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endParaRPr lang="id-ID" sz="1100" noProof="1">
              <a:latin typeface="微软雅黑" panose="020B0503020204020204" pitchFamily="34" charset="-122"/>
              <a:ea typeface="微软雅黑" panose="020B0503020204020204" pitchFamily="34" charset="-122"/>
            </a:endParaRPr>
          </a:p>
        </p:txBody>
      </p:sp>
      <p:sp>
        <p:nvSpPr>
          <p:cNvPr id="75" name="TextBox 74"/>
          <p:cNvSpPr txBox="1">
            <a:spLocks noChangeArrowheads="1"/>
          </p:cNvSpPr>
          <p:nvPr/>
        </p:nvSpPr>
        <p:spPr bwMode="auto">
          <a:xfrm>
            <a:off x="4107577" y="1710266"/>
            <a:ext cx="2295924" cy="315485"/>
          </a:xfrm>
          <a:prstGeom prst="rect">
            <a:avLst/>
          </a:prstGeom>
          <a:noFill/>
          <a:ln w="9525">
            <a:noFill/>
            <a:miter lim="800000"/>
          </a:ln>
        </p:spPr>
        <p:txBody>
          <a:bodyPr lIns="68594" tIns="34297" rIns="68594" bIns="34297">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id-ID"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6" name="TextBox 75"/>
          <p:cNvSpPr txBox="1">
            <a:spLocks noChangeArrowheads="1"/>
          </p:cNvSpPr>
          <p:nvPr/>
        </p:nvSpPr>
        <p:spPr bwMode="auto">
          <a:xfrm>
            <a:off x="4107577" y="1400607"/>
            <a:ext cx="2295924" cy="254078"/>
          </a:xfrm>
          <a:prstGeom prst="rect">
            <a:avLst/>
          </a:prstGeom>
          <a:solidFill>
            <a:schemeClr val="accent2"/>
          </a:solidFill>
          <a:ln w="9525">
            <a:noFill/>
            <a:miter lim="800000"/>
          </a:ln>
        </p:spPr>
        <p:txBody>
          <a:bodyPr lIns="68594" tIns="34297" rIns="68594" bIns="34297">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项目三完成情况</a:t>
            </a:r>
            <a:endParaRPr lang="id-ID" altLang="en-US" sz="1200" b="1" dirty="0">
              <a:solidFill>
                <a:schemeClr val="bg1"/>
              </a:solidFill>
              <a:latin typeface="微软雅黑" panose="020B0503020204020204" pitchFamily="34" charset="-122"/>
              <a:ea typeface="微软雅黑" panose="020B0503020204020204" pitchFamily="34" charset="-122"/>
            </a:endParaRPr>
          </a:p>
        </p:txBody>
      </p:sp>
      <p:sp>
        <p:nvSpPr>
          <p:cNvPr id="77" name="Oval 71"/>
          <p:cNvSpPr/>
          <p:nvPr/>
        </p:nvSpPr>
        <p:spPr>
          <a:xfrm>
            <a:off x="6122464" y="1132238"/>
            <a:ext cx="479508" cy="479573"/>
          </a:xfrm>
          <a:prstGeom prst="ellipse">
            <a:avLst/>
          </a:prstGeom>
          <a:solidFill>
            <a:schemeClr val="bg1">
              <a:lumMod val="95000"/>
            </a:schemeClr>
          </a:solidFill>
          <a:ln w="730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r>
              <a:rPr lang="en-US" sz="2300" b="1" noProof="1">
                <a:solidFill>
                  <a:schemeClr val="accent2"/>
                </a:solidFill>
                <a:latin typeface="微软雅黑" panose="020B0503020204020204" pitchFamily="34" charset="-122"/>
                <a:ea typeface="微软雅黑" panose="020B0503020204020204" pitchFamily="34" charset="-122"/>
              </a:rPr>
              <a:t>3</a:t>
            </a:r>
            <a:endParaRPr lang="id-ID" sz="2300" b="1" noProof="1">
              <a:solidFill>
                <a:schemeClr val="accent2"/>
              </a:solidFill>
              <a:latin typeface="微软雅黑" panose="020B0503020204020204" pitchFamily="34" charset="-122"/>
              <a:ea typeface="微软雅黑" panose="020B0503020204020204" pitchFamily="34" charset="-122"/>
            </a:endParaRPr>
          </a:p>
        </p:txBody>
      </p:sp>
      <p:sp>
        <p:nvSpPr>
          <p:cNvPr id="78" name="Rectangle 70"/>
          <p:cNvSpPr/>
          <p:nvPr/>
        </p:nvSpPr>
        <p:spPr>
          <a:xfrm>
            <a:off x="2797661" y="3453880"/>
            <a:ext cx="2295924" cy="1063953"/>
          </a:xfrm>
          <a:prstGeom prst="rect">
            <a:avLst/>
          </a:prstGeom>
          <a:noFill/>
          <a:ln w="38100">
            <a:solidFill>
              <a:schemeClr val="accent3"/>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endParaRPr lang="id-ID" sz="1100" noProof="1">
              <a:latin typeface="微软雅黑" panose="020B0503020204020204" pitchFamily="34" charset="-122"/>
              <a:ea typeface="微软雅黑" panose="020B0503020204020204" pitchFamily="34" charset="-122"/>
            </a:endParaRPr>
          </a:p>
        </p:txBody>
      </p:sp>
      <p:sp>
        <p:nvSpPr>
          <p:cNvPr id="79" name="TextBox 78"/>
          <p:cNvSpPr txBox="1">
            <a:spLocks noChangeArrowheads="1"/>
          </p:cNvSpPr>
          <p:nvPr/>
        </p:nvSpPr>
        <p:spPr bwMode="auto">
          <a:xfrm>
            <a:off x="2797661" y="3776241"/>
            <a:ext cx="2295924" cy="315485"/>
          </a:xfrm>
          <a:prstGeom prst="rect">
            <a:avLst/>
          </a:prstGeom>
          <a:noFill/>
          <a:ln w="9525">
            <a:noFill/>
            <a:miter lim="800000"/>
          </a:ln>
        </p:spPr>
        <p:txBody>
          <a:bodyPr lIns="68594" tIns="34297" rIns="68594" bIns="34297">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id-ID"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0" name="TextBox 79"/>
          <p:cNvSpPr txBox="1">
            <a:spLocks noChangeArrowheads="1"/>
          </p:cNvSpPr>
          <p:nvPr/>
        </p:nvSpPr>
        <p:spPr bwMode="auto">
          <a:xfrm>
            <a:off x="2797661" y="3466583"/>
            <a:ext cx="2295924" cy="254078"/>
          </a:xfrm>
          <a:prstGeom prst="rect">
            <a:avLst/>
          </a:prstGeom>
          <a:solidFill>
            <a:schemeClr val="accent3"/>
          </a:solidFill>
          <a:ln w="9525">
            <a:noFill/>
            <a:miter lim="800000"/>
          </a:ln>
        </p:spPr>
        <p:txBody>
          <a:bodyPr lIns="68594" tIns="34297" rIns="68594" bIns="34297">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项目二完成情况</a:t>
            </a:r>
            <a:endParaRPr lang="id-ID" altLang="en-US" sz="1200" b="1" dirty="0">
              <a:solidFill>
                <a:schemeClr val="bg1"/>
              </a:solidFill>
              <a:latin typeface="微软雅黑" panose="020B0503020204020204" pitchFamily="34" charset="-122"/>
              <a:ea typeface="微软雅黑" panose="020B0503020204020204" pitchFamily="34" charset="-122"/>
            </a:endParaRPr>
          </a:p>
        </p:txBody>
      </p:sp>
      <p:sp>
        <p:nvSpPr>
          <p:cNvPr id="81" name="Oval 71"/>
          <p:cNvSpPr/>
          <p:nvPr/>
        </p:nvSpPr>
        <p:spPr>
          <a:xfrm>
            <a:off x="4812549" y="3198212"/>
            <a:ext cx="479508" cy="477986"/>
          </a:xfrm>
          <a:prstGeom prst="ellipse">
            <a:avLst/>
          </a:prstGeom>
          <a:solidFill>
            <a:schemeClr val="bg1">
              <a:lumMod val="95000"/>
            </a:schemeClr>
          </a:solidFill>
          <a:ln w="730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r>
              <a:rPr lang="en-US" sz="2300" b="1" noProof="1">
                <a:solidFill>
                  <a:schemeClr val="accent3"/>
                </a:solidFill>
                <a:latin typeface="微软雅黑" panose="020B0503020204020204" pitchFamily="34" charset="-122"/>
                <a:ea typeface="微软雅黑" panose="020B0503020204020204" pitchFamily="34" charset="-122"/>
              </a:rPr>
              <a:t>2</a:t>
            </a:r>
            <a:endParaRPr lang="id-ID" sz="2300" b="1" noProof="1">
              <a:solidFill>
                <a:schemeClr val="accent3"/>
              </a:solidFill>
              <a:latin typeface="微软雅黑" panose="020B0503020204020204" pitchFamily="34" charset="-122"/>
              <a:ea typeface="微软雅黑" panose="020B0503020204020204" pitchFamily="34" charset="-122"/>
            </a:endParaRPr>
          </a:p>
        </p:txBody>
      </p:sp>
      <p:sp>
        <p:nvSpPr>
          <p:cNvPr id="82" name="TextBox 81"/>
          <p:cNvSpPr txBox="1">
            <a:spLocks noChangeArrowheads="1"/>
          </p:cNvSpPr>
          <p:nvPr/>
        </p:nvSpPr>
        <p:spPr bwMode="auto">
          <a:xfrm rot="-5400000">
            <a:off x="6709909" y="3944584"/>
            <a:ext cx="471633" cy="239754"/>
          </a:xfrm>
          <a:prstGeom prst="rect">
            <a:avLst/>
          </a:prstGeom>
          <a:noFill/>
          <a:ln w="9525">
            <a:noFill/>
            <a:miter lim="800000"/>
          </a:ln>
        </p:spPr>
        <p:txBody>
          <a:bodyPr wrap="none" lIns="68594" tIns="34297" rIns="68594" bIns="34297">
            <a:spAutoFit/>
          </a:bodyPr>
          <a:lstStyle/>
          <a:p>
            <a:r>
              <a:rPr lang="id-ID" altLang="en-US" sz="1100" dirty="0">
                <a:solidFill>
                  <a:schemeClr val="bg1"/>
                </a:solidFill>
                <a:latin typeface="微软雅黑" panose="020B0503020204020204" pitchFamily="34" charset="-122"/>
                <a:ea typeface="微软雅黑" panose="020B0503020204020204" pitchFamily="34" charset="-122"/>
              </a:rPr>
              <a:t>2014</a:t>
            </a:r>
          </a:p>
        </p:txBody>
      </p:sp>
      <p:sp>
        <p:nvSpPr>
          <p:cNvPr id="83" name="Rectangle 70"/>
          <p:cNvSpPr/>
          <p:nvPr/>
        </p:nvSpPr>
        <p:spPr>
          <a:xfrm>
            <a:off x="5614375" y="3452291"/>
            <a:ext cx="2295924" cy="1063953"/>
          </a:xfrm>
          <a:prstGeom prst="rect">
            <a:avLst/>
          </a:prstGeom>
          <a:noFill/>
          <a:ln w="38100">
            <a:solidFill>
              <a:schemeClr val="accent4"/>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endParaRPr lang="id-ID" sz="1100" noProof="1">
              <a:latin typeface="微软雅黑" panose="020B0503020204020204" pitchFamily="34" charset="-122"/>
              <a:ea typeface="微软雅黑" panose="020B0503020204020204" pitchFamily="34" charset="-122"/>
            </a:endParaRPr>
          </a:p>
        </p:txBody>
      </p:sp>
      <p:sp>
        <p:nvSpPr>
          <p:cNvPr id="84" name="TextBox 83"/>
          <p:cNvSpPr txBox="1">
            <a:spLocks noChangeArrowheads="1"/>
          </p:cNvSpPr>
          <p:nvPr/>
        </p:nvSpPr>
        <p:spPr bwMode="auto">
          <a:xfrm>
            <a:off x="5614375" y="3774653"/>
            <a:ext cx="2295924" cy="361652"/>
          </a:xfrm>
          <a:prstGeom prst="rect">
            <a:avLst/>
          </a:prstGeom>
          <a:noFill/>
          <a:ln w="9525">
            <a:noFill/>
            <a:miter lim="800000"/>
          </a:ln>
        </p:spPr>
        <p:txBody>
          <a:bodyPr lIns="68594" tIns="34297" rIns="68594" bIns="34297">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100" dirty="0">
                <a:solidFill>
                  <a:srgbClr val="404040"/>
                </a:solidFill>
                <a:latin typeface="微软雅黑" panose="020B0503020204020204" pitchFamily="34" charset="-122"/>
                <a:ea typeface="微软雅黑" panose="020B0503020204020204" pitchFamily="34" charset="-122"/>
              </a:rPr>
              <a:t>。</a:t>
            </a:r>
            <a:endParaRPr lang="id-ID" altLang="en-US" sz="1100" dirty="0">
              <a:solidFill>
                <a:schemeClr val="bg1"/>
              </a:solidFill>
              <a:latin typeface="微软雅黑" panose="020B0503020204020204" pitchFamily="34" charset="-122"/>
              <a:ea typeface="微软雅黑" panose="020B0503020204020204" pitchFamily="34" charset="-122"/>
            </a:endParaRPr>
          </a:p>
        </p:txBody>
      </p:sp>
      <p:sp>
        <p:nvSpPr>
          <p:cNvPr id="85" name="TextBox 84"/>
          <p:cNvSpPr txBox="1">
            <a:spLocks noChangeArrowheads="1"/>
          </p:cNvSpPr>
          <p:nvPr/>
        </p:nvSpPr>
        <p:spPr bwMode="auto">
          <a:xfrm>
            <a:off x="5614375" y="3466583"/>
            <a:ext cx="2295924" cy="254078"/>
          </a:xfrm>
          <a:prstGeom prst="rect">
            <a:avLst/>
          </a:prstGeom>
          <a:solidFill>
            <a:schemeClr val="accent4"/>
          </a:solidFill>
          <a:ln w="9525">
            <a:noFill/>
            <a:miter lim="800000"/>
          </a:ln>
        </p:spPr>
        <p:txBody>
          <a:bodyPr lIns="68594" tIns="34297" rIns="68594" bIns="34297">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项目四完成情况</a:t>
            </a:r>
            <a:endParaRPr lang="id-ID" altLang="en-US" sz="1200" b="1" dirty="0">
              <a:solidFill>
                <a:schemeClr val="bg1"/>
              </a:solidFill>
              <a:latin typeface="微软雅黑" panose="020B0503020204020204" pitchFamily="34" charset="-122"/>
              <a:ea typeface="微软雅黑" panose="020B0503020204020204" pitchFamily="34" charset="-122"/>
            </a:endParaRPr>
          </a:p>
        </p:txBody>
      </p:sp>
      <p:sp>
        <p:nvSpPr>
          <p:cNvPr id="86" name="Oval 71"/>
          <p:cNvSpPr/>
          <p:nvPr/>
        </p:nvSpPr>
        <p:spPr>
          <a:xfrm>
            <a:off x="7629263" y="3196625"/>
            <a:ext cx="479508" cy="479573"/>
          </a:xfrm>
          <a:prstGeom prst="ellipse">
            <a:avLst/>
          </a:prstGeom>
          <a:solidFill>
            <a:schemeClr val="bg1">
              <a:lumMod val="95000"/>
            </a:schemeClr>
          </a:solidFill>
          <a:ln w="730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r>
              <a:rPr lang="en-US" sz="2300" b="1" noProof="1">
                <a:solidFill>
                  <a:schemeClr val="accent4"/>
                </a:solidFill>
                <a:latin typeface="微软雅黑" panose="020B0503020204020204" pitchFamily="34" charset="-122"/>
                <a:ea typeface="微软雅黑" panose="020B0503020204020204" pitchFamily="34" charset="-122"/>
              </a:rPr>
              <a:t>4</a:t>
            </a:r>
            <a:endParaRPr lang="id-ID" sz="2300" b="1" noProof="1">
              <a:solidFill>
                <a:schemeClr val="accent4"/>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advClick="0" advTm="0">
        <p14:warp dir="in"/>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300"/>
                                        <p:tgtEl>
                                          <p:spTgt spid="6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300" fill="hold"/>
                                        <p:tgtEl>
                                          <p:spTgt spid="56"/>
                                        </p:tgtEl>
                                        <p:attrNameLst>
                                          <p:attrName>ppt_w</p:attrName>
                                        </p:attrNameLst>
                                      </p:cBhvr>
                                      <p:tavLst>
                                        <p:tav tm="0">
                                          <p:val>
                                            <p:fltVal val="0"/>
                                          </p:val>
                                        </p:tav>
                                        <p:tav tm="100000">
                                          <p:val>
                                            <p:strVal val="#ppt_w"/>
                                          </p:val>
                                        </p:tav>
                                      </p:tavLst>
                                    </p:anim>
                                    <p:anim calcmode="lin" valueType="num">
                                      <p:cBhvr>
                                        <p:cTn id="12" dur="300" fill="hold"/>
                                        <p:tgtEl>
                                          <p:spTgt spid="56"/>
                                        </p:tgtEl>
                                        <p:attrNameLst>
                                          <p:attrName>ppt_h</p:attrName>
                                        </p:attrNameLst>
                                      </p:cBhvr>
                                      <p:tavLst>
                                        <p:tav tm="0">
                                          <p:val>
                                            <p:fltVal val="0"/>
                                          </p:val>
                                        </p:tav>
                                        <p:tav tm="100000">
                                          <p:val>
                                            <p:strVal val="#ppt_h"/>
                                          </p:val>
                                        </p:tav>
                                      </p:tavLst>
                                    </p:anim>
                                    <p:animEffect transition="in" filter="fade">
                                      <p:cBhvr>
                                        <p:cTn id="13" dur="300"/>
                                        <p:tgtEl>
                                          <p:spTgt spid="5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300"/>
                                        <p:tgtEl>
                                          <p:spTgt spid="5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p:cTn id="21" dur="300" fill="hold"/>
                                        <p:tgtEl>
                                          <p:spTgt spid="72"/>
                                        </p:tgtEl>
                                        <p:attrNameLst>
                                          <p:attrName>ppt_w</p:attrName>
                                        </p:attrNameLst>
                                      </p:cBhvr>
                                      <p:tavLst>
                                        <p:tav tm="0">
                                          <p:val>
                                            <p:fltVal val="0"/>
                                          </p:val>
                                        </p:tav>
                                        <p:tav tm="100000">
                                          <p:val>
                                            <p:strVal val="#ppt_w"/>
                                          </p:val>
                                        </p:tav>
                                      </p:tavLst>
                                    </p:anim>
                                    <p:anim calcmode="lin" valueType="num">
                                      <p:cBhvr>
                                        <p:cTn id="22" dur="300" fill="hold"/>
                                        <p:tgtEl>
                                          <p:spTgt spid="72"/>
                                        </p:tgtEl>
                                        <p:attrNameLst>
                                          <p:attrName>ppt_h</p:attrName>
                                        </p:attrNameLst>
                                      </p:cBhvr>
                                      <p:tavLst>
                                        <p:tav tm="0">
                                          <p:val>
                                            <p:fltVal val="0"/>
                                          </p:val>
                                        </p:tav>
                                        <p:tav tm="100000">
                                          <p:val>
                                            <p:strVal val="#ppt_h"/>
                                          </p:val>
                                        </p:tav>
                                      </p:tavLst>
                                    </p:anim>
                                    <p:animEffect transition="in" filter="fade">
                                      <p:cBhvr>
                                        <p:cTn id="23" dur="300"/>
                                        <p:tgtEl>
                                          <p:spTgt spid="72"/>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up)">
                                      <p:cBhvr>
                                        <p:cTn id="27" dur="300"/>
                                        <p:tgtEl>
                                          <p:spTgt spid="61"/>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300"/>
                                        <p:tgtEl>
                                          <p:spTgt spid="63"/>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600"/>
                                        <p:tgtEl>
                                          <p:spTgt spid="62"/>
                                        </p:tgtEl>
                                      </p:cBhvr>
                                    </p:animEffect>
                                    <p:anim calcmode="lin" valueType="num">
                                      <p:cBhvr>
                                        <p:cTn id="36" dur="600" fill="hold"/>
                                        <p:tgtEl>
                                          <p:spTgt spid="62"/>
                                        </p:tgtEl>
                                        <p:attrNameLst>
                                          <p:attrName>ppt_x</p:attrName>
                                        </p:attrNameLst>
                                      </p:cBhvr>
                                      <p:tavLst>
                                        <p:tav tm="0">
                                          <p:val>
                                            <p:strVal val="#ppt_x"/>
                                          </p:val>
                                        </p:tav>
                                        <p:tav tm="100000">
                                          <p:val>
                                            <p:strVal val="#ppt_x"/>
                                          </p:val>
                                        </p:tav>
                                      </p:tavLst>
                                    </p:anim>
                                    <p:anim calcmode="lin" valueType="num">
                                      <p:cBhvr>
                                        <p:cTn id="37" dur="6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wipe(left)">
                                      <p:cBhvr>
                                        <p:cTn id="41" dur="300"/>
                                        <p:tgtEl>
                                          <p:spTgt spid="47"/>
                                        </p:tgtEl>
                                      </p:cBhvr>
                                    </p:animEffec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p:cTn id="45" dur="300" fill="hold"/>
                                        <p:tgtEl>
                                          <p:spTgt spid="46"/>
                                        </p:tgtEl>
                                        <p:attrNameLst>
                                          <p:attrName>ppt_w</p:attrName>
                                        </p:attrNameLst>
                                      </p:cBhvr>
                                      <p:tavLst>
                                        <p:tav tm="0">
                                          <p:val>
                                            <p:fltVal val="0"/>
                                          </p:val>
                                        </p:tav>
                                        <p:tav tm="100000">
                                          <p:val>
                                            <p:strVal val="#ppt_w"/>
                                          </p:val>
                                        </p:tav>
                                      </p:tavLst>
                                    </p:anim>
                                    <p:anim calcmode="lin" valueType="num">
                                      <p:cBhvr>
                                        <p:cTn id="46" dur="300" fill="hold"/>
                                        <p:tgtEl>
                                          <p:spTgt spid="46"/>
                                        </p:tgtEl>
                                        <p:attrNameLst>
                                          <p:attrName>ppt_h</p:attrName>
                                        </p:attrNameLst>
                                      </p:cBhvr>
                                      <p:tavLst>
                                        <p:tav tm="0">
                                          <p:val>
                                            <p:fltVal val="0"/>
                                          </p:val>
                                        </p:tav>
                                        <p:tav tm="100000">
                                          <p:val>
                                            <p:strVal val="#ppt_h"/>
                                          </p:val>
                                        </p:tav>
                                      </p:tavLst>
                                    </p:anim>
                                    <p:animEffect transition="in" filter="fade">
                                      <p:cBhvr>
                                        <p:cTn id="47" dur="300"/>
                                        <p:tgtEl>
                                          <p:spTgt spid="46"/>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fade">
                                      <p:cBhvr>
                                        <p:cTn id="51" dur="300"/>
                                        <p:tgtEl>
                                          <p:spTgt spid="59"/>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p:cTn id="55" dur="300" fill="hold"/>
                                        <p:tgtEl>
                                          <p:spTgt spid="81"/>
                                        </p:tgtEl>
                                        <p:attrNameLst>
                                          <p:attrName>ppt_w</p:attrName>
                                        </p:attrNameLst>
                                      </p:cBhvr>
                                      <p:tavLst>
                                        <p:tav tm="0">
                                          <p:val>
                                            <p:fltVal val="0"/>
                                          </p:val>
                                        </p:tav>
                                        <p:tav tm="100000">
                                          <p:val>
                                            <p:strVal val="#ppt_w"/>
                                          </p:val>
                                        </p:tav>
                                      </p:tavLst>
                                    </p:anim>
                                    <p:anim calcmode="lin" valueType="num">
                                      <p:cBhvr>
                                        <p:cTn id="56" dur="300" fill="hold"/>
                                        <p:tgtEl>
                                          <p:spTgt spid="81"/>
                                        </p:tgtEl>
                                        <p:attrNameLst>
                                          <p:attrName>ppt_h</p:attrName>
                                        </p:attrNameLst>
                                      </p:cBhvr>
                                      <p:tavLst>
                                        <p:tav tm="0">
                                          <p:val>
                                            <p:fltVal val="0"/>
                                          </p:val>
                                        </p:tav>
                                        <p:tav tm="100000">
                                          <p:val>
                                            <p:strVal val="#ppt_h"/>
                                          </p:val>
                                        </p:tav>
                                      </p:tavLst>
                                    </p:anim>
                                    <p:animEffect transition="in" filter="fade">
                                      <p:cBhvr>
                                        <p:cTn id="57" dur="300"/>
                                        <p:tgtEl>
                                          <p:spTgt spid="81"/>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78"/>
                                        </p:tgtEl>
                                        <p:attrNameLst>
                                          <p:attrName>style.visibility</p:attrName>
                                        </p:attrNameLst>
                                      </p:cBhvr>
                                      <p:to>
                                        <p:strVal val="visible"/>
                                      </p:to>
                                    </p:set>
                                    <p:animEffect transition="in" filter="wipe(up)">
                                      <p:cBhvr>
                                        <p:cTn id="61" dur="300"/>
                                        <p:tgtEl>
                                          <p:spTgt spid="78"/>
                                        </p:tgtEl>
                                      </p:cBhvr>
                                    </p:animEffect>
                                  </p:childTnLst>
                                </p:cTn>
                              </p:par>
                            </p:childTnLst>
                          </p:cTn>
                        </p:par>
                        <p:par>
                          <p:cTn id="62" fill="hold">
                            <p:stCondLst>
                              <p:cond delay="6500"/>
                            </p:stCondLst>
                            <p:childTnLst>
                              <p:par>
                                <p:cTn id="63" presetID="10" presetClass="entr" presetSubtype="0" fill="hold" grpId="0" nodeType="after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fade">
                                      <p:cBhvr>
                                        <p:cTn id="65" dur="300"/>
                                        <p:tgtEl>
                                          <p:spTgt spid="80"/>
                                        </p:tgtEl>
                                      </p:cBhvr>
                                    </p:animEffect>
                                  </p:childTnLst>
                                </p:cTn>
                              </p:par>
                            </p:childTnLst>
                          </p:cTn>
                        </p:par>
                        <p:par>
                          <p:cTn id="66" fill="hold">
                            <p:stCondLst>
                              <p:cond delay="7000"/>
                            </p:stCondLst>
                            <p:childTnLst>
                              <p:par>
                                <p:cTn id="67" presetID="42" presetClass="entr" presetSubtype="0"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fade">
                                      <p:cBhvr>
                                        <p:cTn id="69" dur="600"/>
                                        <p:tgtEl>
                                          <p:spTgt spid="79"/>
                                        </p:tgtEl>
                                      </p:cBhvr>
                                    </p:animEffect>
                                    <p:anim calcmode="lin" valueType="num">
                                      <p:cBhvr>
                                        <p:cTn id="70" dur="600" fill="hold"/>
                                        <p:tgtEl>
                                          <p:spTgt spid="79"/>
                                        </p:tgtEl>
                                        <p:attrNameLst>
                                          <p:attrName>ppt_x</p:attrName>
                                        </p:attrNameLst>
                                      </p:cBhvr>
                                      <p:tavLst>
                                        <p:tav tm="0">
                                          <p:val>
                                            <p:strVal val="#ppt_x"/>
                                          </p:val>
                                        </p:tav>
                                        <p:tav tm="100000">
                                          <p:val>
                                            <p:strVal val="#ppt_x"/>
                                          </p:val>
                                        </p:tav>
                                      </p:tavLst>
                                    </p:anim>
                                    <p:anim calcmode="lin" valueType="num">
                                      <p:cBhvr>
                                        <p:cTn id="71" dur="600" fill="hold"/>
                                        <p:tgtEl>
                                          <p:spTgt spid="79"/>
                                        </p:tgtEl>
                                        <p:attrNameLst>
                                          <p:attrName>ppt_y</p:attrName>
                                        </p:attrNameLst>
                                      </p:cBhvr>
                                      <p:tavLst>
                                        <p:tav tm="0">
                                          <p:val>
                                            <p:strVal val="#ppt_y+.1"/>
                                          </p:val>
                                        </p:tav>
                                        <p:tav tm="100000">
                                          <p:val>
                                            <p:strVal val="#ppt_y"/>
                                          </p:val>
                                        </p:tav>
                                      </p:tavLst>
                                    </p:anim>
                                  </p:childTnLst>
                                </p:cTn>
                              </p:par>
                            </p:childTnLst>
                          </p:cTn>
                        </p:par>
                        <p:par>
                          <p:cTn id="72" fill="hold">
                            <p:stCondLst>
                              <p:cond delay="8000"/>
                            </p:stCondLst>
                            <p:childTnLst>
                              <p:par>
                                <p:cTn id="73" presetID="22" presetClass="entr" presetSubtype="8" fill="hold"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ipe(left)">
                                      <p:cBhvr>
                                        <p:cTn id="75" dur="300"/>
                                        <p:tgtEl>
                                          <p:spTgt spid="50"/>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 calcmode="lin" valueType="num">
                                      <p:cBhvr>
                                        <p:cTn id="79" dur="300" fill="hold"/>
                                        <p:tgtEl>
                                          <p:spTgt spid="57"/>
                                        </p:tgtEl>
                                        <p:attrNameLst>
                                          <p:attrName>ppt_w</p:attrName>
                                        </p:attrNameLst>
                                      </p:cBhvr>
                                      <p:tavLst>
                                        <p:tav tm="0">
                                          <p:val>
                                            <p:fltVal val="0"/>
                                          </p:val>
                                        </p:tav>
                                        <p:tav tm="100000">
                                          <p:val>
                                            <p:strVal val="#ppt_w"/>
                                          </p:val>
                                        </p:tav>
                                      </p:tavLst>
                                    </p:anim>
                                    <p:anim calcmode="lin" valueType="num">
                                      <p:cBhvr>
                                        <p:cTn id="80" dur="300" fill="hold"/>
                                        <p:tgtEl>
                                          <p:spTgt spid="57"/>
                                        </p:tgtEl>
                                        <p:attrNameLst>
                                          <p:attrName>ppt_h</p:attrName>
                                        </p:attrNameLst>
                                      </p:cBhvr>
                                      <p:tavLst>
                                        <p:tav tm="0">
                                          <p:val>
                                            <p:fltVal val="0"/>
                                          </p:val>
                                        </p:tav>
                                        <p:tav tm="100000">
                                          <p:val>
                                            <p:strVal val="#ppt_h"/>
                                          </p:val>
                                        </p:tav>
                                      </p:tavLst>
                                    </p:anim>
                                    <p:animEffect transition="in" filter="fade">
                                      <p:cBhvr>
                                        <p:cTn id="81" dur="300"/>
                                        <p:tgtEl>
                                          <p:spTgt spid="57"/>
                                        </p:tgtEl>
                                      </p:cBhvr>
                                    </p:animEffect>
                                  </p:childTnLst>
                                </p:cTn>
                              </p:par>
                            </p:childTnLst>
                          </p:cTn>
                        </p:par>
                        <p:par>
                          <p:cTn id="82" fill="hold">
                            <p:stCondLst>
                              <p:cond delay="9000"/>
                            </p:stCondLst>
                            <p:childTnLst>
                              <p:par>
                                <p:cTn id="83" presetID="10"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300"/>
                                        <p:tgtEl>
                                          <p:spTgt spid="60"/>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7"/>
                                        </p:tgtEl>
                                        <p:attrNameLst>
                                          <p:attrName>style.visibility</p:attrName>
                                        </p:attrNameLst>
                                      </p:cBhvr>
                                      <p:to>
                                        <p:strVal val="visible"/>
                                      </p:to>
                                    </p:set>
                                    <p:anim calcmode="lin" valueType="num">
                                      <p:cBhvr>
                                        <p:cTn id="89" dur="300" fill="hold"/>
                                        <p:tgtEl>
                                          <p:spTgt spid="77"/>
                                        </p:tgtEl>
                                        <p:attrNameLst>
                                          <p:attrName>ppt_w</p:attrName>
                                        </p:attrNameLst>
                                      </p:cBhvr>
                                      <p:tavLst>
                                        <p:tav tm="0">
                                          <p:val>
                                            <p:fltVal val="0"/>
                                          </p:val>
                                        </p:tav>
                                        <p:tav tm="100000">
                                          <p:val>
                                            <p:strVal val="#ppt_w"/>
                                          </p:val>
                                        </p:tav>
                                      </p:tavLst>
                                    </p:anim>
                                    <p:anim calcmode="lin" valueType="num">
                                      <p:cBhvr>
                                        <p:cTn id="90" dur="300" fill="hold"/>
                                        <p:tgtEl>
                                          <p:spTgt spid="77"/>
                                        </p:tgtEl>
                                        <p:attrNameLst>
                                          <p:attrName>ppt_h</p:attrName>
                                        </p:attrNameLst>
                                      </p:cBhvr>
                                      <p:tavLst>
                                        <p:tav tm="0">
                                          <p:val>
                                            <p:fltVal val="0"/>
                                          </p:val>
                                        </p:tav>
                                        <p:tav tm="100000">
                                          <p:val>
                                            <p:strVal val="#ppt_h"/>
                                          </p:val>
                                        </p:tav>
                                      </p:tavLst>
                                    </p:anim>
                                    <p:animEffect transition="in" filter="fade">
                                      <p:cBhvr>
                                        <p:cTn id="91" dur="300"/>
                                        <p:tgtEl>
                                          <p:spTgt spid="77"/>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wipe(up)">
                                      <p:cBhvr>
                                        <p:cTn id="95" dur="300"/>
                                        <p:tgtEl>
                                          <p:spTgt spid="74"/>
                                        </p:tgtEl>
                                      </p:cBhvr>
                                    </p:animEffect>
                                  </p:childTnLst>
                                </p:cTn>
                              </p:par>
                            </p:childTnLst>
                          </p:cTn>
                        </p:par>
                        <p:par>
                          <p:cTn id="96" fill="hold">
                            <p:stCondLst>
                              <p:cond delay="10500"/>
                            </p:stCondLst>
                            <p:childTnLst>
                              <p:par>
                                <p:cTn id="97" presetID="10" presetClass="entr" presetSubtype="0" fill="hold" grpId="0" nodeType="afterEffect">
                                  <p:stCondLst>
                                    <p:cond delay="0"/>
                                  </p:stCondLst>
                                  <p:childTnLst>
                                    <p:set>
                                      <p:cBhvr>
                                        <p:cTn id="98" dur="1" fill="hold">
                                          <p:stCondLst>
                                            <p:cond delay="0"/>
                                          </p:stCondLst>
                                        </p:cTn>
                                        <p:tgtEl>
                                          <p:spTgt spid="76"/>
                                        </p:tgtEl>
                                        <p:attrNameLst>
                                          <p:attrName>style.visibility</p:attrName>
                                        </p:attrNameLst>
                                      </p:cBhvr>
                                      <p:to>
                                        <p:strVal val="visible"/>
                                      </p:to>
                                    </p:set>
                                    <p:animEffect transition="in" filter="fade">
                                      <p:cBhvr>
                                        <p:cTn id="99" dur="300"/>
                                        <p:tgtEl>
                                          <p:spTgt spid="76"/>
                                        </p:tgtEl>
                                      </p:cBhvr>
                                    </p:animEffect>
                                  </p:childTnLst>
                                </p:cTn>
                              </p:par>
                            </p:childTnLst>
                          </p:cTn>
                        </p:par>
                        <p:par>
                          <p:cTn id="100" fill="hold">
                            <p:stCondLst>
                              <p:cond delay="11000"/>
                            </p:stCondLst>
                            <p:childTnLst>
                              <p:par>
                                <p:cTn id="101" presetID="42" presetClass="entr" presetSubtype="0" fill="hold" grpId="0" nodeType="afterEffect">
                                  <p:stCondLst>
                                    <p:cond delay="0"/>
                                  </p:stCondLst>
                                  <p:childTnLst>
                                    <p:set>
                                      <p:cBhvr>
                                        <p:cTn id="102" dur="1" fill="hold">
                                          <p:stCondLst>
                                            <p:cond delay="0"/>
                                          </p:stCondLst>
                                        </p:cTn>
                                        <p:tgtEl>
                                          <p:spTgt spid="75"/>
                                        </p:tgtEl>
                                        <p:attrNameLst>
                                          <p:attrName>style.visibility</p:attrName>
                                        </p:attrNameLst>
                                      </p:cBhvr>
                                      <p:to>
                                        <p:strVal val="visible"/>
                                      </p:to>
                                    </p:set>
                                    <p:animEffect transition="in" filter="fade">
                                      <p:cBhvr>
                                        <p:cTn id="103" dur="600"/>
                                        <p:tgtEl>
                                          <p:spTgt spid="75"/>
                                        </p:tgtEl>
                                      </p:cBhvr>
                                    </p:animEffect>
                                    <p:anim calcmode="lin" valueType="num">
                                      <p:cBhvr>
                                        <p:cTn id="104" dur="600" fill="hold"/>
                                        <p:tgtEl>
                                          <p:spTgt spid="75"/>
                                        </p:tgtEl>
                                        <p:attrNameLst>
                                          <p:attrName>ppt_x</p:attrName>
                                        </p:attrNameLst>
                                      </p:cBhvr>
                                      <p:tavLst>
                                        <p:tav tm="0">
                                          <p:val>
                                            <p:strVal val="#ppt_x"/>
                                          </p:val>
                                        </p:tav>
                                        <p:tav tm="100000">
                                          <p:val>
                                            <p:strVal val="#ppt_x"/>
                                          </p:val>
                                        </p:tav>
                                      </p:tavLst>
                                    </p:anim>
                                    <p:anim calcmode="lin" valueType="num">
                                      <p:cBhvr>
                                        <p:cTn id="105" dur="600" fill="hold"/>
                                        <p:tgtEl>
                                          <p:spTgt spid="75"/>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22" presetClass="entr" presetSubtype="8" fill="hold"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300"/>
                                        <p:tgtEl>
                                          <p:spTgt spid="53"/>
                                        </p:tgtEl>
                                      </p:cBhvr>
                                    </p:animEffect>
                                  </p:childTnLst>
                                </p:cTn>
                              </p:par>
                            </p:childTnLst>
                          </p:cTn>
                        </p:par>
                        <p:par>
                          <p:cTn id="110" fill="hold">
                            <p:stCondLst>
                              <p:cond delay="12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300" fill="hold"/>
                                        <p:tgtEl>
                                          <p:spTgt spid="64"/>
                                        </p:tgtEl>
                                        <p:attrNameLst>
                                          <p:attrName>ppt_w</p:attrName>
                                        </p:attrNameLst>
                                      </p:cBhvr>
                                      <p:tavLst>
                                        <p:tav tm="0">
                                          <p:val>
                                            <p:fltVal val="0"/>
                                          </p:val>
                                        </p:tav>
                                        <p:tav tm="100000">
                                          <p:val>
                                            <p:strVal val="#ppt_w"/>
                                          </p:val>
                                        </p:tav>
                                      </p:tavLst>
                                    </p:anim>
                                    <p:anim calcmode="lin" valueType="num">
                                      <p:cBhvr>
                                        <p:cTn id="114" dur="300" fill="hold"/>
                                        <p:tgtEl>
                                          <p:spTgt spid="64"/>
                                        </p:tgtEl>
                                        <p:attrNameLst>
                                          <p:attrName>ppt_h</p:attrName>
                                        </p:attrNameLst>
                                      </p:cBhvr>
                                      <p:tavLst>
                                        <p:tav tm="0">
                                          <p:val>
                                            <p:fltVal val="0"/>
                                          </p:val>
                                        </p:tav>
                                        <p:tav tm="100000">
                                          <p:val>
                                            <p:strVal val="#ppt_h"/>
                                          </p:val>
                                        </p:tav>
                                      </p:tavLst>
                                    </p:anim>
                                    <p:animEffect transition="in" filter="fade">
                                      <p:cBhvr>
                                        <p:cTn id="115" dur="300"/>
                                        <p:tgtEl>
                                          <p:spTgt spid="64"/>
                                        </p:tgtEl>
                                      </p:cBhvr>
                                    </p:animEffect>
                                  </p:childTnLst>
                                </p:cTn>
                              </p:par>
                            </p:childTnLst>
                          </p:cTn>
                        </p:par>
                        <p:par>
                          <p:cTn id="116" fill="hold">
                            <p:stCondLst>
                              <p:cond delay="13000"/>
                            </p:stCondLst>
                            <p:childTnLst>
                              <p:par>
                                <p:cTn id="117" presetID="10" presetClass="entr" presetSubtype="0" fill="hold" grpId="0" nodeType="afterEffect">
                                  <p:stCondLst>
                                    <p:cond delay="0"/>
                                  </p:stCondLst>
                                  <p:childTnLst>
                                    <p:set>
                                      <p:cBhvr>
                                        <p:cTn id="118" dur="1" fill="hold">
                                          <p:stCondLst>
                                            <p:cond delay="0"/>
                                          </p:stCondLst>
                                        </p:cTn>
                                        <p:tgtEl>
                                          <p:spTgt spid="65"/>
                                        </p:tgtEl>
                                        <p:attrNameLst>
                                          <p:attrName>style.visibility</p:attrName>
                                        </p:attrNameLst>
                                      </p:cBhvr>
                                      <p:to>
                                        <p:strVal val="visible"/>
                                      </p:to>
                                    </p:set>
                                    <p:animEffect transition="in" filter="fade">
                                      <p:cBhvr>
                                        <p:cTn id="119" dur="300"/>
                                        <p:tgtEl>
                                          <p:spTgt spid="65"/>
                                        </p:tgtEl>
                                      </p:cBhvr>
                                    </p:animEffect>
                                  </p:childTnLst>
                                </p:cTn>
                              </p:par>
                            </p:childTnLst>
                          </p:cTn>
                        </p:par>
                        <p:par>
                          <p:cTn id="120" fill="hold">
                            <p:stCondLst>
                              <p:cond delay="13500"/>
                            </p:stCondLst>
                            <p:childTnLst>
                              <p:par>
                                <p:cTn id="121" presetID="53" presetClass="entr" presetSubtype="16" fill="hold" grpId="0" nodeType="afterEffect">
                                  <p:stCondLst>
                                    <p:cond delay="0"/>
                                  </p:stCondLst>
                                  <p:childTnLst>
                                    <p:set>
                                      <p:cBhvr>
                                        <p:cTn id="122" dur="1" fill="hold">
                                          <p:stCondLst>
                                            <p:cond delay="0"/>
                                          </p:stCondLst>
                                        </p:cTn>
                                        <p:tgtEl>
                                          <p:spTgt spid="86"/>
                                        </p:tgtEl>
                                        <p:attrNameLst>
                                          <p:attrName>style.visibility</p:attrName>
                                        </p:attrNameLst>
                                      </p:cBhvr>
                                      <p:to>
                                        <p:strVal val="visible"/>
                                      </p:to>
                                    </p:set>
                                    <p:anim calcmode="lin" valueType="num">
                                      <p:cBhvr>
                                        <p:cTn id="123" dur="300" fill="hold"/>
                                        <p:tgtEl>
                                          <p:spTgt spid="86"/>
                                        </p:tgtEl>
                                        <p:attrNameLst>
                                          <p:attrName>ppt_w</p:attrName>
                                        </p:attrNameLst>
                                      </p:cBhvr>
                                      <p:tavLst>
                                        <p:tav tm="0">
                                          <p:val>
                                            <p:fltVal val="0"/>
                                          </p:val>
                                        </p:tav>
                                        <p:tav tm="100000">
                                          <p:val>
                                            <p:strVal val="#ppt_w"/>
                                          </p:val>
                                        </p:tav>
                                      </p:tavLst>
                                    </p:anim>
                                    <p:anim calcmode="lin" valueType="num">
                                      <p:cBhvr>
                                        <p:cTn id="124" dur="300" fill="hold"/>
                                        <p:tgtEl>
                                          <p:spTgt spid="86"/>
                                        </p:tgtEl>
                                        <p:attrNameLst>
                                          <p:attrName>ppt_h</p:attrName>
                                        </p:attrNameLst>
                                      </p:cBhvr>
                                      <p:tavLst>
                                        <p:tav tm="0">
                                          <p:val>
                                            <p:fltVal val="0"/>
                                          </p:val>
                                        </p:tav>
                                        <p:tav tm="100000">
                                          <p:val>
                                            <p:strVal val="#ppt_h"/>
                                          </p:val>
                                        </p:tav>
                                      </p:tavLst>
                                    </p:anim>
                                    <p:animEffect transition="in" filter="fade">
                                      <p:cBhvr>
                                        <p:cTn id="125" dur="300"/>
                                        <p:tgtEl>
                                          <p:spTgt spid="86"/>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83"/>
                                        </p:tgtEl>
                                        <p:attrNameLst>
                                          <p:attrName>style.visibility</p:attrName>
                                        </p:attrNameLst>
                                      </p:cBhvr>
                                      <p:to>
                                        <p:strVal val="visible"/>
                                      </p:to>
                                    </p:set>
                                    <p:animEffect transition="in" filter="wipe(up)">
                                      <p:cBhvr>
                                        <p:cTn id="129" dur="300"/>
                                        <p:tgtEl>
                                          <p:spTgt spid="83"/>
                                        </p:tgtEl>
                                      </p:cBhvr>
                                    </p:animEffect>
                                  </p:childTnLst>
                                </p:cTn>
                              </p:par>
                            </p:childTnLst>
                          </p:cTn>
                        </p:par>
                        <p:par>
                          <p:cTn id="130" fill="hold">
                            <p:stCondLst>
                              <p:cond delay="14500"/>
                            </p:stCondLst>
                            <p:childTnLst>
                              <p:par>
                                <p:cTn id="131" presetID="10" presetClass="entr" presetSubtype="0" fill="hold" grpId="0" nodeType="afterEffect">
                                  <p:stCondLst>
                                    <p:cond delay="0"/>
                                  </p:stCondLst>
                                  <p:childTnLst>
                                    <p:set>
                                      <p:cBhvr>
                                        <p:cTn id="132" dur="1" fill="hold">
                                          <p:stCondLst>
                                            <p:cond delay="0"/>
                                          </p:stCondLst>
                                        </p:cTn>
                                        <p:tgtEl>
                                          <p:spTgt spid="85"/>
                                        </p:tgtEl>
                                        <p:attrNameLst>
                                          <p:attrName>style.visibility</p:attrName>
                                        </p:attrNameLst>
                                      </p:cBhvr>
                                      <p:to>
                                        <p:strVal val="visible"/>
                                      </p:to>
                                    </p:set>
                                    <p:animEffect transition="in" filter="fade">
                                      <p:cBhvr>
                                        <p:cTn id="133" dur="300"/>
                                        <p:tgtEl>
                                          <p:spTgt spid="85"/>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84"/>
                                        </p:tgtEl>
                                        <p:attrNameLst>
                                          <p:attrName>style.visibility</p:attrName>
                                        </p:attrNameLst>
                                      </p:cBhvr>
                                      <p:to>
                                        <p:strVal val="visible"/>
                                      </p:to>
                                    </p:set>
                                    <p:animEffect transition="in" filter="fade">
                                      <p:cBhvr>
                                        <p:cTn id="137" dur="1000"/>
                                        <p:tgtEl>
                                          <p:spTgt spid="84"/>
                                        </p:tgtEl>
                                      </p:cBhvr>
                                    </p:animEffect>
                                    <p:anim calcmode="lin" valueType="num">
                                      <p:cBhvr>
                                        <p:cTn id="138" dur="1000" fill="hold"/>
                                        <p:tgtEl>
                                          <p:spTgt spid="84"/>
                                        </p:tgtEl>
                                        <p:attrNameLst>
                                          <p:attrName>ppt_x</p:attrName>
                                        </p:attrNameLst>
                                      </p:cBhvr>
                                      <p:tavLst>
                                        <p:tav tm="0">
                                          <p:val>
                                            <p:strVal val="#ppt_x"/>
                                          </p:val>
                                        </p:tav>
                                        <p:tav tm="100000">
                                          <p:val>
                                            <p:strVal val="#ppt_x"/>
                                          </p:val>
                                        </p:tav>
                                      </p:tavLst>
                                    </p:anim>
                                    <p:anim calcmode="lin" valueType="num">
                                      <p:cBhvr>
                                        <p:cTn id="139" dur="1000" fill="hold"/>
                                        <p:tgtEl>
                                          <p:spTgt spid="84"/>
                                        </p:tgtEl>
                                        <p:attrNameLst>
                                          <p:attrName>ppt_y</p:attrName>
                                        </p:attrNameLst>
                                      </p:cBhvr>
                                      <p:tavLst>
                                        <p:tav tm="0">
                                          <p:val>
                                            <p:strVal val="#ppt_y+.1"/>
                                          </p:val>
                                        </p:tav>
                                        <p:tav tm="100000">
                                          <p:val>
                                            <p:strVal val="#ppt_y"/>
                                          </p:val>
                                        </p:tav>
                                      </p:tavLst>
                                    </p:anim>
                                  </p:childTnLst>
                                </p:cTn>
                              </p:par>
                            </p:childTnLst>
                          </p:cTn>
                        </p:par>
                        <p:par>
                          <p:cTn id="140" fill="hold">
                            <p:stCondLst>
                              <p:cond delay="16000"/>
                            </p:stCondLst>
                            <p:childTnLst>
                              <p:par>
                                <p:cTn id="141" presetID="22" presetClass="entr" presetSubtype="8" fill="hold" nodeType="afterEffect">
                                  <p:stCondLst>
                                    <p:cond delay="0"/>
                                  </p:stCondLst>
                                  <p:childTnLst>
                                    <p:set>
                                      <p:cBhvr>
                                        <p:cTn id="142" dur="1" fill="hold">
                                          <p:stCondLst>
                                            <p:cond delay="0"/>
                                          </p:stCondLst>
                                        </p:cTn>
                                        <p:tgtEl>
                                          <p:spTgt spid="66"/>
                                        </p:tgtEl>
                                        <p:attrNameLst>
                                          <p:attrName>style.visibility</p:attrName>
                                        </p:attrNameLst>
                                      </p:cBhvr>
                                      <p:to>
                                        <p:strVal val="visible"/>
                                      </p:to>
                                    </p:set>
                                    <p:animEffect transition="in" filter="wipe(left)">
                                      <p:cBhvr>
                                        <p:cTn id="143" dur="300"/>
                                        <p:tgtEl>
                                          <p:spTgt spid="66"/>
                                        </p:tgtEl>
                                      </p:cBhvr>
                                    </p:animEffect>
                                  </p:childTnLst>
                                </p:cTn>
                              </p:par>
                            </p:childTnLst>
                          </p:cTn>
                        </p:par>
                        <p:par>
                          <p:cTn id="144" fill="hold">
                            <p:stCondLst>
                              <p:cond delay="16500"/>
                            </p:stCondLst>
                            <p:childTnLst>
                              <p:par>
                                <p:cTn id="145" presetID="10" presetClass="entr" presetSubtype="0" fill="hold" grpId="0" nodeType="afterEffect">
                                  <p:stCondLst>
                                    <p:cond delay="0"/>
                                  </p:stCondLst>
                                  <p:childTnLst>
                                    <p:set>
                                      <p:cBhvr>
                                        <p:cTn id="146" dur="1" fill="hold">
                                          <p:stCondLst>
                                            <p:cond delay="0"/>
                                          </p:stCondLst>
                                        </p:cTn>
                                        <p:tgtEl>
                                          <p:spTgt spid="73"/>
                                        </p:tgtEl>
                                        <p:attrNameLst>
                                          <p:attrName>style.visibility</p:attrName>
                                        </p:attrNameLst>
                                      </p:cBhvr>
                                      <p:to>
                                        <p:strVal val="visible"/>
                                      </p:to>
                                    </p:set>
                                    <p:animEffect transition="in" filter="fade">
                                      <p:cBhvr>
                                        <p:cTn id="147" dur="300"/>
                                        <p:tgtEl>
                                          <p:spTgt spid="73"/>
                                        </p:tgtEl>
                                      </p:cBhvr>
                                    </p:animEffect>
                                  </p:childTnLst>
                                </p:cTn>
                              </p:par>
                            </p:childTnLst>
                          </p:cTn>
                        </p:par>
                        <p:par>
                          <p:cTn id="148" fill="hold">
                            <p:stCondLst>
                              <p:cond delay="17000"/>
                            </p:stCondLst>
                            <p:childTnLst>
                              <p:par>
                                <p:cTn id="149" presetID="10" presetClass="entr" presetSubtype="0" fill="hold" grpId="0"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fade">
                                      <p:cBhvr>
                                        <p:cTn id="151" dur="3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6" grpId="0" animBg="1"/>
      <p:bldP spid="57" grpId="0" animBg="1"/>
      <p:bldP spid="58" grpId="0" animBg="1"/>
      <p:bldP spid="59" grpId="0" animBg="1"/>
      <p:bldP spid="60" grpId="0" animBg="1"/>
      <p:bldP spid="61" grpId="0" animBg="1"/>
      <p:bldP spid="62" grpId="0"/>
      <p:bldP spid="63" grpId="0" animBg="1"/>
      <p:bldP spid="64" grpId="0" animBg="1"/>
      <p:bldP spid="65" grpId="0" animBg="1"/>
      <p:bldP spid="72" grpId="0" animBg="1"/>
      <p:bldP spid="73" grpId="0"/>
      <p:bldP spid="74" grpId="0" animBg="1"/>
      <p:bldP spid="75" grpId="0"/>
      <p:bldP spid="76" grpId="0" animBg="1"/>
      <p:bldP spid="77" grpId="0" animBg="1"/>
      <p:bldP spid="78" grpId="0" animBg="1"/>
      <p:bldP spid="79" grpId="0"/>
      <p:bldP spid="80" grpId="0" animBg="1"/>
      <p:bldP spid="81" grpId="0" animBg="1"/>
      <p:bldP spid="82" grpId="0"/>
      <p:bldP spid="83" grpId="0" animBg="1"/>
      <p:bldP spid="84" grpId="0"/>
      <p:bldP spid="85" grpId="0" animBg="1"/>
      <p:bldP spid="8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 20"/>
          <p:cNvSpPr>
            <a:spLocks noChangeArrowheads="1"/>
          </p:cNvSpPr>
          <p:nvPr/>
        </p:nvSpPr>
        <p:spPr bwMode="auto">
          <a:xfrm>
            <a:off x="1589364" y="1551613"/>
            <a:ext cx="1689393" cy="1950052"/>
          </a:xfrm>
          <a:prstGeom prst="roundRect">
            <a:avLst>
              <a:gd name="adj" fmla="val 5681"/>
            </a:avLst>
          </a:prstGeom>
          <a:noFill/>
          <a:ln w="19050">
            <a:solidFill>
              <a:schemeClr val="accent1"/>
            </a:solidFill>
            <a:round/>
          </a:ln>
        </p:spPr>
        <p:txBody>
          <a:bodyPr lIns="62130" tIns="31064" rIns="62130" bIns="31064"/>
          <a:lstStyle/>
          <a:p>
            <a:pPr lvl="2"/>
            <a:endParaRPr lang="zh-CN" altLang="en-US">
              <a:solidFill>
                <a:srgbClr val="434343"/>
              </a:solidFill>
            </a:endParaRPr>
          </a:p>
        </p:txBody>
      </p:sp>
      <p:sp>
        <p:nvSpPr>
          <p:cNvPr id="22" name="圆角矩形 21"/>
          <p:cNvSpPr>
            <a:spLocks noChangeArrowheads="1"/>
          </p:cNvSpPr>
          <p:nvPr/>
        </p:nvSpPr>
        <p:spPr bwMode="auto">
          <a:xfrm>
            <a:off x="5898588" y="1551613"/>
            <a:ext cx="1690981" cy="1950052"/>
          </a:xfrm>
          <a:prstGeom prst="roundRect">
            <a:avLst>
              <a:gd name="adj" fmla="val 5069"/>
            </a:avLst>
          </a:prstGeom>
          <a:noFill/>
          <a:ln w="19050">
            <a:solidFill>
              <a:schemeClr val="accent3"/>
            </a:solidFill>
            <a:round/>
          </a:ln>
        </p:spPr>
        <p:txBody>
          <a:bodyPr lIns="62130" tIns="31064" rIns="62130" bIns="31064"/>
          <a:lstStyle/>
          <a:p>
            <a:pPr lvl="2"/>
            <a:endParaRPr lang="zh-CN" altLang="en-US">
              <a:solidFill>
                <a:srgbClr val="434343"/>
              </a:solidFill>
            </a:endParaRPr>
          </a:p>
        </p:txBody>
      </p:sp>
      <p:sp>
        <p:nvSpPr>
          <p:cNvPr id="23" name="矩形 26"/>
          <p:cNvSpPr>
            <a:spLocks noChangeArrowheads="1"/>
          </p:cNvSpPr>
          <p:nvPr/>
        </p:nvSpPr>
        <p:spPr bwMode="auto">
          <a:xfrm>
            <a:off x="6020845" y="1837826"/>
            <a:ext cx="1467105" cy="1167461"/>
          </a:xfrm>
          <a:prstGeom prst="rect">
            <a:avLst/>
          </a:prstGeom>
          <a:noFill/>
          <a:ln w="9525">
            <a:noFill/>
            <a:miter lim="800000"/>
          </a:ln>
        </p:spPr>
        <p:txBody>
          <a:bodyPr lIns="62130" tIns="31064" rIns="62130" bIns="31064">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24" name="圆角矩形 23"/>
          <p:cNvSpPr>
            <a:spLocks noChangeArrowheads="1"/>
          </p:cNvSpPr>
          <p:nvPr/>
        </p:nvSpPr>
        <p:spPr bwMode="auto">
          <a:xfrm>
            <a:off x="3724922" y="1551613"/>
            <a:ext cx="1690982" cy="1950052"/>
          </a:xfrm>
          <a:prstGeom prst="roundRect">
            <a:avLst>
              <a:gd name="adj" fmla="val 5069"/>
            </a:avLst>
          </a:prstGeom>
          <a:noFill/>
          <a:ln w="19050">
            <a:solidFill>
              <a:schemeClr val="accent2"/>
            </a:solidFill>
            <a:round/>
          </a:ln>
        </p:spPr>
        <p:txBody>
          <a:bodyPr lIns="62130" tIns="31064" rIns="62130" bIns="31064"/>
          <a:lstStyle/>
          <a:p>
            <a:pPr lvl="2"/>
            <a:endParaRPr lang="zh-CN" altLang="en-US">
              <a:solidFill>
                <a:srgbClr val="434343"/>
              </a:solidFill>
            </a:endParaRPr>
          </a:p>
        </p:txBody>
      </p:sp>
      <p:sp>
        <p:nvSpPr>
          <p:cNvPr id="25" name="矩形 24"/>
          <p:cNvSpPr>
            <a:spLocks noChangeArrowheads="1"/>
          </p:cNvSpPr>
          <p:nvPr/>
        </p:nvSpPr>
        <p:spPr bwMode="auto">
          <a:xfrm>
            <a:off x="3821776" y="1837826"/>
            <a:ext cx="1471868" cy="1167461"/>
          </a:xfrm>
          <a:prstGeom prst="rect">
            <a:avLst/>
          </a:prstGeom>
          <a:noFill/>
          <a:ln w="9525">
            <a:noFill/>
            <a:miter lim="800000"/>
          </a:ln>
        </p:spPr>
        <p:txBody>
          <a:bodyPr lIns="62130" tIns="31064" rIns="62130" bIns="31064">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26" name="TextBox 32"/>
          <p:cNvSpPr txBox="1">
            <a:spLocks noChangeArrowheads="1"/>
          </p:cNvSpPr>
          <p:nvPr/>
        </p:nvSpPr>
        <p:spPr bwMode="auto">
          <a:xfrm>
            <a:off x="1690982" y="1837826"/>
            <a:ext cx="1457578" cy="1167461"/>
          </a:xfrm>
          <a:prstGeom prst="rect">
            <a:avLst/>
          </a:prstGeom>
          <a:noFill/>
          <a:ln w="9525">
            <a:noFill/>
            <a:miter lim="800000"/>
          </a:ln>
        </p:spPr>
        <p:txBody>
          <a:bodyPr lIns="62130" tIns="31064" rIns="62130" bIns="31064">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27" name="Rectangle 20"/>
          <p:cNvSpPr>
            <a:spLocks noChangeArrowheads="1"/>
          </p:cNvSpPr>
          <p:nvPr/>
        </p:nvSpPr>
        <p:spPr bwMode="auto">
          <a:xfrm>
            <a:off x="1929148" y="4000294"/>
            <a:ext cx="5328575" cy="446226"/>
          </a:xfrm>
          <a:prstGeom prst="roundRect">
            <a:avLst>
              <a:gd name="adj" fmla="val 16667"/>
            </a:avLst>
          </a:prstGeom>
          <a:noFill/>
          <a:ln w="9525">
            <a:noFill/>
            <a:round/>
          </a:ln>
        </p:spPr>
        <p:txBody>
          <a:bodyPr lIns="62130" tIns="31064" rIns="62130" bIns="31064"/>
          <a:lstStyle/>
          <a:p>
            <a:endParaRPr lang="zh-CN" altLang="en-US">
              <a:solidFill>
                <a:srgbClr val="434343"/>
              </a:solidFill>
            </a:endParaRPr>
          </a:p>
        </p:txBody>
      </p:sp>
      <p:sp>
        <p:nvSpPr>
          <p:cNvPr id="28" name="矩形 27"/>
          <p:cNvSpPr/>
          <p:nvPr/>
        </p:nvSpPr>
        <p:spPr bwMode="auto">
          <a:xfrm>
            <a:off x="1357079" y="4077766"/>
            <a:ext cx="6456638" cy="278252"/>
          </a:xfrm>
          <a:prstGeom prst="rect">
            <a:avLst/>
          </a:prstGeom>
          <a:solidFill>
            <a:schemeClr val="accent4"/>
          </a:solidFill>
          <a:ln w="28575">
            <a:noFill/>
          </a:ln>
          <a:scene3d>
            <a:camera prst="orthographicFront"/>
            <a:lightRig rig="threePt" dir="t"/>
          </a:scene3d>
          <a:sp3d/>
        </p:spPr>
        <p:txBody>
          <a:bodyPr lIns="62130" tIns="31064" rIns="62130" bIns="31064">
            <a:spAutoFit/>
          </a:bodyPr>
          <a:lstStyle/>
          <a:p>
            <a:pPr algn="ctr" fontAlgn="auto">
              <a:tabLst>
                <a:tab pos="5789295" algn="r"/>
              </a:tabLst>
              <a:defRPr/>
            </a:pPr>
            <a:r>
              <a:rPr lang="zh-CN" altLang="en-US" sz="1400" noProof="1">
                <a:solidFill>
                  <a:schemeClr val="bg1"/>
                </a:solidFill>
                <a:latin typeface="微软雅黑" panose="020B0503020204020204" pitchFamily="34" charset="-122"/>
                <a:ea typeface="微软雅黑" panose="020B0503020204020204" pitchFamily="34" charset="-122"/>
              </a:rPr>
              <a:t>单击此处添加标题</a:t>
            </a:r>
          </a:p>
        </p:txBody>
      </p:sp>
      <p:sp>
        <p:nvSpPr>
          <p:cNvPr id="29" name="燕尾形 28"/>
          <p:cNvSpPr>
            <a:spLocks noChangeArrowheads="1"/>
          </p:cNvSpPr>
          <p:nvPr/>
        </p:nvSpPr>
        <p:spPr bwMode="auto">
          <a:xfrm rot="-5400000" flipH="1" flipV="1">
            <a:off x="6609893" y="3557275"/>
            <a:ext cx="268371" cy="449341"/>
          </a:xfrm>
          <a:prstGeom prst="chevron">
            <a:avLst>
              <a:gd name="adj" fmla="val 39398"/>
            </a:avLst>
          </a:prstGeom>
          <a:solidFill>
            <a:schemeClr val="accent3"/>
          </a:solidFill>
          <a:ln w="9525">
            <a:noFill/>
            <a:round/>
          </a:ln>
        </p:spPr>
        <p:txBody>
          <a:bodyPr lIns="62130" tIns="31064" rIns="62130" bIns="31064"/>
          <a:lstStyle/>
          <a:p>
            <a:endParaRPr lang="zh-CN" altLang="en-US">
              <a:solidFill>
                <a:srgbClr val="434343"/>
              </a:solidFill>
            </a:endParaRPr>
          </a:p>
        </p:txBody>
      </p:sp>
      <p:sp>
        <p:nvSpPr>
          <p:cNvPr id="30" name="圆角矩形 29"/>
          <p:cNvSpPr>
            <a:spLocks noChangeArrowheads="1"/>
          </p:cNvSpPr>
          <p:nvPr/>
        </p:nvSpPr>
        <p:spPr bwMode="auto">
          <a:xfrm>
            <a:off x="3724922" y="1132384"/>
            <a:ext cx="1690982" cy="290603"/>
          </a:xfrm>
          <a:prstGeom prst="roundRect">
            <a:avLst>
              <a:gd name="adj" fmla="val 16667"/>
            </a:avLst>
          </a:prstGeom>
          <a:solidFill>
            <a:schemeClr val="accent2"/>
          </a:solidFill>
          <a:ln w="9525">
            <a:noFill/>
            <a:round/>
          </a:ln>
        </p:spPr>
        <p:txBody>
          <a:bodyPr lIns="62130" tIns="31064" rIns="62130" bIns="31064"/>
          <a:lstStyle/>
          <a:p>
            <a:endParaRPr lang="zh-CN" altLang="en-US">
              <a:solidFill>
                <a:srgbClr val="434343"/>
              </a:solidFill>
            </a:endParaRPr>
          </a:p>
        </p:txBody>
      </p:sp>
      <p:sp>
        <p:nvSpPr>
          <p:cNvPr id="31" name="圆角矩形 30"/>
          <p:cNvSpPr>
            <a:spLocks noChangeArrowheads="1"/>
          </p:cNvSpPr>
          <p:nvPr/>
        </p:nvSpPr>
        <p:spPr bwMode="auto">
          <a:xfrm>
            <a:off x="5898588" y="1132384"/>
            <a:ext cx="1690981" cy="290603"/>
          </a:xfrm>
          <a:prstGeom prst="roundRect">
            <a:avLst>
              <a:gd name="adj" fmla="val 16667"/>
            </a:avLst>
          </a:prstGeom>
          <a:solidFill>
            <a:schemeClr val="accent3"/>
          </a:solidFill>
          <a:ln w="9525">
            <a:noFill/>
            <a:round/>
          </a:ln>
        </p:spPr>
        <p:txBody>
          <a:bodyPr lIns="62130" tIns="31064" rIns="62130" bIns="31064"/>
          <a:lstStyle/>
          <a:p>
            <a:endParaRPr lang="zh-CN" altLang="en-US">
              <a:solidFill>
                <a:srgbClr val="434343"/>
              </a:solidFill>
            </a:endParaRPr>
          </a:p>
        </p:txBody>
      </p:sp>
      <p:sp>
        <p:nvSpPr>
          <p:cNvPr id="32" name="圆角矩形 31"/>
          <p:cNvSpPr>
            <a:spLocks noChangeArrowheads="1"/>
          </p:cNvSpPr>
          <p:nvPr/>
        </p:nvSpPr>
        <p:spPr bwMode="auto">
          <a:xfrm>
            <a:off x="1589364" y="1132384"/>
            <a:ext cx="1689393" cy="290603"/>
          </a:xfrm>
          <a:prstGeom prst="roundRect">
            <a:avLst>
              <a:gd name="adj" fmla="val 16667"/>
            </a:avLst>
          </a:prstGeom>
          <a:solidFill>
            <a:schemeClr val="accent1"/>
          </a:solidFill>
          <a:ln w="38100">
            <a:noFill/>
            <a:round/>
          </a:ln>
        </p:spPr>
        <p:txBody>
          <a:bodyPr lIns="62130" tIns="31064" rIns="62130" bIns="31064"/>
          <a:lstStyle/>
          <a:p>
            <a:endParaRPr lang="zh-CN" altLang="en-US">
              <a:solidFill>
                <a:srgbClr val="434343"/>
              </a:solidFill>
            </a:endParaRPr>
          </a:p>
        </p:txBody>
      </p:sp>
      <p:sp>
        <p:nvSpPr>
          <p:cNvPr id="33" name="矩形 32"/>
          <p:cNvSpPr>
            <a:spLocks noChangeArrowheads="1"/>
          </p:cNvSpPr>
          <p:nvPr/>
        </p:nvSpPr>
        <p:spPr bwMode="auto">
          <a:xfrm>
            <a:off x="1623938" y="1154987"/>
            <a:ext cx="1517686" cy="230241"/>
          </a:xfrm>
          <a:prstGeom prst="rect">
            <a:avLst/>
          </a:prstGeom>
          <a:noFill/>
          <a:ln>
            <a:noFill/>
          </a:ln>
          <a:scene3d>
            <a:camera prst="orthographicFront"/>
            <a:lightRig rig="threePt" dir="t"/>
          </a:scene3d>
          <a:sp3d/>
        </p:spPr>
        <p:txBody>
          <a:bodyPr lIns="62130" tIns="31064" rIns="62130" bIns="31064">
            <a:spAutoFit/>
          </a:bodyPr>
          <a:lstStyle/>
          <a:p>
            <a:pPr algn="ctr" fontAlgn="auto">
              <a:defRPr/>
            </a:pPr>
            <a:r>
              <a:rPr lang="zh-CN" altLang="en-US" sz="1100" b="1" noProof="1">
                <a:solidFill>
                  <a:schemeClr val="bg1"/>
                </a:solidFill>
                <a:latin typeface="微软雅黑" panose="020B0503020204020204" pitchFamily="34" charset="-122"/>
                <a:ea typeface="微软雅黑" panose="020B0503020204020204" pitchFamily="34" charset="-122"/>
              </a:rPr>
              <a:t>单击此处添加标题</a:t>
            </a:r>
          </a:p>
        </p:txBody>
      </p:sp>
      <p:sp>
        <p:nvSpPr>
          <p:cNvPr id="34" name="矩形 33"/>
          <p:cNvSpPr>
            <a:spLocks noChangeArrowheads="1"/>
          </p:cNvSpPr>
          <p:nvPr/>
        </p:nvSpPr>
        <p:spPr bwMode="auto">
          <a:xfrm>
            <a:off x="5995220" y="1154987"/>
            <a:ext cx="1517686" cy="230241"/>
          </a:xfrm>
          <a:prstGeom prst="rect">
            <a:avLst/>
          </a:prstGeom>
          <a:noFill/>
          <a:ln>
            <a:noFill/>
          </a:ln>
          <a:scene3d>
            <a:camera prst="orthographicFront"/>
            <a:lightRig rig="threePt" dir="t"/>
          </a:scene3d>
          <a:sp3d/>
        </p:spPr>
        <p:txBody>
          <a:bodyPr lIns="62130" tIns="31064" rIns="62130" bIns="31064">
            <a:spAutoFit/>
          </a:bodyPr>
          <a:lstStyle/>
          <a:p>
            <a:pPr algn="ctr" fontAlgn="auto">
              <a:defRPr/>
            </a:pPr>
            <a:r>
              <a:rPr lang="zh-CN" altLang="en-US" sz="1100" b="1" noProof="1">
                <a:solidFill>
                  <a:schemeClr val="bg1"/>
                </a:solidFill>
                <a:latin typeface="微软雅黑" panose="020B0503020204020204" pitchFamily="34" charset="-122"/>
                <a:ea typeface="微软雅黑" panose="020B0503020204020204" pitchFamily="34" charset="-122"/>
              </a:rPr>
              <a:t>单击此处添加标题</a:t>
            </a:r>
          </a:p>
        </p:txBody>
      </p:sp>
      <p:sp>
        <p:nvSpPr>
          <p:cNvPr id="35" name="矩形 34"/>
          <p:cNvSpPr>
            <a:spLocks noChangeArrowheads="1"/>
          </p:cNvSpPr>
          <p:nvPr/>
        </p:nvSpPr>
        <p:spPr bwMode="auto">
          <a:xfrm>
            <a:off x="3821114" y="1154987"/>
            <a:ext cx="1517686" cy="230241"/>
          </a:xfrm>
          <a:prstGeom prst="rect">
            <a:avLst/>
          </a:prstGeom>
          <a:noFill/>
          <a:ln>
            <a:noFill/>
          </a:ln>
          <a:scene3d>
            <a:camera prst="orthographicFront"/>
            <a:lightRig rig="threePt" dir="t"/>
          </a:scene3d>
          <a:sp3d/>
        </p:spPr>
        <p:txBody>
          <a:bodyPr lIns="62130" tIns="31064" rIns="62130" bIns="31064">
            <a:spAutoFit/>
          </a:bodyPr>
          <a:lstStyle/>
          <a:p>
            <a:pPr algn="ctr" fontAlgn="auto">
              <a:defRPr/>
            </a:pPr>
            <a:r>
              <a:rPr lang="zh-CN" altLang="en-US" sz="1100" b="1" noProof="1">
                <a:solidFill>
                  <a:schemeClr val="bg1"/>
                </a:solidFill>
                <a:latin typeface="微软雅黑" panose="020B0503020204020204" pitchFamily="34" charset="-122"/>
                <a:ea typeface="微软雅黑" panose="020B0503020204020204" pitchFamily="34" charset="-122"/>
              </a:rPr>
              <a:t>单击此处添加标题</a:t>
            </a:r>
          </a:p>
        </p:txBody>
      </p:sp>
      <p:sp>
        <p:nvSpPr>
          <p:cNvPr id="36" name="燕尾形 35"/>
          <p:cNvSpPr>
            <a:spLocks noChangeArrowheads="1"/>
          </p:cNvSpPr>
          <p:nvPr/>
        </p:nvSpPr>
        <p:spPr bwMode="auto">
          <a:xfrm rot="-5400000" flipH="1" flipV="1">
            <a:off x="4472746" y="3557275"/>
            <a:ext cx="268371" cy="449341"/>
          </a:xfrm>
          <a:prstGeom prst="chevron">
            <a:avLst>
              <a:gd name="adj" fmla="val 39398"/>
            </a:avLst>
          </a:prstGeom>
          <a:solidFill>
            <a:schemeClr val="accent2"/>
          </a:solidFill>
          <a:ln w="9525">
            <a:noFill/>
            <a:round/>
          </a:ln>
        </p:spPr>
        <p:txBody>
          <a:bodyPr lIns="62130" tIns="31064" rIns="62130" bIns="31064"/>
          <a:lstStyle/>
          <a:p>
            <a:endParaRPr lang="zh-CN" altLang="en-US">
              <a:solidFill>
                <a:srgbClr val="434343"/>
              </a:solidFill>
            </a:endParaRPr>
          </a:p>
        </p:txBody>
      </p:sp>
      <p:sp>
        <p:nvSpPr>
          <p:cNvPr id="37" name="燕尾形 36"/>
          <p:cNvSpPr>
            <a:spLocks noChangeArrowheads="1"/>
          </p:cNvSpPr>
          <p:nvPr/>
        </p:nvSpPr>
        <p:spPr bwMode="auto">
          <a:xfrm rot="-5400000" flipH="1" flipV="1">
            <a:off x="2321310" y="3557275"/>
            <a:ext cx="268371" cy="449340"/>
          </a:xfrm>
          <a:prstGeom prst="chevron">
            <a:avLst>
              <a:gd name="adj" fmla="val 39398"/>
            </a:avLst>
          </a:prstGeom>
          <a:solidFill>
            <a:schemeClr val="accent1"/>
          </a:solidFill>
          <a:ln w="9525">
            <a:noFill/>
            <a:round/>
          </a:ln>
        </p:spPr>
        <p:txBody>
          <a:bodyPr lIns="62130" tIns="31064" rIns="62130" bIns="31064"/>
          <a:lstStyle/>
          <a:p>
            <a:endParaRPr lang="zh-CN" altLang="en-US">
              <a:solidFill>
                <a:srgbClr val="434343"/>
              </a:solidFill>
            </a:endParaRPr>
          </a:p>
        </p:txBody>
      </p:sp>
    </p:spTree>
  </p:cSld>
  <p:clrMapOvr>
    <a:masterClrMapping/>
  </p:clrMapOvr>
  <mc:AlternateContent xmlns:mc="http://schemas.openxmlformats.org/markup-compatibility/2006" xmlns:p14="http://schemas.microsoft.com/office/powerpoint/2010/main">
    <mc:Choice Requires="p14">
      <p:transition spd="med" advClick="0" advTm="0">
        <p14:warp dir="in"/>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450" decel="100000" fill="hold"/>
                                        <p:tgtEl>
                                          <p:spTgt spid="3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3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anim calcmode="lin" valueType="num">
                                      <p:cBhvr>
                                        <p:cTn id="14" dur="500" fill="hold"/>
                                        <p:tgtEl>
                                          <p:spTgt spid="30"/>
                                        </p:tgtEl>
                                        <p:attrNameLst>
                                          <p:attrName>ppt_x</p:attrName>
                                        </p:attrNameLst>
                                      </p:cBhvr>
                                      <p:tavLst>
                                        <p:tav tm="0">
                                          <p:val>
                                            <p:strVal val="#ppt_x"/>
                                          </p:val>
                                        </p:tav>
                                        <p:tav tm="100000">
                                          <p:val>
                                            <p:strVal val="#ppt_x"/>
                                          </p:val>
                                        </p:tav>
                                      </p:tavLst>
                                    </p:anim>
                                    <p:anim calcmode="lin" valueType="num">
                                      <p:cBhvr>
                                        <p:cTn id="15" dur="450" decel="100000" fill="hold"/>
                                        <p:tgtEl>
                                          <p:spTgt spid="30"/>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30"/>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anim calcmode="lin" valueType="num">
                                      <p:cBhvr>
                                        <p:cTn id="20" dur="500" fill="hold"/>
                                        <p:tgtEl>
                                          <p:spTgt spid="31"/>
                                        </p:tgtEl>
                                        <p:attrNameLst>
                                          <p:attrName>ppt_x</p:attrName>
                                        </p:attrNameLst>
                                      </p:cBhvr>
                                      <p:tavLst>
                                        <p:tav tm="0">
                                          <p:val>
                                            <p:strVal val="#ppt_x"/>
                                          </p:val>
                                        </p:tav>
                                        <p:tav tm="100000">
                                          <p:val>
                                            <p:strVal val="#ppt_x"/>
                                          </p:val>
                                        </p:tav>
                                      </p:tavLst>
                                    </p:anim>
                                    <p:anim calcmode="lin" valueType="num">
                                      <p:cBhvr>
                                        <p:cTn id="21" dur="450" decel="100000" fill="hold"/>
                                        <p:tgtEl>
                                          <p:spTgt spid="31"/>
                                        </p:tgtEl>
                                        <p:attrNameLst>
                                          <p:attrName>ppt_y</p:attrName>
                                        </p:attrNameLst>
                                      </p:cBhvr>
                                      <p:tavLst>
                                        <p:tav tm="0">
                                          <p:val>
                                            <p:strVal val="#ppt_y+1"/>
                                          </p:val>
                                        </p:tav>
                                        <p:tav tm="100000">
                                          <p:val>
                                            <p:strVal val="#ppt_y-.03"/>
                                          </p:val>
                                        </p:tav>
                                      </p:tavLst>
                                    </p:anim>
                                    <p:anim calcmode="lin" valueType="num">
                                      <p:cBhvr>
                                        <p:cTn id="22" dur="50" accel="100000" fill="hold">
                                          <p:stCondLst>
                                            <p:cond delay="450"/>
                                          </p:stCondLst>
                                        </p:cTn>
                                        <p:tgtEl>
                                          <p:spTgt spid="31"/>
                                        </p:tgtEl>
                                        <p:attrNameLst>
                                          <p:attrName>ppt_y</p:attrName>
                                        </p:attrNameLst>
                                      </p:cBhvr>
                                      <p:tavLst>
                                        <p:tav tm="0">
                                          <p:val>
                                            <p:strVal val="#ppt_y-.03"/>
                                          </p:val>
                                        </p:tav>
                                        <p:tav tm="100000">
                                          <p:val>
                                            <p:strVal val="#ppt_y"/>
                                          </p:val>
                                        </p:tav>
                                      </p:tavLst>
                                    </p:anim>
                                  </p:childTnLst>
                                </p:cTn>
                              </p:par>
                            </p:childTnLst>
                          </p:cTn>
                        </p:par>
                        <p:par>
                          <p:cTn id="23" fill="hold">
                            <p:stCondLst>
                              <p:cond delay="500"/>
                            </p:stCondLst>
                            <p:childTnLst>
                              <p:par>
                                <p:cTn id="24" presetID="12" presetClass="entr" presetSubtype="4"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slide(fromBottom)">
                                      <p:cBhvr>
                                        <p:cTn id="26" dur="500"/>
                                        <p:tgtEl>
                                          <p:spTgt spid="33"/>
                                        </p:tgtEl>
                                      </p:cBhvr>
                                    </p:animEffect>
                                  </p:childTnLst>
                                </p:cTn>
                              </p:par>
                            </p:childTnLst>
                          </p:cTn>
                        </p:par>
                        <p:par>
                          <p:cTn id="27" fill="hold">
                            <p:stCondLst>
                              <p:cond delay="1000"/>
                            </p:stCondLst>
                            <p:childTnLst>
                              <p:par>
                                <p:cTn id="28" presetID="12" presetClass="entr" presetSubtype="4"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slide(fromBottom)">
                                      <p:cBhvr>
                                        <p:cTn id="30" dur="500"/>
                                        <p:tgtEl>
                                          <p:spTgt spid="35"/>
                                        </p:tgtEl>
                                      </p:cBhvr>
                                    </p:animEffect>
                                  </p:childTnLst>
                                </p:cTn>
                              </p:par>
                            </p:childTnLst>
                          </p:cTn>
                        </p:par>
                        <p:par>
                          <p:cTn id="31" fill="hold">
                            <p:stCondLst>
                              <p:cond delay="1500"/>
                            </p:stCondLst>
                            <p:childTnLst>
                              <p:par>
                                <p:cTn id="32" presetID="12" presetClass="entr" presetSubtype="4"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slide(fromBottom)">
                                      <p:cBhvr>
                                        <p:cTn id="34" dur="500"/>
                                        <p:tgtEl>
                                          <p:spTgt spid="34"/>
                                        </p:tgtEl>
                                      </p:cBhvr>
                                    </p:animEffect>
                                  </p:childTnLst>
                                </p:cTn>
                              </p:par>
                            </p:childTnLst>
                          </p:cTn>
                        </p:par>
                        <p:par>
                          <p:cTn id="35" fill="hold">
                            <p:stCondLst>
                              <p:cond delay="2000"/>
                            </p:stCondLst>
                            <p:childTnLst>
                              <p:par>
                                <p:cTn id="36" presetID="12" presetClass="entr" presetSubtype="1"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lide(fromTop)">
                                      <p:cBhvr>
                                        <p:cTn id="38" dur="500"/>
                                        <p:tgtEl>
                                          <p:spTgt spid="21"/>
                                        </p:tgtEl>
                                      </p:cBhvr>
                                    </p:animEffect>
                                  </p:childTnLst>
                                </p:cTn>
                              </p:par>
                            </p:childTnLst>
                          </p:cTn>
                        </p:par>
                        <p:par>
                          <p:cTn id="39" fill="hold">
                            <p:stCondLst>
                              <p:cond delay="2500"/>
                            </p:stCondLst>
                            <p:childTnLst>
                              <p:par>
                                <p:cTn id="40" presetID="12" presetClass="entr" presetSubtype="1"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slide(fromTop)">
                                      <p:cBhvr>
                                        <p:cTn id="42" dur="500"/>
                                        <p:tgtEl>
                                          <p:spTgt spid="24"/>
                                        </p:tgtEl>
                                      </p:cBhvr>
                                    </p:animEffect>
                                  </p:childTnLst>
                                </p:cTn>
                              </p:par>
                            </p:childTnLst>
                          </p:cTn>
                        </p:par>
                        <p:par>
                          <p:cTn id="43" fill="hold">
                            <p:stCondLst>
                              <p:cond delay="3000"/>
                            </p:stCondLst>
                            <p:childTnLst>
                              <p:par>
                                <p:cTn id="44" presetID="12" presetClass="entr" presetSubtype="1"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slide(fromTop)">
                                      <p:cBhvr>
                                        <p:cTn id="46" dur="500"/>
                                        <p:tgtEl>
                                          <p:spTgt spid="22"/>
                                        </p:tgtEl>
                                      </p:cBhvr>
                                    </p:animEffect>
                                  </p:childTnLst>
                                </p:cTn>
                              </p:par>
                            </p:childTnLst>
                          </p:cTn>
                        </p:par>
                        <p:par>
                          <p:cTn id="47" fill="hold">
                            <p:stCondLst>
                              <p:cond delay="3500"/>
                            </p:stCondLst>
                            <p:childTnLst>
                              <p:par>
                                <p:cTn id="48" presetID="49" presetClass="entr" presetSubtype="0" decel="10000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500" fill="hold"/>
                                        <p:tgtEl>
                                          <p:spTgt spid="26"/>
                                        </p:tgtEl>
                                        <p:attrNameLst>
                                          <p:attrName>ppt_w</p:attrName>
                                        </p:attrNameLst>
                                      </p:cBhvr>
                                      <p:tavLst>
                                        <p:tav tm="0">
                                          <p:val>
                                            <p:fltVal val="0"/>
                                          </p:val>
                                        </p:tav>
                                        <p:tav tm="100000">
                                          <p:val>
                                            <p:strVal val="#ppt_w"/>
                                          </p:val>
                                        </p:tav>
                                      </p:tavLst>
                                    </p:anim>
                                    <p:anim calcmode="lin" valueType="num">
                                      <p:cBhvr>
                                        <p:cTn id="51" dur="500" fill="hold"/>
                                        <p:tgtEl>
                                          <p:spTgt spid="26"/>
                                        </p:tgtEl>
                                        <p:attrNameLst>
                                          <p:attrName>ppt_h</p:attrName>
                                        </p:attrNameLst>
                                      </p:cBhvr>
                                      <p:tavLst>
                                        <p:tav tm="0">
                                          <p:val>
                                            <p:fltVal val="0"/>
                                          </p:val>
                                        </p:tav>
                                        <p:tav tm="100000">
                                          <p:val>
                                            <p:strVal val="#ppt_h"/>
                                          </p:val>
                                        </p:tav>
                                      </p:tavLst>
                                    </p:anim>
                                    <p:anim calcmode="lin" valueType="num">
                                      <p:cBhvr>
                                        <p:cTn id="52" dur="500" fill="hold"/>
                                        <p:tgtEl>
                                          <p:spTgt spid="26"/>
                                        </p:tgtEl>
                                        <p:attrNameLst>
                                          <p:attrName>style.rotation</p:attrName>
                                        </p:attrNameLst>
                                      </p:cBhvr>
                                      <p:tavLst>
                                        <p:tav tm="0">
                                          <p:val>
                                            <p:fltVal val="360"/>
                                          </p:val>
                                        </p:tav>
                                        <p:tav tm="100000">
                                          <p:val>
                                            <p:fltVal val="0"/>
                                          </p:val>
                                        </p:tav>
                                      </p:tavLst>
                                    </p:anim>
                                    <p:animEffect transition="in" filter="fade">
                                      <p:cBhvr>
                                        <p:cTn id="53" dur="500"/>
                                        <p:tgtEl>
                                          <p:spTgt spid="26"/>
                                        </p:tgtEl>
                                      </p:cBhvr>
                                    </p:animEffect>
                                  </p:childTnLst>
                                </p:cTn>
                              </p:par>
                            </p:childTnLst>
                          </p:cTn>
                        </p:par>
                        <p:par>
                          <p:cTn id="54" fill="hold">
                            <p:stCondLst>
                              <p:cond delay="4000"/>
                            </p:stCondLst>
                            <p:childTnLst>
                              <p:par>
                                <p:cTn id="55" presetID="49" presetClass="entr" presetSubtype="0" decel="10000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500" fill="hold"/>
                                        <p:tgtEl>
                                          <p:spTgt spid="25"/>
                                        </p:tgtEl>
                                        <p:attrNameLst>
                                          <p:attrName>ppt_w</p:attrName>
                                        </p:attrNameLst>
                                      </p:cBhvr>
                                      <p:tavLst>
                                        <p:tav tm="0">
                                          <p:val>
                                            <p:fltVal val="0"/>
                                          </p:val>
                                        </p:tav>
                                        <p:tav tm="100000">
                                          <p:val>
                                            <p:strVal val="#ppt_w"/>
                                          </p:val>
                                        </p:tav>
                                      </p:tavLst>
                                    </p:anim>
                                    <p:anim calcmode="lin" valueType="num">
                                      <p:cBhvr>
                                        <p:cTn id="58" dur="500" fill="hold"/>
                                        <p:tgtEl>
                                          <p:spTgt spid="25"/>
                                        </p:tgtEl>
                                        <p:attrNameLst>
                                          <p:attrName>ppt_h</p:attrName>
                                        </p:attrNameLst>
                                      </p:cBhvr>
                                      <p:tavLst>
                                        <p:tav tm="0">
                                          <p:val>
                                            <p:fltVal val="0"/>
                                          </p:val>
                                        </p:tav>
                                        <p:tav tm="100000">
                                          <p:val>
                                            <p:strVal val="#ppt_h"/>
                                          </p:val>
                                        </p:tav>
                                      </p:tavLst>
                                    </p:anim>
                                    <p:anim calcmode="lin" valueType="num">
                                      <p:cBhvr>
                                        <p:cTn id="59" dur="500" fill="hold"/>
                                        <p:tgtEl>
                                          <p:spTgt spid="25"/>
                                        </p:tgtEl>
                                        <p:attrNameLst>
                                          <p:attrName>style.rotation</p:attrName>
                                        </p:attrNameLst>
                                      </p:cBhvr>
                                      <p:tavLst>
                                        <p:tav tm="0">
                                          <p:val>
                                            <p:fltVal val="360"/>
                                          </p:val>
                                        </p:tav>
                                        <p:tav tm="100000">
                                          <p:val>
                                            <p:fltVal val="0"/>
                                          </p:val>
                                        </p:tav>
                                      </p:tavLst>
                                    </p:anim>
                                    <p:animEffect transition="in" filter="fade">
                                      <p:cBhvr>
                                        <p:cTn id="60" dur="500"/>
                                        <p:tgtEl>
                                          <p:spTgt spid="25"/>
                                        </p:tgtEl>
                                      </p:cBhvr>
                                    </p:animEffect>
                                  </p:childTnLst>
                                </p:cTn>
                              </p:par>
                            </p:childTnLst>
                          </p:cTn>
                        </p:par>
                        <p:par>
                          <p:cTn id="61" fill="hold">
                            <p:stCondLst>
                              <p:cond delay="4500"/>
                            </p:stCondLst>
                            <p:childTnLst>
                              <p:par>
                                <p:cTn id="62" presetID="49" presetClass="entr" presetSubtype="0" decel="100000"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 calcmode="lin" valueType="num">
                                      <p:cBhvr>
                                        <p:cTn id="66" dur="500" fill="hold"/>
                                        <p:tgtEl>
                                          <p:spTgt spid="23"/>
                                        </p:tgtEl>
                                        <p:attrNameLst>
                                          <p:attrName>style.rotation</p:attrName>
                                        </p:attrNameLst>
                                      </p:cBhvr>
                                      <p:tavLst>
                                        <p:tav tm="0">
                                          <p:val>
                                            <p:fltVal val="360"/>
                                          </p:val>
                                        </p:tav>
                                        <p:tav tm="100000">
                                          <p:val>
                                            <p:fltVal val="0"/>
                                          </p:val>
                                        </p:tav>
                                      </p:tavLst>
                                    </p:anim>
                                    <p:animEffect transition="in" filter="fade">
                                      <p:cBhvr>
                                        <p:cTn id="67" dur="500"/>
                                        <p:tgtEl>
                                          <p:spTgt spid="23"/>
                                        </p:tgtEl>
                                      </p:cBhvr>
                                    </p:animEffect>
                                  </p:childTnLst>
                                </p:cTn>
                              </p:par>
                            </p:childTnLst>
                          </p:cTn>
                        </p:par>
                        <p:par>
                          <p:cTn id="68" fill="hold">
                            <p:stCondLst>
                              <p:cond delay="5000"/>
                            </p:stCondLst>
                            <p:childTnLst>
                              <p:par>
                                <p:cTn id="69" presetID="1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lide(fromTop)">
                                      <p:cBhvr>
                                        <p:cTn id="71" dur="500"/>
                                        <p:tgtEl>
                                          <p:spTgt spid="37"/>
                                        </p:tgtEl>
                                      </p:cBhvr>
                                    </p:animEffect>
                                  </p:childTnLst>
                                </p:cTn>
                              </p:par>
                            </p:childTnLst>
                          </p:cTn>
                        </p:par>
                        <p:par>
                          <p:cTn id="72" fill="hold">
                            <p:stCondLst>
                              <p:cond delay="5500"/>
                            </p:stCondLst>
                            <p:childTnLst>
                              <p:par>
                                <p:cTn id="73" presetID="12" presetClass="entr" presetSubtype="1"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slide(fromTop)">
                                      <p:cBhvr>
                                        <p:cTn id="75" dur="500"/>
                                        <p:tgtEl>
                                          <p:spTgt spid="36"/>
                                        </p:tgtEl>
                                      </p:cBhvr>
                                    </p:animEffect>
                                  </p:childTnLst>
                                </p:cTn>
                              </p:par>
                            </p:childTnLst>
                          </p:cTn>
                        </p:par>
                        <p:par>
                          <p:cTn id="76" fill="hold">
                            <p:stCondLst>
                              <p:cond delay="6000"/>
                            </p:stCondLst>
                            <p:childTnLst>
                              <p:par>
                                <p:cTn id="77" presetID="12" presetClass="entr" presetSubtype="1"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lide(fromTop)">
                                      <p:cBhvr>
                                        <p:cTn id="79" dur="500"/>
                                        <p:tgtEl>
                                          <p:spTgt spid="29"/>
                                        </p:tgtEl>
                                      </p:cBhvr>
                                    </p:animEffect>
                                  </p:childTnLst>
                                </p:cTn>
                              </p:par>
                            </p:childTnLst>
                          </p:cTn>
                        </p:par>
                        <p:par>
                          <p:cTn id="80" fill="hold">
                            <p:stCondLst>
                              <p:cond delay="6500"/>
                            </p:stCondLst>
                            <p:childTnLst>
                              <p:par>
                                <p:cTn id="81" presetID="53" presetClass="entr" presetSubtype="16" fill="hold" grpId="0" nodeType="afterEffect" nodePh="1">
                                  <p:stCondLst>
                                    <p:cond delay="0"/>
                                  </p:stCondLst>
                                  <p:endCondLst>
                                    <p:cond evt="begin" delay="0"/>
                                  </p:end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4" grpId="0" animBg="1"/>
      <p:bldP spid="25" grpId="0"/>
      <p:bldP spid="26" grpId="0"/>
      <p:bldP spid="27" grpId="0"/>
      <p:bldP spid="28" grpId="0" animBg="1"/>
      <p:bldP spid="29" grpId="0" animBg="1"/>
      <p:bldP spid="30" grpId="0" animBg="1"/>
      <p:bldP spid="31" grpId="0" animBg="1"/>
      <p:bldP spid="32" grpId="0" animBg="1"/>
      <p:bldP spid="33" grpId="0"/>
      <p:bldP spid="34" grpId="0"/>
      <p:bldP spid="35"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322618" y="3152017"/>
            <a:ext cx="1943437" cy="1289735"/>
          </a:xfrm>
          <a:prstGeom prst="rect">
            <a:avLst/>
          </a:prstGeom>
          <a:noFill/>
          <a:ln w="9525">
            <a:noFill/>
            <a:miter lim="800000"/>
            <a:headEnd/>
            <a:tailEnd/>
          </a:ln>
        </p:spPr>
      </p:pic>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434447" y="3148985"/>
            <a:ext cx="1859110" cy="1295800"/>
          </a:xfrm>
          <a:prstGeom prst="rect">
            <a:avLst/>
          </a:prstGeom>
          <a:noFill/>
          <a:ln w="9525">
            <a:noFill/>
            <a:miter lim="800000"/>
            <a:headEnd/>
            <a:tailEnd/>
          </a:ln>
        </p:spPr>
      </p:pic>
      <p:pic>
        <p:nvPicPr>
          <p:cNvPr id="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450834" y="3196452"/>
            <a:ext cx="2070460" cy="1200866"/>
          </a:xfrm>
          <a:prstGeom prst="rect">
            <a:avLst/>
          </a:prstGeom>
          <a:noFill/>
          <a:ln w="9525">
            <a:noFill/>
            <a:miter lim="800000"/>
            <a:headEnd/>
            <a:tailEnd/>
          </a:ln>
        </p:spPr>
      </p:pic>
      <p:cxnSp>
        <p:nvCxnSpPr>
          <p:cNvPr id="27" name="直接连接符 26"/>
          <p:cNvCxnSpPr>
            <a:stCxn id="29" idx="6"/>
            <a:endCxn id="28" idx="2"/>
          </p:cNvCxnSpPr>
          <p:nvPr/>
        </p:nvCxnSpPr>
        <p:spPr>
          <a:xfrm>
            <a:off x="2021239" y="2043744"/>
            <a:ext cx="68274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Oval 14"/>
          <p:cNvSpPr>
            <a:spLocks noChangeArrowheads="1"/>
          </p:cNvSpPr>
          <p:nvPr/>
        </p:nvSpPr>
        <p:spPr bwMode="auto">
          <a:xfrm>
            <a:off x="2703982" y="1580051"/>
            <a:ext cx="925673" cy="927386"/>
          </a:xfrm>
          <a:prstGeom prst="ellipse">
            <a:avLst/>
          </a:prstGeom>
          <a:noFill/>
          <a:ln w="127000">
            <a:solidFill>
              <a:schemeClr val="accent1"/>
            </a:solidFill>
            <a:round/>
          </a:ln>
        </p:spPr>
        <p:txBody>
          <a:bodyPr lIns="24460" tIns="31063" rIns="24460" bIns="31063" anchor="ct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点击添加说明文字</a:t>
            </a:r>
          </a:p>
        </p:txBody>
      </p:sp>
      <p:sp>
        <p:nvSpPr>
          <p:cNvPr id="29" name="Oval 15"/>
          <p:cNvSpPr>
            <a:spLocks noChangeArrowheads="1"/>
          </p:cNvSpPr>
          <p:nvPr/>
        </p:nvSpPr>
        <p:spPr bwMode="auto">
          <a:xfrm>
            <a:off x="1274985" y="1668978"/>
            <a:ext cx="746255" cy="749531"/>
          </a:xfrm>
          <a:prstGeom prst="ellipse">
            <a:avLst/>
          </a:prstGeom>
          <a:noFill/>
          <a:ln w="127000">
            <a:solidFill>
              <a:schemeClr val="accent5"/>
            </a:solidFill>
            <a:round/>
          </a:ln>
          <a:effectLst/>
        </p:spPr>
        <p:txBody>
          <a:bodyPr lIns="62129" tIns="31063" rIns="62129" bIns="31063" anchor="ctr"/>
          <a:lstStyle/>
          <a:p>
            <a:pPr algn="ctr" fontAlgn="auto"/>
            <a:r>
              <a:rPr lang="zh-CN" altLang="en-US" sz="800" noProof="1">
                <a:solidFill>
                  <a:schemeClr val="bg1">
                    <a:lumMod val="50000"/>
                  </a:schemeClr>
                </a:solidFill>
                <a:latin typeface="微软雅黑" panose="020B0503020204020204" pitchFamily="34" charset="-122"/>
                <a:ea typeface="微软雅黑" panose="020B0503020204020204" pitchFamily="34" charset="-122"/>
              </a:rPr>
              <a:t>添加标题</a:t>
            </a:r>
          </a:p>
        </p:txBody>
      </p:sp>
      <p:grpSp>
        <p:nvGrpSpPr>
          <p:cNvPr id="2" name="Group 22"/>
          <p:cNvGrpSpPr/>
          <p:nvPr/>
        </p:nvGrpSpPr>
        <p:grpSpPr bwMode="auto">
          <a:xfrm>
            <a:off x="4649007" y="1265629"/>
            <a:ext cx="770072" cy="341417"/>
            <a:chOff x="0" y="0"/>
            <a:chExt cx="1131895" cy="504056"/>
          </a:xfrm>
        </p:grpSpPr>
        <p:sp>
          <p:nvSpPr>
            <p:cNvPr id="67592" name="矩形 46"/>
            <p:cNvSpPr>
              <a:spLocks noChangeArrowheads="1"/>
            </p:cNvSpPr>
            <p:nvPr/>
          </p:nvSpPr>
          <p:spPr bwMode="auto">
            <a:xfrm>
              <a:off x="0" y="0"/>
              <a:ext cx="1080120" cy="504056"/>
            </a:xfrm>
            <a:prstGeom prst="rect">
              <a:avLst/>
            </a:prstGeom>
            <a:solidFill>
              <a:schemeClr val="accent2"/>
            </a:solidFill>
            <a:ln w="9525">
              <a:noFill/>
              <a:miter lim="800000"/>
            </a:ln>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7593" name="文本框 47"/>
            <p:cNvSpPr>
              <a:spLocks noChangeArrowheads="1"/>
            </p:cNvSpPr>
            <p:nvPr/>
          </p:nvSpPr>
          <p:spPr bwMode="auto">
            <a:xfrm>
              <a:off x="51776" y="41771"/>
              <a:ext cx="1080119" cy="408952"/>
            </a:xfrm>
            <a:prstGeom prst="rect">
              <a:avLst/>
            </a:prstGeom>
            <a:noFill/>
            <a:ln w="9525">
              <a:noFill/>
              <a:miter lim="800000"/>
            </a:ln>
          </p:spPr>
          <p:txBody>
            <a:bodyPr>
              <a:spAutoFit/>
            </a:bodyPr>
            <a:lstStyle/>
            <a:p>
              <a:r>
                <a:rPr lang="zh-CN" altLang="en-US" sz="1200" b="1"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rPr>
                <a:t>关键字</a:t>
              </a:r>
            </a:p>
          </p:txBody>
        </p:sp>
      </p:grpSp>
      <p:sp>
        <p:nvSpPr>
          <p:cNvPr id="33" name="矩形 60"/>
          <p:cNvSpPr>
            <a:spLocks noChangeArrowheads="1"/>
          </p:cNvSpPr>
          <p:nvPr/>
        </p:nvSpPr>
        <p:spPr bwMode="auto">
          <a:xfrm>
            <a:off x="5547689" y="1192581"/>
            <a:ext cx="2265756" cy="367240"/>
          </a:xfrm>
          <a:prstGeom prst="rect">
            <a:avLst/>
          </a:prstGeom>
          <a:noFill/>
          <a:ln w="9525">
            <a:noFill/>
            <a:miter lim="800000"/>
          </a:ln>
        </p:spPr>
        <p:txBody>
          <a:bodyPr lIns="62129" tIns="31063" rIns="62129" bIns="31063">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 name="Group 22"/>
          <p:cNvGrpSpPr/>
          <p:nvPr/>
        </p:nvGrpSpPr>
        <p:grpSpPr bwMode="auto">
          <a:xfrm>
            <a:off x="4649007" y="1865889"/>
            <a:ext cx="770072" cy="343006"/>
            <a:chOff x="0" y="0"/>
            <a:chExt cx="1131895" cy="504056"/>
          </a:xfrm>
        </p:grpSpPr>
        <p:sp>
          <p:nvSpPr>
            <p:cNvPr id="67596" name="矩形 46"/>
            <p:cNvSpPr>
              <a:spLocks noChangeArrowheads="1"/>
            </p:cNvSpPr>
            <p:nvPr/>
          </p:nvSpPr>
          <p:spPr bwMode="auto">
            <a:xfrm>
              <a:off x="0" y="0"/>
              <a:ext cx="1080120" cy="504056"/>
            </a:xfrm>
            <a:prstGeom prst="rect">
              <a:avLst/>
            </a:prstGeom>
            <a:solidFill>
              <a:schemeClr val="accent3"/>
            </a:solidFill>
            <a:ln w="9525">
              <a:noFill/>
              <a:miter lim="800000"/>
            </a:ln>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7597" name="文本框 47"/>
            <p:cNvSpPr>
              <a:spLocks noChangeArrowheads="1"/>
            </p:cNvSpPr>
            <p:nvPr/>
          </p:nvSpPr>
          <p:spPr bwMode="auto">
            <a:xfrm>
              <a:off x="51776" y="41771"/>
              <a:ext cx="1080119" cy="407057"/>
            </a:xfrm>
            <a:prstGeom prst="rect">
              <a:avLst/>
            </a:prstGeom>
            <a:noFill/>
            <a:ln w="9525">
              <a:noFill/>
              <a:miter lim="800000"/>
            </a:ln>
          </p:spPr>
          <p:txBody>
            <a:bodyPr>
              <a:spAutoFit/>
            </a:bodyPr>
            <a:lstStyle/>
            <a:p>
              <a:r>
                <a:rPr lang="zh-CN" altLang="en-US" sz="1200" b="1"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rPr>
                <a:t>关键字</a:t>
              </a:r>
            </a:p>
          </p:txBody>
        </p:sp>
      </p:grpSp>
      <p:sp>
        <p:nvSpPr>
          <p:cNvPr id="37" name="矩形 60"/>
          <p:cNvSpPr>
            <a:spLocks noChangeArrowheads="1"/>
          </p:cNvSpPr>
          <p:nvPr/>
        </p:nvSpPr>
        <p:spPr bwMode="auto">
          <a:xfrm>
            <a:off x="5547689" y="1794429"/>
            <a:ext cx="2265756" cy="382820"/>
          </a:xfrm>
          <a:prstGeom prst="rect">
            <a:avLst/>
          </a:prstGeom>
          <a:noFill/>
          <a:ln w="9525">
            <a:noFill/>
            <a:miter lim="800000"/>
          </a:ln>
        </p:spPr>
        <p:txBody>
          <a:bodyPr lIns="62129" tIns="31063" rIns="62129" bIns="31063">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4" name="Group 22"/>
          <p:cNvGrpSpPr/>
          <p:nvPr/>
        </p:nvGrpSpPr>
        <p:grpSpPr bwMode="auto">
          <a:xfrm>
            <a:off x="4649007" y="2474089"/>
            <a:ext cx="770072" cy="343006"/>
            <a:chOff x="0" y="0"/>
            <a:chExt cx="1131894" cy="504056"/>
          </a:xfrm>
        </p:grpSpPr>
        <p:sp>
          <p:nvSpPr>
            <p:cNvPr id="67600" name="矩形 46"/>
            <p:cNvSpPr>
              <a:spLocks noChangeArrowheads="1"/>
            </p:cNvSpPr>
            <p:nvPr/>
          </p:nvSpPr>
          <p:spPr bwMode="auto">
            <a:xfrm>
              <a:off x="0" y="0"/>
              <a:ext cx="1080120" cy="504056"/>
            </a:xfrm>
            <a:prstGeom prst="rect">
              <a:avLst/>
            </a:prstGeom>
            <a:solidFill>
              <a:schemeClr val="accent4"/>
            </a:solidFill>
            <a:ln w="9525">
              <a:noFill/>
              <a:miter lim="800000"/>
            </a:ln>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7601" name="文本框 47"/>
            <p:cNvSpPr>
              <a:spLocks noChangeArrowheads="1"/>
            </p:cNvSpPr>
            <p:nvPr/>
          </p:nvSpPr>
          <p:spPr bwMode="auto">
            <a:xfrm>
              <a:off x="51774" y="41771"/>
              <a:ext cx="1080120" cy="407057"/>
            </a:xfrm>
            <a:prstGeom prst="rect">
              <a:avLst/>
            </a:prstGeom>
            <a:noFill/>
            <a:ln w="9525">
              <a:noFill/>
              <a:miter lim="800000"/>
            </a:ln>
          </p:spPr>
          <p:txBody>
            <a:bodyPr>
              <a:spAutoFit/>
            </a:bodyPr>
            <a:lstStyle/>
            <a:p>
              <a:r>
                <a:rPr lang="zh-CN" altLang="en-US" sz="1200" b="1"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rPr>
                <a:t>关键字</a:t>
              </a:r>
            </a:p>
          </p:txBody>
        </p:sp>
      </p:grpSp>
      <p:sp>
        <p:nvSpPr>
          <p:cNvPr id="41" name="矩形 60"/>
          <p:cNvSpPr>
            <a:spLocks noChangeArrowheads="1"/>
          </p:cNvSpPr>
          <p:nvPr/>
        </p:nvSpPr>
        <p:spPr bwMode="auto">
          <a:xfrm>
            <a:off x="5547689" y="2402629"/>
            <a:ext cx="2265756" cy="382820"/>
          </a:xfrm>
          <a:prstGeom prst="rect">
            <a:avLst/>
          </a:prstGeom>
          <a:noFill/>
          <a:ln w="9525">
            <a:noFill/>
            <a:miter lim="800000"/>
          </a:ln>
        </p:spPr>
        <p:txBody>
          <a:bodyPr lIns="62129" tIns="31063" rIns="62129" bIns="31063">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5" name="组合 41"/>
          <p:cNvGrpSpPr/>
          <p:nvPr/>
        </p:nvGrpSpPr>
        <p:grpSpPr bwMode="auto">
          <a:xfrm>
            <a:off x="3674114" y="1419664"/>
            <a:ext cx="974894" cy="1210048"/>
            <a:chOff x="3851918" y="1267706"/>
            <a:chExt cx="1077194" cy="1333449"/>
          </a:xfrm>
        </p:grpSpPr>
        <p:cxnSp>
          <p:nvCxnSpPr>
            <p:cNvPr id="43" name="肘形连接符 42"/>
            <p:cNvCxnSpPr>
              <a:stCxn id="29" idx="6"/>
              <a:endCxn id="28" idx="2"/>
            </p:cNvCxnSpPr>
            <p:nvPr/>
          </p:nvCxnSpPr>
          <p:spPr>
            <a:xfrm rot="16200000" flipH="1">
              <a:off x="4343226" y="2020531"/>
              <a:ext cx="750721" cy="410527"/>
            </a:xfrm>
            <a:prstGeom prst="bentConnector2">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肘形连接符 43"/>
            <p:cNvCxnSpPr>
              <a:stCxn id="29" idx="6"/>
              <a:endCxn id="28" idx="2"/>
            </p:cNvCxnSpPr>
            <p:nvPr/>
          </p:nvCxnSpPr>
          <p:spPr>
            <a:xfrm rot="5400000" flipH="1" flipV="1">
              <a:off x="4427222" y="1353806"/>
              <a:ext cx="582728" cy="410527"/>
            </a:xfrm>
            <a:prstGeom prst="bentConnector2">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a:stCxn id="29" idx="6"/>
              <a:endCxn id="67596" idx="1"/>
            </p:cNvCxnSpPr>
            <p:nvPr/>
          </p:nvCxnSpPr>
          <p:spPr>
            <a:xfrm>
              <a:off x="3851918" y="1948431"/>
              <a:ext cx="1077194" cy="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advClick="0" advTm="0">
        <p14:warp dir="in"/>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20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500"/>
                                        <p:tgtEl>
                                          <p:spTgt spid="29"/>
                                        </p:tgtEl>
                                      </p:cBhvr>
                                    </p:animEffect>
                                  </p:childTnLst>
                                </p:cTn>
                              </p:par>
                            </p:childTnLst>
                          </p:cTn>
                        </p:par>
                        <p:par>
                          <p:cTn id="8" fill="hold">
                            <p:stCondLst>
                              <p:cond delay="7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200"/>
                            </p:stCondLst>
                            <p:childTnLst>
                              <p:par>
                                <p:cTn id="13" presetID="10"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1700"/>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2200"/>
                            </p:stCondLst>
                            <p:childTnLst>
                              <p:par>
                                <p:cTn id="21" presetID="10"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2700"/>
                            </p:stCondLst>
                            <p:childTnLst>
                              <p:par>
                                <p:cTn id="25" presetID="2" presetClass="entr" presetSubtype="2" decel="10000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ppt_x</p:attrName>
                                        </p:attrNameLst>
                                      </p:cBhvr>
                                      <p:tavLst>
                                        <p:tav tm="0">
                                          <p:val>
                                            <p:strVal val="1+#ppt_w/2"/>
                                          </p:val>
                                        </p:tav>
                                        <p:tav tm="100000">
                                          <p:val>
                                            <p:strVal val="#ppt_x"/>
                                          </p:val>
                                        </p:tav>
                                      </p:tavLst>
                                    </p:anim>
                                    <p:anim calcmode="lin" valueType="num">
                                      <p:cBhvr>
                                        <p:cTn id="28" dur="500" fill="hold"/>
                                        <p:tgtEl>
                                          <p:spTgt spid="33"/>
                                        </p:tgtEl>
                                        <p:attrNameLst>
                                          <p:attrName>ppt_y</p:attrName>
                                        </p:attrNameLst>
                                      </p:cBhvr>
                                      <p:tavLst>
                                        <p:tav tm="0">
                                          <p:val>
                                            <p:strVal val="#ppt_y"/>
                                          </p:val>
                                        </p:tav>
                                        <p:tav tm="100000">
                                          <p:val>
                                            <p:strVal val="#ppt_y"/>
                                          </p:val>
                                        </p:tav>
                                      </p:tavLst>
                                    </p:anim>
                                  </p:childTnLst>
                                </p:cTn>
                              </p:par>
                            </p:childTnLst>
                          </p:cTn>
                        </p:par>
                        <p:par>
                          <p:cTn id="29" fill="hold">
                            <p:stCondLst>
                              <p:cond delay="3200"/>
                            </p:stCondLst>
                            <p:childTnLst>
                              <p:par>
                                <p:cTn id="30" presetID="10"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par>
                          <p:cTn id="33" fill="hold">
                            <p:stCondLst>
                              <p:cond delay="3700"/>
                            </p:stCondLst>
                            <p:childTnLst>
                              <p:par>
                                <p:cTn id="34" presetID="2" presetClass="entr" presetSubtype="2" decel="10000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500" fill="hold"/>
                                        <p:tgtEl>
                                          <p:spTgt spid="37"/>
                                        </p:tgtEl>
                                        <p:attrNameLst>
                                          <p:attrName>ppt_x</p:attrName>
                                        </p:attrNameLst>
                                      </p:cBhvr>
                                      <p:tavLst>
                                        <p:tav tm="0">
                                          <p:val>
                                            <p:strVal val="1+#ppt_w/2"/>
                                          </p:val>
                                        </p:tav>
                                        <p:tav tm="100000">
                                          <p:val>
                                            <p:strVal val="#ppt_x"/>
                                          </p:val>
                                        </p:tav>
                                      </p:tavLst>
                                    </p:anim>
                                    <p:anim calcmode="lin" valueType="num">
                                      <p:cBhvr>
                                        <p:cTn id="37" dur="500" fill="hold"/>
                                        <p:tgtEl>
                                          <p:spTgt spid="37"/>
                                        </p:tgtEl>
                                        <p:attrNameLst>
                                          <p:attrName>ppt_y</p:attrName>
                                        </p:attrNameLst>
                                      </p:cBhvr>
                                      <p:tavLst>
                                        <p:tav tm="0">
                                          <p:val>
                                            <p:strVal val="#ppt_y"/>
                                          </p:val>
                                        </p:tav>
                                        <p:tav tm="100000">
                                          <p:val>
                                            <p:strVal val="#ppt_y"/>
                                          </p:val>
                                        </p:tav>
                                      </p:tavLst>
                                    </p:anim>
                                  </p:childTnLst>
                                </p:cTn>
                              </p:par>
                            </p:childTnLst>
                          </p:cTn>
                        </p:par>
                        <p:par>
                          <p:cTn id="38" fill="hold">
                            <p:stCondLst>
                              <p:cond delay="4200"/>
                            </p:stCondLst>
                            <p:childTnLst>
                              <p:par>
                                <p:cTn id="39" presetID="10" presetClass="entr" presetSubtype="0"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par>
                          <p:cTn id="42" fill="hold">
                            <p:stCondLst>
                              <p:cond delay="4700"/>
                            </p:stCondLst>
                            <p:childTnLst>
                              <p:par>
                                <p:cTn id="43" presetID="2" presetClass="entr" presetSubtype="2" decel="10000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500" fill="hold"/>
                                        <p:tgtEl>
                                          <p:spTgt spid="41"/>
                                        </p:tgtEl>
                                        <p:attrNameLst>
                                          <p:attrName>ppt_x</p:attrName>
                                        </p:attrNameLst>
                                      </p:cBhvr>
                                      <p:tavLst>
                                        <p:tav tm="0">
                                          <p:val>
                                            <p:strVal val="1+#ppt_w/2"/>
                                          </p:val>
                                        </p:tav>
                                        <p:tav tm="100000">
                                          <p:val>
                                            <p:strVal val="#ppt_x"/>
                                          </p:val>
                                        </p:tav>
                                      </p:tavLst>
                                    </p:anim>
                                    <p:anim calcmode="lin" valueType="num">
                                      <p:cBhvr>
                                        <p:cTn id="46" dur="500" fill="hold"/>
                                        <p:tgtEl>
                                          <p:spTgt spid="41"/>
                                        </p:tgtEl>
                                        <p:attrNameLst>
                                          <p:attrName>ppt_y</p:attrName>
                                        </p:attrNameLst>
                                      </p:cBhvr>
                                      <p:tavLst>
                                        <p:tav tm="0">
                                          <p:val>
                                            <p:strVal val="#ppt_y"/>
                                          </p:val>
                                        </p:tav>
                                        <p:tav tm="100000">
                                          <p:val>
                                            <p:strVal val="#ppt_y"/>
                                          </p:val>
                                        </p:tav>
                                      </p:tavLst>
                                    </p:anim>
                                  </p:childTnLst>
                                </p:cTn>
                              </p:par>
                            </p:childTnLst>
                          </p:cTn>
                        </p:par>
                        <p:par>
                          <p:cTn id="47" fill="hold">
                            <p:stCondLst>
                              <p:cond delay="5200"/>
                            </p:stCondLst>
                            <p:childTnLst>
                              <p:par>
                                <p:cTn id="48" presetID="2" presetClass="entr" presetSubtype="2"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ppt_x</p:attrName>
                                        </p:attrNameLst>
                                      </p:cBhvr>
                                      <p:tavLst>
                                        <p:tav tm="0">
                                          <p:val>
                                            <p:strVal val="1+#ppt_w/2"/>
                                          </p:val>
                                        </p:tav>
                                        <p:tav tm="100000">
                                          <p:val>
                                            <p:strVal val="#ppt_x"/>
                                          </p:val>
                                        </p:tav>
                                      </p:tavLst>
                                    </p:anim>
                                    <p:anim calcmode="lin" valueType="num">
                                      <p:cBhvr>
                                        <p:cTn id="51" dur="500" fill="hold"/>
                                        <p:tgtEl>
                                          <p:spTgt spid="24"/>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p:cTn id="54" dur="500" fill="hold"/>
                                        <p:tgtEl>
                                          <p:spTgt spid="25"/>
                                        </p:tgtEl>
                                        <p:attrNameLst>
                                          <p:attrName>ppt_x</p:attrName>
                                        </p:attrNameLst>
                                      </p:cBhvr>
                                      <p:tavLst>
                                        <p:tav tm="0">
                                          <p:val>
                                            <p:strVal val="1+#ppt_w/2"/>
                                          </p:val>
                                        </p:tav>
                                        <p:tav tm="100000">
                                          <p:val>
                                            <p:strVal val="#ppt_x"/>
                                          </p:val>
                                        </p:tav>
                                      </p:tavLst>
                                    </p:anim>
                                    <p:anim calcmode="lin" valueType="num">
                                      <p:cBhvr>
                                        <p:cTn id="55" dur="500" fill="hold"/>
                                        <p:tgtEl>
                                          <p:spTgt spid="25"/>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ppt_x</p:attrName>
                                        </p:attrNameLst>
                                      </p:cBhvr>
                                      <p:tavLst>
                                        <p:tav tm="0">
                                          <p:val>
                                            <p:strVal val="1+#ppt_w/2"/>
                                          </p:val>
                                        </p:tav>
                                        <p:tav tm="100000">
                                          <p:val>
                                            <p:strVal val="#ppt_x"/>
                                          </p:val>
                                        </p:tav>
                                      </p:tavLst>
                                    </p:anim>
                                    <p:anim calcmode="lin" valueType="num">
                                      <p:cBhvr>
                                        <p:cTn id="59"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3" grpId="0"/>
      <p:bldP spid="37"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椭圆 3079"/>
          <p:cNvSpPr>
            <a:spLocks noChangeArrowheads="1"/>
          </p:cNvSpPr>
          <p:nvPr/>
        </p:nvSpPr>
        <p:spPr bwMode="auto">
          <a:xfrm>
            <a:off x="1803496" y="1781237"/>
            <a:ext cx="1581034" cy="1581034"/>
          </a:xfrm>
          <a:prstGeom prst="ellipse">
            <a:avLst/>
          </a:prstGeom>
          <a:solidFill>
            <a:schemeClr val="accent1"/>
          </a:solidFill>
          <a:ln>
            <a:noFill/>
          </a:ln>
        </p:spPr>
        <p:txBody>
          <a:bodyPr/>
          <a:lstStyle/>
          <a:p>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sp>
        <p:nvSpPr>
          <p:cNvPr id="6148" name="文本框 3080"/>
          <p:cNvSpPr txBox="1">
            <a:spLocks noChangeArrowheads="1"/>
          </p:cNvSpPr>
          <p:nvPr/>
        </p:nvSpPr>
        <p:spPr bwMode="auto">
          <a:xfrm>
            <a:off x="3384529" y="2217553"/>
            <a:ext cx="125244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6000" dirty="0">
                <a:solidFill>
                  <a:schemeClr val="accent1"/>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6152" name="椭圆 3088"/>
          <p:cNvSpPr>
            <a:spLocks noChangeArrowheads="1"/>
          </p:cNvSpPr>
          <p:nvPr/>
        </p:nvSpPr>
        <p:spPr bwMode="auto">
          <a:xfrm>
            <a:off x="1157429" y="3076540"/>
            <a:ext cx="120641" cy="120641"/>
          </a:xfrm>
          <a:prstGeom prst="ellipse">
            <a:avLst/>
          </a:prstGeom>
          <a:solidFill>
            <a:schemeClr val="accent1"/>
          </a:solidFill>
          <a:ln>
            <a:noFill/>
          </a:ln>
        </p:spPr>
        <p:txBody>
          <a:bodyPr/>
          <a:lstStyle/>
          <a:p>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sp>
        <p:nvSpPr>
          <p:cNvPr id="6153" name="椭圆 3087"/>
          <p:cNvSpPr>
            <a:spLocks noChangeArrowheads="1"/>
          </p:cNvSpPr>
          <p:nvPr/>
        </p:nvSpPr>
        <p:spPr bwMode="auto">
          <a:xfrm>
            <a:off x="3517871" y="1592338"/>
            <a:ext cx="342874" cy="342874"/>
          </a:xfrm>
          <a:prstGeom prst="ellipse">
            <a:avLst/>
          </a:prstGeom>
          <a:solidFill>
            <a:schemeClr val="accent2"/>
          </a:solidFill>
          <a:ln>
            <a:noFill/>
          </a:ln>
        </p:spPr>
        <p:txBody>
          <a:bodyPr/>
          <a:lstStyle/>
          <a:p>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nvSpPr>
        <p:spPr>
          <a:xfrm>
            <a:off x="4449448" y="2333054"/>
            <a:ext cx="2030590" cy="276999"/>
          </a:xfrm>
          <a:prstGeom prst="rect">
            <a:avLst/>
          </a:prstGeom>
        </p:spPr>
        <p:txBody>
          <a:bodyPr wrap="square" lIns="0" tIns="0" rIns="0" bIns="0">
            <a:spAutoFit/>
          </a:bodyPr>
          <a:lstStyle/>
          <a:p>
            <a:pPr lvl="0">
              <a:buNone/>
            </a:pPr>
            <a:r>
              <a:rPr lang="zh-CN" altLang="en-US" b="1" dirty="0">
                <a:solidFill>
                  <a:schemeClr val="bg1">
                    <a:lumMod val="50000"/>
                  </a:schemeClr>
                </a:solidFill>
                <a:latin typeface="微软雅黑" panose="020B0503020204020204" pitchFamily="34" charset="-122"/>
                <a:ea typeface="微软雅黑" panose="020B0503020204020204" pitchFamily="34" charset="-122"/>
              </a:rPr>
              <a:t>成功项目展示</a:t>
            </a:r>
            <a:endParaRPr lang="zh-CN" altLang="zh-CN"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449448" y="2725204"/>
            <a:ext cx="2829785" cy="328167"/>
          </a:xfrm>
          <a:prstGeom prst="rect">
            <a:avLst/>
          </a:prstGeom>
          <a:noFill/>
        </p:spPr>
        <p:txBody>
          <a:bodyPr wrap="square" lIns="0" tIns="0" rIns="0" bIns="0" rtlCol="0">
            <a:spAutoFit/>
          </a:bodyPr>
          <a:lstStyle/>
          <a:p>
            <a:pPr algn="just">
              <a:lnSpc>
                <a:spcPct val="150000"/>
              </a:lnSpc>
            </a:pPr>
            <a:r>
              <a:rPr lang="zh-CN" altLang="en-US" sz="71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p>
        </p:txBody>
      </p:sp>
    </p:spTree>
  </p:cSld>
  <p:clrMapOvr>
    <a:masterClrMapping/>
  </p:clrMapOvr>
  <mc:AlternateContent xmlns:mc="http://schemas.openxmlformats.org/markup-compatibility/2006" xmlns:p14="http://schemas.microsoft.com/office/powerpoint/2010/main">
    <mc:Choice Requires="p14">
      <p:transition spd="med" advClick="0" advTm="0">
        <p14:warp dir="in"/>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750" fill="hold"/>
                                        <p:tgtEl>
                                          <p:spTgt spid="6146"/>
                                        </p:tgtEl>
                                        <p:attrNameLst>
                                          <p:attrName>ppt_w</p:attrName>
                                        </p:attrNameLst>
                                      </p:cBhvr>
                                      <p:tavLst>
                                        <p:tav tm="0">
                                          <p:val>
                                            <p:fltVal val="0"/>
                                          </p:val>
                                        </p:tav>
                                        <p:tav tm="100000">
                                          <p:val>
                                            <p:strVal val="#ppt_w"/>
                                          </p:val>
                                        </p:tav>
                                      </p:tavLst>
                                    </p:anim>
                                    <p:anim calcmode="lin" valueType="num">
                                      <p:cBhvr>
                                        <p:cTn id="8" dur="750" fill="hold"/>
                                        <p:tgtEl>
                                          <p:spTgt spid="6146"/>
                                        </p:tgtEl>
                                        <p:attrNameLst>
                                          <p:attrName>ppt_h</p:attrName>
                                        </p:attrNameLst>
                                      </p:cBhvr>
                                      <p:tavLst>
                                        <p:tav tm="0">
                                          <p:val>
                                            <p:fltVal val="0"/>
                                          </p:val>
                                        </p:tav>
                                        <p:tav tm="100000">
                                          <p:val>
                                            <p:strVal val="#ppt_h"/>
                                          </p:val>
                                        </p:tav>
                                      </p:tavLst>
                                    </p:anim>
                                    <p:animEffect transition="in" filter="fade">
                                      <p:cBhvr>
                                        <p:cTn id="9" dur="750"/>
                                        <p:tgtEl>
                                          <p:spTgt spid="614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6153"/>
                                        </p:tgtEl>
                                        <p:attrNameLst>
                                          <p:attrName>style.visibility</p:attrName>
                                        </p:attrNameLst>
                                      </p:cBhvr>
                                      <p:to>
                                        <p:strVal val="visible"/>
                                      </p:to>
                                    </p:set>
                                    <p:anim calcmode="lin" valueType="num">
                                      <p:cBhvr>
                                        <p:cTn id="12" dur="750" fill="hold"/>
                                        <p:tgtEl>
                                          <p:spTgt spid="6153"/>
                                        </p:tgtEl>
                                        <p:attrNameLst>
                                          <p:attrName>ppt_w</p:attrName>
                                        </p:attrNameLst>
                                      </p:cBhvr>
                                      <p:tavLst>
                                        <p:tav tm="0">
                                          <p:val>
                                            <p:fltVal val="0"/>
                                          </p:val>
                                        </p:tav>
                                        <p:tav tm="100000">
                                          <p:val>
                                            <p:strVal val="#ppt_w"/>
                                          </p:val>
                                        </p:tav>
                                      </p:tavLst>
                                    </p:anim>
                                    <p:anim calcmode="lin" valueType="num">
                                      <p:cBhvr>
                                        <p:cTn id="13" dur="750" fill="hold"/>
                                        <p:tgtEl>
                                          <p:spTgt spid="6153"/>
                                        </p:tgtEl>
                                        <p:attrNameLst>
                                          <p:attrName>ppt_h</p:attrName>
                                        </p:attrNameLst>
                                      </p:cBhvr>
                                      <p:tavLst>
                                        <p:tav tm="0">
                                          <p:val>
                                            <p:fltVal val="0"/>
                                          </p:val>
                                        </p:tav>
                                        <p:tav tm="100000">
                                          <p:val>
                                            <p:strVal val="#ppt_h"/>
                                          </p:val>
                                        </p:tav>
                                      </p:tavLst>
                                    </p:anim>
                                    <p:animEffect transition="in" filter="fade">
                                      <p:cBhvr>
                                        <p:cTn id="14" dur="750"/>
                                        <p:tgtEl>
                                          <p:spTgt spid="6153"/>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6152"/>
                                        </p:tgtEl>
                                        <p:attrNameLst>
                                          <p:attrName>style.visibility</p:attrName>
                                        </p:attrNameLst>
                                      </p:cBhvr>
                                      <p:to>
                                        <p:strVal val="visible"/>
                                      </p:to>
                                    </p:set>
                                    <p:anim calcmode="lin" valueType="num">
                                      <p:cBhvr>
                                        <p:cTn id="17" dur="750" fill="hold"/>
                                        <p:tgtEl>
                                          <p:spTgt spid="6152"/>
                                        </p:tgtEl>
                                        <p:attrNameLst>
                                          <p:attrName>ppt_w</p:attrName>
                                        </p:attrNameLst>
                                      </p:cBhvr>
                                      <p:tavLst>
                                        <p:tav tm="0">
                                          <p:val>
                                            <p:fltVal val="0"/>
                                          </p:val>
                                        </p:tav>
                                        <p:tav tm="100000">
                                          <p:val>
                                            <p:strVal val="#ppt_w"/>
                                          </p:val>
                                        </p:tav>
                                      </p:tavLst>
                                    </p:anim>
                                    <p:anim calcmode="lin" valueType="num">
                                      <p:cBhvr>
                                        <p:cTn id="18" dur="750" fill="hold"/>
                                        <p:tgtEl>
                                          <p:spTgt spid="6152"/>
                                        </p:tgtEl>
                                        <p:attrNameLst>
                                          <p:attrName>ppt_h</p:attrName>
                                        </p:attrNameLst>
                                      </p:cBhvr>
                                      <p:tavLst>
                                        <p:tav tm="0">
                                          <p:val>
                                            <p:fltVal val="0"/>
                                          </p:val>
                                        </p:tav>
                                        <p:tav tm="100000">
                                          <p:val>
                                            <p:strVal val="#ppt_h"/>
                                          </p:val>
                                        </p:tav>
                                      </p:tavLst>
                                    </p:anim>
                                    <p:animEffect transition="in" filter="fade">
                                      <p:cBhvr>
                                        <p:cTn id="19" dur="750"/>
                                        <p:tgtEl>
                                          <p:spTgt spid="6152"/>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6148"/>
                                        </p:tgtEl>
                                        <p:attrNameLst>
                                          <p:attrName>style.visibility</p:attrName>
                                        </p:attrNameLst>
                                      </p:cBhvr>
                                      <p:to>
                                        <p:strVal val="visible"/>
                                      </p:to>
                                    </p:set>
                                    <p:anim calcmode="lin" valueType="num">
                                      <p:cBhvr>
                                        <p:cTn id="23" dur="500" fill="hold"/>
                                        <p:tgtEl>
                                          <p:spTgt spid="6148"/>
                                        </p:tgtEl>
                                        <p:attrNameLst>
                                          <p:attrName>ppt_w</p:attrName>
                                        </p:attrNameLst>
                                      </p:cBhvr>
                                      <p:tavLst>
                                        <p:tav tm="0">
                                          <p:val>
                                            <p:fltVal val="0"/>
                                          </p:val>
                                        </p:tav>
                                        <p:tav tm="100000">
                                          <p:val>
                                            <p:strVal val="#ppt_w"/>
                                          </p:val>
                                        </p:tav>
                                      </p:tavLst>
                                    </p:anim>
                                    <p:anim calcmode="lin" valueType="num">
                                      <p:cBhvr>
                                        <p:cTn id="24" dur="500" fill="hold"/>
                                        <p:tgtEl>
                                          <p:spTgt spid="6148"/>
                                        </p:tgtEl>
                                        <p:attrNameLst>
                                          <p:attrName>ppt_h</p:attrName>
                                        </p:attrNameLst>
                                      </p:cBhvr>
                                      <p:tavLst>
                                        <p:tav tm="0">
                                          <p:val>
                                            <p:fltVal val="0"/>
                                          </p:val>
                                        </p:tav>
                                        <p:tav tm="100000">
                                          <p:val>
                                            <p:strVal val="#ppt_h"/>
                                          </p:val>
                                        </p:tav>
                                      </p:tavLst>
                                    </p:anim>
                                    <p:animEffect transition="in" filter="fade">
                                      <p:cBhvr>
                                        <p:cTn id="25" dur="500"/>
                                        <p:tgtEl>
                                          <p:spTgt spid="6148"/>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32"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strVal val="4*#ppt_w"/>
                                          </p:val>
                                        </p:tav>
                                        <p:tav tm="100000">
                                          <p:val>
                                            <p:strVal val="#ppt_w"/>
                                          </p:val>
                                        </p:tav>
                                      </p:tavLst>
                                    </p:anim>
                                    <p:anim calcmode="lin" valueType="num">
                                      <p:cBhvr>
                                        <p:cTn id="31" dur="500" fill="hold"/>
                                        <p:tgtEl>
                                          <p:spTgt spid="9"/>
                                        </p:tgtEl>
                                        <p:attrNameLst>
                                          <p:attrName>ppt_h</p:attrName>
                                        </p:attrNameLst>
                                      </p:cBhvr>
                                      <p:tavLst>
                                        <p:tav tm="0">
                                          <p:val>
                                            <p:strVal val="4*#ppt_h"/>
                                          </p:val>
                                        </p:tav>
                                        <p:tav tm="100000">
                                          <p:val>
                                            <p:strVal val="#ppt_h"/>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8" grpId="0"/>
      <p:bldP spid="6152" grpId="0" animBg="1"/>
      <p:bldP spid="6153" grpId="0" animBg="1"/>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3"/>
          <p:cNvGrpSpPr/>
          <p:nvPr/>
        </p:nvGrpSpPr>
        <p:grpSpPr>
          <a:xfrm>
            <a:off x="505100" y="1315553"/>
            <a:ext cx="1613679" cy="1613478"/>
            <a:chOff x="163513" y="1171575"/>
            <a:chExt cx="2795588" cy="2794000"/>
          </a:xfrm>
        </p:grpSpPr>
        <p:sp>
          <p:nvSpPr>
            <p:cNvPr id="55" name="Freeform 3735"/>
            <p:cNvSpPr/>
            <p:nvPr/>
          </p:nvSpPr>
          <p:spPr bwMode="auto">
            <a:xfrm>
              <a:off x="163513" y="1171575"/>
              <a:ext cx="2795588" cy="2794000"/>
            </a:xfrm>
            <a:custGeom>
              <a:avLst/>
              <a:gdLst>
                <a:gd name="T0" fmla="*/ 863 w 880"/>
                <a:gd name="T1" fmla="*/ 466 h 880"/>
                <a:gd name="T2" fmla="*/ 863 w 880"/>
                <a:gd name="T3" fmla="*/ 414 h 880"/>
                <a:gd name="T4" fmla="*/ 855 w 880"/>
                <a:gd name="T5" fmla="*/ 356 h 880"/>
                <a:gd name="T6" fmla="*/ 842 w 880"/>
                <a:gd name="T7" fmla="*/ 306 h 880"/>
                <a:gd name="T8" fmla="*/ 819 w 880"/>
                <a:gd name="T9" fmla="*/ 251 h 880"/>
                <a:gd name="T10" fmla="*/ 794 w 880"/>
                <a:gd name="T11" fmla="*/ 206 h 880"/>
                <a:gd name="T12" fmla="*/ 757 w 880"/>
                <a:gd name="T13" fmla="*/ 160 h 880"/>
                <a:gd name="T14" fmla="*/ 721 w 880"/>
                <a:gd name="T15" fmla="*/ 123 h 880"/>
                <a:gd name="T16" fmla="*/ 674 w 880"/>
                <a:gd name="T17" fmla="*/ 87 h 880"/>
                <a:gd name="T18" fmla="*/ 630 w 880"/>
                <a:gd name="T19" fmla="*/ 61 h 880"/>
                <a:gd name="T20" fmla="*/ 575 w 880"/>
                <a:gd name="T21" fmla="*/ 39 h 880"/>
                <a:gd name="T22" fmla="*/ 525 w 880"/>
                <a:gd name="T23" fmla="*/ 25 h 880"/>
                <a:gd name="T24" fmla="*/ 466 w 880"/>
                <a:gd name="T25" fmla="*/ 18 h 880"/>
                <a:gd name="T26" fmla="*/ 415 w 880"/>
                <a:gd name="T27" fmla="*/ 17 h 880"/>
                <a:gd name="T28" fmla="*/ 356 w 880"/>
                <a:gd name="T29" fmla="*/ 25 h 880"/>
                <a:gd name="T30" fmla="*/ 306 w 880"/>
                <a:gd name="T31" fmla="*/ 38 h 880"/>
                <a:gd name="T32" fmla="*/ 251 w 880"/>
                <a:gd name="T33" fmla="*/ 61 h 880"/>
                <a:gd name="T34" fmla="*/ 206 w 880"/>
                <a:gd name="T35" fmla="*/ 86 h 880"/>
                <a:gd name="T36" fmla="*/ 160 w 880"/>
                <a:gd name="T37" fmla="*/ 123 h 880"/>
                <a:gd name="T38" fmla="*/ 123 w 880"/>
                <a:gd name="T39" fmla="*/ 159 h 880"/>
                <a:gd name="T40" fmla="*/ 87 w 880"/>
                <a:gd name="T41" fmla="*/ 206 h 880"/>
                <a:gd name="T42" fmla="*/ 61 w 880"/>
                <a:gd name="T43" fmla="*/ 250 h 880"/>
                <a:gd name="T44" fmla="*/ 39 w 880"/>
                <a:gd name="T45" fmla="*/ 305 h 880"/>
                <a:gd name="T46" fmla="*/ 25 w 880"/>
                <a:gd name="T47" fmla="*/ 355 h 880"/>
                <a:gd name="T48" fmla="*/ 18 w 880"/>
                <a:gd name="T49" fmla="*/ 414 h 880"/>
                <a:gd name="T50" fmla="*/ 17 w 880"/>
                <a:gd name="T51" fmla="*/ 465 h 880"/>
                <a:gd name="T52" fmla="*/ 25 w 880"/>
                <a:gd name="T53" fmla="*/ 524 h 880"/>
                <a:gd name="T54" fmla="*/ 38 w 880"/>
                <a:gd name="T55" fmla="*/ 574 h 880"/>
                <a:gd name="T56" fmla="*/ 61 w 880"/>
                <a:gd name="T57" fmla="*/ 629 h 880"/>
                <a:gd name="T58" fmla="*/ 86 w 880"/>
                <a:gd name="T59" fmla="*/ 674 h 880"/>
                <a:gd name="T60" fmla="*/ 123 w 880"/>
                <a:gd name="T61" fmla="*/ 720 h 880"/>
                <a:gd name="T62" fmla="*/ 159 w 880"/>
                <a:gd name="T63" fmla="*/ 757 h 880"/>
                <a:gd name="T64" fmla="*/ 206 w 880"/>
                <a:gd name="T65" fmla="*/ 793 h 880"/>
                <a:gd name="T66" fmla="*/ 251 w 880"/>
                <a:gd name="T67" fmla="*/ 819 h 880"/>
                <a:gd name="T68" fmla="*/ 306 w 880"/>
                <a:gd name="T69" fmla="*/ 841 h 880"/>
                <a:gd name="T70" fmla="*/ 355 w 880"/>
                <a:gd name="T71" fmla="*/ 855 h 880"/>
                <a:gd name="T72" fmla="*/ 414 w 880"/>
                <a:gd name="T73" fmla="*/ 862 h 880"/>
                <a:gd name="T74" fmla="*/ 466 w 880"/>
                <a:gd name="T75" fmla="*/ 863 h 880"/>
                <a:gd name="T76" fmla="*/ 524 w 880"/>
                <a:gd name="T77" fmla="*/ 855 h 880"/>
                <a:gd name="T78" fmla="*/ 574 w 880"/>
                <a:gd name="T79" fmla="*/ 842 h 880"/>
                <a:gd name="T80" fmla="*/ 629 w 880"/>
                <a:gd name="T81" fmla="*/ 819 h 880"/>
                <a:gd name="T82" fmla="*/ 674 w 880"/>
                <a:gd name="T83" fmla="*/ 794 h 880"/>
                <a:gd name="T84" fmla="*/ 720 w 880"/>
                <a:gd name="T85" fmla="*/ 757 h 880"/>
                <a:gd name="T86" fmla="*/ 757 w 880"/>
                <a:gd name="T87" fmla="*/ 721 h 880"/>
                <a:gd name="T88" fmla="*/ 793 w 880"/>
                <a:gd name="T89" fmla="*/ 674 h 880"/>
                <a:gd name="T90" fmla="*/ 819 w 880"/>
                <a:gd name="T91" fmla="*/ 629 h 880"/>
                <a:gd name="T92" fmla="*/ 841 w 880"/>
                <a:gd name="T93" fmla="*/ 574 h 880"/>
                <a:gd name="T94" fmla="*/ 855 w 880"/>
                <a:gd name="T95" fmla="*/ 52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0" h="880">
                  <a:moveTo>
                    <a:pt x="855" y="524"/>
                  </a:moveTo>
                  <a:cubicBezTo>
                    <a:pt x="842" y="506"/>
                    <a:pt x="846" y="480"/>
                    <a:pt x="863" y="466"/>
                  </a:cubicBezTo>
                  <a:cubicBezTo>
                    <a:pt x="863" y="465"/>
                    <a:pt x="863" y="465"/>
                    <a:pt x="863" y="465"/>
                  </a:cubicBezTo>
                  <a:cubicBezTo>
                    <a:pt x="880" y="451"/>
                    <a:pt x="880" y="428"/>
                    <a:pt x="863" y="414"/>
                  </a:cubicBezTo>
                  <a:cubicBezTo>
                    <a:pt x="863" y="414"/>
                    <a:pt x="863" y="414"/>
                    <a:pt x="863" y="414"/>
                  </a:cubicBezTo>
                  <a:cubicBezTo>
                    <a:pt x="846" y="400"/>
                    <a:pt x="842" y="374"/>
                    <a:pt x="855" y="356"/>
                  </a:cubicBezTo>
                  <a:cubicBezTo>
                    <a:pt x="855" y="355"/>
                    <a:pt x="855" y="355"/>
                    <a:pt x="855" y="355"/>
                  </a:cubicBezTo>
                  <a:cubicBezTo>
                    <a:pt x="868" y="337"/>
                    <a:pt x="862" y="315"/>
                    <a:pt x="842" y="306"/>
                  </a:cubicBezTo>
                  <a:cubicBezTo>
                    <a:pt x="841" y="305"/>
                    <a:pt x="841" y="305"/>
                    <a:pt x="841" y="305"/>
                  </a:cubicBezTo>
                  <a:cubicBezTo>
                    <a:pt x="821" y="296"/>
                    <a:pt x="811" y="272"/>
                    <a:pt x="819" y="251"/>
                  </a:cubicBezTo>
                  <a:cubicBezTo>
                    <a:pt x="819" y="250"/>
                    <a:pt x="819" y="250"/>
                    <a:pt x="819" y="250"/>
                  </a:cubicBezTo>
                  <a:cubicBezTo>
                    <a:pt x="827" y="230"/>
                    <a:pt x="815" y="210"/>
                    <a:pt x="794" y="206"/>
                  </a:cubicBezTo>
                  <a:cubicBezTo>
                    <a:pt x="793" y="206"/>
                    <a:pt x="793" y="206"/>
                    <a:pt x="793" y="206"/>
                  </a:cubicBezTo>
                  <a:cubicBezTo>
                    <a:pt x="771" y="203"/>
                    <a:pt x="755" y="182"/>
                    <a:pt x="757" y="160"/>
                  </a:cubicBezTo>
                  <a:cubicBezTo>
                    <a:pt x="757" y="159"/>
                    <a:pt x="757" y="159"/>
                    <a:pt x="757" y="159"/>
                  </a:cubicBezTo>
                  <a:cubicBezTo>
                    <a:pt x="759" y="137"/>
                    <a:pt x="743" y="121"/>
                    <a:pt x="721" y="123"/>
                  </a:cubicBezTo>
                  <a:cubicBezTo>
                    <a:pt x="720" y="123"/>
                    <a:pt x="720" y="123"/>
                    <a:pt x="720" y="123"/>
                  </a:cubicBezTo>
                  <a:cubicBezTo>
                    <a:pt x="698" y="125"/>
                    <a:pt x="678" y="109"/>
                    <a:pt x="674" y="87"/>
                  </a:cubicBezTo>
                  <a:cubicBezTo>
                    <a:pt x="674" y="86"/>
                    <a:pt x="674" y="86"/>
                    <a:pt x="674" y="86"/>
                  </a:cubicBezTo>
                  <a:cubicBezTo>
                    <a:pt x="670" y="65"/>
                    <a:pt x="650" y="53"/>
                    <a:pt x="630" y="61"/>
                  </a:cubicBezTo>
                  <a:cubicBezTo>
                    <a:pt x="629" y="61"/>
                    <a:pt x="629" y="61"/>
                    <a:pt x="629" y="61"/>
                  </a:cubicBezTo>
                  <a:cubicBezTo>
                    <a:pt x="608" y="69"/>
                    <a:pt x="584" y="59"/>
                    <a:pt x="575" y="39"/>
                  </a:cubicBezTo>
                  <a:cubicBezTo>
                    <a:pt x="574" y="38"/>
                    <a:pt x="574" y="38"/>
                    <a:pt x="574" y="38"/>
                  </a:cubicBezTo>
                  <a:cubicBezTo>
                    <a:pt x="565" y="18"/>
                    <a:pt x="543" y="12"/>
                    <a:pt x="525" y="25"/>
                  </a:cubicBezTo>
                  <a:cubicBezTo>
                    <a:pt x="524" y="25"/>
                    <a:pt x="524" y="25"/>
                    <a:pt x="524" y="25"/>
                  </a:cubicBezTo>
                  <a:cubicBezTo>
                    <a:pt x="506" y="38"/>
                    <a:pt x="480" y="34"/>
                    <a:pt x="466" y="18"/>
                  </a:cubicBezTo>
                  <a:cubicBezTo>
                    <a:pt x="466" y="17"/>
                    <a:pt x="466" y="17"/>
                    <a:pt x="466" y="17"/>
                  </a:cubicBezTo>
                  <a:cubicBezTo>
                    <a:pt x="452" y="0"/>
                    <a:pt x="429" y="0"/>
                    <a:pt x="415" y="17"/>
                  </a:cubicBezTo>
                  <a:cubicBezTo>
                    <a:pt x="414" y="18"/>
                    <a:pt x="414" y="18"/>
                    <a:pt x="414" y="18"/>
                  </a:cubicBezTo>
                  <a:cubicBezTo>
                    <a:pt x="400" y="35"/>
                    <a:pt x="374" y="38"/>
                    <a:pt x="356" y="25"/>
                  </a:cubicBezTo>
                  <a:cubicBezTo>
                    <a:pt x="355" y="25"/>
                    <a:pt x="355" y="25"/>
                    <a:pt x="355" y="25"/>
                  </a:cubicBezTo>
                  <a:cubicBezTo>
                    <a:pt x="337" y="12"/>
                    <a:pt x="315" y="18"/>
                    <a:pt x="306" y="38"/>
                  </a:cubicBezTo>
                  <a:cubicBezTo>
                    <a:pt x="306" y="39"/>
                    <a:pt x="306" y="39"/>
                    <a:pt x="306" y="39"/>
                  </a:cubicBezTo>
                  <a:cubicBezTo>
                    <a:pt x="296" y="59"/>
                    <a:pt x="272" y="69"/>
                    <a:pt x="251" y="61"/>
                  </a:cubicBezTo>
                  <a:cubicBezTo>
                    <a:pt x="251" y="61"/>
                    <a:pt x="251" y="61"/>
                    <a:pt x="251" y="61"/>
                  </a:cubicBezTo>
                  <a:cubicBezTo>
                    <a:pt x="230" y="53"/>
                    <a:pt x="210" y="65"/>
                    <a:pt x="206" y="86"/>
                  </a:cubicBezTo>
                  <a:cubicBezTo>
                    <a:pt x="206" y="87"/>
                    <a:pt x="206" y="87"/>
                    <a:pt x="206" y="87"/>
                  </a:cubicBezTo>
                  <a:cubicBezTo>
                    <a:pt x="203" y="109"/>
                    <a:pt x="182" y="125"/>
                    <a:pt x="160" y="123"/>
                  </a:cubicBezTo>
                  <a:cubicBezTo>
                    <a:pt x="159" y="123"/>
                    <a:pt x="159" y="123"/>
                    <a:pt x="159" y="123"/>
                  </a:cubicBezTo>
                  <a:cubicBezTo>
                    <a:pt x="137" y="121"/>
                    <a:pt x="121" y="137"/>
                    <a:pt x="123" y="159"/>
                  </a:cubicBezTo>
                  <a:cubicBezTo>
                    <a:pt x="123" y="160"/>
                    <a:pt x="123" y="160"/>
                    <a:pt x="123" y="160"/>
                  </a:cubicBezTo>
                  <a:cubicBezTo>
                    <a:pt x="125" y="182"/>
                    <a:pt x="109" y="203"/>
                    <a:pt x="87" y="206"/>
                  </a:cubicBezTo>
                  <a:cubicBezTo>
                    <a:pt x="86" y="206"/>
                    <a:pt x="86" y="206"/>
                    <a:pt x="86" y="206"/>
                  </a:cubicBezTo>
                  <a:cubicBezTo>
                    <a:pt x="65" y="210"/>
                    <a:pt x="53" y="230"/>
                    <a:pt x="61" y="250"/>
                  </a:cubicBezTo>
                  <a:cubicBezTo>
                    <a:pt x="61" y="251"/>
                    <a:pt x="61" y="251"/>
                    <a:pt x="61" y="251"/>
                  </a:cubicBezTo>
                  <a:cubicBezTo>
                    <a:pt x="69" y="272"/>
                    <a:pt x="59" y="296"/>
                    <a:pt x="39" y="305"/>
                  </a:cubicBezTo>
                  <a:cubicBezTo>
                    <a:pt x="38" y="306"/>
                    <a:pt x="38" y="306"/>
                    <a:pt x="38" y="306"/>
                  </a:cubicBezTo>
                  <a:cubicBezTo>
                    <a:pt x="18" y="315"/>
                    <a:pt x="12" y="337"/>
                    <a:pt x="25" y="355"/>
                  </a:cubicBezTo>
                  <a:cubicBezTo>
                    <a:pt x="25" y="356"/>
                    <a:pt x="25" y="356"/>
                    <a:pt x="25" y="356"/>
                  </a:cubicBezTo>
                  <a:cubicBezTo>
                    <a:pt x="38" y="374"/>
                    <a:pt x="35" y="400"/>
                    <a:pt x="18" y="414"/>
                  </a:cubicBezTo>
                  <a:cubicBezTo>
                    <a:pt x="17" y="414"/>
                    <a:pt x="17" y="414"/>
                    <a:pt x="17" y="414"/>
                  </a:cubicBezTo>
                  <a:cubicBezTo>
                    <a:pt x="0" y="429"/>
                    <a:pt x="0" y="451"/>
                    <a:pt x="17" y="465"/>
                  </a:cubicBezTo>
                  <a:cubicBezTo>
                    <a:pt x="18" y="466"/>
                    <a:pt x="18" y="466"/>
                    <a:pt x="18" y="466"/>
                  </a:cubicBezTo>
                  <a:cubicBezTo>
                    <a:pt x="35" y="480"/>
                    <a:pt x="38" y="506"/>
                    <a:pt x="25" y="524"/>
                  </a:cubicBezTo>
                  <a:cubicBezTo>
                    <a:pt x="25" y="525"/>
                    <a:pt x="25" y="525"/>
                    <a:pt x="25" y="525"/>
                  </a:cubicBezTo>
                  <a:cubicBezTo>
                    <a:pt x="12" y="543"/>
                    <a:pt x="18" y="565"/>
                    <a:pt x="38" y="574"/>
                  </a:cubicBezTo>
                  <a:cubicBezTo>
                    <a:pt x="39" y="575"/>
                    <a:pt x="39" y="575"/>
                    <a:pt x="39" y="575"/>
                  </a:cubicBezTo>
                  <a:cubicBezTo>
                    <a:pt x="59" y="584"/>
                    <a:pt x="69" y="608"/>
                    <a:pt x="61" y="629"/>
                  </a:cubicBezTo>
                  <a:cubicBezTo>
                    <a:pt x="61" y="629"/>
                    <a:pt x="61" y="629"/>
                    <a:pt x="61" y="629"/>
                  </a:cubicBezTo>
                  <a:cubicBezTo>
                    <a:pt x="53" y="650"/>
                    <a:pt x="65" y="670"/>
                    <a:pt x="86" y="674"/>
                  </a:cubicBezTo>
                  <a:cubicBezTo>
                    <a:pt x="87" y="674"/>
                    <a:pt x="87" y="674"/>
                    <a:pt x="87" y="674"/>
                  </a:cubicBezTo>
                  <a:cubicBezTo>
                    <a:pt x="109" y="677"/>
                    <a:pt x="125" y="698"/>
                    <a:pt x="123" y="720"/>
                  </a:cubicBezTo>
                  <a:cubicBezTo>
                    <a:pt x="123" y="721"/>
                    <a:pt x="123" y="721"/>
                    <a:pt x="123" y="721"/>
                  </a:cubicBezTo>
                  <a:cubicBezTo>
                    <a:pt x="121" y="743"/>
                    <a:pt x="137" y="759"/>
                    <a:pt x="159" y="757"/>
                  </a:cubicBezTo>
                  <a:cubicBezTo>
                    <a:pt x="160" y="757"/>
                    <a:pt x="160" y="757"/>
                    <a:pt x="160" y="757"/>
                  </a:cubicBezTo>
                  <a:cubicBezTo>
                    <a:pt x="182" y="755"/>
                    <a:pt x="203" y="771"/>
                    <a:pt x="206" y="793"/>
                  </a:cubicBezTo>
                  <a:cubicBezTo>
                    <a:pt x="206" y="794"/>
                    <a:pt x="206" y="794"/>
                    <a:pt x="206" y="794"/>
                  </a:cubicBezTo>
                  <a:cubicBezTo>
                    <a:pt x="210" y="815"/>
                    <a:pt x="230" y="827"/>
                    <a:pt x="251" y="819"/>
                  </a:cubicBezTo>
                  <a:cubicBezTo>
                    <a:pt x="251" y="819"/>
                    <a:pt x="251" y="819"/>
                    <a:pt x="251" y="819"/>
                  </a:cubicBezTo>
                  <a:cubicBezTo>
                    <a:pt x="272" y="811"/>
                    <a:pt x="296" y="821"/>
                    <a:pt x="306" y="841"/>
                  </a:cubicBezTo>
                  <a:cubicBezTo>
                    <a:pt x="306" y="842"/>
                    <a:pt x="306" y="842"/>
                    <a:pt x="306" y="842"/>
                  </a:cubicBezTo>
                  <a:cubicBezTo>
                    <a:pt x="315" y="862"/>
                    <a:pt x="337" y="868"/>
                    <a:pt x="355" y="855"/>
                  </a:cubicBezTo>
                  <a:cubicBezTo>
                    <a:pt x="356" y="855"/>
                    <a:pt x="356" y="855"/>
                    <a:pt x="356" y="855"/>
                  </a:cubicBezTo>
                  <a:cubicBezTo>
                    <a:pt x="374" y="842"/>
                    <a:pt x="400" y="845"/>
                    <a:pt x="414" y="862"/>
                  </a:cubicBezTo>
                  <a:cubicBezTo>
                    <a:pt x="415" y="863"/>
                    <a:pt x="415" y="863"/>
                    <a:pt x="415" y="863"/>
                  </a:cubicBezTo>
                  <a:cubicBezTo>
                    <a:pt x="429" y="880"/>
                    <a:pt x="452" y="880"/>
                    <a:pt x="466" y="863"/>
                  </a:cubicBezTo>
                  <a:cubicBezTo>
                    <a:pt x="466" y="862"/>
                    <a:pt x="466" y="862"/>
                    <a:pt x="466" y="862"/>
                  </a:cubicBezTo>
                  <a:cubicBezTo>
                    <a:pt x="480" y="845"/>
                    <a:pt x="506" y="842"/>
                    <a:pt x="524" y="855"/>
                  </a:cubicBezTo>
                  <a:cubicBezTo>
                    <a:pt x="525" y="855"/>
                    <a:pt x="525" y="855"/>
                    <a:pt x="525" y="855"/>
                  </a:cubicBezTo>
                  <a:cubicBezTo>
                    <a:pt x="543" y="868"/>
                    <a:pt x="565" y="862"/>
                    <a:pt x="574" y="842"/>
                  </a:cubicBezTo>
                  <a:cubicBezTo>
                    <a:pt x="575" y="841"/>
                    <a:pt x="575" y="841"/>
                    <a:pt x="575" y="841"/>
                  </a:cubicBezTo>
                  <a:cubicBezTo>
                    <a:pt x="584" y="821"/>
                    <a:pt x="608" y="811"/>
                    <a:pt x="629" y="819"/>
                  </a:cubicBezTo>
                  <a:cubicBezTo>
                    <a:pt x="630" y="819"/>
                    <a:pt x="630" y="819"/>
                    <a:pt x="630" y="819"/>
                  </a:cubicBezTo>
                  <a:cubicBezTo>
                    <a:pt x="650" y="827"/>
                    <a:pt x="670" y="815"/>
                    <a:pt x="674" y="794"/>
                  </a:cubicBezTo>
                  <a:cubicBezTo>
                    <a:pt x="674" y="793"/>
                    <a:pt x="674" y="793"/>
                    <a:pt x="674" y="793"/>
                  </a:cubicBezTo>
                  <a:cubicBezTo>
                    <a:pt x="678" y="771"/>
                    <a:pt x="698" y="755"/>
                    <a:pt x="720" y="757"/>
                  </a:cubicBezTo>
                  <a:cubicBezTo>
                    <a:pt x="721" y="757"/>
                    <a:pt x="721" y="757"/>
                    <a:pt x="721" y="757"/>
                  </a:cubicBezTo>
                  <a:cubicBezTo>
                    <a:pt x="743" y="759"/>
                    <a:pt x="759" y="743"/>
                    <a:pt x="757" y="721"/>
                  </a:cubicBezTo>
                  <a:cubicBezTo>
                    <a:pt x="757" y="720"/>
                    <a:pt x="757" y="720"/>
                    <a:pt x="757" y="720"/>
                  </a:cubicBezTo>
                  <a:cubicBezTo>
                    <a:pt x="755" y="698"/>
                    <a:pt x="771" y="677"/>
                    <a:pt x="793" y="674"/>
                  </a:cubicBezTo>
                  <a:cubicBezTo>
                    <a:pt x="794" y="674"/>
                    <a:pt x="794" y="674"/>
                    <a:pt x="794" y="674"/>
                  </a:cubicBezTo>
                  <a:cubicBezTo>
                    <a:pt x="815" y="670"/>
                    <a:pt x="827" y="650"/>
                    <a:pt x="819" y="629"/>
                  </a:cubicBezTo>
                  <a:cubicBezTo>
                    <a:pt x="819" y="629"/>
                    <a:pt x="819" y="629"/>
                    <a:pt x="819" y="629"/>
                  </a:cubicBezTo>
                  <a:cubicBezTo>
                    <a:pt x="811" y="608"/>
                    <a:pt x="821" y="584"/>
                    <a:pt x="841" y="574"/>
                  </a:cubicBezTo>
                  <a:cubicBezTo>
                    <a:pt x="842" y="574"/>
                    <a:pt x="842" y="574"/>
                    <a:pt x="842" y="574"/>
                  </a:cubicBezTo>
                  <a:cubicBezTo>
                    <a:pt x="862" y="565"/>
                    <a:pt x="868" y="543"/>
                    <a:pt x="855" y="525"/>
                  </a:cubicBezTo>
                  <a:lnTo>
                    <a:pt x="855" y="524"/>
                  </a:lnTo>
                  <a:close/>
                </a:path>
              </a:pathLst>
            </a:custGeom>
            <a:solidFill>
              <a:schemeClr val="bg1">
                <a:lumMod val="85000"/>
                <a:alpha val="50000"/>
              </a:schemeClr>
            </a:solidFill>
            <a:ln>
              <a:noFill/>
            </a:ln>
          </p:spPr>
          <p:txBody>
            <a:bodyPr vert="horz" wrap="square" lIns="91440" tIns="45720" rIns="91440" bIns="45720" numCol="1" anchor="t" anchorCtr="0" compatLnSpc="1"/>
            <a:lstStyle/>
            <a:p>
              <a:endParaRPr lang="zh-CN" altLang="en-US"/>
            </a:p>
          </p:txBody>
        </p:sp>
        <p:sp>
          <p:nvSpPr>
            <p:cNvPr id="56" name="Oval 3736"/>
            <p:cNvSpPr>
              <a:spLocks noChangeArrowheads="1"/>
            </p:cNvSpPr>
            <p:nvPr/>
          </p:nvSpPr>
          <p:spPr bwMode="auto">
            <a:xfrm>
              <a:off x="474663" y="1482725"/>
              <a:ext cx="2173288" cy="2171700"/>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57" name="Freeform 3737"/>
            <p:cNvSpPr/>
            <p:nvPr/>
          </p:nvSpPr>
          <p:spPr bwMode="auto">
            <a:xfrm>
              <a:off x="608012" y="1711325"/>
              <a:ext cx="1906587" cy="1781175"/>
            </a:xfrm>
            <a:custGeom>
              <a:avLst/>
              <a:gdLst>
                <a:gd name="T0" fmla="*/ 580 w 600"/>
                <a:gd name="T1" fmla="*/ 303 h 561"/>
                <a:gd name="T2" fmla="*/ 535 w 600"/>
                <a:gd name="T3" fmla="*/ 267 h 561"/>
                <a:gd name="T4" fmla="*/ 545 w 600"/>
                <a:gd name="T5" fmla="*/ 206 h 561"/>
                <a:gd name="T6" fmla="*/ 554 w 600"/>
                <a:gd name="T7" fmla="*/ 105 h 561"/>
                <a:gd name="T8" fmla="*/ 524 w 600"/>
                <a:gd name="T9" fmla="*/ 94 h 561"/>
                <a:gd name="T10" fmla="*/ 456 w 600"/>
                <a:gd name="T11" fmla="*/ 91 h 561"/>
                <a:gd name="T12" fmla="*/ 445 w 600"/>
                <a:gd name="T13" fmla="*/ 82 h 561"/>
                <a:gd name="T14" fmla="*/ 370 w 600"/>
                <a:gd name="T15" fmla="*/ 58 h 561"/>
                <a:gd name="T16" fmla="*/ 374 w 600"/>
                <a:gd name="T17" fmla="*/ 118 h 561"/>
                <a:gd name="T18" fmla="*/ 447 w 600"/>
                <a:gd name="T19" fmla="*/ 120 h 561"/>
                <a:gd name="T20" fmla="*/ 512 w 600"/>
                <a:gd name="T21" fmla="*/ 183 h 561"/>
                <a:gd name="T22" fmla="*/ 517 w 600"/>
                <a:gd name="T23" fmla="*/ 195 h 561"/>
                <a:gd name="T24" fmla="*/ 489 w 600"/>
                <a:gd name="T25" fmla="*/ 246 h 561"/>
                <a:gd name="T26" fmla="*/ 508 w 600"/>
                <a:gd name="T27" fmla="*/ 267 h 561"/>
                <a:gd name="T28" fmla="*/ 510 w 600"/>
                <a:gd name="T29" fmla="*/ 358 h 561"/>
                <a:gd name="T30" fmla="*/ 504 w 600"/>
                <a:gd name="T31" fmla="*/ 370 h 561"/>
                <a:gd name="T32" fmla="*/ 448 w 600"/>
                <a:gd name="T33" fmla="*/ 386 h 561"/>
                <a:gd name="T34" fmla="*/ 447 w 600"/>
                <a:gd name="T35" fmla="*/ 414 h 561"/>
                <a:gd name="T36" fmla="*/ 384 w 600"/>
                <a:gd name="T37" fmla="*/ 479 h 561"/>
                <a:gd name="T38" fmla="*/ 371 w 600"/>
                <a:gd name="T39" fmla="*/ 484 h 561"/>
                <a:gd name="T40" fmla="*/ 320 w 600"/>
                <a:gd name="T41" fmla="*/ 456 h 561"/>
                <a:gd name="T42" fmla="*/ 280 w 600"/>
                <a:gd name="T43" fmla="*/ 456 h 561"/>
                <a:gd name="T44" fmla="*/ 229 w 600"/>
                <a:gd name="T45" fmla="*/ 484 h 561"/>
                <a:gd name="T46" fmla="*/ 215 w 600"/>
                <a:gd name="T47" fmla="*/ 479 h 561"/>
                <a:gd name="T48" fmla="*/ 153 w 600"/>
                <a:gd name="T49" fmla="*/ 414 h 561"/>
                <a:gd name="T50" fmla="*/ 152 w 600"/>
                <a:gd name="T51" fmla="*/ 386 h 561"/>
                <a:gd name="T52" fmla="*/ 96 w 600"/>
                <a:gd name="T53" fmla="*/ 370 h 561"/>
                <a:gd name="T54" fmla="*/ 90 w 600"/>
                <a:gd name="T55" fmla="*/ 357 h 561"/>
                <a:gd name="T56" fmla="*/ 92 w 600"/>
                <a:gd name="T57" fmla="*/ 267 h 561"/>
                <a:gd name="T58" fmla="*/ 111 w 600"/>
                <a:gd name="T59" fmla="*/ 246 h 561"/>
                <a:gd name="T60" fmla="*/ 83 w 600"/>
                <a:gd name="T61" fmla="*/ 196 h 561"/>
                <a:gd name="T62" fmla="*/ 88 w 600"/>
                <a:gd name="T63" fmla="*/ 182 h 561"/>
                <a:gd name="T64" fmla="*/ 154 w 600"/>
                <a:gd name="T65" fmla="*/ 120 h 561"/>
                <a:gd name="T66" fmla="*/ 226 w 600"/>
                <a:gd name="T67" fmla="*/ 118 h 561"/>
                <a:gd name="T68" fmla="*/ 230 w 600"/>
                <a:gd name="T69" fmla="*/ 58 h 561"/>
                <a:gd name="T70" fmla="*/ 155 w 600"/>
                <a:gd name="T71" fmla="*/ 82 h 561"/>
                <a:gd name="T72" fmla="*/ 144 w 600"/>
                <a:gd name="T73" fmla="*/ 92 h 561"/>
                <a:gd name="T74" fmla="*/ 76 w 600"/>
                <a:gd name="T75" fmla="*/ 94 h 561"/>
                <a:gd name="T76" fmla="*/ 46 w 600"/>
                <a:gd name="T77" fmla="*/ 105 h 561"/>
                <a:gd name="T78" fmla="*/ 55 w 600"/>
                <a:gd name="T79" fmla="*/ 206 h 561"/>
                <a:gd name="T80" fmla="*/ 65 w 600"/>
                <a:gd name="T81" fmla="*/ 267 h 561"/>
                <a:gd name="T82" fmla="*/ 20 w 600"/>
                <a:gd name="T83" fmla="*/ 303 h 561"/>
                <a:gd name="T84" fmla="*/ 7 w 600"/>
                <a:gd name="T85" fmla="*/ 332 h 561"/>
                <a:gd name="T86" fmla="*/ 84 w 600"/>
                <a:gd name="T87" fmla="*/ 397 h 561"/>
                <a:gd name="T88" fmla="*/ 159 w 600"/>
                <a:gd name="T89" fmla="*/ 455 h 561"/>
                <a:gd name="T90" fmla="*/ 171 w 600"/>
                <a:gd name="T91" fmla="*/ 464 h 561"/>
                <a:gd name="T92" fmla="*/ 192 w 600"/>
                <a:gd name="T93" fmla="*/ 528 h 561"/>
                <a:gd name="T94" fmla="*/ 210 w 600"/>
                <a:gd name="T95" fmla="*/ 554 h 561"/>
                <a:gd name="T96" fmla="*/ 313 w 600"/>
                <a:gd name="T97" fmla="*/ 502 h 561"/>
                <a:gd name="T98" fmla="*/ 328 w 600"/>
                <a:gd name="T99" fmla="*/ 500 h 561"/>
                <a:gd name="T100" fmla="*/ 422 w 600"/>
                <a:gd name="T101" fmla="*/ 488 h 561"/>
                <a:gd name="T102" fmla="*/ 521 w 600"/>
                <a:gd name="T103" fmla="*/ 470 h 561"/>
                <a:gd name="T104" fmla="*/ 524 w 600"/>
                <a:gd name="T105" fmla="*/ 439 h 561"/>
                <a:gd name="T106" fmla="*/ 510 w 600"/>
                <a:gd name="T107" fmla="*/ 373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0" h="561">
                  <a:moveTo>
                    <a:pt x="542" y="337"/>
                  </a:moveTo>
                  <a:cubicBezTo>
                    <a:pt x="533" y="341"/>
                    <a:pt x="523" y="350"/>
                    <a:pt x="517" y="358"/>
                  </a:cubicBezTo>
                  <a:cubicBezTo>
                    <a:pt x="523" y="344"/>
                    <a:pt x="527" y="330"/>
                    <a:pt x="530" y="315"/>
                  </a:cubicBezTo>
                  <a:cubicBezTo>
                    <a:pt x="539" y="316"/>
                    <a:pt x="562" y="318"/>
                    <a:pt x="580" y="303"/>
                  </a:cubicBezTo>
                  <a:cubicBezTo>
                    <a:pt x="598" y="288"/>
                    <a:pt x="600" y="254"/>
                    <a:pt x="600" y="254"/>
                  </a:cubicBezTo>
                  <a:cubicBezTo>
                    <a:pt x="600" y="254"/>
                    <a:pt x="579" y="251"/>
                    <a:pt x="552" y="272"/>
                  </a:cubicBezTo>
                  <a:cubicBezTo>
                    <a:pt x="544" y="278"/>
                    <a:pt x="537" y="290"/>
                    <a:pt x="533" y="299"/>
                  </a:cubicBezTo>
                  <a:cubicBezTo>
                    <a:pt x="534" y="289"/>
                    <a:pt x="535" y="278"/>
                    <a:pt x="535" y="267"/>
                  </a:cubicBezTo>
                  <a:cubicBezTo>
                    <a:pt x="535" y="262"/>
                    <a:pt x="535" y="258"/>
                    <a:pt x="535" y="253"/>
                  </a:cubicBezTo>
                  <a:cubicBezTo>
                    <a:pt x="543" y="253"/>
                    <a:pt x="566" y="249"/>
                    <a:pt x="580" y="230"/>
                  </a:cubicBezTo>
                  <a:cubicBezTo>
                    <a:pt x="594" y="210"/>
                    <a:pt x="587" y="177"/>
                    <a:pt x="587" y="177"/>
                  </a:cubicBezTo>
                  <a:cubicBezTo>
                    <a:pt x="587" y="177"/>
                    <a:pt x="565" y="179"/>
                    <a:pt x="545" y="206"/>
                  </a:cubicBezTo>
                  <a:cubicBezTo>
                    <a:pt x="539" y="215"/>
                    <a:pt x="535" y="227"/>
                    <a:pt x="533" y="238"/>
                  </a:cubicBezTo>
                  <a:cubicBezTo>
                    <a:pt x="531" y="222"/>
                    <a:pt x="528" y="207"/>
                    <a:pt x="523" y="193"/>
                  </a:cubicBezTo>
                  <a:cubicBezTo>
                    <a:pt x="531" y="190"/>
                    <a:pt x="552" y="180"/>
                    <a:pt x="561" y="158"/>
                  </a:cubicBezTo>
                  <a:cubicBezTo>
                    <a:pt x="569" y="136"/>
                    <a:pt x="554" y="105"/>
                    <a:pt x="554" y="105"/>
                  </a:cubicBezTo>
                  <a:cubicBezTo>
                    <a:pt x="554" y="105"/>
                    <a:pt x="534" y="113"/>
                    <a:pt x="521" y="145"/>
                  </a:cubicBezTo>
                  <a:cubicBezTo>
                    <a:pt x="517" y="155"/>
                    <a:pt x="517" y="168"/>
                    <a:pt x="518" y="178"/>
                  </a:cubicBezTo>
                  <a:cubicBezTo>
                    <a:pt x="512" y="164"/>
                    <a:pt x="505" y="150"/>
                    <a:pt x="496" y="138"/>
                  </a:cubicBezTo>
                  <a:cubicBezTo>
                    <a:pt x="503" y="133"/>
                    <a:pt x="521" y="118"/>
                    <a:pt x="524" y="94"/>
                  </a:cubicBezTo>
                  <a:cubicBezTo>
                    <a:pt x="526" y="71"/>
                    <a:pt x="503" y="45"/>
                    <a:pt x="503" y="45"/>
                  </a:cubicBezTo>
                  <a:cubicBezTo>
                    <a:pt x="503" y="45"/>
                    <a:pt x="486" y="58"/>
                    <a:pt x="482" y="92"/>
                  </a:cubicBezTo>
                  <a:cubicBezTo>
                    <a:pt x="480" y="102"/>
                    <a:pt x="484" y="115"/>
                    <a:pt x="487" y="125"/>
                  </a:cubicBezTo>
                  <a:cubicBezTo>
                    <a:pt x="478" y="113"/>
                    <a:pt x="468" y="102"/>
                    <a:pt x="456" y="91"/>
                  </a:cubicBezTo>
                  <a:cubicBezTo>
                    <a:pt x="462" y="85"/>
                    <a:pt x="475" y="66"/>
                    <a:pt x="471" y="42"/>
                  </a:cubicBezTo>
                  <a:cubicBezTo>
                    <a:pt x="468" y="19"/>
                    <a:pt x="439" y="0"/>
                    <a:pt x="439" y="0"/>
                  </a:cubicBezTo>
                  <a:cubicBezTo>
                    <a:pt x="439" y="0"/>
                    <a:pt x="425" y="17"/>
                    <a:pt x="430" y="50"/>
                  </a:cubicBezTo>
                  <a:cubicBezTo>
                    <a:pt x="432" y="61"/>
                    <a:pt x="439" y="73"/>
                    <a:pt x="445" y="82"/>
                  </a:cubicBezTo>
                  <a:cubicBezTo>
                    <a:pt x="434" y="74"/>
                    <a:pt x="424" y="67"/>
                    <a:pt x="412" y="61"/>
                  </a:cubicBezTo>
                  <a:cubicBezTo>
                    <a:pt x="411" y="53"/>
                    <a:pt x="407" y="37"/>
                    <a:pt x="392" y="27"/>
                  </a:cubicBezTo>
                  <a:cubicBezTo>
                    <a:pt x="376" y="16"/>
                    <a:pt x="350" y="21"/>
                    <a:pt x="350" y="21"/>
                  </a:cubicBezTo>
                  <a:cubicBezTo>
                    <a:pt x="350" y="21"/>
                    <a:pt x="355" y="47"/>
                    <a:pt x="370" y="58"/>
                  </a:cubicBezTo>
                  <a:cubicBezTo>
                    <a:pt x="384" y="68"/>
                    <a:pt x="400" y="67"/>
                    <a:pt x="408" y="66"/>
                  </a:cubicBezTo>
                  <a:cubicBezTo>
                    <a:pt x="420" y="72"/>
                    <a:pt x="431" y="79"/>
                    <a:pt x="441" y="87"/>
                  </a:cubicBezTo>
                  <a:cubicBezTo>
                    <a:pt x="430" y="83"/>
                    <a:pt x="415" y="79"/>
                    <a:pt x="403" y="87"/>
                  </a:cubicBezTo>
                  <a:cubicBezTo>
                    <a:pt x="383" y="100"/>
                    <a:pt x="374" y="118"/>
                    <a:pt x="374" y="118"/>
                  </a:cubicBezTo>
                  <a:cubicBezTo>
                    <a:pt x="374" y="118"/>
                    <a:pt x="398" y="125"/>
                    <a:pt x="418" y="119"/>
                  </a:cubicBezTo>
                  <a:cubicBezTo>
                    <a:pt x="438" y="113"/>
                    <a:pt x="448" y="102"/>
                    <a:pt x="452" y="97"/>
                  </a:cubicBezTo>
                  <a:cubicBezTo>
                    <a:pt x="463" y="107"/>
                    <a:pt x="474" y="118"/>
                    <a:pt x="483" y="130"/>
                  </a:cubicBezTo>
                  <a:cubicBezTo>
                    <a:pt x="474" y="123"/>
                    <a:pt x="460" y="115"/>
                    <a:pt x="447" y="120"/>
                  </a:cubicBezTo>
                  <a:cubicBezTo>
                    <a:pt x="423" y="127"/>
                    <a:pt x="410" y="143"/>
                    <a:pt x="410" y="143"/>
                  </a:cubicBezTo>
                  <a:cubicBezTo>
                    <a:pt x="410" y="143"/>
                    <a:pt x="432" y="155"/>
                    <a:pt x="453" y="154"/>
                  </a:cubicBezTo>
                  <a:cubicBezTo>
                    <a:pt x="474" y="154"/>
                    <a:pt x="486" y="145"/>
                    <a:pt x="491" y="142"/>
                  </a:cubicBezTo>
                  <a:cubicBezTo>
                    <a:pt x="500" y="154"/>
                    <a:pt x="507" y="168"/>
                    <a:pt x="512" y="183"/>
                  </a:cubicBezTo>
                  <a:cubicBezTo>
                    <a:pt x="506" y="173"/>
                    <a:pt x="494" y="162"/>
                    <a:pt x="480" y="163"/>
                  </a:cubicBezTo>
                  <a:cubicBezTo>
                    <a:pt x="455" y="164"/>
                    <a:pt x="439" y="176"/>
                    <a:pt x="439" y="176"/>
                  </a:cubicBezTo>
                  <a:cubicBezTo>
                    <a:pt x="439" y="176"/>
                    <a:pt x="456" y="193"/>
                    <a:pt x="477" y="198"/>
                  </a:cubicBezTo>
                  <a:cubicBezTo>
                    <a:pt x="497" y="203"/>
                    <a:pt x="512" y="198"/>
                    <a:pt x="517" y="195"/>
                  </a:cubicBezTo>
                  <a:cubicBezTo>
                    <a:pt x="522" y="210"/>
                    <a:pt x="525" y="225"/>
                    <a:pt x="527" y="241"/>
                  </a:cubicBezTo>
                  <a:cubicBezTo>
                    <a:pt x="523" y="230"/>
                    <a:pt x="515" y="216"/>
                    <a:pt x="501" y="213"/>
                  </a:cubicBezTo>
                  <a:cubicBezTo>
                    <a:pt x="477" y="208"/>
                    <a:pt x="458" y="215"/>
                    <a:pt x="458" y="215"/>
                  </a:cubicBezTo>
                  <a:cubicBezTo>
                    <a:pt x="458" y="215"/>
                    <a:pt x="470" y="236"/>
                    <a:pt x="489" y="246"/>
                  </a:cubicBezTo>
                  <a:cubicBezTo>
                    <a:pt x="507" y="256"/>
                    <a:pt x="522" y="255"/>
                    <a:pt x="528" y="254"/>
                  </a:cubicBezTo>
                  <a:cubicBezTo>
                    <a:pt x="528" y="258"/>
                    <a:pt x="529" y="263"/>
                    <a:pt x="529" y="267"/>
                  </a:cubicBezTo>
                  <a:cubicBezTo>
                    <a:pt x="529" y="278"/>
                    <a:pt x="528" y="290"/>
                    <a:pt x="526" y="301"/>
                  </a:cubicBezTo>
                  <a:cubicBezTo>
                    <a:pt x="525" y="289"/>
                    <a:pt x="521" y="273"/>
                    <a:pt x="508" y="267"/>
                  </a:cubicBezTo>
                  <a:cubicBezTo>
                    <a:pt x="486" y="256"/>
                    <a:pt x="466" y="257"/>
                    <a:pt x="466" y="257"/>
                  </a:cubicBezTo>
                  <a:cubicBezTo>
                    <a:pt x="466" y="257"/>
                    <a:pt x="472" y="281"/>
                    <a:pt x="488" y="296"/>
                  </a:cubicBezTo>
                  <a:cubicBezTo>
                    <a:pt x="503" y="310"/>
                    <a:pt x="518" y="313"/>
                    <a:pt x="524" y="314"/>
                  </a:cubicBezTo>
                  <a:cubicBezTo>
                    <a:pt x="521" y="329"/>
                    <a:pt x="516" y="344"/>
                    <a:pt x="510" y="358"/>
                  </a:cubicBezTo>
                  <a:cubicBezTo>
                    <a:pt x="511" y="347"/>
                    <a:pt x="512" y="330"/>
                    <a:pt x="501" y="321"/>
                  </a:cubicBezTo>
                  <a:cubicBezTo>
                    <a:pt x="483" y="304"/>
                    <a:pt x="463" y="301"/>
                    <a:pt x="463" y="301"/>
                  </a:cubicBezTo>
                  <a:cubicBezTo>
                    <a:pt x="463" y="301"/>
                    <a:pt x="463" y="325"/>
                    <a:pt x="474" y="343"/>
                  </a:cubicBezTo>
                  <a:cubicBezTo>
                    <a:pt x="485" y="361"/>
                    <a:pt x="498" y="368"/>
                    <a:pt x="504" y="370"/>
                  </a:cubicBezTo>
                  <a:cubicBezTo>
                    <a:pt x="497" y="384"/>
                    <a:pt x="489" y="397"/>
                    <a:pt x="479" y="409"/>
                  </a:cubicBezTo>
                  <a:cubicBezTo>
                    <a:pt x="484" y="398"/>
                    <a:pt x="488" y="383"/>
                    <a:pt x="480" y="371"/>
                  </a:cubicBezTo>
                  <a:cubicBezTo>
                    <a:pt x="467" y="350"/>
                    <a:pt x="448" y="342"/>
                    <a:pt x="448" y="342"/>
                  </a:cubicBezTo>
                  <a:cubicBezTo>
                    <a:pt x="448" y="342"/>
                    <a:pt x="442" y="366"/>
                    <a:pt x="448" y="386"/>
                  </a:cubicBezTo>
                  <a:cubicBezTo>
                    <a:pt x="454" y="406"/>
                    <a:pt x="465" y="416"/>
                    <a:pt x="470" y="420"/>
                  </a:cubicBezTo>
                  <a:cubicBezTo>
                    <a:pt x="467" y="423"/>
                    <a:pt x="465" y="426"/>
                    <a:pt x="462" y="429"/>
                  </a:cubicBezTo>
                  <a:cubicBezTo>
                    <a:pt x="454" y="437"/>
                    <a:pt x="445" y="444"/>
                    <a:pt x="436" y="451"/>
                  </a:cubicBezTo>
                  <a:cubicBezTo>
                    <a:pt x="443" y="441"/>
                    <a:pt x="451" y="428"/>
                    <a:pt x="447" y="414"/>
                  </a:cubicBezTo>
                  <a:cubicBezTo>
                    <a:pt x="439" y="391"/>
                    <a:pt x="424" y="378"/>
                    <a:pt x="424" y="378"/>
                  </a:cubicBezTo>
                  <a:cubicBezTo>
                    <a:pt x="424" y="378"/>
                    <a:pt x="412" y="399"/>
                    <a:pt x="412" y="420"/>
                  </a:cubicBezTo>
                  <a:cubicBezTo>
                    <a:pt x="413" y="441"/>
                    <a:pt x="421" y="454"/>
                    <a:pt x="425" y="458"/>
                  </a:cubicBezTo>
                  <a:cubicBezTo>
                    <a:pt x="412" y="467"/>
                    <a:pt x="399" y="474"/>
                    <a:pt x="384" y="479"/>
                  </a:cubicBezTo>
                  <a:cubicBezTo>
                    <a:pt x="394" y="472"/>
                    <a:pt x="405" y="461"/>
                    <a:pt x="404" y="447"/>
                  </a:cubicBezTo>
                  <a:cubicBezTo>
                    <a:pt x="402" y="423"/>
                    <a:pt x="391" y="406"/>
                    <a:pt x="391" y="406"/>
                  </a:cubicBezTo>
                  <a:cubicBezTo>
                    <a:pt x="391" y="406"/>
                    <a:pt x="374" y="424"/>
                    <a:pt x="369" y="444"/>
                  </a:cubicBezTo>
                  <a:cubicBezTo>
                    <a:pt x="364" y="464"/>
                    <a:pt x="369" y="479"/>
                    <a:pt x="371" y="484"/>
                  </a:cubicBezTo>
                  <a:cubicBezTo>
                    <a:pt x="357" y="489"/>
                    <a:pt x="342" y="492"/>
                    <a:pt x="327" y="494"/>
                  </a:cubicBezTo>
                  <a:cubicBezTo>
                    <a:pt x="338" y="490"/>
                    <a:pt x="351" y="482"/>
                    <a:pt x="354" y="468"/>
                  </a:cubicBezTo>
                  <a:cubicBezTo>
                    <a:pt x="359" y="444"/>
                    <a:pt x="352" y="425"/>
                    <a:pt x="352" y="425"/>
                  </a:cubicBezTo>
                  <a:cubicBezTo>
                    <a:pt x="352" y="425"/>
                    <a:pt x="330" y="437"/>
                    <a:pt x="320" y="456"/>
                  </a:cubicBezTo>
                  <a:cubicBezTo>
                    <a:pt x="311" y="474"/>
                    <a:pt x="311" y="489"/>
                    <a:pt x="312" y="495"/>
                  </a:cubicBezTo>
                  <a:cubicBezTo>
                    <a:pt x="308" y="495"/>
                    <a:pt x="304" y="496"/>
                    <a:pt x="300" y="496"/>
                  </a:cubicBezTo>
                  <a:cubicBezTo>
                    <a:pt x="296" y="496"/>
                    <a:pt x="292" y="495"/>
                    <a:pt x="288" y="495"/>
                  </a:cubicBezTo>
                  <a:cubicBezTo>
                    <a:pt x="289" y="489"/>
                    <a:pt x="289" y="474"/>
                    <a:pt x="280" y="456"/>
                  </a:cubicBezTo>
                  <a:cubicBezTo>
                    <a:pt x="270" y="437"/>
                    <a:pt x="248" y="425"/>
                    <a:pt x="248" y="425"/>
                  </a:cubicBezTo>
                  <a:cubicBezTo>
                    <a:pt x="248" y="425"/>
                    <a:pt x="241" y="444"/>
                    <a:pt x="246" y="468"/>
                  </a:cubicBezTo>
                  <a:cubicBezTo>
                    <a:pt x="249" y="481"/>
                    <a:pt x="262" y="489"/>
                    <a:pt x="273" y="494"/>
                  </a:cubicBezTo>
                  <a:cubicBezTo>
                    <a:pt x="258" y="492"/>
                    <a:pt x="243" y="489"/>
                    <a:pt x="229" y="484"/>
                  </a:cubicBezTo>
                  <a:cubicBezTo>
                    <a:pt x="232" y="478"/>
                    <a:pt x="236" y="464"/>
                    <a:pt x="231" y="444"/>
                  </a:cubicBezTo>
                  <a:cubicBezTo>
                    <a:pt x="227" y="424"/>
                    <a:pt x="209" y="406"/>
                    <a:pt x="209" y="406"/>
                  </a:cubicBezTo>
                  <a:cubicBezTo>
                    <a:pt x="209" y="406"/>
                    <a:pt x="198" y="423"/>
                    <a:pt x="196" y="447"/>
                  </a:cubicBezTo>
                  <a:cubicBezTo>
                    <a:pt x="196" y="461"/>
                    <a:pt x="206" y="472"/>
                    <a:pt x="215" y="479"/>
                  </a:cubicBezTo>
                  <a:cubicBezTo>
                    <a:pt x="201" y="474"/>
                    <a:pt x="188" y="467"/>
                    <a:pt x="175" y="458"/>
                  </a:cubicBezTo>
                  <a:cubicBezTo>
                    <a:pt x="179" y="453"/>
                    <a:pt x="187" y="441"/>
                    <a:pt x="188" y="420"/>
                  </a:cubicBezTo>
                  <a:cubicBezTo>
                    <a:pt x="189" y="399"/>
                    <a:pt x="176" y="378"/>
                    <a:pt x="176" y="378"/>
                  </a:cubicBezTo>
                  <a:cubicBezTo>
                    <a:pt x="176" y="378"/>
                    <a:pt x="161" y="391"/>
                    <a:pt x="153" y="414"/>
                  </a:cubicBezTo>
                  <a:cubicBezTo>
                    <a:pt x="149" y="427"/>
                    <a:pt x="156" y="441"/>
                    <a:pt x="164" y="450"/>
                  </a:cubicBezTo>
                  <a:cubicBezTo>
                    <a:pt x="155" y="444"/>
                    <a:pt x="146" y="436"/>
                    <a:pt x="139" y="429"/>
                  </a:cubicBezTo>
                  <a:cubicBezTo>
                    <a:pt x="136" y="426"/>
                    <a:pt x="133" y="423"/>
                    <a:pt x="130" y="420"/>
                  </a:cubicBezTo>
                  <a:cubicBezTo>
                    <a:pt x="135" y="416"/>
                    <a:pt x="146" y="406"/>
                    <a:pt x="152" y="386"/>
                  </a:cubicBezTo>
                  <a:cubicBezTo>
                    <a:pt x="158" y="366"/>
                    <a:pt x="152" y="342"/>
                    <a:pt x="152" y="342"/>
                  </a:cubicBezTo>
                  <a:cubicBezTo>
                    <a:pt x="152" y="342"/>
                    <a:pt x="134" y="350"/>
                    <a:pt x="120" y="371"/>
                  </a:cubicBezTo>
                  <a:cubicBezTo>
                    <a:pt x="112" y="383"/>
                    <a:pt x="116" y="398"/>
                    <a:pt x="121" y="408"/>
                  </a:cubicBezTo>
                  <a:cubicBezTo>
                    <a:pt x="111" y="397"/>
                    <a:pt x="103" y="384"/>
                    <a:pt x="96" y="370"/>
                  </a:cubicBezTo>
                  <a:cubicBezTo>
                    <a:pt x="102" y="368"/>
                    <a:pt x="116" y="361"/>
                    <a:pt x="126" y="343"/>
                  </a:cubicBezTo>
                  <a:cubicBezTo>
                    <a:pt x="137" y="325"/>
                    <a:pt x="138" y="301"/>
                    <a:pt x="138" y="301"/>
                  </a:cubicBezTo>
                  <a:cubicBezTo>
                    <a:pt x="138" y="301"/>
                    <a:pt x="118" y="304"/>
                    <a:pt x="99" y="321"/>
                  </a:cubicBezTo>
                  <a:cubicBezTo>
                    <a:pt x="89" y="330"/>
                    <a:pt x="89" y="346"/>
                    <a:pt x="90" y="357"/>
                  </a:cubicBezTo>
                  <a:cubicBezTo>
                    <a:pt x="84" y="344"/>
                    <a:pt x="80" y="329"/>
                    <a:pt x="76" y="314"/>
                  </a:cubicBezTo>
                  <a:cubicBezTo>
                    <a:pt x="83" y="313"/>
                    <a:pt x="97" y="310"/>
                    <a:pt x="113" y="296"/>
                  </a:cubicBezTo>
                  <a:cubicBezTo>
                    <a:pt x="128" y="281"/>
                    <a:pt x="134" y="257"/>
                    <a:pt x="134" y="257"/>
                  </a:cubicBezTo>
                  <a:cubicBezTo>
                    <a:pt x="134" y="257"/>
                    <a:pt x="114" y="256"/>
                    <a:pt x="92" y="267"/>
                  </a:cubicBezTo>
                  <a:cubicBezTo>
                    <a:pt x="80" y="273"/>
                    <a:pt x="75" y="288"/>
                    <a:pt x="74" y="300"/>
                  </a:cubicBezTo>
                  <a:cubicBezTo>
                    <a:pt x="73" y="289"/>
                    <a:pt x="72" y="278"/>
                    <a:pt x="72" y="267"/>
                  </a:cubicBezTo>
                  <a:cubicBezTo>
                    <a:pt x="72" y="263"/>
                    <a:pt x="72" y="258"/>
                    <a:pt x="72" y="254"/>
                  </a:cubicBezTo>
                  <a:cubicBezTo>
                    <a:pt x="78" y="255"/>
                    <a:pt x="93" y="256"/>
                    <a:pt x="111" y="246"/>
                  </a:cubicBezTo>
                  <a:cubicBezTo>
                    <a:pt x="130" y="236"/>
                    <a:pt x="143" y="215"/>
                    <a:pt x="143" y="215"/>
                  </a:cubicBezTo>
                  <a:cubicBezTo>
                    <a:pt x="143" y="215"/>
                    <a:pt x="123" y="208"/>
                    <a:pt x="100" y="213"/>
                  </a:cubicBezTo>
                  <a:cubicBezTo>
                    <a:pt x="86" y="216"/>
                    <a:pt x="78" y="229"/>
                    <a:pt x="73" y="240"/>
                  </a:cubicBezTo>
                  <a:cubicBezTo>
                    <a:pt x="75" y="225"/>
                    <a:pt x="78" y="210"/>
                    <a:pt x="83" y="196"/>
                  </a:cubicBezTo>
                  <a:cubicBezTo>
                    <a:pt x="89" y="198"/>
                    <a:pt x="103" y="203"/>
                    <a:pt x="123" y="198"/>
                  </a:cubicBezTo>
                  <a:cubicBezTo>
                    <a:pt x="144" y="193"/>
                    <a:pt x="161" y="176"/>
                    <a:pt x="161" y="176"/>
                  </a:cubicBezTo>
                  <a:cubicBezTo>
                    <a:pt x="161" y="176"/>
                    <a:pt x="145" y="164"/>
                    <a:pt x="120" y="163"/>
                  </a:cubicBezTo>
                  <a:cubicBezTo>
                    <a:pt x="106" y="162"/>
                    <a:pt x="95" y="173"/>
                    <a:pt x="88" y="182"/>
                  </a:cubicBezTo>
                  <a:cubicBezTo>
                    <a:pt x="94" y="168"/>
                    <a:pt x="101" y="154"/>
                    <a:pt x="109" y="142"/>
                  </a:cubicBezTo>
                  <a:cubicBezTo>
                    <a:pt x="114" y="146"/>
                    <a:pt x="127" y="154"/>
                    <a:pt x="147" y="154"/>
                  </a:cubicBezTo>
                  <a:cubicBezTo>
                    <a:pt x="168" y="155"/>
                    <a:pt x="190" y="143"/>
                    <a:pt x="190" y="143"/>
                  </a:cubicBezTo>
                  <a:cubicBezTo>
                    <a:pt x="190" y="143"/>
                    <a:pt x="177" y="127"/>
                    <a:pt x="154" y="120"/>
                  </a:cubicBezTo>
                  <a:cubicBezTo>
                    <a:pt x="140" y="115"/>
                    <a:pt x="127" y="123"/>
                    <a:pt x="118" y="130"/>
                  </a:cubicBezTo>
                  <a:cubicBezTo>
                    <a:pt x="127" y="118"/>
                    <a:pt x="137" y="107"/>
                    <a:pt x="148" y="97"/>
                  </a:cubicBezTo>
                  <a:cubicBezTo>
                    <a:pt x="152" y="102"/>
                    <a:pt x="162" y="113"/>
                    <a:pt x="182" y="119"/>
                  </a:cubicBezTo>
                  <a:cubicBezTo>
                    <a:pt x="202" y="125"/>
                    <a:pt x="226" y="118"/>
                    <a:pt x="226" y="118"/>
                  </a:cubicBezTo>
                  <a:cubicBezTo>
                    <a:pt x="226" y="118"/>
                    <a:pt x="217" y="100"/>
                    <a:pt x="197" y="87"/>
                  </a:cubicBezTo>
                  <a:cubicBezTo>
                    <a:pt x="185" y="79"/>
                    <a:pt x="170" y="82"/>
                    <a:pt x="160" y="87"/>
                  </a:cubicBezTo>
                  <a:cubicBezTo>
                    <a:pt x="170" y="79"/>
                    <a:pt x="181" y="72"/>
                    <a:pt x="192" y="66"/>
                  </a:cubicBezTo>
                  <a:cubicBezTo>
                    <a:pt x="200" y="67"/>
                    <a:pt x="216" y="68"/>
                    <a:pt x="230" y="58"/>
                  </a:cubicBezTo>
                  <a:cubicBezTo>
                    <a:pt x="246" y="47"/>
                    <a:pt x="250" y="21"/>
                    <a:pt x="250" y="21"/>
                  </a:cubicBezTo>
                  <a:cubicBezTo>
                    <a:pt x="250" y="21"/>
                    <a:pt x="224" y="16"/>
                    <a:pt x="208" y="27"/>
                  </a:cubicBezTo>
                  <a:cubicBezTo>
                    <a:pt x="193" y="37"/>
                    <a:pt x="189" y="53"/>
                    <a:pt x="188" y="61"/>
                  </a:cubicBezTo>
                  <a:cubicBezTo>
                    <a:pt x="176" y="67"/>
                    <a:pt x="166" y="74"/>
                    <a:pt x="155" y="82"/>
                  </a:cubicBezTo>
                  <a:cubicBezTo>
                    <a:pt x="161" y="74"/>
                    <a:pt x="169" y="61"/>
                    <a:pt x="170" y="50"/>
                  </a:cubicBezTo>
                  <a:cubicBezTo>
                    <a:pt x="175" y="17"/>
                    <a:pt x="161" y="0"/>
                    <a:pt x="161" y="0"/>
                  </a:cubicBezTo>
                  <a:cubicBezTo>
                    <a:pt x="161" y="0"/>
                    <a:pt x="132" y="19"/>
                    <a:pt x="129" y="42"/>
                  </a:cubicBezTo>
                  <a:cubicBezTo>
                    <a:pt x="125" y="66"/>
                    <a:pt x="139" y="85"/>
                    <a:pt x="144" y="92"/>
                  </a:cubicBezTo>
                  <a:cubicBezTo>
                    <a:pt x="133" y="102"/>
                    <a:pt x="122" y="113"/>
                    <a:pt x="113" y="126"/>
                  </a:cubicBezTo>
                  <a:cubicBezTo>
                    <a:pt x="116" y="116"/>
                    <a:pt x="120" y="103"/>
                    <a:pt x="118" y="92"/>
                  </a:cubicBezTo>
                  <a:cubicBezTo>
                    <a:pt x="114" y="58"/>
                    <a:pt x="97" y="45"/>
                    <a:pt x="97" y="45"/>
                  </a:cubicBezTo>
                  <a:cubicBezTo>
                    <a:pt x="97" y="45"/>
                    <a:pt x="74" y="71"/>
                    <a:pt x="76" y="94"/>
                  </a:cubicBezTo>
                  <a:cubicBezTo>
                    <a:pt x="79" y="118"/>
                    <a:pt x="97" y="133"/>
                    <a:pt x="104" y="138"/>
                  </a:cubicBezTo>
                  <a:cubicBezTo>
                    <a:pt x="96" y="151"/>
                    <a:pt x="88" y="164"/>
                    <a:pt x="82" y="179"/>
                  </a:cubicBezTo>
                  <a:cubicBezTo>
                    <a:pt x="83" y="168"/>
                    <a:pt x="83" y="155"/>
                    <a:pt x="79" y="145"/>
                  </a:cubicBezTo>
                  <a:cubicBezTo>
                    <a:pt x="67" y="113"/>
                    <a:pt x="46" y="105"/>
                    <a:pt x="46" y="105"/>
                  </a:cubicBezTo>
                  <a:cubicBezTo>
                    <a:pt x="46" y="105"/>
                    <a:pt x="31" y="136"/>
                    <a:pt x="39" y="158"/>
                  </a:cubicBezTo>
                  <a:cubicBezTo>
                    <a:pt x="48" y="180"/>
                    <a:pt x="69" y="190"/>
                    <a:pt x="77" y="193"/>
                  </a:cubicBezTo>
                  <a:cubicBezTo>
                    <a:pt x="72" y="208"/>
                    <a:pt x="69" y="223"/>
                    <a:pt x="67" y="238"/>
                  </a:cubicBezTo>
                  <a:cubicBezTo>
                    <a:pt x="65" y="228"/>
                    <a:pt x="62" y="215"/>
                    <a:pt x="55" y="206"/>
                  </a:cubicBezTo>
                  <a:cubicBezTo>
                    <a:pt x="35" y="179"/>
                    <a:pt x="13" y="177"/>
                    <a:pt x="13" y="177"/>
                  </a:cubicBezTo>
                  <a:cubicBezTo>
                    <a:pt x="13" y="177"/>
                    <a:pt x="6" y="210"/>
                    <a:pt x="20" y="230"/>
                  </a:cubicBezTo>
                  <a:cubicBezTo>
                    <a:pt x="34" y="249"/>
                    <a:pt x="57" y="253"/>
                    <a:pt x="66" y="253"/>
                  </a:cubicBezTo>
                  <a:cubicBezTo>
                    <a:pt x="65" y="258"/>
                    <a:pt x="65" y="262"/>
                    <a:pt x="65" y="267"/>
                  </a:cubicBezTo>
                  <a:cubicBezTo>
                    <a:pt x="65" y="278"/>
                    <a:pt x="66" y="289"/>
                    <a:pt x="68" y="300"/>
                  </a:cubicBezTo>
                  <a:cubicBezTo>
                    <a:pt x="63" y="290"/>
                    <a:pt x="56" y="278"/>
                    <a:pt x="48" y="272"/>
                  </a:cubicBezTo>
                  <a:cubicBezTo>
                    <a:pt x="21" y="251"/>
                    <a:pt x="0" y="254"/>
                    <a:pt x="0" y="254"/>
                  </a:cubicBezTo>
                  <a:cubicBezTo>
                    <a:pt x="0" y="254"/>
                    <a:pt x="2" y="288"/>
                    <a:pt x="20" y="303"/>
                  </a:cubicBezTo>
                  <a:cubicBezTo>
                    <a:pt x="38" y="318"/>
                    <a:pt x="62" y="316"/>
                    <a:pt x="70" y="315"/>
                  </a:cubicBezTo>
                  <a:cubicBezTo>
                    <a:pt x="73" y="330"/>
                    <a:pt x="78" y="345"/>
                    <a:pt x="84" y="358"/>
                  </a:cubicBezTo>
                  <a:cubicBezTo>
                    <a:pt x="77" y="351"/>
                    <a:pt x="68" y="341"/>
                    <a:pt x="58" y="337"/>
                  </a:cubicBezTo>
                  <a:cubicBezTo>
                    <a:pt x="26" y="324"/>
                    <a:pt x="7" y="332"/>
                    <a:pt x="7" y="332"/>
                  </a:cubicBezTo>
                  <a:cubicBezTo>
                    <a:pt x="7" y="332"/>
                    <a:pt x="17" y="365"/>
                    <a:pt x="39" y="375"/>
                  </a:cubicBezTo>
                  <a:cubicBezTo>
                    <a:pt x="61" y="384"/>
                    <a:pt x="83" y="376"/>
                    <a:pt x="90" y="373"/>
                  </a:cubicBezTo>
                  <a:cubicBezTo>
                    <a:pt x="97" y="387"/>
                    <a:pt x="106" y="400"/>
                    <a:pt x="115" y="412"/>
                  </a:cubicBezTo>
                  <a:cubicBezTo>
                    <a:pt x="107" y="406"/>
                    <a:pt x="95" y="399"/>
                    <a:pt x="84" y="397"/>
                  </a:cubicBezTo>
                  <a:cubicBezTo>
                    <a:pt x="50" y="393"/>
                    <a:pt x="34" y="406"/>
                    <a:pt x="34" y="406"/>
                  </a:cubicBezTo>
                  <a:cubicBezTo>
                    <a:pt x="34" y="406"/>
                    <a:pt x="52" y="435"/>
                    <a:pt x="76" y="439"/>
                  </a:cubicBezTo>
                  <a:cubicBezTo>
                    <a:pt x="99" y="443"/>
                    <a:pt x="118" y="429"/>
                    <a:pt x="125" y="423"/>
                  </a:cubicBezTo>
                  <a:cubicBezTo>
                    <a:pt x="135" y="435"/>
                    <a:pt x="147" y="445"/>
                    <a:pt x="159" y="455"/>
                  </a:cubicBezTo>
                  <a:cubicBezTo>
                    <a:pt x="149" y="451"/>
                    <a:pt x="136" y="448"/>
                    <a:pt x="125" y="449"/>
                  </a:cubicBezTo>
                  <a:cubicBezTo>
                    <a:pt x="91" y="453"/>
                    <a:pt x="79" y="470"/>
                    <a:pt x="79" y="470"/>
                  </a:cubicBezTo>
                  <a:cubicBezTo>
                    <a:pt x="79" y="470"/>
                    <a:pt x="104" y="493"/>
                    <a:pt x="128" y="491"/>
                  </a:cubicBezTo>
                  <a:cubicBezTo>
                    <a:pt x="152" y="489"/>
                    <a:pt x="167" y="471"/>
                    <a:pt x="171" y="464"/>
                  </a:cubicBezTo>
                  <a:cubicBezTo>
                    <a:pt x="184" y="472"/>
                    <a:pt x="198" y="479"/>
                    <a:pt x="213" y="485"/>
                  </a:cubicBezTo>
                  <a:cubicBezTo>
                    <a:pt x="202" y="484"/>
                    <a:pt x="188" y="484"/>
                    <a:pt x="178" y="488"/>
                  </a:cubicBezTo>
                  <a:cubicBezTo>
                    <a:pt x="147" y="501"/>
                    <a:pt x="139" y="521"/>
                    <a:pt x="139" y="521"/>
                  </a:cubicBezTo>
                  <a:cubicBezTo>
                    <a:pt x="139" y="521"/>
                    <a:pt x="170" y="537"/>
                    <a:pt x="192" y="528"/>
                  </a:cubicBezTo>
                  <a:cubicBezTo>
                    <a:pt x="214" y="520"/>
                    <a:pt x="224" y="498"/>
                    <a:pt x="227" y="490"/>
                  </a:cubicBezTo>
                  <a:cubicBezTo>
                    <a:pt x="241" y="495"/>
                    <a:pt x="257" y="498"/>
                    <a:pt x="272" y="500"/>
                  </a:cubicBezTo>
                  <a:cubicBezTo>
                    <a:pt x="262" y="502"/>
                    <a:pt x="249" y="506"/>
                    <a:pt x="240" y="512"/>
                  </a:cubicBezTo>
                  <a:cubicBezTo>
                    <a:pt x="212" y="533"/>
                    <a:pt x="210" y="554"/>
                    <a:pt x="210" y="554"/>
                  </a:cubicBezTo>
                  <a:cubicBezTo>
                    <a:pt x="210" y="554"/>
                    <a:pt x="244" y="561"/>
                    <a:pt x="263" y="547"/>
                  </a:cubicBezTo>
                  <a:cubicBezTo>
                    <a:pt x="282" y="533"/>
                    <a:pt x="286" y="510"/>
                    <a:pt x="287" y="502"/>
                  </a:cubicBezTo>
                  <a:cubicBezTo>
                    <a:pt x="291" y="502"/>
                    <a:pt x="296" y="502"/>
                    <a:pt x="300" y="502"/>
                  </a:cubicBezTo>
                  <a:cubicBezTo>
                    <a:pt x="304" y="502"/>
                    <a:pt x="309" y="502"/>
                    <a:pt x="313" y="502"/>
                  </a:cubicBezTo>
                  <a:cubicBezTo>
                    <a:pt x="314" y="510"/>
                    <a:pt x="318" y="533"/>
                    <a:pt x="337" y="547"/>
                  </a:cubicBezTo>
                  <a:cubicBezTo>
                    <a:pt x="356" y="561"/>
                    <a:pt x="390" y="554"/>
                    <a:pt x="390" y="554"/>
                  </a:cubicBezTo>
                  <a:cubicBezTo>
                    <a:pt x="390" y="554"/>
                    <a:pt x="388" y="533"/>
                    <a:pt x="360" y="512"/>
                  </a:cubicBezTo>
                  <a:cubicBezTo>
                    <a:pt x="352" y="506"/>
                    <a:pt x="338" y="502"/>
                    <a:pt x="328" y="500"/>
                  </a:cubicBezTo>
                  <a:cubicBezTo>
                    <a:pt x="343" y="498"/>
                    <a:pt x="359" y="495"/>
                    <a:pt x="373" y="490"/>
                  </a:cubicBezTo>
                  <a:cubicBezTo>
                    <a:pt x="376" y="498"/>
                    <a:pt x="386" y="520"/>
                    <a:pt x="408" y="528"/>
                  </a:cubicBezTo>
                  <a:cubicBezTo>
                    <a:pt x="430" y="537"/>
                    <a:pt x="461" y="521"/>
                    <a:pt x="461" y="521"/>
                  </a:cubicBezTo>
                  <a:cubicBezTo>
                    <a:pt x="461" y="521"/>
                    <a:pt x="454" y="501"/>
                    <a:pt x="422" y="488"/>
                  </a:cubicBezTo>
                  <a:cubicBezTo>
                    <a:pt x="412" y="484"/>
                    <a:pt x="398" y="484"/>
                    <a:pt x="388" y="485"/>
                  </a:cubicBezTo>
                  <a:cubicBezTo>
                    <a:pt x="402" y="479"/>
                    <a:pt x="416" y="472"/>
                    <a:pt x="429" y="464"/>
                  </a:cubicBezTo>
                  <a:cubicBezTo>
                    <a:pt x="434" y="471"/>
                    <a:pt x="449" y="489"/>
                    <a:pt x="472" y="491"/>
                  </a:cubicBezTo>
                  <a:cubicBezTo>
                    <a:pt x="496" y="493"/>
                    <a:pt x="521" y="470"/>
                    <a:pt x="521" y="470"/>
                  </a:cubicBezTo>
                  <a:cubicBezTo>
                    <a:pt x="521" y="470"/>
                    <a:pt x="509" y="453"/>
                    <a:pt x="475" y="449"/>
                  </a:cubicBezTo>
                  <a:cubicBezTo>
                    <a:pt x="464" y="448"/>
                    <a:pt x="451" y="451"/>
                    <a:pt x="441" y="455"/>
                  </a:cubicBezTo>
                  <a:cubicBezTo>
                    <a:pt x="454" y="445"/>
                    <a:pt x="465" y="435"/>
                    <a:pt x="475" y="424"/>
                  </a:cubicBezTo>
                  <a:cubicBezTo>
                    <a:pt x="482" y="429"/>
                    <a:pt x="501" y="443"/>
                    <a:pt x="524" y="439"/>
                  </a:cubicBezTo>
                  <a:cubicBezTo>
                    <a:pt x="548" y="435"/>
                    <a:pt x="566" y="406"/>
                    <a:pt x="566" y="406"/>
                  </a:cubicBezTo>
                  <a:cubicBezTo>
                    <a:pt x="566" y="406"/>
                    <a:pt x="550" y="393"/>
                    <a:pt x="516" y="397"/>
                  </a:cubicBezTo>
                  <a:cubicBezTo>
                    <a:pt x="505" y="399"/>
                    <a:pt x="494" y="406"/>
                    <a:pt x="485" y="411"/>
                  </a:cubicBezTo>
                  <a:cubicBezTo>
                    <a:pt x="495" y="399"/>
                    <a:pt x="503" y="386"/>
                    <a:pt x="510" y="373"/>
                  </a:cubicBezTo>
                  <a:cubicBezTo>
                    <a:pt x="518" y="376"/>
                    <a:pt x="540" y="384"/>
                    <a:pt x="561" y="375"/>
                  </a:cubicBezTo>
                  <a:cubicBezTo>
                    <a:pt x="583" y="365"/>
                    <a:pt x="593" y="332"/>
                    <a:pt x="593" y="332"/>
                  </a:cubicBezTo>
                  <a:cubicBezTo>
                    <a:pt x="593" y="332"/>
                    <a:pt x="574" y="324"/>
                    <a:pt x="542" y="337"/>
                  </a:cubicBez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zh-CN" altLang="en-US"/>
            </a:p>
          </p:txBody>
        </p:sp>
        <p:sp>
          <p:nvSpPr>
            <p:cNvPr id="58" name="Freeform 3738"/>
            <p:cNvSpPr>
              <a:spLocks noEditPoints="1"/>
            </p:cNvSpPr>
            <p:nvPr/>
          </p:nvSpPr>
          <p:spPr bwMode="auto">
            <a:xfrm>
              <a:off x="661988" y="1631950"/>
              <a:ext cx="1798638" cy="2092325"/>
            </a:xfrm>
            <a:custGeom>
              <a:avLst/>
              <a:gdLst>
                <a:gd name="T0" fmla="*/ 491 w 566"/>
                <a:gd name="T1" fmla="*/ 0 h 659"/>
                <a:gd name="T2" fmla="*/ 491 w 566"/>
                <a:gd name="T3" fmla="*/ 27 h 659"/>
                <a:gd name="T4" fmla="*/ 479 w 566"/>
                <a:gd name="T5" fmla="*/ 38 h 659"/>
                <a:gd name="T6" fmla="*/ 450 w 566"/>
                <a:gd name="T7" fmla="*/ 38 h 659"/>
                <a:gd name="T8" fmla="*/ 450 w 566"/>
                <a:gd name="T9" fmla="*/ 0 h 659"/>
                <a:gd name="T10" fmla="*/ 115 w 566"/>
                <a:gd name="T11" fmla="*/ 0 h 659"/>
                <a:gd name="T12" fmla="*/ 115 w 566"/>
                <a:gd name="T13" fmla="*/ 38 h 659"/>
                <a:gd name="T14" fmla="*/ 87 w 566"/>
                <a:gd name="T15" fmla="*/ 38 h 659"/>
                <a:gd name="T16" fmla="*/ 75 w 566"/>
                <a:gd name="T17" fmla="*/ 27 h 659"/>
                <a:gd name="T18" fmla="*/ 75 w 566"/>
                <a:gd name="T19" fmla="*/ 0 h 659"/>
                <a:gd name="T20" fmla="*/ 0 w 566"/>
                <a:gd name="T21" fmla="*/ 0 h 659"/>
                <a:gd name="T22" fmla="*/ 0 w 566"/>
                <a:gd name="T23" fmla="*/ 64 h 659"/>
                <a:gd name="T24" fmla="*/ 75 w 566"/>
                <a:gd name="T25" fmla="*/ 245 h 659"/>
                <a:gd name="T26" fmla="*/ 155 w 566"/>
                <a:gd name="T27" fmla="*/ 275 h 659"/>
                <a:gd name="T28" fmla="*/ 255 w 566"/>
                <a:gd name="T29" fmla="*/ 332 h 659"/>
                <a:gd name="T30" fmla="*/ 255 w 566"/>
                <a:gd name="T31" fmla="*/ 391 h 659"/>
                <a:gd name="T32" fmla="*/ 238 w 566"/>
                <a:gd name="T33" fmla="*/ 414 h 659"/>
                <a:gd name="T34" fmla="*/ 238 w 566"/>
                <a:gd name="T35" fmla="*/ 430 h 659"/>
                <a:gd name="T36" fmla="*/ 255 w 566"/>
                <a:gd name="T37" fmla="*/ 452 h 659"/>
                <a:gd name="T38" fmla="*/ 255 w 566"/>
                <a:gd name="T39" fmla="*/ 499 h 659"/>
                <a:gd name="T40" fmla="*/ 238 w 566"/>
                <a:gd name="T41" fmla="*/ 522 h 659"/>
                <a:gd name="T42" fmla="*/ 238 w 566"/>
                <a:gd name="T43" fmla="*/ 538 h 659"/>
                <a:gd name="T44" fmla="*/ 255 w 566"/>
                <a:gd name="T45" fmla="*/ 560 h 659"/>
                <a:gd name="T46" fmla="*/ 255 w 566"/>
                <a:gd name="T47" fmla="*/ 571 h 659"/>
                <a:gd name="T48" fmla="*/ 221 w 566"/>
                <a:gd name="T49" fmla="*/ 622 h 659"/>
                <a:gd name="T50" fmla="*/ 165 w 566"/>
                <a:gd name="T51" fmla="*/ 659 h 659"/>
                <a:gd name="T52" fmla="*/ 399 w 566"/>
                <a:gd name="T53" fmla="*/ 659 h 659"/>
                <a:gd name="T54" fmla="*/ 367 w 566"/>
                <a:gd name="T55" fmla="*/ 628 h 659"/>
                <a:gd name="T56" fmla="*/ 310 w 566"/>
                <a:gd name="T57" fmla="*/ 571 h 659"/>
                <a:gd name="T58" fmla="*/ 310 w 566"/>
                <a:gd name="T59" fmla="*/ 560 h 659"/>
                <a:gd name="T60" fmla="*/ 327 w 566"/>
                <a:gd name="T61" fmla="*/ 538 h 659"/>
                <a:gd name="T62" fmla="*/ 327 w 566"/>
                <a:gd name="T63" fmla="*/ 522 h 659"/>
                <a:gd name="T64" fmla="*/ 310 w 566"/>
                <a:gd name="T65" fmla="*/ 499 h 659"/>
                <a:gd name="T66" fmla="*/ 310 w 566"/>
                <a:gd name="T67" fmla="*/ 452 h 659"/>
                <a:gd name="T68" fmla="*/ 327 w 566"/>
                <a:gd name="T69" fmla="*/ 430 h 659"/>
                <a:gd name="T70" fmla="*/ 327 w 566"/>
                <a:gd name="T71" fmla="*/ 414 h 659"/>
                <a:gd name="T72" fmla="*/ 310 w 566"/>
                <a:gd name="T73" fmla="*/ 391 h 659"/>
                <a:gd name="T74" fmla="*/ 310 w 566"/>
                <a:gd name="T75" fmla="*/ 332 h 659"/>
                <a:gd name="T76" fmla="*/ 410 w 566"/>
                <a:gd name="T77" fmla="*/ 275 h 659"/>
                <a:gd name="T78" fmla="*/ 491 w 566"/>
                <a:gd name="T79" fmla="*/ 245 h 659"/>
                <a:gd name="T80" fmla="*/ 566 w 566"/>
                <a:gd name="T81" fmla="*/ 64 h 659"/>
                <a:gd name="T82" fmla="*/ 566 w 566"/>
                <a:gd name="T83" fmla="*/ 0 h 659"/>
                <a:gd name="T84" fmla="*/ 491 w 566"/>
                <a:gd name="T85" fmla="*/ 0 h 659"/>
                <a:gd name="T86" fmla="*/ 50 w 566"/>
                <a:gd name="T87" fmla="*/ 173 h 659"/>
                <a:gd name="T88" fmla="*/ 27 w 566"/>
                <a:gd name="T89" fmla="*/ 28 h 659"/>
                <a:gd name="T90" fmla="*/ 49 w 566"/>
                <a:gd name="T91" fmla="*/ 28 h 659"/>
                <a:gd name="T92" fmla="*/ 77 w 566"/>
                <a:gd name="T93" fmla="*/ 67 h 659"/>
                <a:gd name="T94" fmla="*/ 115 w 566"/>
                <a:gd name="T95" fmla="*/ 67 h 659"/>
                <a:gd name="T96" fmla="*/ 115 w 566"/>
                <a:gd name="T97" fmla="*/ 167 h 659"/>
                <a:gd name="T98" fmla="*/ 133 w 566"/>
                <a:gd name="T99" fmla="*/ 243 h 659"/>
                <a:gd name="T100" fmla="*/ 50 w 566"/>
                <a:gd name="T101" fmla="*/ 173 h 659"/>
                <a:gd name="T102" fmla="*/ 516 w 566"/>
                <a:gd name="T103" fmla="*/ 173 h 659"/>
                <a:gd name="T104" fmla="*/ 431 w 566"/>
                <a:gd name="T105" fmla="*/ 243 h 659"/>
                <a:gd name="T106" fmla="*/ 450 w 566"/>
                <a:gd name="T107" fmla="*/ 167 h 659"/>
                <a:gd name="T108" fmla="*/ 450 w 566"/>
                <a:gd name="T109" fmla="*/ 67 h 659"/>
                <a:gd name="T110" fmla="*/ 489 w 566"/>
                <a:gd name="T111" fmla="*/ 67 h 659"/>
                <a:gd name="T112" fmla="*/ 517 w 566"/>
                <a:gd name="T113" fmla="*/ 28 h 659"/>
                <a:gd name="T114" fmla="*/ 539 w 566"/>
                <a:gd name="T115" fmla="*/ 28 h 659"/>
                <a:gd name="T116" fmla="*/ 516 w 566"/>
                <a:gd name="T117" fmla="*/ 173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6" h="659">
                  <a:moveTo>
                    <a:pt x="491" y="0"/>
                  </a:moveTo>
                  <a:cubicBezTo>
                    <a:pt x="491" y="0"/>
                    <a:pt x="491" y="18"/>
                    <a:pt x="491" y="27"/>
                  </a:cubicBezTo>
                  <a:cubicBezTo>
                    <a:pt x="491" y="36"/>
                    <a:pt x="485" y="38"/>
                    <a:pt x="479" y="38"/>
                  </a:cubicBezTo>
                  <a:cubicBezTo>
                    <a:pt x="474" y="38"/>
                    <a:pt x="455" y="38"/>
                    <a:pt x="450" y="38"/>
                  </a:cubicBezTo>
                  <a:cubicBezTo>
                    <a:pt x="450" y="0"/>
                    <a:pt x="450" y="0"/>
                    <a:pt x="450" y="0"/>
                  </a:cubicBezTo>
                  <a:cubicBezTo>
                    <a:pt x="115" y="0"/>
                    <a:pt x="115" y="0"/>
                    <a:pt x="115" y="0"/>
                  </a:cubicBezTo>
                  <a:cubicBezTo>
                    <a:pt x="115" y="38"/>
                    <a:pt x="115" y="38"/>
                    <a:pt x="115" y="38"/>
                  </a:cubicBezTo>
                  <a:cubicBezTo>
                    <a:pt x="108" y="38"/>
                    <a:pt x="92" y="38"/>
                    <a:pt x="87" y="38"/>
                  </a:cubicBezTo>
                  <a:cubicBezTo>
                    <a:pt x="81" y="38"/>
                    <a:pt x="75" y="36"/>
                    <a:pt x="75" y="27"/>
                  </a:cubicBezTo>
                  <a:cubicBezTo>
                    <a:pt x="75" y="18"/>
                    <a:pt x="75" y="0"/>
                    <a:pt x="75" y="0"/>
                  </a:cubicBezTo>
                  <a:cubicBezTo>
                    <a:pt x="0" y="0"/>
                    <a:pt x="0" y="0"/>
                    <a:pt x="0" y="0"/>
                  </a:cubicBezTo>
                  <a:cubicBezTo>
                    <a:pt x="0" y="0"/>
                    <a:pt x="0" y="44"/>
                    <a:pt x="0" y="64"/>
                  </a:cubicBezTo>
                  <a:cubicBezTo>
                    <a:pt x="0" y="130"/>
                    <a:pt x="16" y="204"/>
                    <a:pt x="75" y="245"/>
                  </a:cubicBezTo>
                  <a:cubicBezTo>
                    <a:pt x="105" y="266"/>
                    <a:pt x="134" y="273"/>
                    <a:pt x="155" y="275"/>
                  </a:cubicBezTo>
                  <a:cubicBezTo>
                    <a:pt x="180" y="304"/>
                    <a:pt x="215" y="325"/>
                    <a:pt x="255" y="332"/>
                  </a:cubicBezTo>
                  <a:cubicBezTo>
                    <a:pt x="255" y="391"/>
                    <a:pt x="255" y="391"/>
                    <a:pt x="255" y="391"/>
                  </a:cubicBezTo>
                  <a:cubicBezTo>
                    <a:pt x="245" y="394"/>
                    <a:pt x="238" y="403"/>
                    <a:pt x="238" y="414"/>
                  </a:cubicBezTo>
                  <a:cubicBezTo>
                    <a:pt x="238" y="430"/>
                    <a:pt x="238" y="430"/>
                    <a:pt x="238" y="430"/>
                  </a:cubicBezTo>
                  <a:cubicBezTo>
                    <a:pt x="238" y="440"/>
                    <a:pt x="245" y="449"/>
                    <a:pt x="255" y="452"/>
                  </a:cubicBezTo>
                  <a:cubicBezTo>
                    <a:pt x="255" y="499"/>
                    <a:pt x="255" y="499"/>
                    <a:pt x="255" y="499"/>
                  </a:cubicBezTo>
                  <a:cubicBezTo>
                    <a:pt x="245" y="502"/>
                    <a:pt x="238" y="511"/>
                    <a:pt x="238" y="522"/>
                  </a:cubicBezTo>
                  <a:cubicBezTo>
                    <a:pt x="238" y="538"/>
                    <a:pt x="238" y="538"/>
                    <a:pt x="238" y="538"/>
                  </a:cubicBezTo>
                  <a:cubicBezTo>
                    <a:pt x="238" y="548"/>
                    <a:pt x="245" y="557"/>
                    <a:pt x="255" y="560"/>
                  </a:cubicBezTo>
                  <a:cubicBezTo>
                    <a:pt x="255" y="571"/>
                    <a:pt x="255" y="571"/>
                    <a:pt x="255" y="571"/>
                  </a:cubicBezTo>
                  <a:cubicBezTo>
                    <a:pt x="255" y="600"/>
                    <a:pt x="231" y="616"/>
                    <a:pt x="221" y="622"/>
                  </a:cubicBezTo>
                  <a:cubicBezTo>
                    <a:pt x="201" y="634"/>
                    <a:pt x="165" y="621"/>
                    <a:pt x="165" y="659"/>
                  </a:cubicBezTo>
                  <a:cubicBezTo>
                    <a:pt x="399" y="659"/>
                    <a:pt x="399" y="659"/>
                    <a:pt x="399" y="659"/>
                  </a:cubicBezTo>
                  <a:cubicBezTo>
                    <a:pt x="399" y="659"/>
                    <a:pt x="399" y="632"/>
                    <a:pt x="367" y="628"/>
                  </a:cubicBezTo>
                  <a:cubicBezTo>
                    <a:pt x="340" y="625"/>
                    <a:pt x="310" y="606"/>
                    <a:pt x="310" y="571"/>
                  </a:cubicBezTo>
                  <a:cubicBezTo>
                    <a:pt x="310" y="560"/>
                    <a:pt x="310" y="560"/>
                    <a:pt x="310" y="560"/>
                  </a:cubicBezTo>
                  <a:cubicBezTo>
                    <a:pt x="320" y="557"/>
                    <a:pt x="327" y="548"/>
                    <a:pt x="327" y="538"/>
                  </a:cubicBezTo>
                  <a:cubicBezTo>
                    <a:pt x="327" y="522"/>
                    <a:pt x="327" y="522"/>
                    <a:pt x="327" y="522"/>
                  </a:cubicBezTo>
                  <a:cubicBezTo>
                    <a:pt x="327" y="511"/>
                    <a:pt x="320" y="502"/>
                    <a:pt x="310" y="499"/>
                  </a:cubicBezTo>
                  <a:cubicBezTo>
                    <a:pt x="310" y="452"/>
                    <a:pt x="310" y="452"/>
                    <a:pt x="310" y="452"/>
                  </a:cubicBezTo>
                  <a:cubicBezTo>
                    <a:pt x="320" y="449"/>
                    <a:pt x="327" y="440"/>
                    <a:pt x="327" y="430"/>
                  </a:cubicBezTo>
                  <a:cubicBezTo>
                    <a:pt x="327" y="414"/>
                    <a:pt x="327" y="414"/>
                    <a:pt x="327" y="414"/>
                  </a:cubicBezTo>
                  <a:cubicBezTo>
                    <a:pt x="327" y="403"/>
                    <a:pt x="320" y="394"/>
                    <a:pt x="310" y="391"/>
                  </a:cubicBezTo>
                  <a:cubicBezTo>
                    <a:pt x="310" y="332"/>
                    <a:pt x="310" y="332"/>
                    <a:pt x="310" y="332"/>
                  </a:cubicBezTo>
                  <a:cubicBezTo>
                    <a:pt x="350" y="325"/>
                    <a:pt x="385" y="304"/>
                    <a:pt x="410" y="275"/>
                  </a:cubicBezTo>
                  <a:cubicBezTo>
                    <a:pt x="430" y="273"/>
                    <a:pt x="460" y="266"/>
                    <a:pt x="491" y="245"/>
                  </a:cubicBezTo>
                  <a:cubicBezTo>
                    <a:pt x="550" y="204"/>
                    <a:pt x="566" y="130"/>
                    <a:pt x="566" y="64"/>
                  </a:cubicBezTo>
                  <a:cubicBezTo>
                    <a:pt x="566" y="44"/>
                    <a:pt x="566" y="0"/>
                    <a:pt x="566" y="0"/>
                  </a:cubicBezTo>
                  <a:lnTo>
                    <a:pt x="491" y="0"/>
                  </a:lnTo>
                  <a:close/>
                  <a:moveTo>
                    <a:pt x="50" y="173"/>
                  </a:moveTo>
                  <a:cubicBezTo>
                    <a:pt x="19" y="119"/>
                    <a:pt x="27" y="28"/>
                    <a:pt x="27" y="28"/>
                  </a:cubicBezTo>
                  <a:cubicBezTo>
                    <a:pt x="49" y="28"/>
                    <a:pt x="49" y="28"/>
                    <a:pt x="49" y="28"/>
                  </a:cubicBezTo>
                  <a:cubicBezTo>
                    <a:pt x="49" y="56"/>
                    <a:pt x="64" y="67"/>
                    <a:pt x="77" y="67"/>
                  </a:cubicBezTo>
                  <a:cubicBezTo>
                    <a:pt x="87" y="67"/>
                    <a:pt x="108" y="67"/>
                    <a:pt x="115" y="67"/>
                  </a:cubicBezTo>
                  <a:cubicBezTo>
                    <a:pt x="115" y="167"/>
                    <a:pt x="115" y="167"/>
                    <a:pt x="115" y="167"/>
                  </a:cubicBezTo>
                  <a:cubicBezTo>
                    <a:pt x="115" y="194"/>
                    <a:pt x="122" y="220"/>
                    <a:pt x="133" y="243"/>
                  </a:cubicBezTo>
                  <a:cubicBezTo>
                    <a:pt x="111" y="237"/>
                    <a:pt x="76" y="219"/>
                    <a:pt x="50" y="173"/>
                  </a:cubicBezTo>
                  <a:close/>
                  <a:moveTo>
                    <a:pt x="516" y="173"/>
                  </a:moveTo>
                  <a:cubicBezTo>
                    <a:pt x="489" y="220"/>
                    <a:pt x="454" y="238"/>
                    <a:pt x="431" y="243"/>
                  </a:cubicBezTo>
                  <a:cubicBezTo>
                    <a:pt x="443" y="220"/>
                    <a:pt x="450" y="194"/>
                    <a:pt x="450" y="167"/>
                  </a:cubicBezTo>
                  <a:cubicBezTo>
                    <a:pt x="450" y="67"/>
                    <a:pt x="450" y="67"/>
                    <a:pt x="450" y="67"/>
                  </a:cubicBezTo>
                  <a:cubicBezTo>
                    <a:pt x="456" y="67"/>
                    <a:pt x="478" y="67"/>
                    <a:pt x="489" y="67"/>
                  </a:cubicBezTo>
                  <a:cubicBezTo>
                    <a:pt x="502" y="67"/>
                    <a:pt x="517" y="56"/>
                    <a:pt x="517" y="28"/>
                  </a:cubicBezTo>
                  <a:cubicBezTo>
                    <a:pt x="539" y="28"/>
                    <a:pt x="539" y="28"/>
                    <a:pt x="539" y="28"/>
                  </a:cubicBezTo>
                  <a:cubicBezTo>
                    <a:pt x="539" y="28"/>
                    <a:pt x="547" y="119"/>
                    <a:pt x="516" y="173"/>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grpSp>
          <p:nvGrpSpPr>
            <p:cNvPr id="3" name="组合 58"/>
            <p:cNvGrpSpPr/>
            <p:nvPr/>
          </p:nvGrpSpPr>
          <p:grpSpPr>
            <a:xfrm>
              <a:off x="1090613" y="2070100"/>
              <a:ext cx="941388" cy="647700"/>
              <a:chOff x="1090613" y="2070100"/>
              <a:chExt cx="941388" cy="647700"/>
            </a:xfrm>
          </p:grpSpPr>
          <p:sp>
            <p:nvSpPr>
              <p:cNvPr id="60" name="Freeform 3739"/>
              <p:cNvSpPr/>
              <p:nvPr/>
            </p:nvSpPr>
            <p:spPr bwMode="auto">
              <a:xfrm>
                <a:off x="1835151" y="2092325"/>
                <a:ext cx="92075" cy="88900"/>
              </a:xfrm>
              <a:custGeom>
                <a:avLst/>
                <a:gdLst>
                  <a:gd name="T0" fmla="*/ 23 w 29"/>
                  <a:gd name="T1" fmla="*/ 28 h 28"/>
                  <a:gd name="T2" fmla="*/ 10 w 29"/>
                  <a:gd name="T3" fmla="*/ 9 h 28"/>
                  <a:gd name="T4" fmla="*/ 24 w 29"/>
                  <a:gd name="T5" fmla="*/ 28 h 28"/>
                  <a:gd name="T6" fmla="*/ 2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1" y="24"/>
                      <a:pt x="16" y="16"/>
                      <a:pt x="10" y="9"/>
                    </a:cubicBezTo>
                    <a:cubicBezTo>
                      <a:pt x="10" y="9"/>
                      <a:pt x="19" y="18"/>
                      <a:pt x="24" y="28"/>
                    </a:cubicBezTo>
                    <a:cubicBezTo>
                      <a:pt x="25" y="25"/>
                      <a:pt x="29" y="3"/>
                      <a:pt x="2" y="0"/>
                    </a:cubicBezTo>
                    <a:cubicBezTo>
                      <a:pt x="2"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3740"/>
              <p:cNvSpPr/>
              <p:nvPr/>
            </p:nvSpPr>
            <p:spPr bwMode="auto">
              <a:xfrm>
                <a:off x="1822451" y="2190750"/>
                <a:ext cx="95250" cy="88900"/>
              </a:xfrm>
              <a:custGeom>
                <a:avLst/>
                <a:gdLst>
                  <a:gd name="T0" fmla="*/ 24 w 30"/>
                  <a:gd name="T1" fmla="*/ 28 h 28"/>
                  <a:gd name="T2" fmla="*/ 10 w 30"/>
                  <a:gd name="T3" fmla="*/ 9 h 28"/>
                  <a:gd name="T4" fmla="*/ 25 w 30"/>
                  <a:gd name="T5" fmla="*/ 28 h 28"/>
                  <a:gd name="T6" fmla="*/ 3 w 30"/>
                  <a:gd name="T7" fmla="*/ 0 h 28"/>
                  <a:gd name="T8" fmla="*/ 24 w 30"/>
                  <a:gd name="T9" fmla="*/ 28 h 28"/>
                </a:gdLst>
                <a:ahLst/>
                <a:cxnLst>
                  <a:cxn ang="0">
                    <a:pos x="T0" y="T1"/>
                  </a:cxn>
                  <a:cxn ang="0">
                    <a:pos x="T2" y="T3"/>
                  </a:cxn>
                  <a:cxn ang="0">
                    <a:pos x="T4" y="T5"/>
                  </a:cxn>
                  <a:cxn ang="0">
                    <a:pos x="T6" y="T7"/>
                  </a:cxn>
                  <a:cxn ang="0">
                    <a:pos x="T8" y="T9"/>
                  </a:cxn>
                </a:cxnLst>
                <a:rect l="0" t="0" r="r" b="b"/>
                <a:pathLst>
                  <a:path w="30" h="28">
                    <a:moveTo>
                      <a:pt x="24" y="28"/>
                    </a:moveTo>
                    <a:cubicBezTo>
                      <a:pt x="21" y="23"/>
                      <a:pt x="17" y="16"/>
                      <a:pt x="10" y="9"/>
                    </a:cubicBezTo>
                    <a:cubicBezTo>
                      <a:pt x="10" y="9"/>
                      <a:pt x="20" y="18"/>
                      <a:pt x="25" y="28"/>
                    </a:cubicBezTo>
                    <a:cubicBezTo>
                      <a:pt x="25" y="25"/>
                      <a:pt x="30" y="2"/>
                      <a:pt x="3" y="0"/>
                    </a:cubicBezTo>
                    <a:cubicBezTo>
                      <a:pt x="3" y="0"/>
                      <a:pt x="0" y="26"/>
                      <a:pt x="24"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3741"/>
              <p:cNvSpPr/>
              <p:nvPr/>
            </p:nvSpPr>
            <p:spPr bwMode="auto">
              <a:xfrm>
                <a:off x="1803401" y="2270125"/>
                <a:ext cx="92075" cy="85725"/>
              </a:xfrm>
              <a:custGeom>
                <a:avLst/>
                <a:gdLst>
                  <a:gd name="T0" fmla="*/ 23 w 29"/>
                  <a:gd name="T1" fmla="*/ 27 h 27"/>
                  <a:gd name="T2" fmla="*/ 10 w 29"/>
                  <a:gd name="T3" fmla="*/ 9 h 27"/>
                  <a:gd name="T4" fmla="*/ 24 w 29"/>
                  <a:gd name="T5" fmla="*/ 27 h 27"/>
                  <a:gd name="T6" fmla="*/ 2 w 29"/>
                  <a:gd name="T7" fmla="*/ 0 h 27"/>
                  <a:gd name="T8" fmla="*/ 23 w 29"/>
                  <a:gd name="T9" fmla="*/ 27 h 27"/>
                </a:gdLst>
                <a:ahLst/>
                <a:cxnLst>
                  <a:cxn ang="0">
                    <a:pos x="T0" y="T1"/>
                  </a:cxn>
                  <a:cxn ang="0">
                    <a:pos x="T2" y="T3"/>
                  </a:cxn>
                  <a:cxn ang="0">
                    <a:pos x="T4" y="T5"/>
                  </a:cxn>
                  <a:cxn ang="0">
                    <a:pos x="T6" y="T7"/>
                  </a:cxn>
                  <a:cxn ang="0">
                    <a:pos x="T8" y="T9"/>
                  </a:cxn>
                </a:cxnLst>
                <a:rect l="0" t="0" r="r" b="b"/>
                <a:pathLst>
                  <a:path w="29" h="27">
                    <a:moveTo>
                      <a:pt x="23" y="27"/>
                    </a:moveTo>
                    <a:cubicBezTo>
                      <a:pt x="21" y="23"/>
                      <a:pt x="17" y="16"/>
                      <a:pt x="10" y="9"/>
                    </a:cubicBezTo>
                    <a:cubicBezTo>
                      <a:pt x="10" y="9"/>
                      <a:pt x="19" y="17"/>
                      <a:pt x="24" y="27"/>
                    </a:cubicBezTo>
                    <a:cubicBezTo>
                      <a:pt x="25" y="24"/>
                      <a:pt x="29" y="2"/>
                      <a:pt x="2" y="0"/>
                    </a:cubicBezTo>
                    <a:cubicBezTo>
                      <a:pt x="2" y="0"/>
                      <a:pt x="0" y="26"/>
                      <a:pt x="2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742"/>
              <p:cNvSpPr/>
              <p:nvPr/>
            </p:nvSpPr>
            <p:spPr bwMode="auto">
              <a:xfrm>
                <a:off x="1755776" y="2333625"/>
                <a:ext cx="107950" cy="101600"/>
              </a:xfrm>
              <a:custGeom>
                <a:avLst/>
                <a:gdLst>
                  <a:gd name="T0" fmla="*/ 21 w 34"/>
                  <a:gd name="T1" fmla="*/ 32 h 32"/>
                  <a:gd name="T2" fmla="*/ 14 w 34"/>
                  <a:gd name="T3" fmla="*/ 11 h 32"/>
                  <a:gd name="T4" fmla="*/ 23 w 34"/>
                  <a:gd name="T5" fmla="*/ 32 h 32"/>
                  <a:gd name="T6" fmla="*/ 9 w 34"/>
                  <a:gd name="T7" fmla="*/ 0 h 32"/>
                  <a:gd name="T8" fmla="*/ 21 w 34"/>
                  <a:gd name="T9" fmla="*/ 32 h 32"/>
                </a:gdLst>
                <a:ahLst/>
                <a:cxnLst>
                  <a:cxn ang="0">
                    <a:pos x="T0" y="T1"/>
                  </a:cxn>
                  <a:cxn ang="0">
                    <a:pos x="T2" y="T3"/>
                  </a:cxn>
                  <a:cxn ang="0">
                    <a:pos x="T4" y="T5"/>
                  </a:cxn>
                  <a:cxn ang="0">
                    <a:pos x="T6" y="T7"/>
                  </a:cxn>
                  <a:cxn ang="0">
                    <a:pos x="T8" y="T9"/>
                  </a:cxn>
                </a:cxnLst>
                <a:rect l="0" t="0" r="r" b="b"/>
                <a:pathLst>
                  <a:path w="34" h="32">
                    <a:moveTo>
                      <a:pt x="21" y="32"/>
                    </a:moveTo>
                    <a:cubicBezTo>
                      <a:pt x="20" y="27"/>
                      <a:pt x="18" y="19"/>
                      <a:pt x="14" y="11"/>
                    </a:cubicBezTo>
                    <a:cubicBezTo>
                      <a:pt x="14" y="11"/>
                      <a:pt x="20" y="21"/>
                      <a:pt x="23" y="32"/>
                    </a:cubicBezTo>
                    <a:cubicBezTo>
                      <a:pt x="24" y="30"/>
                      <a:pt x="34" y="9"/>
                      <a:pt x="9" y="0"/>
                    </a:cubicBezTo>
                    <a:cubicBezTo>
                      <a:pt x="9" y="0"/>
                      <a:pt x="0" y="24"/>
                      <a:pt x="21"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3743"/>
              <p:cNvSpPr/>
              <p:nvPr/>
            </p:nvSpPr>
            <p:spPr bwMode="auto">
              <a:xfrm>
                <a:off x="1685926" y="2387600"/>
                <a:ext cx="120650" cy="111125"/>
              </a:xfrm>
              <a:custGeom>
                <a:avLst/>
                <a:gdLst>
                  <a:gd name="T0" fmla="*/ 19 w 38"/>
                  <a:gd name="T1" fmla="*/ 34 h 35"/>
                  <a:gd name="T2" fmla="*/ 17 w 38"/>
                  <a:gd name="T3" fmla="*/ 12 h 35"/>
                  <a:gd name="T4" fmla="*/ 21 w 38"/>
                  <a:gd name="T5" fmla="*/ 35 h 35"/>
                  <a:gd name="T6" fmla="*/ 15 w 38"/>
                  <a:gd name="T7" fmla="*/ 0 h 35"/>
                  <a:gd name="T8" fmla="*/ 19 w 38"/>
                  <a:gd name="T9" fmla="*/ 34 h 35"/>
                </a:gdLst>
                <a:ahLst/>
                <a:cxnLst>
                  <a:cxn ang="0">
                    <a:pos x="T0" y="T1"/>
                  </a:cxn>
                  <a:cxn ang="0">
                    <a:pos x="T2" y="T3"/>
                  </a:cxn>
                  <a:cxn ang="0">
                    <a:pos x="T4" y="T5"/>
                  </a:cxn>
                  <a:cxn ang="0">
                    <a:pos x="T6" y="T7"/>
                  </a:cxn>
                  <a:cxn ang="0">
                    <a:pos x="T8" y="T9"/>
                  </a:cxn>
                </a:cxnLst>
                <a:rect l="0" t="0" r="r" b="b"/>
                <a:pathLst>
                  <a:path w="38" h="35">
                    <a:moveTo>
                      <a:pt x="19" y="34"/>
                    </a:moveTo>
                    <a:cubicBezTo>
                      <a:pt x="20" y="30"/>
                      <a:pt x="20" y="21"/>
                      <a:pt x="17" y="12"/>
                    </a:cubicBezTo>
                    <a:cubicBezTo>
                      <a:pt x="17" y="12"/>
                      <a:pt x="21" y="24"/>
                      <a:pt x="21" y="35"/>
                    </a:cubicBezTo>
                    <a:cubicBezTo>
                      <a:pt x="23" y="33"/>
                      <a:pt x="38" y="16"/>
                      <a:pt x="15" y="0"/>
                    </a:cubicBezTo>
                    <a:cubicBezTo>
                      <a:pt x="15" y="0"/>
                      <a:pt x="0" y="21"/>
                      <a:pt x="19"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744"/>
              <p:cNvSpPr/>
              <p:nvPr/>
            </p:nvSpPr>
            <p:spPr bwMode="auto">
              <a:xfrm>
                <a:off x="1600201" y="2422525"/>
                <a:ext cx="117475" cy="111125"/>
              </a:xfrm>
              <a:custGeom>
                <a:avLst/>
                <a:gdLst>
                  <a:gd name="T0" fmla="*/ 19 w 37"/>
                  <a:gd name="T1" fmla="*/ 12 h 35"/>
                  <a:gd name="T2" fmla="*/ 15 w 37"/>
                  <a:gd name="T3" fmla="*/ 35 h 35"/>
                  <a:gd name="T4" fmla="*/ 21 w 37"/>
                  <a:gd name="T5" fmla="*/ 0 h 35"/>
                  <a:gd name="T6" fmla="*/ 14 w 37"/>
                  <a:gd name="T7" fmla="*/ 34 h 35"/>
                  <a:gd name="T8" fmla="*/ 19 w 37"/>
                  <a:gd name="T9" fmla="*/ 12 h 35"/>
                </a:gdLst>
                <a:ahLst/>
                <a:cxnLst>
                  <a:cxn ang="0">
                    <a:pos x="T0" y="T1"/>
                  </a:cxn>
                  <a:cxn ang="0">
                    <a:pos x="T2" y="T3"/>
                  </a:cxn>
                  <a:cxn ang="0">
                    <a:pos x="T4" y="T5"/>
                  </a:cxn>
                  <a:cxn ang="0">
                    <a:pos x="T6" y="T7"/>
                  </a:cxn>
                  <a:cxn ang="0">
                    <a:pos x="T8" y="T9"/>
                  </a:cxn>
                </a:cxnLst>
                <a:rect l="0" t="0" r="r" b="b"/>
                <a:pathLst>
                  <a:path w="37" h="35">
                    <a:moveTo>
                      <a:pt x="19" y="12"/>
                    </a:moveTo>
                    <a:cubicBezTo>
                      <a:pt x="19" y="12"/>
                      <a:pt x="19" y="24"/>
                      <a:pt x="15" y="35"/>
                    </a:cubicBezTo>
                    <a:cubicBezTo>
                      <a:pt x="17" y="34"/>
                      <a:pt x="37" y="22"/>
                      <a:pt x="21" y="0"/>
                    </a:cubicBezTo>
                    <a:cubicBezTo>
                      <a:pt x="21" y="0"/>
                      <a:pt x="0" y="16"/>
                      <a:pt x="14" y="34"/>
                    </a:cubicBezTo>
                    <a:cubicBezTo>
                      <a:pt x="16" y="30"/>
                      <a:pt x="19" y="21"/>
                      <a:pt x="19"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3745"/>
              <p:cNvSpPr/>
              <p:nvPr/>
            </p:nvSpPr>
            <p:spPr bwMode="auto">
              <a:xfrm>
                <a:off x="1682751" y="2530475"/>
                <a:ext cx="111125" cy="117475"/>
              </a:xfrm>
              <a:custGeom>
                <a:avLst/>
                <a:gdLst>
                  <a:gd name="T0" fmla="*/ 1 w 35"/>
                  <a:gd name="T1" fmla="*/ 13 h 37"/>
                  <a:gd name="T2" fmla="*/ 23 w 35"/>
                  <a:gd name="T3" fmla="*/ 19 h 37"/>
                  <a:gd name="T4" fmla="*/ 0 w 35"/>
                  <a:gd name="T5" fmla="*/ 14 h 37"/>
                  <a:gd name="T6" fmla="*/ 35 w 35"/>
                  <a:gd name="T7" fmla="*/ 21 h 37"/>
                  <a:gd name="T8" fmla="*/ 1 w 35"/>
                  <a:gd name="T9" fmla="*/ 13 h 37"/>
                </a:gdLst>
                <a:ahLst/>
                <a:cxnLst>
                  <a:cxn ang="0">
                    <a:pos x="T0" y="T1"/>
                  </a:cxn>
                  <a:cxn ang="0">
                    <a:pos x="T2" y="T3"/>
                  </a:cxn>
                  <a:cxn ang="0">
                    <a:pos x="T4" y="T5"/>
                  </a:cxn>
                  <a:cxn ang="0">
                    <a:pos x="T6" y="T7"/>
                  </a:cxn>
                  <a:cxn ang="0">
                    <a:pos x="T8" y="T9"/>
                  </a:cxn>
                </a:cxnLst>
                <a:rect l="0" t="0" r="r" b="b"/>
                <a:pathLst>
                  <a:path w="35" h="37">
                    <a:moveTo>
                      <a:pt x="1" y="13"/>
                    </a:moveTo>
                    <a:cubicBezTo>
                      <a:pt x="6" y="15"/>
                      <a:pt x="14" y="18"/>
                      <a:pt x="23" y="19"/>
                    </a:cubicBezTo>
                    <a:cubicBezTo>
                      <a:pt x="23" y="19"/>
                      <a:pt x="11" y="18"/>
                      <a:pt x="0" y="14"/>
                    </a:cubicBezTo>
                    <a:cubicBezTo>
                      <a:pt x="2" y="17"/>
                      <a:pt x="13" y="37"/>
                      <a:pt x="35" y="21"/>
                    </a:cubicBezTo>
                    <a:cubicBezTo>
                      <a:pt x="35" y="21"/>
                      <a:pt x="20" y="0"/>
                      <a:pt x="1"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3746"/>
              <p:cNvSpPr/>
              <p:nvPr/>
            </p:nvSpPr>
            <p:spPr bwMode="auto">
              <a:xfrm>
                <a:off x="1787526" y="2466975"/>
                <a:ext cx="111125" cy="120650"/>
              </a:xfrm>
              <a:custGeom>
                <a:avLst/>
                <a:gdLst>
                  <a:gd name="T0" fmla="*/ 1 w 35"/>
                  <a:gd name="T1" fmla="*/ 20 h 38"/>
                  <a:gd name="T2" fmla="*/ 23 w 35"/>
                  <a:gd name="T3" fmla="*/ 17 h 38"/>
                  <a:gd name="T4" fmla="*/ 0 w 35"/>
                  <a:gd name="T5" fmla="*/ 21 h 38"/>
                  <a:gd name="T6" fmla="*/ 35 w 35"/>
                  <a:gd name="T7" fmla="*/ 15 h 38"/>
                  <a:gd name="T8" fmla="*/ 1 w 35"/>
                  <a:gd name="T9" fmla="*/ 20 h 38"/>
                </a:gdLst>
                <a:ahLst/>
                <a:cxnLst>
                  <a:cxn ang="0">
                    <a:pos x="T0" y="T1"/>
                  </a:cxn>
                  <a:cxn ang="0">
                    <a:pos x="T2" y="T3"/>
                  </a:cxn>
                  <a:cxn ang="0">
                    <a:pos x="T4" y="T5"/>
                  </a:cxn>
                  <a:cxn ang="0">
                    <a:pos x="T6" y="T7"/>
                  </a:cxn>
                  <a:cxn ang="0">
                    <a:pos x="T8" y="T9"/>
                  </a:cxn>
                </a:cxnLst>
                <a:rect l="0" t="0" r="r" b="b"/>
                <a:pathLst>
                  <a:path w="35" h="38">
                    <a:moveTo>
                      <a:pt x="1" y="20"/>
                    </a:moveTo>
                    <a:cubicBezTo>
                      <a:pt x="6" y="20"/>
                      <a:pt x="14" y="20"/>
                      <a:pt x="23" y="17"/>
                    </a:cubicBezTo>
                    <a:cubicBezTo>
                      <a:pt x="23" y="17"/>
                      <a:pt x="11" y="21"/>
                      <a:pt x="0" y="21"/>
                    </a:cubicBezTo>
                    <a:cubicBezTo>
                      <a:pt x="2" y="23"/>
                      <a:pt x="20" y="38"/>
                      <a:pt x="35" y="15"/>
                    </a:cubicBezTo>
                    <a:cubicBezTo>
                      <a:pt x="35" y="15"/>
                      <a:pt x="13" y="0"/>
                      <a:pt x="1"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3747"/>
              <p:cNvSpPr/>
              <p:nvPr/>
            </p:nvSpPr>
            <p:spPr bwMode="auto">
              <a:xfrm>
                <a:off x="1866901" y="2390775"/>
                <a:ext cx="98425" cy="104775"/>
              </a:xfrm>
              <a:custGeom>
                <a:avLst/>
                <a:gdLst>
                  <a:gd name="T0" fmla="*/ 0 w 31"/>
                  <a:gd name="T1" fmla="*/ 23 h 33"/>
                  <a:gd name="T2" fmla="*/ 21 w 31"/>
                  <a:gd name="T3" fmla="*/ 13 h 33"/>
                  <a:gd name="T4" fmla="*/ 0 w 31"/>
                  <a:gd name="T5" fmla="*/ 24 h 33"/>
                  <a:gd name="T6" fmla="*/ 31 w 31"/>
                  <a:gd name="T7" fmla="*/ 7 h 33"/>
                  <a:gd name="T8" fmla="*/ 0 w 31"/>
                  <a:gd name="T9" fmla="*/ 23 h 33"/>
                </a:gdLst>
                <a:ahLst/>
                <a:cxnLst>
                  <a:cxn ang="0">
                    <a:pos x="T0" y="T1"/>
                  </a:cxn>
                  <a:cxn ang="0">
                    <a:pos x="T2" y="T3"/>
                  </a:cxn>
                  <a:cxn ang="0">
                    <a:pos x="T4" y="T5"/>
                  </a:cxn>
                  <a:cxn ang="0">
                    <a:pos x="T6" y="T7"/>
                  </a:cxn>
                  <a:cxn ang="0">
                    <a:pos x="T8" y="T9"/>
                  </a:cxn>
                </a:cxnLst>
                <a:rect l="0" t="0" r="r" b="b"/>
                <a:pathLst>
                  <a:path w="31" h="33">
                    <a:moveTo>
                      <a:pt x="0" y="23"/>
                    </a:moveTo>
                    <a:cubicBezTo>
                      <a:pt x="5" y="21"/>
                      <a:pt x="13" y="18"/>
                      <a:pt x="21" y="13"/>
                    </a:cubicBezTo>
                    <a:cubicBezTo>
                      <a:pt x="21" y="13"/>
                      <a:pt x="11" y="20"/>
                      <a:pt x="0" y="24"/>
                    </a:cubicBezTo>
                    <a:cubicBezTo>
                      <a:pt x="3" y="25"/>
                      <a:pt x="24" y="33"/>
                      <a:pt x="31" y="7"/>
                    </a:cubicBezTo>
                    <a:cubicBezTo>
                      <a:pt x="31" y="7"/>
                      <a:pt x="5"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748"/>
              <p:cNvSpPr/>
              <p:nvPr/>
            </p:nvSpPr>
            <p:spPr bwMode="auto">
              <a:xfrm>
                <a:off x="1920876" y="2286000"/>
                <a:ext cx="88900" cy="95250"/>
              </a:xfrm>
              <a:custGeom>
                <a:avLst/>
                <a:gdLst>
                  <a:gd name="T0" fmla="*/ 0 w 28"/>
                  <a:gd name="T1" fmla="*/ 23 h 30"/>
                  <a:gd name="T2" fmla="*/ 19 w 28"/>
                  <a:gd name="T3" fmla="*/ 10 h 30"/>
                  <a:gd name="T4" fmla="*/ 0 w 28"/>
                  <a:gd name="T5" fmla="*/ 24 h 30"/>
                  <a:gd name="T6" fmla="*/ 28 w 28"/>
                  <a:gd name="T7" fmla="*/ 3 h 30"/>
                  <a:gd name="T8" fmla="*/ 0 w 28"/>
                  <a:gd name="T9" fmla="*/ 23 h 30"/>
                </a:gdLst>
                <a:ahLst/>
                <a:cxnLst>
                  <a:cxn ang="0">
                    <a:pos x="T0" y="T1"/>
                  </a:cxn>
                  <a:cxn ang="0">
                    <a:pos x="T2" y="T3"/>
                  </a:cxn>
                  <a:cxn ang="0">
                    <a:pos x="T4" y="T5"/>
                  </a:cxn>
                  <a:cxn ang="0">
                    <a:pos x="T6" y="T7"/>
                  </a:cxn>
                  <a:cxn ang="0">
                    <a:pos x="T8" y="T9"/>
                  </a:cxn>
                </a:cxnLst>
                <a:rect l="0" t="0" r="r" b="b"/>
                <a:pathLst>
                  <a:path w="28" h="30">
                    <a:moveTo>
                      <a:pt x="0" y="23"/>
                    </a:moveTo>
                    <a:cubicBezTo>
                      <a:pt x="4" y="21"/>
                      <a:pt x="12" y="17"/>
                      <a:pt x="19" y="10"/>
                    </a:cubicBezTo>
                    <a:cubicBezTo>
                      <a:pt x="19" y="10"/>
                      <a:pt x="10" y="19"/>
                      <a:pt x="0" y="24"/>
                    </a:cubicBezTo>
                    <a:cubicBezTo>
                      <a:pt x="3" y="25"/>
                      <a:pt x="25" y="30"/>
                      <a:pt x="28" y="3"/>
                    </a:cubicBezTo>
                    <a:cubicBezTo>
                      <a:pt x="28" y="3"/>
                      <a:pt x="2"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3749"/>
              <p:cNvSpPr/>
              <p:nvPr/>
            </p:nvSpPr>
            <p:spPr bwMode="auto">
              <a:xfrm>
                <a:off x="1936751" y="2181225"/>
                <a:ext cx="95250" cy="88900"/>
              </a:xfrm>
              <a:custGeom>
                <a:avLst/>
                <a:gdLst>
                  <a:gd name="T0" fmla="*/ 4 w 30"/>
                  <a:gd name="T1" fmla="*/ 27 h 28"/>
                  <a:gd name="T2" fmla="*/ 19 w 30"/>
                  <a:gd name="T3" fmla="*/ 9 h 28"/>
                  <a:gd name="T4" fmla="*/ 5 w 30"/>
                  <a:gd name="T5" fmla="*/ 28 h 28"/>
                  <a:gd name="T6" fmla="*/ 26 w 30"/>
                  <a:gd name="T7" fmla="*/ 0 h 28"/>
                  <a:gd name="T8" fmla="*/ 4 w 30"/>
                  <a:gd name="T9" fmla="*/ 27 h 28"/>
                </a:gdLst>
                <a:ahLst/>
                <a:cxnLst>
                  <a:cxn ang="0">
                    <a:pos x="T0" y="T1"/>
                  </a:cxn>
                  <a:cxn ang="0">
                    <a:pos x="T2" y="T3"/>
                  </a:cxn>
                  <a:cxn ang="0">
                    <a:pos x="T4" y="T5"/>
                  </a:cxn>
                  <a:cxn ang="0">
                    <a:pos x="T6" y="T7"/>
                  </a:cxn>
                  <a:cxn ang="0">
                    <a:pos x="T8" y="T9"/>
                  </a:cxn>
                </a:cxnLst>
                <a:rect l="0" t="0" r="r" b="b"/>
                <a:pathLst>
                  <a:path w="30" h="28">
                    <a:moveTo>
                      <a:pt x="4" y="27"/>
                    </a:moveTo>
                    <a:cubicBezTo>
                      <a:pt x="8" y="24"/>
                      <a:pt x="14" y="18"/>
                      <a:pt x="19" y="9"/>
                    </a:cubicBezTo>
                    <a:cubicBezTo>
                      <a:pt x="19" y="9"/>
                      <a:pt x="13" y="20"/>
                      <a:pt x="5" y="28"/>
                    </a:cubicBezTo>
                    <a:cubicBezTo>
                      <a:pt x="8" y="28"/>
                      <a:pt x="30" y="27"/>
                      <a:pt x="26" y="0"/>
                    </a:cubicBezTo>
                    <a:cubicBezTo>
                      <a:pt x="26" y="0"/>
                      <a:pt x="0" y="4"/>
                      <a:pt x="4"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750"/>
              <p:cNvSpPr/>
              <p:nvPr/>
            </p:nvSpPr>
            <p:spPr bwMode="auto">
              <a:xfrm>
                <a:off x="1920876" y="2070100"/>
                <a:ext cx="104775" cy="95250"/>
              </a:xfrm>
              <a:custGeom>
                <a:avLst/>
                <a:gdLst>
                  <a:gd name="T0" fmla="*/ 20 w 33"/>
                  <a:gd name="T1" fmla="*/ 10 h 30"/>
                  <a:gd name="T2" fmla="*/ 8 w 33"/>
                  <a:gd name="T3" fmla="*/ 30 h 30"/>
                  <a:gd name="T4" fmla="*/ 25 w 33"/>
                  <a:gd name="T5" fmla="*/ 0 h 30"/>
                  <a:gd name="T6" fmla="*/ 7 w 33"/>
                  <a:gd name="T7" fmla="*/ 29 h 30"/>
                  <a:gd name="T8" fmla="*/ 20 w 33"/>
                  <a:gd name="T9" fmla="*/ 10 h 30"/>
                </a:gdLst>
                <a:ahLst/>
                <a:cxnLst>
                  <a:cxn ang="0">
                    <a:pos x="T0" y="T1"/>
                  </a:cxn>
                  <a:cxn ang="0">
                    <a:pos x="T2" y="T3"/>
                  </a:cxn>
                  <a:cxn ang="0">
                    <a:pos x="T4" y="T5"/>
                  </a:cxn>
                  <a:cxn ang="0">
                    <a:pos x="T6" y="T7"/>
                  </a:cxn>
                  <a:cxn ang="0">
                    <a:pos x="T8" y="T9"/>
                  </a:cxn>
                </a:cxnLst>
                <a:rect l="0" t="0" r="r" b="b"/>
                <a:pathLst>
                  <a:path w="33" h="30">
                    <a:moveTo>
                      <a:pt x="20" y="10"/>
                    </a:moveTo>
                    <a:cubicBezTo>
                      <a:pt x="20" y="10"/>
                      <a:pt x="15" y="22"/>
                      <a:pt x="8" y="30"/>
                    </a:cubicBezTo>
                    <a:cubicBezTo>
                      <a:pt x="11" y="30"/>
                      <a:pt x="33" y="26"/>
                      <a:pt x="25" y="0"/>
                    </a:cubicBezTo>
                    <a:cubicBezTo>
                      <a:pt x="25" y="0"/>
                      <a:pt x="0" y="7"/>
                      <a:pt x="7" y="29"/>
                    </a:cubicBezTo>
                    <a:cubicBezTo>
                      <a:pt x="10" y="26"/>
                      <a:pt x="16" y="19"/>
                      <a:pt x="2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751"/>
              <p:cNvSpPr>
                <a:spLocks noEditPoints="1"/>
              </p:cNvSpPr>
              <p:nvPr/>
            </p:nvSpPr>
            <p:spPr bwMode="auto">
              <a:xfrm>
                <a:off x="1182688" y="2136775"/>
                <a:ext cx="757238" cy="581025"/>
              </a:xfrm>
              <a:custGeom>
                <a:avLst/>
                <a:gdLst>
                  <a:gd name="T0" fmla="*/ 139 w 238"/>
                  <a:gd name="T1" fmla="*/ 134 h 183"/>
                  <a:gd name="T2" fmla="*/ 205 w 238"/>
                  <a:gd name="T3" fmla="*/ 103 h 183"/>
                  <a:gd name="T4" fmla="*/ 236 w 238"/>
                  <a:gd name="T5" fmla="*/ 2 h 183"/>
                  <a:gd name="T6" fmla="*/ 234 w 238"/>
                  <a:gd name="T7" fmla="*/ 1 h 183"/>
                  <a:gd name="T8" fmla="*/ 232 w 238"/>
                  <a:gd name="T9" fmla="*/ 3 h 183"/>
                  <a:gd name="T10" fmla="*/ 202 w 238"/>
                  <a:gd name="T11" fmla="*/ 100 h 183"/>
                  <a:gd name="T12" fmla="*/ 126 w 238"/>
                  <a:gd name="T13" fmla="*/ 131 h 183"/>
                  <a:gd name="T14" fmla="*/ 122 w 238"/>
                  <a:gd name="T15" fmla="*/ 131 h 183"/>
                  <a:gd name="T16" fmla="*/ 119 w 238"/>
                  <a:gd name="T17" fmla="*/ 131 h 183"/>
                  <a:gd name="T18" fmla="*/ 116 w 238"/>
                  <a:gd name="T19" fmla="*/ 131 h 183"/>
                  <a:gd name="T20" fmla="*/ 113 w 238"/>
                  <a:gd name="T21" fmla="*/ 131 h 183"/>
                  <a:gd name="T22" fmla="*/ 36 w 238"/>
                  <a:gd name="T23" fmla="*/ 100 h 183"/>
                  <a:gd name="T24" fmla="*/ 6 w 238"/>
                  <a:gd name="T25" fmla="*/ 3 h 183"/>
                  <a:gd name="T26" fmla="*/ 5 w 238"/>
                  <a:gd name="T27" fmla="*/ 1 h 183"/>
                  <a:gd name="T28" fmla="*/ 2 w 238"/>
                  <a:gd name="T29" fmla="*/ 2 h 183"/>
                  <a:gd name="T30" fmla="*/ 33 w 238"/>
                  <a:gd name="T31" fmla="*/ 103 h 183"/>
                  <a:gd name="T32" fmla="*/ 99 w 238"/>
                  <a:gd name="T33" fmla="*/ 134 h 183"/>
                  <a:gd name="T34" fmla="*/ 85 w 238"/>
                  <a:gd name="T35" fmla="*/ 142 h 183"/>
                  <a:gd name="T36" fmla="*/ 86 w 238"/>
                  <a:gd name="T37" fmla="*/ 151 h 183"/>
                  <a:gd name="T38" fmla="*/ 94 w 238"/>
                  <a:gd name="T39" fmla="*/ 155 h 183"/>
                  <a:gd name="T40" fmla="*/ 115 w 238"/>
                  <a:gd name="T41" fmla="*/ 142 h 183"/>
                  <a:gd name="T42" fmla="*/ 115 w 238"/>
                  <a:gd name="T43" fmla="*/ 171 h 183"/>
                  <a:gd name="T44" fmla="*/ 113 w 238"/>
                  <a:gd name="T45" fmla="*/ 177 h 183"/>
                  <a:gd name="T46" fmla="*/ 104 w 238"/>
                  <a:gd name="T47" fmla="*/ 179 h 183"/>
                  <a:gd name="T48" fmla="*/ 101 w 238"/>
                  <a:gd name="T49" fmla="*/ 181 h 183"/>
                  <a:gd name="T50" fmla="*/ 103 w 238"/>
                  <a:gd name="T51" fmla="*/ 183 h 183"/>
                  <a:gd name="T52" fmla="*/ 105 w 238"/>
                  <a:gd name="T53" fmla="*/ 183 h 183"/>
                  <a:gd name="T54" fmla="*/ 115 w 238"/>
                  <a:gd name="T55" fmla="*/ 180 h 183"/>
                  <a:gd name="T56" fmla="*/ 119 w 238"/>
                  <a:gd name="T57" fmla="*/ 171 h 183"/>
                  <a:gd name="T58" fmla="*/ 119 w 238"/>
                  <a:gd name="T59" fmla="*/ 137 h 183"/>
                  <a:gd name="T60" fmla="*/ 119 w 238"/>
                  <a:gd name="T61" fmla="*/ 137 h 183"/>
                  <a:gd name="T62" fmla="*/ 119 w 238"/>
                  <a:gd name="T63" fmla="*/ 137 h 183"/>
                  <a:gd name="T64" fmla="*/ 119 w 238"/>
                  <a:gd name="T65" fmla="*/ 171 h 183"/>
                  <a:gd name="T66" fmla="*/ 123 w 238"/>
                  <a:gd name="T67" fmla="*/ 180 h 183"/>
                  <a:gd name="T68" fmla="*/ 134 w 238"/>
                  <a:gd name="T69" fmla="*/ 183 h 183"/>
                  <a:gd name="T70" fmla="*/ 135 w 238"/>
                  <a:gd name="T71" fmla="*/ 183 h 183"/>
                  <a:gd name="T72" fmla="*/ 137 w 238"/>
                  <a:gd name="T73" fmla="*/ 181 h 183"/>
                  <a:gd name="T74" fmla="*/ 135 w 238"/>
                  <a:gd name="T75" fmla="*/ 179 h 183"/>
                  <a:gd name="T76" fmla="*/ 126 w 238"/>
                  <a:gd name="T77" fmla="*/ 177 h 183"/>
                  <a:gd name="T78" fmla="*/ 123 w 238"/>
                  <a:gd name="T79" fmla="*/ 171 h 183"/>
                  <a:gd name="T80" fmla="*/ 123 w 238"/>
                  <a:gd name="T81" fmla="*/ 142 h 183"/>
                  <a:gd name="T82" fmla="*/ 144 w 238"/>
                  <a:gd name="T83" fmla="*/ 155 h 183"/>
                  <a:gd name="T84" fmla="*/ 144 w 238"/>
                  <a:gd name="T85" fmla="*/ 155 h 183"/>
                  <a:gd name="T86" fmla="*/ 152 w 238"/>
                  <a:gd name="T87" fmla="*/ 151 h 183"/>
                  <a:gd name="T88" fmla="*/ 153 w 238"/>
                  <a:gd name="T89" fmla="*/ 142 h 183"/>
                  <a:gd name="T90" fmla="*/ 139 w 238"/>
                  <a:gd name="T91" fmla="*/ 134 h 183"/>
                  <a:gd name="T92" fmla="*/ 94 w 238"/>
                  <a:gd name="T93" fmla="*/ 151 h 183"/>
                  <a:gd name="T94" fmla="*/ 90 w 238"/>
                  <a:gd name="T95" fmla="*/ 149 h 183"/>
                  <a:gd name="T96" fmla="*/ 89 w 238"/>
                  <a:gd name="T97" fmla="*/ 144 h 183"/>
                  <a:gd name="T98" fmla="*/ 112 w 238"/>
                  <a:gd name="T99" fmla="*/ 135 h 183"/>
                  <a:gd name="T100" fmla="*/ 115 w 238"/>
                  <a:gd name="T101" fmla="*/ 135 h 183"/>
                  <a:gd name="T102" fmla="*/ 115 w 238"/>
                  <a:gd name="T103" fmla="*/ 136 h 183"/>
                  <a:gd name="T104" fmla="*/ 94 w 238"/>
                  <a:gd name="T105" fmla="*/ 151 h 183"/>
                  <a:gd name="T106" fmla="*/ 148 w 238"/>
                  <a:gd name="T107" fmla="*/ 149 h 183"/>
                  <a:gd name="T108" fmla="*/ 144 w 238"/>
                  <a:gd name="T109" fmla="*/ 151 h 183"/>
                  <a:gd name="T110" fmla="*/ 144 w 238"/>
                  <a:gd name="T111" fmla="*/ 151 h 183"/>
                  <a:gd name="T112" fmla="*/ 123 w 238"/>
                  <a:gd name="T113" fmla="*/ 136 h 183"/>
                  <a:gd name="T114" fmla="*/ 123 w 238"/>
                  <a:gd name="T115" fmla="*/ 135 h 183"/>
                  <a:gd name="T116" fmla="*/ 126 w 238"/>
                  <a:gd name="T117" fmla="*/ 135 h 183"/>
                  <a:gd name="T118" fmla="*/ 149 w 238"/>
                  <a:gd name="T119" fmla="*/ 144 h 183"/>
                  <a:gd name="T120" fmla="*/ 148 w 238"/>
                  <a:gd name="T121" fmla="*/ 14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8" h="183">
                    <a:moveTo>
                      <a:pt x="139" y="134"/>
                    </a:moveTo>
                    <a:cubicBezTo>
                      <a:pt x="157" y="131"/>
                      <a:pt x="184" y="124"/>
                      <a:pt x="205" y="103"/>
                    </a:cubicBezTo>
                    <a:cubicBezTo>
                      <a:pt x="228" y="80"/>
                      <a:pt x="238" y="46"/>
                      <a:pt x="236" y="2"/>
                    </a:cubicBezTo>
                    <a:cubicBezTo>
                      <a:pt x="236" y="1"/>
                      <a:pt x="235" y="0"/>
                      <a:pt x="234" y="1"/>
                    </a:cubicBezTo>
                    <a:cubicBezTo>
                      <a:pt x="233" y="1"/>
                      <a:pt x="232" y="2"/>
                      <a:pt x="232" y="3"/>
                    </a:cubicBezTo>
                    <a:cubicBezTo>
                      <a:pt x="234" y="45"/>
                      <a:pt x="224" y="78"/>
                      <a:pt x="202" y="100"/>
                    </a:cubicBezTo>
                    <a:cubicBezTo>
                      <a:pt x="176" y="126"/>
                      <a:pt x="140" y="130"/>
                      <a:pt x="126" y="131"/>
                    </a:cubicBezTo>
                    <a:cubicBezTo>
                      <a:pt x="124" y="131"/>
                      <a:pt x="123" y="131"/>
                      <a:pt x="122" y="131"/>
                    </a:cubicBezTo>
                    <a:cubicBezTo>
                      <a:pt x="121" y="131"/>
                      <a:pt x="120" y="131"/>
                      <a:pt x="119" y="131"/>
                    </a:cubicBezTo>
                    <a:cubicBezTo>
                      <a:pt x="118" y="131"/>
                      <a:pt x="117" y="131"/>
                      <a:pt x="116" y="131"/>
                    </a:cubicBezTo>
                    <a:cubicBezTo>
                      <a:pt x="115" y="131"/>
                      <a:pt x="114" y="131"/>
                      <a:pt x="113" y="131"/>
                    </a:cubicBezTo>
                    <a:cubicBezTo>
                      <a:pt x="98" y="130"/>
                      <a:pt x="62" y="126"/>
                      <a:pt x="36" y="100"/>
                    </a:cubicBezTo>
                    <a:cubicBezTo>
                      <a:pt x="14" y="78"/>
                      <a:pt x="4" y="45"/>
                      <a:pt x="6" y="3"/>
                    </a:cubicBezTo>
                    <a:cubicBezTo>
                      <a:pt x="6" y="2"/>
                      <a:pt x="6" y="1"/>
                      <a:pt x="5" y="1"/>
                    </a:cubicBezTo>
                    <a:cubicBezTo>
                      <a:pt x="3" y="0"/>
                      <a:pt x="2" y="1"/>
                      <a:pt x="2" y="2"/>
                    </a:cubicBezTo>
                    <a:cubicBezTo>
                      <a:pt x="0" y="46"/>
                      <a:pt x="10" y="80"/>
                      <a:pt x="33" y="103"/>
                    </a:cubicBezTo>
                    <a:cubicBezTo>
                      <a:pt x="54" y="124"/>
                      <a:pt x="81" y="131"/>
                      <a:pt x="99" y="134"/>
                    </a:cubicBezTo>
                    <a:cubicBezTo>
                      <a:pt x="93" y="136"/>
                      <a:pt x="87" y="138"/>
                      <a:pt x="85" y="142"/>
                    </a:cubicBezTo>
                    <a:cubicBezTo>
                      <a:pt x="84" y="144"/>
                      <a:pt x="84" y="147"/>
                      <a:pt x="86" y="151"/>
                    </a:cubicBezTo>
                    <a:cubicBezTo>
                      <a:pt x="89" y="154"/>
                      <a:pt x="91" y="155"/>
                      <a:pt x="94" y="155"/>
                    </a:cubicBezTo>
                    <a:cubicBezTo>
                      <a:pt x="102" y="155"/>
                      <a:pt x="109" y="148"/>
                      <a:pt x="115" y="142"/>
                    </a:cubicBezTo>
                    <a:cubicBezTo>
                      <a:pt x="115" y="171"/>
                      <a:pt x="115" y="171"/>
                      <a:pt x="115" y="171"/>
                    </a:cubicBezTo>
                    <a:cubicBezTo>
                      <a:pt x="115" y="174"/>
                      <a:pt x="114" y="176"/>
                      <a:pt x="113" y="177"/>
                    </a:cubicBezTo>
                    <a:cubicBezTo>
                      <a:pt x="109" y="180"/>
                      <a:pt x="104" y="179"/>
                      <a:pt x="104" y="179"/>
                    </a:cubicBezTo>
                    <a:cubicBezTo>
                      <a:pt x="102" y="179"/>
                      <a:pt x="101" y="180"/>
                      <a:pt x="101" y="181"/>
                    </a:cubicBezTo>
                    <a:cubicBezTo>
                      <a:pt x="101" y="182"/>
                      <a:pt x="102" y="183"/>
                      <a:pt x="103" y="183"/>
                    </a:cubicBezTo>
                    <a:cubicBezTo>
                      <a:pt x="103" y="183"/>
                      <a:pt x="104" y="183"/>
                      <a:pt x="105" y="183"/>
                    </a:cubicBezTo>
                    <a:cubicBezTo>
                      <a:pt x="107" y="183"/>
                      <a:pt x="112" y="183"/>
                      <a:pt x="115" y="180"/>
                    </a:cubicBezTo>
                    <a:cubicBezTo>
                      <a:pt x="118" y="178"/>
                      <a:pt x="119" y="175"/>
                      <a:pt x="119" y="171"/>
                    </a:cubicBezTo>
                    <a:cubicBezTo>
                      <a:pt x="119" y="137"/>
                      <a:pt x="119" y="137"/>
                      <a:pt x="119" y="137"/>
                    </a:cubicBezTo>
                    <a:cubicBezTo>
                      <a:pt x="119" y="137"/>
                      <a:pt x="119" y="137"/>
                      <a:pt x="119" y="137"/>
                    </a:cubicBezTo>
                    <a:cubicBezTo>
                      <a:pt x="119" y="137"/>
                      <a:pt x="119" y="137"/>
                      <a:pt x="119" y="137"/>
                    </a:cubicBezTo>
                    <a:cubicBezTo>
                      <a:pt x="119" y="171"/>
                      <a:pt x="119" y="171"/>
                      <a:pt x="119" y="171"/>
                    </a:cubicBezTo>
                    <a:cubicBezTo>
                      <a:pt x="119" y="175"/>
                      <a:pt x="121" y="178"/>
                      <a:pt x="123" y="180"/>
                    </a:cubicBezTo>
                    <a:cubicBezTo>
                      <a:pt x="126" y="183"/>
                      <a:pt x="131" y="183"/>
                      <a:pt x="134" y="183"/>
                    </a:cubicBezTo>
                    <a:cubicBezTo>
                      <a:pt x="134" y="183"/>
                      <a:pt x="135" y="183"/>
                      <a:pt x="135" y="183"/>
                    </a:cubicBezTo>
                    <a:cubicBezTo>
                      <a:pt x="136" y="183"/>
                      <a:pt x="137" y="182"/>
                      <a:pt x="137" y="181"/>
                    </a:cubicBezTo>
                    <a:cubicBezTo>
                      <a:pt x="137" y="180"/>
                      <a:pt x="136" y="179"/>
                      <a:pt x="135" y="179"/>
                    </a:cubicBezTo>
                    <a:cubicBezTo>
                      <a:pt x="135" y="179"/>
                      <a:pt x="129" y="180"/>
                      <a:pt x="126" y="177"/>
                    </a:cubicBezTo>
                    <a:cubicBezTo>
                      <a:pt x="124" y="176"/>
                      <a:pt x="123" y="174"/>
                      <a:pt x="123" y="171"/>
                    </a:cubicBezTo>
                    <a:cubicBezTo>
                      <a:pt x="123" y="142"/>
                      <a:pt x="123" y="142"/>
                      <a:pt x="123" y="142"/>
                    </a:cubicBezTo>
                    <a:cubicBezTo>
                      <a:pt x="129" y="148"/>
                      <a:pt x="137" y="155"/>
                      <a:pt x="144" y="155"/>
                    </a:cubicBezTo>
                    <a:cubicBezTo>
                      <a:pt x="144" y="155"/>
                      <a:pt x="144" y="155"/>
                      <a:pt x="144" y="155"/>
                    </a:cubicBezTo>
                    <a:cubicBezTo>
                      <a:pt x="147" y="155"/>
                      <a:pt x="150" y="154"/>
                      <a:pt x="152" y="151"/>
                    </a:cubicBezTo>
                    <a:cubicBezTo>
                      <a:pt x="154" y="147"/>
                      <a:pt x="154" y="144"/>
                      <a:pt x="153" y="142"/>
                    </a:cubicBezTo>
                    <a:cubicBezTo>
                      <a:pt x="151" y="138"/>
                      <a:pt x="145" y="136"/>
                      <a:pt x="139" y="134"/>
                    </a:cubicBezTo>
                    <a:close/>
                    <a:moveTo>
                      <a:pt x="94" y="151"/>
                    </a:moveTo>
                    <a:cubicBezTo>
                      <a:pt x="93" y="151"/>
                      <a:pt x="91" y="151"/>
                      <a:pt x="90" y="149"/>
                    </a:cubicBezTo>
                    <a:cubicBezTo>
                      <a:pt x="88" y="147"/>
                      <a:pt x="89" y="145"/>
                      <a:pt x="89" y="144"/>
                    </a:cubicBezTo>
                    <a:cubicBezTo>
                      <a:pt x="91" y="140"/>
                      <a:pt x="104" y="136"/>
                      <a:pt x="112" y="135"/>
                    </a:cubicBezTo>
                    <a:cubicBezTo>
                      <a:pt x="113" y="135"/>
                      <a:pt x="114" y="135"/>
                      <a:pt x="115" y="135"/>
                    </a:cubicBezTo>
                    <a:cubicBezTo>
                      <a:pt x="115" y="136"/>
                      <a:pt x="115" y="136"/>
                      <a:pt x="115" y="136"/>
                    </a:cubicBezTo>
                    <a:cubicBezTo>
                      <a:pt x="110" y="142"/>
                      <a:pt x="101" y="151"/>
                      <a:pt x="94" y="151"/>
                    </a:cubicBezTo>
                    <a:close/>
                    <a:moveTo>
                      <a:pt x="148" y="149"/>
                    </a:moveTo>
                    <a:cubicBezTo>
                      <a:pt x="147" y="151"/>
                      <a:pt x="146" y="151"/>
                      <a:pt x="144" y="151"/>
                    </a:cubicBezTo>
                    <a:cubicBezTo>
                      <a:pt x="144" y="151"/>
                      <a:pt x="144" y="151"/>
                      <a:pt x="144" y="151"/>
                    </a:cubicBezTo>
                    <a:cubicBezTo>
                      <a:pt x="137" y="151"/>
                      <a:pt x="128" y="142"/>
                      <a:pt x="123" y="136"/>
                    </a:cubicBezTo>
                    <a:cubicBezTo>
                      <a:pt x="123" y="135"/>
                      <a:pt x="123" y="135"/>
                      <a:pt x="123" y="135"/>
                    </a:cubicBezTo>
                    <a:cubicBezTo>
                      <a:pt x="124" y="135"/>
                      <a:pt x="125" y="135"/>
                      <a:pt x="126" y="135"/>
                    </a:cubicBezTo>
                    <a:cubicBezTo>
                      <a:pt x="135" y="136"/>
                      <a:pt x="147" y="140"/>
                      <a:pt x="149" y="144"/>
                    </a:cubicBezTo>
                    <a:cubicBezTo>
                      <a:pt x="150" y="145"/>
                      <a:pt x="150" y="147"/>
                      <a:pt x="148" y="1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3752"/>
              <p:cNvSpPr/>
              <p:nvPr/>
            </p:nvSpPr>
            <p:spPr bwMode="auto">
              <a:xfrm>
                <a:off x="1195388" y="2092325"/>
                <a:ext cx="92075" cy="88900"/>
              </a:xfrm>
              <a:custGeom>
                <a:avLst/>
                <a:gdLst>
                  <a:gd name="T0" fmla="*/ 19 w 29"/>
                  <a:gd name="T1" fmla="*/ 9 h 28"/>
                  <a:gd name="T2" fmla="*/ 6 w 29"/>
                  <a:gd name="T3" fmla="*/ 28 h 28"/>
                  <a:gd name="T4" fmla="*/ 27 w 29"/>
                  <a:gd name="T5" fmla="*/ 0 h 28"/>
                  <a:gd name="T6" fmla="*/ 5 w 29"/>
                  <a:gd name="T7" fmla="*/ 28 h 28"/>
                  <a:gd name="T8" fmla="*/ 19 w 29"/>
                  <a:gd name="T9" fmla="*/ 9 h 28"/>
                </a:gdLst>
                <a:ahLst/>
                <a:cxnLst>
                  <a:cxn ang="0">
                    <a:pos x="T0" y="T1"/>
                  </a:cxn>
                  <a:cxn ang="0">
                    <a:pos x="T2" y="T3"/>
                  </a:cxn>
                  <a:cxn ang="0">
                    <a:pos x="T4" y="T5"/>
                  </a:cxn>
                  <a:cxn ang="0">
                    <a:pos x="T6" y="T7"/>
                  </a:cxn>
                  <a:cxn ang="0">
                    <a:pos x="T8" y="T9"/>
                  </a:cxn>
                </a:cxnLst>
                <a:rect l="0" t="0" r="r" b="b"/>
                <a:pathLst>
                  <a:path w="29" h="28">
                    <a:moveTo>
                      <a:pt x="19" y="9"/>
                    </a:moveTo>
                    <a:cubicBezTo>
                      <a:pt x="13" y="16"/>
                      <a:pt x="8" y="24"/>
                      <a:pt x="6" y="28"/>
                    </a:cubicBezTo>
                    <a:cubicBezTo>
                      <a:pt x="29" y="26"/>
                      <a:pt x="27" y="0"/>
                      <a:pt x="27" y="0"/>
                    </a:cubicBezTo>
                    <a:cubicBezTo>
                      <a:pt x="0" y="3"/>
                      <a:pt x="4" y="25"/>
                      <a:pt x="5" y="28"/>
                    </a:cubicBezTo>
                    <a:cubicBezTo>
                      <a:pt x="10" y="18"/>
                      <a:pt x="19" y="9"/>
                      <a:pt x="19"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3753"/>
              <p:cNvSpPr/>
              <p:nvPr/>
            </p:nvSpPr>
            <p:spPr bwMode="auto">
              <a:xfrm>
                <a:off x="1204913" y="2190750"/>
                <a:ext cx="95250" cy="88900"/>
              </a:xfrm>
              <a:custGeom>
                <a:avLst/>
                <a:gdLst>
                  <a:gd name="T0" fmla="*/ 5 w 30"/>
                  <a:gd name="T1" fmla="*/ 28 h 28"/>
                  <a:gd name="T2" fmla="*/ 20 w 30"/>
                  <a:gd name="T3" fmla="*/ 9 h 28"/>
                  <a:gd name="T4" fmla="*/ 7 w 30"/>
                  <a:gd name="T5" fmla="*/ 28 h 28"/>
                  <a:gd name="T6" fmla="*/ 27 w 30"/>
                  <a:gd name="T7" fmla="*/ 0 h 28"/>
                  <a:gd name="T8" fmla="*/ 5 w 30"/>
                  <a:gd name="T9" fmla="*/ 28 h 28"/>
                </a:gdLst>
                <a:ahLst/>
                <a:cxnLst>
                  <a:cxn ang="0">
                    <a:pos x="T0" y="T1"/>
                  </a:cxn>
                  <a:cxn ang="0">
                    <a:pos x="T2" y="T3"/>
                  </a:cxn>
                  <a:cxn ang="0">
                    <a:pos x="T4" y="T5"/>
                  </a:cxn>
                  <a:cxn ang="0">
                    <a:pos x="T6" y="T7"/>
                  </a:cxn>
                  <a:cxn ang="0">
                    <a:pos x="T8" y="T9"/>
                  </a:cxn>
                </a:cxnLst>
                <a:rect l="0" t="0" r="r" b="b"/>
                <a:pathLst>
                  <a:path w="30" h="28">
                    <a:moveTo>
                      <a:pt x="5" y="28"/>
                    </a:moveTo>
                    <a:cubicBezTo>
                      <a:pt x="11" y="18"/>
                      <a:pt x="20" y="9"/>
                      <a:pt x="20" y="9"/>
                    </a:cubicBezTo>
                    <a:cubicBezTo>
                      <a:pt x="13" y="16"/>
                      <a:pt x="9" y="23"/>
                      <a:pt x="7" y="28"/>
                    </a:cubicBezTo>
                    <a:cubicBezTo>
                      <a:pt x="30" y="26"/>
                      <a:pt x="27" y="0"/>
                      <a:pt x="27" y="0"/>
                    </a:cubicBezTo>
                    <a:cubicBezTo>
                      <a:pt x="0" y="2"/>
                      <a:pt x="5" y="25"/>
                      <a:pt x="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3754"/>
              <p:cNvSpPr/>
              <p:nvPr/>
            </p:nvSpPr>
            <p:spPr bwMode="auto">
              <a:xfrm>
                <a:off x="1227138" y="2270125"/>
                <a:ext cx="93663" cy="85725"/>
              </a:xfrm>
              <a:custGeom>
                <a:avLst/>
                <a:gdLst>
                  <a:gd name="T0" fmla="*/ 5 w 29"/>
                  <a:gd name="T1" fmla="*/ 27 h 27"/>
                  <a:gd name="T2" fmla="*/ 19 w 29"/>
                  <a:gd name="T3" fmla="*/ 9 h 27"/>
                  <a:gd name="T4" fmla="*/ 6 w 29"/>
                  <a:gd name="T5" fmla="*/ 27 h 27"/>
                  <a:gd name="T6" fmla="*/ 27 w 29"/>
                  <a:gd name="T7" fmla="*/ 0 h 27"/>
                  <a:gd name="T8" fmla="*/ 5 w 29"/>
                  <a:gd name="T9" fmla="*/ 27 h 27"/>
                </a:gdLst>
                <a:ahLst/>
                <a:cxnLst>
                  <a:cxn ang="0">
                    <a:pos x="T0" y="T1"/>
                  </a:cxn>
                  <a:cxn ang="0">
                    <a:pos x="T2" y="T3"/>
                  </a:cxn>
                  <a:cxn ang="0">
                    <a:pos x="T4" y="T5"/>
                  </a:cxn>
                  <a:cxn ang="0">
                    <a:pos x="T6" y="T7"/>
                  </a:cxn>
                  <a:cxn ang="0">
                    <a:pos x="T8" y="T9"/>
                  </a:cxn>
                </a:cxnLst>
                <a:rect l="0" t="0" r="r" b="b"/>
                <a:pathLst>
                  <a:path w="29" h="27">
                    <a:moveTo>
                      <a:pt x="5" y="27"/>
                    </a:moveTo>
                    <a:cubicBezTo>
                      <a:pt x="10" y="17"/>
                      <a:pt x="19" y="9"/>
                      <a:pt x="19" y="9"/>
                    </a:cubicBezTo>
                    <a:cubicBezTo>
                      <a:pt x="13" y="16"/>
                      <a:pt x="8" y="23"/>
                      <a:pt x="6" y="27"/>
                    </a:cubicBezTo>
                    <a:cubicBezTo>
                      <a:pt x="29" y="26"/>
                      <a:pt x="27" y="0"/>
                      <a:pt x="27" y="0"/>
                    </a:cubicBezTo>
                    <a:cubicBezTo>
                      <a:pt x="0" y="2"/>
                      <a:pt x="4" y="24"/>
                      <a:pt x="5"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3755"/>
              <p:cNvSpPr/>
              <p:nvPr/>
            </p:nvSpPr>
            <p:spPr bwMode="auto">
              <a:xfrm>
                <a:off x="1258888" y="2333625"/>
                <a:ext cx="112713" cy="101600"/>
              </a:xfrm>
              <a:custGeom>
                <a:avLst/>
                <a:gdLst>
                  <a:gd name="T0" fmla="*/ 12 w 35"/>
                  <a:gd name="T1" fmla="*/ 32 h 32"/>
                  <a:gd name="T2" fmla="*/ 20 w 35"/>
                  <a:gd name="T3" fmla="*/ 11 h 32"/>
                  <a:gd name="T4" fmla="*/ 13 w 35"/>
                  <a:gd name="T5" fmla="*/ 32 h 32"/>
                  <a:gd name="T6" fmla="*/ 25 w 35"/>
                  <a:gd name="T7" fmla="*/ 0 h 32"/>
                  <a:gd name="T8" fmla="*/ 12 w 35"/>
                  <a:gd name="T9" fmla="*/ 32 h 32"/>
                </a:gdLst>
                <a:ahLst/>
                <a:cxnLst>
                  <a:cxn ang="0">
                    <a:pos x="T0" y="T1"/>
                  </a:cxn>
                  <a:cxn ang="0">
                    <a:pos x="T2" y="T3"/>
                  </a:cxn>
                  <a:cxn ang="0">
                    <a:pos x="T4" y="T5"/>
                  </a:cxn>
                  <a:cxn ang="0">
                    <a:pos x="T6" y="T7"/>
                  </a:cxn>
                  <a:cxn ang="0">
                    <a:pos x="T8" y="T9"/>
                  </a:cxn>
                </a:cxnLst>
                <a:rect l="0" t="0" r="r" b="b"/>
                <a:pathLst>
                  <a:path w="35" h="32">
                    <a:moveTo>
                      <a:pt x="12" y="32"/>
                    </a:moveTo>
                    <a:cubicBezTo>
                      <a:pt x="14" y="21"/>
                      <a:pt x="20" y="11"/>
                      <a:pt x="20" y="11"/>
                    </a:cubicBezTo>
                    <a:cubicBezTo>
                      <a:pt x="16" y="19"/>
                      <a:pt x="14" y="27"/>
                      <a:pt x="13" y="32"/>
                    </a:cubicBezTo>
                    <a:cubicBezTo>
                      <a:pt x="35" y="24"/>
                      <a:pt x="25" y="0"/>
                      <a:pt x="25" y="0"/>
                    </a:cubicBezTo>
                    <a:cubicBezTo>
                      <a:pt x="0" y="9"/>
                      <a:pt x="10" y="30"/>
                      <a:pt x="1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756"/>
              <p:cNvSpPr/>
              <p:nvPr/>
            </p:nvSpPr>
            <p:spPr bwMode="auto">
              <a:xfrm>
                <a:off x="1320801" y="2387600"/>
                <a:ext cx="117475" cy="111125"/>
              </a:xfrm>
              <a:custGeom>
                <a:avLst/>
                <a:gdLst>
                  <a:gd name="T0" fmla="*/ 20 w 37"/>
                  <a:gd name="T1" fmla="*/ 12 h 35"/>
                  <a:gd name="T2" fmla="*/ 18 w 37"/>
                  <a:gd name="T3" fmla="*/ 34 h 35"/>
                  <a:gd name="T4" fmla="*/ 22 w 37"/>
                  <a:gd name="T5" fmla="*/ 0 h 35"/>
                  <a:gd name="T6" fmla="*/ 17 w 37"/>
                  <a:gd name="T7" fmla="*/ 35 h 35"/>
                  <a:gd name="T8" fmla="*/ 20 w 37"/>
                  <a:gd name="T9" fmla="*/ 12 h 35"/>
                </a:gdLst>
                <a:ahLst/>
                <a:cxnLst>
                  <a:cxn ang="0">
                    <a:pos x="T0" y="T1"/>
                  </a:cxn>
                  <a:cxn ang="0">
                    <a:pos x="T2" y="T3"/>
                  </a:cxn>
                  <a:cxn ang="0">
                    <a:pos x="T4" y="T5"/>
                  </a:cxn>
                  <a:cxn ang="0">
                    <a:pos x="T6" y="T7"/>
                  </a:cxn>
                  <a:cxn ang="0">
                    <a:pos x="T8" y="T9"/>
                  </a:cxn>
                </a:cxnLst>
                <a:rect l="0" t="0" r="r" b="b"/>
                <a:pathLst>
                  <a:path w="37" h="35">
                    <a:moveTo>
                      <a:pt x="20" y="12"/>
                    </a:moveTo>
                    <a:cubicBezTo>
                      <a:pt x="17" y="21"/>
                      <a:pt x="17" y="30"/>
                      <a:pt x="18" y="34"/>
                    </a:cubicBezTo>
                    <a:cubicBezTo>
                      <a:pt x="37" y="21"/>
                      <a:pt x="22" y="0"/>
                      <a:pt x="22" y="0"/>
                    </a:cubicBezTo>
                    <a:cubicBezTo>
                      <a:pt x="0" y="16"/>
                      <a:pt x="15" y="33"/>
                      <a:pt x="17" y="35"/>
                    </a:cubicBezTo>
                    <a:cubicBezTo>
                      <a:pt x="16" y="24"/>
                      <a:pt x="20" y="12"/>
                      <a:pt x="2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3757"/>
              <p:cNvSpPr/>
              <p:nvPr/>
            </p:nvSpPr>
            <p:spPr bwMode="auto">
              <a:xfrm>
                <a:off x="1406526" y="2422525"/>
                <a:ext cx="117475" cy="111125"/>
              </a:xfrm>
              <a:custGeom>
                <a:avLst/>
                <a:gdLst>
                  <a:gd name="T0" fmla="*/ 22 w 37"/>
                  <a:gd name="T1" fmla="*/ 35 h 35"/>
                  <a:gd name="T2" fmla="*/ 18 w 37"/>
                  <a:gd name="T3" fmla="*/ 12 h 35"/>
                  <a:gd name="T4" fmla="*/ 23 w 37"/>
                  <a:gd name="T5" fmla="*/ 34 h 35"/>
                  <a:gd name="T6" fmla="*/ 16 w 37"/>
                  <a:gd name="T7" fmla="*/ 0 h 35"/>
                  <a:gd name="T8" fmla="*/ 22 w 37"/>
                  <a:gd name="T9" fmla="*/ 35 h 35"/>
                </a:gdLst>
                <a:ahLst/>
                <a:cxnLst>
                  <a:cxn ang="0">
                    <a:pos x="T0" y="T1"/>
                  </a:cxn>
                  <a:cxn ang="0">
                    <a:pos x="T2" y="T3"/>
                  </a:cxn>
                  <a:cxn ang="0">
                    <a:pos x="T4" y="T5"/>
                  </a:cxn>
                  <a:cxn ang="0">
                    <a:pos x="T6" y="T7"/>
                  </a:cxn>
                  <a:cxn ang="0">
                    <a:pos x="T8" y="T9"/>
                  </a:cxn>
                </a:cxnLst>
                <a:rect l="0" t="0" r="r" b="b"/>
                <a:pathLst>
                  <a:path w="37" h="35">
                    <a:moveTo>
                      <a:pt x="22" y="35"/>
                    </a:moveTo>
                    <a:cubicBezTo>
                      <a:pt x="18" y="24"/>
                      <a:pt x="18" y="12"/>
                      <a:pt x="18" y="12"/>
                    </a:cubicBezTo>
                    <a:cubicBezTo>
                      <a:pt x="19" y="21"/>
                      <a:pt x="21" y="30"/>
                      <a:pt x="23" y="34"/>
                    </a:cubicBezTo>
                    <a:cubicBezTo>
                      <a:pt x="37" y="16"/>
                      <a:pt x="16" y="0"/>
                      <a:pt x="16" y="0"/>
                    </a:cubicBezTo>
                    <a:cubicBezTo>
                      <a:pt x="0" y="22"/>
                      <a:pt x="20" y="34"/>
                      <a:pt x="22"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758"/>
              <p:cNvSpPr/>
              <p:nvPr/>
            </p:nvSpPr>
            <p:spPr bwMode="auto">
              <a:xfrm>
                <a:off x="1330326" y="2530475"/>
                <a:ext cx="111125" cy="117475"/>
              </a:xfrm>
              <a:custGeom>
                <a:avLst/>
                <a:gdLst>
                  <a:gd name="T0" fmla="*/ 34 w 35"/>
                  <a:gd name="T1" fmla="*/ 13 h 37"/>
                  <a:gd name="T2" fmla="*/ 0 w 35"/>
                  <a:gd name="T3" fmla="*/ 21 h 37"/>
                  <a:gd name="T4" fmla="*/ 35 w 35"/>
                  <a:gd name="T5" fmla="*/ 14 h 37"/>
                  <a:gd name="T6" fmla="*/ 12 w 35"/>
                  <a:gd name="T7" fmla="*/ 19 h 37"/>
                  <a:gd name="T8" fmla="*/ 34 w 35"/>
                  <a:gd name="T9" fmla="*/ 13 h 37"/>
                </a:gdLst>
                <a:ahLst/>
                <a:cxnLst>
                  <a:cxn ang="0">
                    <a:pos x="T0" y="T1"/>
                  </a:cxn>
                  <a:cxn ang="0">
                    <a:pos x="T2" y="T3"/>
                  </a:cxn>
                  <a:cxn ang="0">
                    <a:pos x="T4" y="T5"/>
                  </a:cxn>
                  <a:cxn ang="0">
                    <a:pos x="T6" y="T7"/>
                  </a:cxn>
                  <a:cxn ang="0">
                    <a:pos x="T8" y="T9"/>
                  </a:cxn>
                </a:cxnLst>
                <a:rect l="0" t="0" r="r" b="b"/>
                <a:pathLst>
                  <a:path w="35" h="37">
                    <a:moveTo>
                      <a:pt x="34" y="13"/>
                    </a:moveTo>
                    <a:cubicBezTo>
                      <a:pt x="16" y="0"/>
                      <a:pt x="0" y="21"/>
                      <a:pt x="0" y="21"/>
                    </a:cubicBezTo>
                    <a:cubicBezTo>
                      <a:pt x="22" y="37"/>
                      <a:pt x="33" y="17"/>
                      <a:pt x="35" y="14"/>
                    </a:cubicBezTo>
                    <a:cubicBezTo>
                      <a:pt x="24" y="18"/>
                      <a:pt x="12" y="19"/>
                      <a:pt x="12" y="19"/>
                    </a:cubicBezTo>
                    <a:cubicBezTo>
                      <a:pt x="21" y="18"/>
                      <a:pt x="29" y="15"/>
                      <a:pt x="34"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3759"/>
              <p:cNvSpPr/>
              <p:nvPr/>
            </p:nvSpPr>
            <p:spPr bwMode="auto">
              <a:xfrm>
                <a:off x="1223963" y="2466975"/>
                <a:ext cx="112713" cy="120650"/>
              </a:xfrm>
              <a:custGeom>
                <a:avLst/>
                <a:gdLst>
                  <a:gd name="T0" fmla="*/ 12 w 35"/>
                  <a:gd name="T1" fmla="*/ 17 h 38"/>
                  <a:gd name="T2" fmla="*/ 35 w 35"/>
                  <a:gd name="T3" fmla="*/ 20 h 38"/>
                  <a:gd name="T4" fmla="*/ 0 w 35"/>
                  <a:gd name="T5" fmla="*/ 15 h 38"/>
                  <a:gd name="T6" fmla="*/ 35 w 35"/>
                  <a:gd name="T7" fmla="*/ 21 h 38"/>
                  <a:gd name="T8" fmla="*/ 12 w 35"/>
                  <a:gd name="T9" fmla="*/ 17 h 38"/>
                </a:gdLst>
                <a:ahLst/>
                <a:cxnLst>
                  <a:cxn ang="0">
                    <a:pos x="T0" y="T1"/>
                  </a:cxn>
                  <a:cxn ang="0">
                    <a:pos x="T2" y="T3"/>
                  </a:cxn>
                  <a:cxn ang="0">
                    <a:pos x="T4" y="T5"/>
                  </a:cxn>
                  <a:cxn ang="0">
                    <a:pos x="T6" y="T7"/>
                  </a:cxn>
                  <a:cxn ang="0">
                    <a:pos x="T8" y="T9"/>
                  </a:cxn>
                </a:cxnLst>
                <a:rect l="0" t="0" r="r" b="b"/>
                <a:pathLst>
                  <a:path w="35" h="38">
                    <a:moveTo>
                      <a:pt x="12" y="17"/>
                    </a:moveTo>
                    <a:cubicBezTo>
                      <a:pt x="21" y="20"/>
                      <a:pt x="30" y="20"/>
                      <a:pt x="35" y="20"/>
                    </a:cubicBezTo>
                    <a:cubicBezTo>
                      <a:pt x="22" y="0"/>
                      <a:pt x="0" y="15"/>
                      <a:pt x="0" y="15"/>
                    </a:cubicBezTo>
                    <a:cubicBezTo>
                      <a:pt x="15" y="38"/>
                      <a:pt x="33" y="23"/>
                      <a:pt x="35" y="21"/>
                    </a:cubicBezTo>
                    <a:cubicBezTo>
                      <a:pt x="24" y="21"/>
                      <a:pt x="12" y="17"/>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760"/>
              <p:cNvSpPr/>
              <p:nvPr/>
            </p:nvSpPr>
            <p:spPr bwMode="auto">
              <a:xfrm>
                <a:off x="1157288" y="2390775"/>
                <a:ext cx="98425" cy="104775"/>
              </a:xfrm>
              <a:custGeom>
                <a:avLst/>
                <a:gdLst>
                  <a:gd name="T0" fmla="*/ 31 w 31"/>
                  <a:gd name="T1" fmla="*/ 24 h 33"/>
                  <a:gd name="T2" fmla="*/ 10 w 31"/>
                  <a:gd name="T3" fmla="*/ 13 h 33"/>
                  <a:gd name="T4" fmla="*/ 31 w 31"/>
                  <a:gd name="T5" fmla="*/ 23 h 33"/>
                  <a:gd name="T6" fmla="*/ 0 w 31"/>
                  <a:gd name="T7" fmla="*/ 7 h 33"/>
                  <a:gd name="T8" fmla="*/ 31 w 31"/>
                  <a:gd name="T9" fmla="*/ 24 h 33"/>
                </a:gdLst>
                <a:ahLst/>
                <a:cxnLst>
                  <a:cxn ang="0">
                    <a:pos x="T0" y="T1"/>
                  </a:cxn>
                  <a:cxn ang="0">
                    <a:pos x="T2" y="T3"/>
                  </a:cxn>
                  <a:cxn ang="0">
                    <a:pos x="T4" y="T5"/>
                  </a:cxn>
                  <a:cxn ang="0">
                    <a:pos x="T6" y="T7"/>
                  </a:cxn>
                  <a:cxn ang="0">
                    <a:pos x="T8" y="T9"/>
                  </a:cxn>
                </a:cxnLst>
                <a:rect l="0" t="0" r="r" b="b"/>
                <a:pathLst>
                  <a:path w="31" h="33">
                    <a:moveTo>
                      <a:pt x="31" y="24"/>
                    </a:moveTo>
                    <a:cubicBezTo>
                      <a:pt x="20" y="20"/>
                      <a:pt x="10" y="13"/>
                      <a:pt x="10" y="13"/>
                    </a:cubicBezTo>
                    <a:cubicBezTo>
                      <a:pt x="18" y="18"/>
                      <a:pt x="26" y="21"/>
                      <a:pt x="31" y="23"/>
                    </a:cubicBezTo>
                    <a:cubicBezTo>
                      <a:pt x="26" y="0"/>
                      <a:pt x="0" y="7"/>
                      <a:pt x="0" y="7"/>
                    </a:cubicBezTo>
                    <a:cubicBezTo>
                      <a:pt x="7" y="33"/>
                      <a:pt x="28" y="25"/>
                      <a:pt x="31"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761"/>
              <p:cNvSpPr/>
              <p:nvPr/>
            </p:nvSpPr>
            <p:spPr bwMode="auto">
              <a:xfrm>
                <a:off x="1112838" y="2286000"/>
                <a:ext cx="88900" cy="95250"/>
              </a:xfrm>
              <a:custGeom>
                <a:avLst/>
                <a:gdLst>
                  <a:gd name="T0" fmla="*/ 28 w 28"/>
                  <a:gd name="T1" fmla="*/ 24 h 30"/>
                  <a:gd name="T2" fmla="*/ 10 w 28"/>
                  <a:gd name="T3" fmla="*/ 10 h 30"/>
                  <a:gd name="T4" fmla="*/ 28 w 28"/>
                  <a:gd name="T5" fmla="*/ 23 h 30"/>
                  <a:gd name="T6" fmla="*/ 0 w 28"/>
                  <a:gd name="T7" fmla="*/ 3 h 30"/>
                  <a:gd name="T8" fmla="*/ 28 w 28"/>
                  <a:gd name="T9" fmla="*/ 24 h 30"/>
                </a:gdLst>
                <a:ahLst/>
                <a:cxnLst>
                  <a:cxn ang="0">
                    <a:pos x="T0" y="T1"/>
                  </a:cxn>
                  <a:cxn ang="0">
                    <a:pos x="T2" y="T3"/>
                  </a:cxn>
                  <a:cxn ang="0">
                    <a:pos x="T4" y="T5"/>
                  </a:cxn>
                  <a:cxn ang="0">
                    <a:pos x="T6" y="T7"/>
                  </a:cxn>
                  <a:cxn ang="0">
                    <a:pos x="T8" y="T9"/>
                  </a:cxn>
                </a:cxnLst>
                <a:rect l="0" t="0" r="r" b="b"/>
                <a:pathLst>
                  <a:path w="28" h="30">
                    <a:moveTo>
                      <a:pt x="28" y="24"/>
                    </a:moveTo>
                    <a:cubicBezTo>
                      <a:pt x="18" y="19"/>
                      <a:pt x="10" y="10"/>
                      <a:pt x="10" y="10"/>
                    </a:cubicBezTo>
                    <a:cubicBezTo>
                      <a:pt x="16" y="17"/>
                      <a:pt x="24" y="21"/>
                      <a:pt x="28" y="23"/>
                    </a:cubicBezTo>
                    <a:cubicBezTo>
                      <a:pt x="26" y="0"/>
                      <a:pt x="0" y="3"/>
                      <a:pt x="0" y="3"/>
                    </a:cubicBezTo>
                    <a:cubicBezTo>
                      <a:pt x="3" y="30"/>
                      <a:pt x="25" y="25"/>
                      <a:pt x="28"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762"/>
              <p:cNvSpPr/>
              <p:nvPr/>
            </p:nvSpPr>
            <p:spPr bwMode="auto">
              <a:xfrm>
                <a:off x="1090613" y="2181225"/>
                <a:ext cx="95250" cy="88900"/>
              </a:xfrm>
              <a:custGeom>
                <a:avLst/>
                <a:gdLst>
                  <a:gd name="T0" fmla="*/ 25 w 30"/>
                  <a:gd name="T1" fmla="*/ 28 h 28"/>
                  <a:gd name="T2" fmla="*/ 11 w 30"/>
                  <a:gd name="T3" fmla="*/ 9 h 28"/>
                  <a:gd name="T4" fmla="*/ 26 w 30"/>
                  <a:gd name="T5" fmla="*/ 27 h 28"/>
                  <a:gd name="T6" fmla="*/ 4 w 30"/>
                  <a:gd name="T7" fmla="*/ 0 h 28"/>
                  <a:gd name="T8" fmla="*/ 25 w 30"/>
                  <a:gd name="T9" fmla="*/ 28 h 28"/>
                </a:gdLst>
                <a:ahLst/>
                <a:cxnLst>
                  <a:cxn ang="0">
                    <a:pos x="T0" y="T1"/>
                  </a:cxn>
                  <a:cxn ang="0">
                    <a:pos x="T2" y="T3"/>
                  </a:cxn>
                  <a:cxn ang="0">
                    <a:pos x="T4" y="T5"/>
                  </a:cxn>
                  <a:cxn ang="0">
                    <a:pos x="T6" y="T7"/>
                  </a:cxn>
                  <a:cxn ang="0">
                    <a:pos x="T8" y="T9"/>
                  </a:cxn>
                </a:cxnLst>
                <a:rect l="0" t="0" r="r" b="b"/>
                <a:pathLst>
                  <a:path w="30" h="28">
                    <a:moveTo>
                      <a:pt x="25" y="28"/>
                    </a:moveTo>
                    <a:cubicBezTo>
                      <a:pt x="17" y="20"/>
                      <a:pt x="11" y="9"/>
                      <a:pt x="11" y="9"/>
                    </a:cubicBezTo>
                    <a:cubicBezTo>
                      <a:pt x="16" y="18"/>
                      <a:pt x="22" y="24"/>
                      <a:pt x="26" y="27"/>
                    </a:cubicBezTo>
                    <a:cubicBezTo>
                      <a:pt x="30" y="4"/>
                      <a:pt x="4" y="0"/>
                      <a:pt x="4" y="0"/>
                    </a:cubicBezTo>
                    <a:cubicBezTo>
                      <a:pt x="0" y="27"/>
                      <a:pt x="22" y="28"/>
                      <a:pt x="2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3763"/>
              <p:cNvSpPr/>
              <p:nvPr/>
            </p:nvSpPr>
            <p:spPr bwMode="auto">
              <a:xfrm>
                <a:off x="1096963" y="2070100"/>
                <a:ext cx="104775" cy="95250"/>
              </a:xfrm>
              <a:custGeom>
                <a:avLst/>
                <a:gdLst>
                  <a:gd name="T0" fmla="*/ 25 w 33"/>
                  <a:gd name="T1" fmla="*/ 30 h 30"/>
                  <a:gd name="T2" fmla="*/ 13 w 33"/>
                  <a:gd name="T3" fmla="*/ 10 h 30"/>
                  <a:gd name="T4" fmla="*/ 26 w 33"/>
                  <a:gd name="T5" fmla="*/ 29 h 30"/>
                  <a:gd name="T6" fmla="*/ 8 w 33"/>
                  <a:gd name="T7" fmla="*/ 0 h 30"/>
                  <a:gd name="T8" fmla="*/ 25 w 33"/>
                  <a:gd name="T9" fmla="*/ 30 h 30"/>
                </a:gdLst>
                <a:ahLst/>
                <a:cxnLst>
                  <a:cxn ang="0">
                    <a:pos x="T0" y="T1"/>
                  </a:cxn>
                  <a:cxn ang="0">
                    <a:pos x="T2" y="T3"/>
                  </a:cxn>
                  <a:cxn ang="0">
                    <a:pos x="T4" y="T5"/>
                  </a:cxn>
                  <a:cxn ang="0">
                    <a:pos x="T6" y="T7"/>
                  </a:cxn>
                  <a:cxn ang="0">
                    <a:pos x="T8" y="T9"/>
                  </a:cxn>
                </a:cxnLst>
                <a:rect l="0" t="0" r="r" b="b"/>
                <a:pathLst>
                  <a:path w="33" h="30">
                    <a:moveTo>
                      <a:pt x="25" y="30"/>
                    </a:moveTo>
                    <a:cubicBezTo>
                      <a:pt x="18" y="22"/>
                      <a:pt x="13" y="10"/>
                      <a:pt x="13" y="10"/>
                    </a:cubicBezTo>
                    <a:cubicBezTo>
                      <a:pt x="17" y="19"/>
                      <a:pt x="23" y="26"/>
                      <a:pt x="26" y="29"/>
                    </a:cubicBezTo>
                    <a:cubicBezTo>
                      <a:pt x="33" y="7"/>
                      <a:pt x="8" y="0"/>
                      <a:pt x="8" y="0"/>
                    </a:cubicBezTo>
                    <a:cubicBezTo>
                      <a:pt x="0" y="26"/>
                      <a:pt x="23" y="30"/>
                      <a:pt x="25"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85" name="Rectangle 24"/>
          <p:cNvSpPr>
            <a:spLocks noChangeArrowheads="1"/>
          </p:cNvSpPr>
          <p:nvPr/>
        </p:nvSpPr>
        <p:spPr bwMode="auto">
          <a:xfrm>
            <a:off x="408394" y="3576492"/>
            <a:ext cx="1807090" cy="292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6" name="Rectangle 24"/>
          <p:cNvSpPr>
            <a:spLocks noChangeArrowheads="1"/>
          </p:cNvSpPr>
          <p:nvPr/>
        </p:nvSpPr>
        <p:spPr bwMode="auto">
          <a:xfrm>
            <a:off x="1040244" y="1513132"/>
            <a:ext cx="543390"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800" b="1" dirty="0">
                <a:solidFill>
                  <a:schemeClr val="bg1"/>
                </a:solidFill>
              </a:rPr>
              <a:t>1</a:t>
            </a:r>
            <a:endParaRPr lang="en-US" altLang="zh-CN" sz="2000" dirty="0">
              <a:solidFill>
                <a:schemeClr val="bg1"/>
              </a:solidFill>
            </a:endParaRPr>
          </a:p>
        </p:txBody>
      </p:sp>
      <p:sp>
        <p:nvSpPr>
          <p:cNvPr id="87" name="Rectangle 24"/>
          <p:cNvSpPr>
            <a:spLocks noChangeArrowheads="1"/>
          </p:cNvSpPr>
          <p:nvPr/>
        </p:nvSpPr>
        <p:spPr bwMode="auto">
          <a:xfrm>
            <a:off x="684701" y="3195358"/>
            <a:ext cx="1254474" cy="20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dirty="0">
              <a:solidFill>
                <a:srgbClr val="000000">
                  <a:lumMod val="75000"/>
                  <a:lumOff val="25000"/>
                </a:srgbClr>
              </a:solidFill>
            </a:endParaRPr>
          </a:p>
        </p:txBody>
      </p:sp>
      <p:cxnSp>
        <p:nvCxnSpPr>
          <p:cNvPr id="88" name="直接连接符 87"/>
          <p:cNvCxnSpPr/>
          <p:nvPr/>
        </p:nvCxnSpPr>
        <p:spPr>
          <a:xfrm>
            <a:off x="684701" y="3466316"/>
            <a:ext cx="1254474"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4" name="组合 88"/>
          <p:cNvGrpSpPr/>
          <p:nvPr/>
        </p:nvGrpSpPr>
        <p:grpSpPr>
          <a:xfrm>
            <a:off x="2639070" y="1315553"/>
            <a:ext cx="1613679" cy="1613478"/>
            <a:chOff x="163513" y="1171575"/>
            <a:chExt cx="2795588" cy="2794000"/>
          </a:xfrm>
        </p:grpSpPr>
        <p:sp>
          <p:nvSpPr>
            <p:cNvPr id="90" name="Freeform 3735"/>
            <p:cNvSpPr/>
            <p:nvPr/>
          </p:nvSpPr>
          <p:spPr bwMode="auto">
            <a:xfrm>
              <a:off x="163513" y="1171575"/>
              <a:ext cx="2795588" cy="2794000"/>
            </a:xfrm>
            <a:custGeom>
              <a:avLst/>
              <a:gdLst>
                <a:gd name="T0" fmla="*/ 863 w 880"/>
                <a:gd name="T1" fmla="*/ 466 h 880"/>
                <a:gd name="T2" fmla="*/ 863 w 880"/>
                <a:gd name="T3" fmla="*/ 414 h 880"/>
                <a:gd name="T4" fmla="*/ 855 w 880"/>
                <a:gd name="T5" fmla="*/ 356 h 880"/>
                <a:gd name="T6" fmla="*/ 842 w 880"/>
                <a:gd name="T7" fmla="*/ 306 h 880"/>
                <a:gd name="T8" fmla="*/ 819 w 880"/>
                <a:gd name="T9" fmla="*/ 251 h 880"/>
                <a:gd name="T10" fmla="*/ 794 w 880"/>
                <a:gd name="T11" fmla="*/ 206 h 880"/>
                <a:gd name="T12" fmla="*/ 757 w 880"/>
                <a:gd name="T13" fmla="*/ 160 h 880"/>
                <a:gd name="T14" fmla="*/ 721 w 880"/>
                <a:gd name="T15" fmla="*/ 123 h 880"/>
                <a:gd name="T16" fmla="*/ 674 w 880"/>
                <a:gd name="T17" fmla="*/ 87 h 880"/>
                <a:gd name="T18" fmla="*/ 630 w 880"/>
                <a:gd name="T19" fmla="*/ 61 h 880"/>
                <a:gd name="T20" fmla="*/ 575 w 880"/>
                <a:gd name="T21" fmla="*/ 39 h 880"/>
                <a:gd name="T22" fmla="*/ 525 w 880"/>
                <a:gd name="T23" fmla="*/ 25 h 880"/>
                <a:gd name="T24" fmla="*/ 466 w 880"/>
                <a:gd name="T25" fmla="*/ 18 h 880"/>
                <a:gd name="T26" fmla="*/ 415 w 880"/>
                <a:gd name="T27" fmla="*/ 17 h 880"/>
                <a:gd name="T28" fmla="*/ 356 w 880"/>
                <a:gd name="T29" fmla="*/ 25 h 880"/>
                <a:gd name="T30" fmla="*/ 306 w 880"/>
                <a:gd name="T31" fmla="*/ 38 h 880"/>
                <a:gd name="T32" fmla="*/ 251 w 880"/>
                <a:gd name="T33" fmla="*/ 61 h 880"/>
                <a:gd name="T34" fmla="*/ 206 w 880"/>
                <a:gd name="T35" fmla="*/ 86 h 880"/>
                <a:gd name="T36" fmla="*/ 160 w 880"/>
                <a:gd name="T37" fmla="*/ 123 h 880"/>
                <a:gd name="T38" fmla="*/ 123 w 880"/>
                <a:gd name="T39" fmla="*/ 159 h 880"/>
                <a:gd name="T40" fmla="*/ 87 w 880"/>
                <a:gd name="T41" fmla="*/ 206 h 880"/>
                <a:gd name="T42" fmla="*/ 61 w 880"/>
                <a:gd name="T43" fmla="*/ 250 h 880"/>
                <a:gd name="T44" fmla="*/ 39 w 880"/>
                <a:gd name="T45" fmla="*/ 305 h 880"/>
                <a:gd name="T46" fmla="*/ 25 w 880"/>
                <a:gd name="T47" fmla="*/ 355 h 880"/>
                <a:gd name="T48" fmla="*/ 18 w 880"/>
                <a:gd name="T49" fmla="*/ 414 h 880"/>
                <a:gd name="T50" fmla="*/ 17 w 880"/>
                <a:gd name="T51" fmla="*/ 465 h 880"/>
                <a:gd name="T52" fmla="*/ 25 w 880"/>
                <a:gd name="T53" fmla="*/ 524 h 880"/>
                <a:gd name="T54" fmla="*/ 38 w 880"/>
                <a:gd name="T55" fmla="*/ 574 h 880"/>
                <a:gd name="T56" fmla="*/ 61 w 880"/>
                <a:gd name="T57" fmla="*/ 629 h 880"/>
                <a:gd name="T58" fmla="*/ 86 w 880"/>
                <a:gd name="T59" fmla="*/ 674 h 880"/>
                <a:gd name="T60" fmla="*/ 123 w 880"/>
                <a:gd name="T61" fmla="*/ 720 h 880"/>
                <a:gd name="T62" fmla="*/ 159 w 880"/>
                <a:gd name="T63" fmla="*/ 757 h 880"/>
                <a:gd name="T64" fmla="*/ 206 w 880"/>
                <a:gd name="T65" fmla="*/ 793 h 880"/>
                <a:gd name="T66" fmla="*/ 251 w 880"/>
                <a:gd name="T67" fmla="*/ 819 h 880"/>
                <a:gd name="T68" fmla="*/ 306 w 880"/>
                <a:gd name="T69" fmla="*/ 841 h 880"/>
                <a:gd name="T70" fmla="*/ 355 w 880"/>
                <a:gd name="T71" fmla="*/ 855 h 880"/>
                <a:gd name="T72" fmla="*/ 414 w 880"/>
                <a:gd name="T73" fmla="*/ 862 h 880"/>
                <a:gd name="T74" fmla="*/ 466 w 880"/>
                <a:gd name="T75" fmla="*/ 863 h 880"/>
                <a:gd name="T76" fmla="*/ 524 w 880"/>
                <a:gd name="T77" fmla="*/ 855 h 880"/>
                <a:gd name="T78" fmla="*/ 574 w 880"/>
                <a:gd name="T79" fmla="*/ 842 h 880"/>
                <a:gd name="T80" fmla="*/ 629 w 880"/>
                <a:gd name="T81" fmla="*/ 819 h 880"/>
                <a:gd name="T82" fmla="*/ 674 w 880"/>
                <a:gd name="T83" fmla="*/ 794 h 880"/>
                <a:gd name="T84" fmla="*/ 720 w 880"/>
                <a:gd name="T85" fmla="*/ 757 h 880"/>
                <a:gd name="T86" fmla="*/ 757 w 880"/>
                <a:gd name="T87" fmla="*/ 721 h 880"/>
                <a:gd name="T88" fmla="*/ 793 w 880"/>
                <a:gd name="T89" fmla="*/ 674 h 880"/>
                <a:gd name="T90" fmla="*/ 819 w 880"/>
                <a:gd name="T91" fmla="*/ 629 h 880"/>
                <a:gd name="T92" fmla="*/ 841 w 880"/>
                <a:gd name="T93" fmla="*/ 574 h 880"/>
                <a:gd name="T94" fmla="*/ 855 w 880"/>
                <a:gd name="T95" fmla="*/ 52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0" h="880">
                  <a:moveTo>
                    <a:pt x="855" y="524"/>
                  </a:moveTo>
                  <a:cubicBezTo>
                    <a:pt x="842" y="506"/>
                    <a:pt x="846" y="480"/>
                    <a:pt x="863" y="466"/>
                  </a:cubicBezTo>
                  <a:cubicBezTo>
                    <a:pt x="863" y="465"/>
                    <a:pt x="863" y="465"/>
                    <a:pt x="863" y="465"/>
                  </a:cubicBezTo>
                  <a:cubicBezTo>
                    <a:pt x="880" y="451"/>
                    <a:pt x="880" y="428"/>
                    <a:pt x="863" y="414"/>
                  </a:cubicBezTo>
                  <a:cubicBezTo>
                    <a:pt x="863" y="414"/>
                    <a:pt x="863" y="414"/>
                    <a:pt x="863" y="414"/>
                  </a:cubicBezTo>
                  <a:cubicBezTo>
                    <a:pt x="846" y="400"/>
                    <a:pt x="842" y="374"/>
                    <a:pt x="855" y="356"/>
                  </a:cubicBezTo>
                  <a:cubicBezTo>
                    <a:pt x="855" y="355"/>
                    <a:pt x="855" y="355"/>
                    <a:pt x="855" y="355"/>
                  </a:cubicBezTo>
                  <a:cubicBezTo>
                    <a:pt x="868" y="337"/>
                    <a:pt x="862" y="315"/>
                    <a:pt x="842" y="306"/>
                  </a:cubicBezTo>
                  <a:cubicBezTo>
                    <a:pt x="841" y="305"/>
                    <a:pt x="841" y="305"/>
                    <a:pt x="841" y="305"/>
                  </a:cubicBezTo>
                  <a:cubicBezTo>
                    <a:pt x="821" y="296"/>
                    <a:pt x="811" y="272"/>
                    <a:pt x="819" y="251"/>
                  </a:cubicBezTo>
                  <a:cubicBezTo>
                    <a:pt x="819" y="250"/>
                    <a:pt x="819" y="250"/>
                    <a:pt x="819" y="250"/>
                  </a:cubicBezTo>
                  <a:cubicBezTo>
                    <a:pt x="827" y="230"/>
                    <a:pt x="815" y="210"/>
                    <a:pt x="794" y="206"/>
                  </a:cubicBezTo>
                  <a:cubicBezTo>
                    <a:pt x="793" y="206"/>
                    <a:pt x="793" y="206"/>
                    <a:pt x="793" y="206"/>
                  </a:cubicBezTo>
                  <a:cubicBezTo>
                    <a:pt x="771" y="203"/>
                    <a:pt x="755" y="182"/>
                    <a:pt x="757" y="160"/>
                  </a:cubicBezTo>
                  <a:cubicBezTo>
                    <a:pt x="757" y="159"/>
                    <a:pt x="757" y="159"/>
                    <a:pt x="757" y="159"/>
                  </a:cubicBezTo>
                  <a:cubicBezTo>
                    <a:pt x="759" y="137"/>
                    <a:pt x="743" y="121"/>
                    <a:pt x="721" y="123"/>
                  </a:cubicBezTo>
                  <a:cubicBezTo>
                    <a:pt x="720" y="123"/>
                    <a:pt x="720" y="123"/>
                    <a:pt x="720" y="123"/>
                  </a:cubicBezTo>
                  <a:cubicBezTo>
                    <a:pt x="698" y="125"/>
                    <a:pt x="678" y="109"/>
                    <a:pt x="674" y="87"/>
                  </a:cubicBezTo>
                  <a:cubicBezTo>
                    <a:pt x="674" y="86"/>
                    <a:pt x="674" y="86"/>
                    <a:pt x="674" y="86"/>
                  </a:cubicBezTo>
                  <a:cubicBezTo>
                    <a:pt x="670" y="65"/>
                    <a:pt x="650" y="53"/>
                    <a:pt x="630" y="61"/>
                  </a:cubicBezTo>
                  <a:cubicBezTo>
                    <a:pt x="629" y="61"/>
                    <a:pt x="629" y="61"/>
                    <a:pt x="629" y="61"/>
                  </a:cubicBezTo>
                  <a:cubicBezTo>
                    <a:pt x="608" y="69"/>
                    <a:pt x="584" y="59"/>
                    <a:pt x="575" y="39"/>
                  </a:cubicBezTo>
                  <a:cubicBezTo>
                    <a:pt x="574" y="38"/>
                    <a:pt x="574" y="38"/>
                    <a:pt x="574" y="38"/>
                  </a:cubicBezTo>
                  <a:cubicBezTo>
                    <a:pt x="565" y="18"/>
                    <a:pt x="543" y="12"/>
                    <a:pt x="525" y="25"/>
                  </a:cubicBezTo>
                  <a:cubicBezTo>
                    <a:pt x="524" y="25"/>
                    <a:pt x="524" y="25"/>
                    <a:pt x="524" y="25"/>
                  </a:cubicBezTo>
                  <a:cubicBezTo>
                    <a:pt x="506" y="38"/>
                    <a:pt x="480" y="34"/>
                    <a:pt x="466" y="18"/>
                  </a:cubicBezTo>
                  <a:cubicBezTo>
                    <a:pt x="466" y="17"/>
                    <a:pt x="466" y="17"/>
                    <a:pt x="466" y="17"/>
                  </a:cubicBezTo>
                  <a:cubicBezTo>
                    <a:pt x="452" y="0"/>
                    <a:pt x="429" y="0"/>
                    <a:pt x="415" y="17"/>
                  </a:cubicBezTo>
                  <a:cubicBezTo>
                    <a:pt x="414" y="18"/>
                    <a:pt x="414" y="18"/>
                    <a:pt x="414" y="18"/>
                  </a:cubicBezTo>
                  <a:cubicBezTo>
                    <a:pt x="400" y="35"/>
                    <a:pt x="374" y="38"/>
                    <a:pt x="356" y="25"/>
                  </a:cubicBezTo>
                  <a:cubicBezTo>
                    <a:pt x="355" y="25"/>
                    <a:pt x="355" y="25"/>
                    <a:pt x="355" y="25"/>
                  </a:cubicBezTo>
                  <a:cubicBezTo>
                    <a:pt x="337" y="12"/>
                    <a:pt x="315" y="18"/>
                    <a:pt x="306" y="38"/>
                  </a:cubicBezTo>
                  <a:cubicBezTo>
                    <a:pt x="306" y="39"/>
                    <a:pt x="306" y="39"/>
                    <a:pt x="306" y="39"/>
                  </a:cubicBezTo>
                  <a:cubicBezTo>
                    <a:pt x="296" y="59"/>
                    <a:pt x="272" y="69"/>
                    <a:pt x="251" y="61"/>
                  </a:cubicBezTo>
                  <a:cubicBezTo>
                    <a:pt x="251" y="61"/>
                    <a:pt x="251" y="61"/>
                    <a:pt x="251" y="61"/>
                  </a:cubicBezTo>
                  <a:cubicBezTo>
                    <a:pt x="230" y="53"/>
                    <a:pt x="210" y="65"/>
                    <a:pt x="206" y="86"/>
                  </a:cubicBezTo>
                  <a:cubicBezTo>
                    <a:pt x="206" y="87"/>
                    <a:pt x="206" y="87"/>
                    <a:pt x="206" y="87"/>
                  </a:cubicBezTo>
                  <a:cubicBezTo>
                    <a:pt x="203" y="109"/>
                    <a:pt x="182" y="125"/>
                    <a:pt x="160" y="123"/>
                  </a:cubicBezTo>
                  <a:cubicBezTo>
                    <a:pt x="159" y="123"/>
                    <a:pt x="159" y="123"/>
                    <a:pt x="159" y="123"/>
                  </a:cubicBezTo>
                  <a:cubicBezTo>
                    <a:pt x="137" y="121"/>
                    <a:pt x="121" y="137"/>
                    <a:pt x="123" y="159"/>
                  </a:cubicBezTo>
                  <a:cubicBezTo>
                    <a:pt x="123" y="160"/>
                    <a:pt x="123" y="160"/>
                    <a:pt x="123" y="160"/>
                  </a:cubicBezTo>
                  <a:cubicBezTo>
                    <a:pt x="125" y="182"/>
                    <a:pt x="109" y="203"/>
                    <a:pt x="87" y="206"/>
                  </a:cubicBezTo>
                  <a:cubicBezTo>
                    <a:pt x="86" y="206"/>
                    <a:pt x="86" y="206"/>
                    <a:pt x="86" y="206"/>
                  </a:cubicBezTo>
                  <a:cubicBezTo>
                    <a:pt x="65" y="210"/>
                    <a:pt x="53" y="230"/>
                    <a:pt x="61" y="250"/>
                  </a:cubicBezTo>
                  <a:cubicBezTo>
                    <a:pt x="61" y="251"/>
                    <a:pt x="61" y="251"/>
                    <a:pt x="61" y="251"/>
                  </a:cubicBezTo>
                  <a:cubicBezTo>
                    <a:pt x="69" y="272"/>
                    <a:pt x="59" y="296"/>
                    <a:pt x="39" y="305"/>
                  </a:cubicBezTo>
                  <a:cubicBezTo>
                    <a:pt x="38" y="306"/>
                    <a:pt x="38" y="306"/>
                    <a:pt x="38" y="306"/>
                  </a:cubicBezTo>
                  <a:cubicBezTo>
                    <a:pt x="18" y="315"/>
                    <a:pt x="12" y="337"/>
                    <a:pt x="25" y="355"/>
                  </a:cubicBezTo>
                  <a:cubicBezTo>
                    <a:pt x="25" y="356"/>
                    <a:pt x="25" y="356"/>
                    <a:pt x="25" y="356"/>
                  </a:cubicBezTo>
                  <a:cubicBezTo>
                    <a:pt x="38" y="374"/>
                    <a:pt x="35" y="400"/>
                    <a:pt x="18" y="414"/>
                  </a:cubicBezTo>
                  <a:cubicBezTo>
                    <a:pt x="17" y="414"/>
                    <a:pt x="17" y="414"/>
                    <a:pt x="17" y="414"/>
                  </a:cubicBezTo>
                  <a:cubicBezTo>
                    <a:pt x="0" y="429"/>
                    <a:pt x="0" y="451"/>
                    <a:pt x="17" y="465"/>
                  </a:cubicBezTo>
                  <a:cubicBezTo>
                    <a:pt x="18" y="466"/>
                    <a:pt x="18" y="466"/>
                    <a:pt x="18" y="466"/>
                  </a:cubicBezTo>
                  <a:cubicBezTo>
                    <a:pt x="35" y="480"/>
                    <a:pt x="38" y="506"/>
                    <a:pt x="25" y="524"/>
                  </a:cubicBezTo>
                  <a:cubicBezTo>
                    <a:pt x="25" y="525"/>
                    <a:pt x="25" y="525"/>
                    <a:pt x="25" y="525"/>
                  </a:cubicBezTo>
                  <a:cubicBezTo>
                    <a:pt x="12" y="543"/>
                    <a:pt x="18" y="565"/>
                    <a:pt x="38" y="574"/>
                  </a:cubicBezTo>
                  <a:cubicBezTo>
                    <a:pt x="39" y="575"/>
                    <a:pt x="39" y="575"/>
                    <a:pt x="39" y="575"/>
                  </a:cubicBezTo>
                  <a:cubicBezTo>
                    <a:pt x="59" y="584"/>
                    <a:pt x="69" y="608"/>
                    <a:pt x="61" y="629"/>
                  </a:cubicBezTo>
                  <a:cubicBezTo>
                    <a:pt x="61" y="629"/>
                    <a:pt x="61" y="629"/>
                    <a:pt x="61" y="629"/>
                  </a:cubicBezTo>
                  <a:cubicBezTo>
                    <a:pt x="53" y="650"/>
                    <a:pt x="65" y="670"/>
                    <a:pt x="86" y="674"/>
                  </a:cubicBezTo>
                  <a:cubicBezTo>
                    <a:pt x="87" y="674"/>
                    <a:pt x="87" y="674"/>
                    <a:pt x="87" y="674"/>
                  </a:cubicBezTo>
                  <a:cubicBezTo>
                    <a:pt x="109" y="677"/>
                    <a:pt x="125" y="698"/>
                    <a:pt x="123" y="720"/>
                  </a:cubicBezTo>
                  <a:cubicBezTo>
                    <a:pt x="123" y="721"/>
                    <a:pt x="123" y="721"/>
                    <a:pt x="123" y="721"/>
                  </a:cubicBezTo>
                  <a:cubicBezTo>
                    <a:pt x="121" y="743"/>
                    <a:pt x="137" y="759"/>
                    <a:pt x="159" y="757"/>
                  </a:cubicBezTo>
                  <a:cubicBezTo>
                    <a:pt x="160" y="757"/>
                    <a:pt x="160" y="757"/>
                    <a:pt x="160" y="757"/>
                  </a:cubicBezTo>
                  <a:cubicBezTo>
                    <a:pt x="182" y="755"/>
                    <a:pt x="203" y="771"/>
                    <a:pt x="206" y="793"/>
                  </a:cubicBezTo>
                  <a:cubicBezTo>
                    <a:pt x="206" y="794"/>
                    <a:pt x="206" y="794"/>
                    <a:pt x="206" y="794"/>
                  </a:cubicBezTo>
                  <a:cubicBezTo>
                    <a:pt x="210" y="815"/>
                    <a:pt x="230" y="827"/>
                    <a:pt x="251" y="819"/>
                  </a:cubicBezTo>
                  <a:cubicBezTo>
                    <a:pt x="251" y="819"/>
                    <a:pt x="251" y="819"/>
                    <a:pt x="251" y="819"/>
                  </a:cubicBezTo>
                  <a:cubicBezTo>
                    <a:pt x="272" y="811"/>
                    <a:pt x="296" y="821"/>
                    <a:pt x="306" y="841"/>
                  </a:cubicBezTo>
                  <a:cubicBezTo>
                    <a:pt x="306" y="842"/>
                    <a:pt x="306" y="842"/>
                    <a:pt x="306" y="842"/>
                  </a:cubicBezTo>
                  <a:cubicBezTo>
                    <a:pt x="315" y="862"/>
                    <a:pt x="337" y="868"/>
                    <a:pt x="355" y="855"/>
                  </a:cubicBezTo>
                  <a:cubicBezTo>
                    <a:pt x="356" y="855"/>
                    <a:pt x="356" y="855"/>
                    <a:pt x="356" y="855"/>
                  </a:cubicBezTo>
                  <a:cubicBezTo>
                    <a:pt x="374" y="842"/>
                    <a:pt x="400" y="845"/>
                    <a:pt x="414" y="862"/>
                  </a:cubicBezTo>
                  <a:cubicBezTo>
                    <a:pt x="415" y="863"/>
                    <a:pt x="415" y="863"/>
                    <a:pt x="415" y="863"/>
                  </a:cubicBezTo>
                  <a:cubicBezTo>
                    <a:pt x="429" y="880"/>
                    <a:pt x="452" y="880"/>
                    <a:pt x="466" y="863"/>
                  </a:cubicBezTo>
                  <a:cubicBezTo>
                    <a:pt x="466" y="862"/>
                    <a:pt x="466" y="862"/>
                    <a:pt x="466" y="862"/>
                  </a:cubicBezTo>
                  <a:cubicBezTo>
                    <a:pt x="480" y="845"/>
                    <a:pt x="506" y="842"/>
                    <a:pt x="524" y="855"/>
                  </a:cubicBezTo>
                  <a:cubicBezTo>
                    <a:pt x="525" y="855"/>
                    <a:pt x="525" y="855"/>
                    <a:pt x="525" y="855"/>
                  </a:cubicBezTo>
                  <a:cubicBezTo>
                    <a:pt x="543" y="868"/>
                    <a:pt x="565" y="862"/>
                    <a:pt x="574" y="842"/>
                  </a:cubicBezTo>
                  <a:cubicBezTo>
                    <a:pt x="575" y="841"/>
                    <a:pt x="575" y="841"/>
                    <a:pt x="575" y="841"/>
                  </a:cubicBezTo>
                  <a:cubicBezTo>
                    <a:pt x="584" y="821"/>
                    <a:pt x="608" y="811"/>
                    <a:pt x="629" y="819"/>
                  </a:cubicBezTo>
                  <a:cubicBezTo>
                    <a:pt x="630" y="819"/>
                    <a:pt x="630" y="819"/>
                    <a:pt x="630" y="819"/>
                  </a:cubicBezTo>
                  <a:cubicBezTo>
                    <a:pt x="650" y="827"/>
                    <a:pt x="670" y="815"/>
                    <a:pt x="674" y="794"/>
                  </a:cubicBezTo>
                  <a:cubicBezTo>
                    <a:pt x="674" y="793"/>
                    <a:pt x="674" y="793"/>
                    <a:pt x="674" y="793"/>
                  </a:cubicBezTo>
                  <a:cubicBezTo>
                    <a:pt x="678" y="771"/>
                    <a:pt x="698" y="755"/>
                    <a:pt x="720" y="757"/>
                  </a:cubicBezTo>
                  <a:cubicBezTo>
                    <a:pt x="721" y="757"/>
                    <a:pt x="721" y="757"/>
                    <a:pt x="721" y="757"/>
                  </a:cubicBezTo>
                  <a:cubicBezTo>
                    <a:pt x="743" y="759"/>
                    <a:pt x="759" y="743"/>
                    <a:pt x="757" y="721"/>
                  </a:cubicBezTo>
                  <a:cubicBezTo>
                    <a:pt x="757" y="720"/>
                    <a:pt x="757" y="720"/>
                    <a:pt x="757" y="720"/>
                  </a:cubicBezTo>
                  <a:cubicBezTo>
                    <a:pt x="755" y="698"/>
                    <a:pt x="771" y="677"/>
                    <a:pt x="793" y="674"/>
                  </a:cubicBezTo>
                  <a:cubicBezTo>
                    <a:pt x="794" y="674"/>
                    <a:pt x="794" y="674"/>
                    <a:pt x="794" y="674"/>
                  </a:cubicBezTo>
                  <a:cubicBezTo>
                    <a:pt x="815" y="670"/>
                    <a:pt x="827" y="650"/>
                    <a:pt x="819" y="629"/>
                  </a:cubicBezTo>
                  <a:cubicBezTo>
                    <a:pt x="819" y="629"/>
                    <a:pt x="819" y="629"/>
                    <a:pt x="819" y="629"/>
                  </a:cubicBezTo>
                  <a:cubicBezTo>
                    <a:pt x="811" y="608"/>
                    <a:pt x="821" y="584"/>
                    <a:pt x="841" y="574"/>
                  </a:cubicBezTo>
                  <a:cubicBezTo>
                    <a:pt x="842" y="574"/>
                    <a:pt x="842" y="574"/>
                    <a:pt x="842" y="574"/>
                  </a:cubicBezTo>
                  <a:cubicBezTo>
                    <a:pt x="862" y="565"/>
                    <a:pt x="868" y="543"/>
                    <a:pt x="855" y="525"/>
                  </a:cubicBezTo>
                  <a:lnTo>
                    <a:pt x="855" y="524"/>
                  </a:lnTo>
                  <a:close/>
                </a:path>
              </a:pathLst>
            </a:custGeom>
            <a:solidFill>
              <a:schemeClr val="bg1">
                <a:lumMod val="85000"/>
                <a:alpha val="50000"/>
              </a:schemeClr>
            </a:solidFill>
            <a:ln>
              <a:noFill/>
            </a:ln>
          </p:spPr>
          <p:txBody>
            <a:bodyPr vert="horz" wrap="square" lIns="91440" tIns="45720" rIns="91440" bIns="45720" numCol="1" anchor="t" anchorCtr="0" compatLnSpc="1"/>
            <a:lstStyle/>
            <a:p>
              <a:endParaRPr lang="zh-CN" altLang="en-US"/>
            </a:p>
          </p:txBody>
        </p:sp>
        <p:sp>
          <p:nvSpPr>
            <p:cNvPr id="91" name="Oval 3736"/>
            <p:cNvSpPr>
              <a:spLocks noChangeArrowheads="1"/>
            </p:cNvSpPr>
            <p:nvPr/>
          </p:nvSpPr>
          <p:spPr bwMode="auto">
            <a:xfrm>
              <a:off x="474663" y="1482725"/>
              <a:ext cx="2173288" cy="2171700"/>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92" name="Freeform 3737"/>
            <p:cNvSpPr/>
            <p:nvPr/>
          </p:nvSpPr>
          <p:spPr bwMode="auto">
            <a:xfrm>
              <a:off x="608012" y="1711325"/>
              <a:ext cx="1906587" cy="1781175"/>
            </a:xfrm>
            <a:custGeom>
              <a:avLst/>
              <a:gdLst>
                <a:gd name="T0" fmla="*/ 580 w 600"/>
                <a:gd name="T1" fmla="*/ 303 h 561"/>
                <a:gd name="T2" fmla="*/ 535 w 600"/>
                <a:gd name="T3" fmla="*/ 267 h 561"/>
                <a:gd name="T4" fmla="*/ 545 w 600"/>
                <a:gd name="T5" fmla="*/ 206 h 561"/>
                <a:gd name="T6" fmla="*/ 554 w 600"/>
                <a:gd name="T7" fmla="*/ 105 h 561"/>
                <a:gd name="T8" fmla="*/ 524 w 600"/>
                <a:gd name="T9" fmla="*/ 94 h 561"/>
                <a:gd name="T10" fmla="*/ 456 w 600"/>
                <a:gd name="T11" fmla="*/ 91 h 561"/>
                <a:gd name="T12" fmla="*/ 445 w 600"/>
                <a:gd name="T13" fmla="*/ 82 h 561"/>
                <a:gd name="T14" fmla="*/ 370 w 600"/>
                <a:gd name="T15" fmla="*/ 58 h 561"/>
                <a:gd name="T16" fmla="*/ 374 w 600"/>
                <a:gd name="T17" fmla="*/ 118 h 561"/>
                <a:gd name="T18" fmla="*/ 447 w 600"/>
                <a:gd name="T19" fmla="*/ 120 h 561"/>
                <a:gd name="T20" fmla="*/ 512 w 600"/>
                <a:gd name="T21" fmla="*/ 183 h 561"/>
                <a:gd name="T22" fmla="*/ 517 w 600"/>
                <a:gd name="T23" fmla="*/ 195 h 561"/>
                <a:gd name="T24" fmla="*/ 489 w 600"/>
                <a:gd name="T25" fmla="*/ 246 h 561"/>
                <a:gd name="T26" fmla="*/ 508 w 600"/>
                <a:gd name="T27" fmla="*/ 267 h 561"/>
                <a:gd name="T28" fmla="*/ 510 w 600"/>
                <a:gd name="T29" fmla="*/ 358 h 561"/>
                <a:gd name="T30" fmla="*/ 504 w 600"/>
                <a:gd name="T31" fmla="*/ 370 h 561"/>
                <a:gd name="T32" fmla="*/ 448 w 600"/>
                <a:gd name="T33" fmla="*/ 386 h 561"/>
                <a:gd name="T34" fmla="*/ 447 w 600"/>
                <a:gd name="T35" fmla="*/ 414 h 561"/>
                <a:gd name="T36" fmla="*/ 384 w 600"/>
                <a:gd name="T37" fmla="*/ 479 h 561"/>
                <a:gd name="T38" fmla="*/ 371 w 600"/>
                <a:gd name="T39" fmla="*/ 484 h 561"/>
                <a:gd name="T40" fmla="*/ 320 w 600"/>
                <a:gd name="T41" fmla="*/ 456 h 561"/>
                <a:gd name="T42" fmla="*/ 280 w 600"/>
                <a:gd name="T43" fmla="*/ 456 h 561"/>
                <a:gd name="T44" fmla="*/ 229 w 600"/>
                <a:gd name="T45" fmla="*/ 484 h 561"/>
                <a:gd name="T46" fmla="*/ 215 w 600"/>
                <a:gd name="T47" fmla="*/ 479 h 561"/>
                <a:gd name="T48" fmla="*/ 153 w 600"/>
                <a:gd name="T49" fmla="*/ 414 h 561"/>
                <a:gd name="T50" fmla="*/ 152 w 600"/>
                <a:gd name="T51" fmla="*/ 386 h 561"/>
                <a:gd name="T52" fmla="*/ 96 w 600"/>
                <a:gd name="T53" fmla="*/ 370 h 561"/>
                <a:gd name="T54" fmla="*/ 90 w 600"/>
                <a:gd name="T55" fmla="*/ 357 h 561"/>
                <a:gd name="T56" fmla="*/ 92 w 600"/>
                <a:gd name="T57" fmla="*/ 267 h 561"/>
                <a:gd name="T58" fmla="*/ 111 w 600"/>
                <a:gd name="T59" fmla="*/ 246 h 561"/>
                <a:gd name="T60" fmla="*/ 83 w 600"/>
                <a:gd name="T61" fmla="*/ 196 h 561"/>
                <a:gd name="T62" fmla="*/ 88 w 600"/>
                <a:gd name="T63" fmla="*/ 182 h 561"/>
                <a:gd name="T64" fmla="*/ 154 w 600"/>
                <a:gd name="T65" fmla="*/ 120 h 561"/>
                <a:gd name="T66" fmla="*/ 226 w 600"/>
                <a:gd name="T67" fmla="*/ 118 h 561"/>
                <a:gd name="T68" fmla="*/ 230 w 600"/>
                <a:gd name="T69" fmla="*/ 58 h 561"/>
                <a:gd name="T70" fmla="*/ 155 w 600"/>
                <a:gd name="T71" fmla="*/ 82 h 561"/>
                <a:gd name="T72" fmla="*/ 144 w 600"/>
                <a:gd name="T73" fmla="*/ 92 h 561"/>
                <a:gd name="T74" fmla="*/ 76 w 600"/>
                <a:gd name="T75" fmla="*/ 94 h 561"/>
                <a:gd name="T76" fmla="*/ 46 w 600"/>
                <a:gd name="T77" fmla="*/ 105 h 561"/>
                <a:gd name="T78" fmla="*/ 55 w 600"/>
                <a:gd name="T79" fmla="*/ 206 h 561"/>
                <a:gd name="T80" fmla="*/ 65 w 600"/>
                <a:gd name="T81" fmla="*/ 267 h 561"/>
                <a:gd name="T82" fmla="*/ 20 w 600"/>
                <a:gd name="T83" fmla="*/ 303 h 561"/>
                <a:gd name="T84" fmla="*/ 7 w 600"/>
                <a:gd name="T85" fmla="*/ 332 h 561"/>
                <a:gd name="T86" fmla="*/ 84 w 600"/>
                <a:gd name="T87" fmla="*/ 397 h 561"/>
                <a:gd name="T88" fmla="*/ 159 w 600"/>
                <a:gd name="T89" fmla="*/ 455 h 561"/>
                <a:gd name="T90" fmla="*/ 171 w 600"/>
                <a:gd name="T91" fmla="*/ 464 h 561"/>
                <a:gd name="T92" fmla="*/ 192 w 600"/>
                <a:gd name="T93" fmla="*/ 528 h 561"/>
                <a:gd name="T94" fmla="*/ 210 w 600"/>
                <a:gd name="T95" fmla="*/ 554 h 561"/>
                <a:gd name="T96" fmla="*/ 313 w 600"/>
                <a:gd name="T97" fmla="*/ 502 h 561"/>
                <a:gd name="T98" fmla="*/ 328 w 600"/>
                <a:gd name="T99" fmla="*/ 500 h 561"/>
                <a:gd name="T100" fmla="*/ 422 w 600"/>
                <a:gd name="T101" fmla="*/ 488 h 561"/>
                <a:gd name="T102" fmla="*/ 521 w 600"/>
                <a:gd name="T103" fmla="*/ 470 h 561"/>
                <a:gd name="T104" fmla="*/ 524 w 600"/>
                <a:gd name="T105" fmla="*/ 439 h 561"/>
                <a:gd name="T106" fmla="*/ 510 w 600"/>
                <a:gd name="T107" fmla="*/ 373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0" h="561">
                  <a:moveTo>
                    <a:pt x="542" y="337"/>
                  </a:moveTo>
                  <a:cubicBezTo>
                    <a:pt x="533" y="341"/>
                    <a:pt x="523" y="350"/>
                    <a:pt x="517" y="358"/>
                  </a:cubicBezTo>
                  <a:cubicBezTo>
                    <a:pt x="523" y="344"/>
                    <a:pt x="527" y="330"/>
                    <a:pt x="530" y="315"/>
                  </a:cubicBezTo>
                  <a:cubicBezTo>
                    <a:pt x="539" y="316"/>
                    <a:pt x="562" y="318"/>
                    <a:pt x="580" y="303"/>
                  </a:cubicBezTo>
                  <a:cubicBezTo>
                    <a:pt x="598" y="288"/>
                    <a:pt x="600" y="254"/>
                    <a:pt x="600" y="254"/>
                  </a:cubicBezTo>
                  <a:cubicBezTo>
                    <a:pt x="600" y="254"/>
                    <a:pt x="579" y="251"/>
                    <a:pt x="552" y="272"/>
                  </a:cubicBezTo>
                  <a:cubicBezTo>
                    <a:pt x="544" y="278"/>
                    <a:pt x="537" y="290"/>
                    <a:pt x="533" y="299"/>
                  </a:cubicBezTo>
                  <a:cubicBezTo>
                    <a:pt x="534" y="289"/>
                    <a:pt x="535" y="278"/>
                    <a:pt x="535" y="267"/>
                  </a:cubicBezTo>
                  <a:cubicBezTo>
                    <a:pt x="535" y="262"/>
                    <a:pt x="535" y="258"/>
                    <a:pt x="535" y="253"/>
                  </a:cubicBezTo>
                  <a:cubicBezTo>
                    <a:pt x="543" y="253"/>
                    <a:pt x="566" y="249"/>
                    <a:pt x="580" y="230"/>
                  </a:cubicBezTo>
                  <a:cubicBezTo>
                    <a:pt x="594" y="210"/>
                    <a:pt x="587" y="177"/>
                    <a:pt x="587" y="177"/>
                  </a:cubicBezTo>
                  <a:cubicBezTo>
                    <a:pt x="587" y="177"/>
                    <a:pt x="565" y="179"/>
                    <a:pt x="545" y="206"/>
                  </a:cubicBezTo>
                  <a:cubicBezTo>
                    <a:pt x="539" y="215"/>
                    <a:pt x="535" y="227"/>
                    <a:pt x="533" y="238"/>
                  </a:cubicBezTo>
                  <a:cubicBezTo>
                    <a:pt x="531" y="222"/>
                    <a:pt x="528" y="207"/>
                    <a:pt x="523" y="193"/>
                  </a:cubicBezTo>
                  <a:cubicBezTo>
                    <a:pt x="531" y="190"/>
                    <a:pt x="552" y="180"/>
                    <a:pt x="561" y="158"/>
                  </a:cubicBezTo>
                  <a:cubicBezTo>
                    <a:pt x="569" y="136"/>
                    <a:pt x="554" y="105"/>
                    <a:pt x="554" y="105"/>
                  </a:cubicBezTo>
                  <a:cubicBezTo>
                    <a:pt x="554" y="105"/>
                    <a:pt x="534" y="113"/>
                    <a:pt x="521" y="145"/>
                  </a:cubicBezTo>
                  <a:cubicBezTo>
                    <a:pt x="517" y="155"/>
                    <a:pt x="517" y="168"/>
                    <a:pt x="518" y="178"/>
                  </a:cubicBezTo>
                  <a:cubicBezTo>
                    <a:pt x="512" y="164"/>
                    <a:pt x="505" y="150"/>
                    <a:pt x="496" y="138"/>
                  </a:cubicBezTo>
                  <a:cubicBezTo>
                    <a:pt x="503" y="133"/>
                    <a:pt x="521" y="118"/>
                    <a:pt x="524" y="94"/>
                  </a:cubicBezTo>
                  <a:cubicBezTo>
                    <a:pt x="526" y="71"/>
                    <a:pt x="503" y="45"/>
                    <a:pt x="503" y="45"/>
                  </a:cubicBezTo>
                  <a:cubicBezTo>
                    <a:pt x="503" y="45"/>
                    <a:pt x="486" y="58"/>
                    <a:pt x="482" y="92"/>
                  </a:cubicBezTo>
                  <a:cubicBezTo>
                    <a:pt x="480" y="102"/>
                    <a:pt x="484" y="115"/>
                    <a:pt x="487" y="125"/>
                  </a:cubicBezTo>
                  <a:cubicBezTo>
                    <a:pt x="478" y="113"/>
                    <a:pt x="468" y="102"/>
                    <a:pt x="456" y="91"/>
                  </a:cubicBezTo>
                  <a:cubicBezTo>
                    <a:pt x="462" y="85"/>
                    <a:pt x="475" y="66"/>
                    <a:pt x="471" y="42"/>
                  </a:cubicBezTo>
                  <a:cubicBezTo>
                    <a:pt x="468" y="19"/>
                    <a:pt x="439" y="0"/>
                    <a:pt x="439" y="0"/>
                  </a:cubicBezTo>
                  <a:cubicBezTo>
                    <a:pt x="439" y="0"/>
                    <a:pt x="425" y="17"/>
                    <a:pt x="430" y="50"/>
                  </a:cubicBezTo>
                  <a:cubicBezTo>
                    <a:pt x="432" y="61"/>
                    <a:pt x="439" y="73"/>
                    <a:pt x="445" y="82"/>
                  </a:cubicBezTo>
                  <a:cubicBezTo>
                    <a:pt x="434" y="74"/>
                    <a:pt x="424" y="67"/>
                    <a:pt x="412" y="61"/>
                  </a:cubicBezTo>
                  <a:cubicBezTo>
                    <a:pt x="411" y="53"/>
                    <a:pt x="407" y="37"/>
                    <a:pt x="392" y="27"/>
                  </a:cubicBezTo>
                  <a:cubicBezTo>
                    <a:pt x="376" y="16"/>
                    <a:pt x="350" y="21"/>
                    <a:pt x="350" y="21"/>
                  </a:cubicBezTo>
                  <a:cubicBezTo>
                    <a:pt x="350" y="21"/>
                    <a:pt x="355" y="47"/>
                    <a:pt x="370" y="58"/>
                  </a:cubicBezTo>
                  <a:cubicBezTo>
                    <a:pt x="384" y="68"/>
                    <a:pt x="400" y="67"/>
                    <a:pt x="408" y="66"/>
                  </a:cubicBezTo>
                  <a:cubicBezTo>
                    <a:pt x="420" y="72"/>
                    <a:pt x="431" y="79"/>
                    <a:pt x="441" y="87"/>
                  </a:cubicBezTo>
                  <a:cubicBezTo>
                    <a:pt x="430" y="83"/>
                    <a:pt x="415" y="79"/>
                    <a:pt x="403" y="87"/>
                  </a:cubicBezTo>
                  <a:cubicBezTo>
                    <a:pt x="383" y="100"/>
                    <a:pt x="374" y="118"/>
                    <a:pt x="374" y="118"/>
                  </a:cubicBezTo>
                  <a:cubicBezTo>
                    <a:pt x="374" y="118"/>
                    <a:pt x="398" y="125"/>
                    <a:pt x="418" y="119"/>
                  </a:cubicBezTo>
                  <a:cubicBezTo>
                    <a:pt x="438" y="113"/>
                    <a:pt x="448" y="102"/>
                    <a:pt x="452" y="97"/>
                  </a:cubicBezTo>
                  <a:cubicBezTo>
                    <a:pt x="463" y="107"/>
                    <a:pt x="474" y="118"/>
                    <a:pt x="483" y="130"/>
                  </a:cubicBezTo>
                  <a:cubicBezTo>
                    <a:pt x="474" y="123"/>
                    <a:pt x="460" y="115"/>
                    <a:pt x="447" y="120"/>
                  </a:cubicBezTo>
                  <a:cubicBezTo>
                    <a:pt x="423" y="127"/>
                    <a:pt x="410" y="143"/>
                    <a:pt x="410" y="143"/>
                  </a:cubicBezTo>
                  <a:cubicBezTo>
                    <a:pt x="410" y="143"/>
                    <a:pt x="432" y="155"/>
                    <a:pt x="453" y="154"/>
                  </a:cubicBezTo>
                  <a:cubicBezTo>
                    <a:pt x="474" y="154"/>
                    <a:pt x="486" y="145"/>
                    <a:pt x="491" y="142"/>
                  </a:cubicBezTo>
                  <a:cubicBezTo>
                    <a:pt x="500" y="154"/>
                    <a:pt x="507" y="168"/>
                    <a:pt x="512" y="183"/>
                  </a:cubicBezTo>
                  <a:cubicBezTo>
                    <a:pt x="506" y="173"/>
                    <a:pt x="494" y="162"/>
                    <a:pt x="480" y="163"/>
                  </a:cubicBezTo>
                  <a:cubicBezTo>
                    <a:pt x="455" y="164"/>
                    <a:pt x="439" y="176"/>
                    <a:pt x="439" y="176"/>
                  </a:cubicBezTo>
                  <a:cubicBezTo>
                    <a:pt x="439" y="176"/>
                    <a:pt x="456" y="193"/>
                    <a:pt x="477" y="198"/>
                  </a:cubicBezTo>
                  <a:cubicBezTo>
                    <a:pt x="497" y="203"/>
                    <a:pt x="512" y="198"/>
                    <a:pt x="517" y="195"/>
                  </a:cubicBezTo>
                  <a:cubicBezTo>
                    <a:pt x="522" y="210"/>
                    <a:pt x="525" y="225"/>
                    <a:pt x="527" y="241"/>
                  </a:cubicBezTo>
                  <a:cubicBezTo>
                    <a:pt x="523" y="230"/>
                    <a:pt x="515" y="216"/>
                    <a:pt x="501" y="213"/>
                  </a:cubicBezTo>
                  <a:cubicBezTo>
                    <a:pt x="477" y="208"/>
                    <a:pt x="458" y="215"/>
                    <a:pt x="458" y="215"/>
                  </a:cubicBezTo>
                  <a:cubicBezTo>
                    <a:pt x="458" y="215"/>
                    <a:pt x="470" y="236"/>
                    <a:pt x="489" y="246"/>
                  </a:cubicBezTo>
                  <a:cubicBezTo>
                    <a:pt x="507" y="256"/>
                    <a:pt x="522" y="255"/>
                    <a:pt x="528" y="254"/>
                  </a:cubicBezTo>
                  <a:cubicBezTo>
                    <a:pt x="528" y="258"/>
                    <a:pt x="529" y="263"/>
                    <a:pt x="529" y="267"/>
                  </a:cubicBezTo>
                  <a:cubicBezTo>
                    <a:pt x="529" y="278"/>
                    <a:pt x="528" y="290"/>
                    <a:pt x="526" y="301"/>
                  </a:cubicBezTo>
                  <a:cubicBezTo>
                    <a:pt x="525" y="289"/>
                    <a:pt x="521" y="273"/>
                    <a:pt x="508" y="267"/>
                  </a:cubicBezTo>
                  <a:cubicBezTo>
                    <a:pt x="486" y="256"/>
                    <a:pt x="466" y="257"/>
                    <a:pt x="466" y="257"/>
                  </a:cubicBezTo>
                  <a:cubicBezTo>
                    <a:pt x="466" y="257"/>
                    <a:pt x="472" y="281"/>
                    <a:pt x="488" y="296"/>
                  </a:cubicBezTo>
                  <a:cubicBezTo>
                    <a:pt x="503" y="310"/>
                    <a:pt x="518" y="313"/>
                    <a:pt x="524" y="314"/>
                  </a:cubicBezTo>
                  <a:cubicBezTo>
                    <a:pt x="521" y="329"/>
                    <a:pt x="516" y="344"/>
                    <a:pt x="510" y="358"/>
                  </a:cubicBezTo>
                  <a:cubicBezTo>
                    <a:pt x="511" y="347"/>
                    <a:pt x="512" y="330"/>
                    <a:pt x="501" y="321"/>
                  </a:cubicBezTo>
                  <a:cubicBezTo>
                    <a:pt x="483" y="304"/>
                    <a:pt x="463" y="301"/>
                    <a:pt x="463" y="301"/>
                  </a:cubicBezTo>
                  <a:cubicBezTo>
                    <a:pt x="463" y="301"/>
                    <a:pt x="463" y="325"/>
                    <a:pt x="474" y="343"/>
                  </a:cubicBezTo>
                  <a:cubicBezTo>
                    <a:pt x="485" y="361"/>
                    <a:pt x="498" y="368"/>
                    <a:pt x="504" y="370"/>
                  </a:cubicBezTo>
                  <a:cubicBezTo>
                    <a:pt x="497" y="384"/>
                    <a:pt x="489" y="397"/>
                    <a:pt x="479" y="409"/>
                  </a:cubicBezTo>
                  <a:cubicBezTo>
                    <a:pt x="484" y="398"/>
                    <a:pt x="488" y="383"/>
                    <a:pt x="480" y="371"/>
                  </a:cubicBezTo>
                  <a:cubicBezTo>
                    <a:pt x="467" y="350"/>
                    <a:pt x="448" y="342"/>
                    <a:pt x="448" y="342"/>
                  </a:cubicBezTo>
                  <a:cubicBezTo>
                    <a:pt x="448" y="342"/>
                    <a:pt x="442" y="366"/>
                    <a:pt x="448" y="386"/>
                  </a:cubicBezTo>
                  <a:cubicBezTo>
                    <a:pt x="454" y="406"/>
                    <a:pt x="465" y="416"/>
                    <a:pt x="470" y="420"/>
                  </a:cubicBezTo>
                  <a:cubicBezTo>
                    <a:pt x="467" y="423"/>
                    <a:pt x="465" y="426"/>
                    <a:pt x="462" y="429"/>
                  </a:cubicBezTo>
                  <a:cubicBezTo>
                    <a:pt x="454" y="437"/>
                    <a:pt x="445" y="444"/>
                    <a:pt x="436" y="451"/>
                  </a:cubicBezTo>
                  <a:cubicBezTo>
                    <a:pt x="443" y="441"/>
                    <a:pt x="451" y="428"/>
                    <a:pt x="447" y="414"/>
                  </a:cubicBezTo>
                  <a:cubicBezTo>
                    <a:pt x="439" y="391"/>
                    <a:pt x="424" y="378"/>
                    <a:pt x="424" y="378"/>
                  </a:cubicBezTo>
                  <a:cubicBezTo>
                    <a:pt x="424" y="378"/>
                    <a:pt x="412" y="399"/>
                    <a:pt x="412" y="420"/>
                  </a:cubicBezTo>
                  <a:cubicBezTo>
                    <a:pt x="413" y="441"/>
                    <a:pt x="421" y="454"/>
                    <a:pt x="425" y="458"/>
                  </a:cubicBezTo>
                  <a:cubicBezTo>
                    <a:pt x="412" y="467"/>
                    <a:pt x="399" y="474"/>
                    <a:pt x="384" y="479"/>
                  </a:cubicBezTo>
                  <a:cubicBezTo>
                    <a:pt x="394" y="472"/>
                    <a:pt x="405" y="461"/>
                    <a:pt x="404" y="447"/>
                  </a:cubicBezTo>
                  <a:cubicBezTo>
                    <a:pt x="402" y="423"/>
                    <a:pt x="391" y="406"/>
                    <a:pt x="391" y="406"/>
                  </a:cubicBezTo>
                  <a:cubicBezTo>
                    <a:pt x="391" y="406"/>
                    <a:pt x="374" y="424"/>
                    <a:pt x="369" y="444"/>
                  </a:cubicBezTo>
                  <a:cubicBezTo>
                    <a:pt x="364" y="464"/>
                    <a:pt x="369" y="479"/>
                    <a:pt x="371" y="484"/>
                  </a:cubicBezTo>
                  <a:cubicBezTo>
                    <a:pt x="357" y="489"/>
                    <a:pt x="342" y="492"/>
                    <a:pt x="327" y="494"/>
                  </a:cubicBezTo>
                  <a:cubicBezTo>
                    <a:pt x="338" y="490"/>
                    <a:pt x="351" y="482"/>
                    <a:pt x="354" y="468"/>
                  </a:cubicBezTo>
                  <a:cubicBezTo>
                    <a:pt x="359" y="444"/>
                    <a:pt x="352" y="425"/>
                    <a:pt x="352" y="425"/>
                  </a:cubicBezTo>
                  <a:cubicBezTo>
                    <a:pt x="352" y="425"/>
                    <a:pt x="330" y="437"/>
                    <a:pt x="320" y="456"/>
                  </a:cubicBezTo>
                  <a:cubicBezTo>
                    <a:pt x="311" y="474"/>
                    <a:pt x="311" y="489"/>
                    <a:pt x="312" y="495"/>
                  </a:cubicBezTo>
                  <a:cubicBezTo>
                    <a:pt x="308" y="495"/>
                    <a:pt x="304" y="496"/>
                    <a:pt x="300" y="496"/>
                  </a:cubicBezTo>
                  <a:cubicBezTo>
                    <a:pt x="296" y="496"/>
                    <a:pt x="292" y="495"/>
                    <a:pt x="288" y="495"/>
                  </a:cubicBezTo>
                  <a:cubicBezTo>
                    <a:pt x="289" y="489"/>
                    <a:pt x="289" y="474"/>
                    <a:pt x="280" y="456"/>
                  </a:cubicBezTo>
                  <a:cubicBezTo>
                    <a:pt x="270" y="437"/>
                    <a:pt x="248" y="425"/>
                    <a:pt x="248" y="425"/>
                  </a:cubicBezTo>
                  <a:cubicBezTo>
                    <a:pt x="248" y="425"/>
                    <a:pt x="241" y="444"/>
                    <a:pt x="246" y="468"/>
                  </a:cubicBezTo>
                  <a:cubicBezTo>
                    <a:pt x="249" y="481"/>
                    <a:pt x="262" y="489"/>
                    <a:pt x="273" y="494"/>
                  </a:cubicBezTo>
                  <a:cubicBezTo>
                    <a:pt x="258" y="492"/>
                    <a:pt x="243" y="489"/>
                    <a:pt x="229" y="484"/>
                  </a:cubicBezTo>
                  <a:cubicBezTo>
                    <a:pt x="232" y="478"/>
                    <a:pt x="236" y="464"/>
                    <a:pt x="231" y="444"/>
                  </a:cubicBezTo>
                  <a:cubicBezTo>
                    <a:pt x="227" y="424"/>
                    <a:pt x="209" y="406"/>
                    <a:pt x="209" y="406"/>
                  </a:cubicBezTo>
                  <a:cubicBezTo>
                    <a:pt x="209" y="406"/>
                    <a:pt x="198" y="423"/>
                    <a:pt x="196" y="447"/>
                  </a:cubicBezTo>
                  <a:cubicBezTo>
                    <a:pt x="196" y="461"/>
                    <a:pt x="206" y="472"/>
                    <a:pt x="215" y="479"/>
                  </a:cubicBezTo>
                  <a:cubicBezTo>
                    <a:pt x="201" y="474"/>
                    <a:pt x="188" y="467"/>
                    <a:pt x="175" y="458"/>
                  </a:cubicBezTo>
                  <a:cubicBezTo>
                    <a:pt x="179" y="453"/>
                    <a:pt x="187" y="441"/>
                    <a:pt x="188" y="420"/>
                  </a:cubicBezTo>
                  <a:cubicBezTo>
                    <a:pt x="189" y="399"/>
                    <a:pt x="176" y="378"/>
                    <a:pt x="176" y="378"/>
                  </a:cubicBezTo>
                  <a:cubicBezTo>
                    <a:pt x="176" y="378"/>
                    <a:pt x="161" y="391"/>
                    <a:pt x="153" y="414"/>
                  </a:cubicBezTo>
                  <a:cubicBezTo>
                    <a:pt x="149" y="427"/>
                    <a:pt x="156" y="441"/>
                    <a:pt x="164" y="450"/>
                  </a:cubicBezTo>
                  <a:cubicBezTo>
                    <a:pt x="155" y="444"/>
                    <a:pt x="146" y="436"/>
                    <a:pt x="139" y="429"/>
                  </a:cubicBezTo>
                  <a:cubicBezTo>
                    <a:pt x="136" y="426"/>
                    <a:pt x="133" y="423"/>
                    <a:pt x="130" y="420"/>
                  </a:cubicBezTo>
                  <a:cubicBezTo>
                    <a:pt x="135" y="416"/>
                    <a:pt x="146" y="406"/>
                    <a:pt x="152" y="386"/>
                  </a:cubicBezTo>
                  <a:cubicBezTo>
                    <a:pt x="158" y="366"/>
                    <a:pt x="152" y="342"/>
                    <a:pt x="152" y="342"/>
                  </a:cubicBezTo>
                  <a:cubicBezTo>
                    <a:pt x="152" y="342"/>
                    <a:pt x="134" y="350"/>
                    <a:pt x="120" y="371"/>
                  </a:cubicBezTo>
                  <a:cubicBezTo>
                    <a:pt x="112" y="383"/>
                    <a:pt x="116" y="398"/>
                    <a:pt x="121" y="408"/>
                  </a:cubicBezTo>
                  <a:cubicBezTo>
                    <a:pt x="111" y="397"/>
                    <a:pt x="103" y="384"/>
                    <a:pt x="96" y="370"/>
                  </a:cubicBezTo>
                  <a:cubicBezTo>
                    <a:pt x="102" y="368"/>
                    <a:pt x="116" y="361"/>
                    <a:pt x="126" y="343"/>
                  </a:cubicBezTo>
                  <a:cubicBezTo>
                    <a:pt x="137" y="325"/>
                    <a:pt x="138" y="301"/>
                    <a:pt x="138" y="301"/>
                  </a:cubicBezTo>
                  <a:cubicBezTo>
                    <a:pt x="138" y="301"/>
                    <a:pt x="118" y="304"/>
                    <a:pt x="99" y="321"/>
                  </a:cubicBezTo>
                  <a:cubicBezTo>
                    <a:pt x="89" y="330"/>
                    <a:pt x="89" y="346"/>
                    <a:pt x="90" y="357"/>
                  </a:cubicBezTo>
                  <a:cubicBezTo>
                    <a:pt x="84" y="344"/>
                    <a:pt x="80" y="329"/>
                    <a:pt x="76" y="314"/>
                  </a:cubicBezTo>
                  <a:cubicBezTo>
                    <a:pt x="83" y="313"/>
                    <a:pt x="97" y="310"/>
                    <a:pt x="113" y="296"/>
                  </a:cubicBezTo>
                  <a:cubicBezTo>
                    <a:pt x="128" y="281"/>
                    <a:pt x="134" y="257"/>
                    <a:pt x="134" y="257"/>
                  </a:cubicBezTo>
                  <a:cubicBezTo>
                    <a:pt x="134" y="257"/>
                    <a:pt x="114" y="256"/>
                    <a:pt x="92" y="267"/>
                  </a:cubicBezTo>
                  <a:cubicBezTo>
                    <a:pt x="80" y="273"/>
                    <a:pt x="75" y="288"/>
                    <a:pt x="74" y="300"/>
                  </a:cubicBezTo>
                  <a:cubicBezTo>
                    <a:pt x="73" y="289"/>
                    <a:pt x="72" y="278"/>
                    <a:pt x="72" y="267"/>
                  </a:cubicBezTo>
                  <a:cubicBezTo>
                    <a:pt x="72" y="263"/>
                    <a:pt x="72" y="258"/>
                    <a:pt x="72" y="254"/>
                  </a:cubicBezTo>
                  <a:cubicBezTo>
                    <a:pt x="78" y="255"/>
                    <a:pt x="93" y="256"/>
                    <a:pt x="111" y="246"/>
                  </a:cubicBezTo>
                  <a:cubicBezTo>
                    <a:pt x="130" y="236"/>
                    <a:pt x="143" y="215"/>
                    <a:pt x="143" y="215"/>
                  </a:cubicBezTo>
                  <a:cubicBezTo>
                    <a:pt x="143" y="215"/>
                    <a:pt x="123" y="208"/>
                    <a:pt x="100" y="213"/>
                  </a:cubicBezTo>
                  <a:cubicBezTo>
                    <a:pt x="86" y="216"/>
                    <a:pt x="78" y="229"/>
                    <a:pt x="73" y="240"/>
                  </a:cubicBezTo>
                  <a:cubicBezTo>
                    <a:pt x="75" y="225"/>
                    <a:pt x="78" y="210"/>
                    <a:pt x="83" y="196"/>
                  </a:cubicBezTo>
                  <a:cubicBezTo>
                    <a:pt x="89" y="198"/>
                    <a:pt x="103" y="203"/>
                    <a:pt x="123" y="198"/>
                  </a:cubicBezTo>
                  <a:cubicBezTo>
                    <a:pt x="144" y="193"/>
                    <a:pt x="161" y="176"/>
                    <a:pt x="161" y="176"/>
                  </a:cubicBezTo>
                  <a:cubicBezTo>
                    <a:pt x="161" y="176"/>
                    <a:pt x="145" y="164"/>
                    <a:pt x="120" y="163"/>
                  </a:cubicBezTo>
                  <a:cubicBezTo>
                    <a:pt x="106" y="162"/>
                    <a:pt x="95" y="173"/>
                    <a:pt x="88" y="182"/>
                  </a:cubicBezTo>
                  <a:cubicBezTo>
                    <a:pt x="94" y="168"/>
                    <a:pt x="101" y="154"/>
                    <a:pt x="109" y="142"/>
                  </a:cubicBezTo>
                  <a:cubicBezTo>
                    <a:pt x="114" y="146"/>
                    <a:pt x="127" y="154"/>
                    <a:pt x="147" y="154"/>
                  </a:cubicBezTo>
                  <a:cubicBezTo>
                    <a:pt x="168" y="155"/>
                    <a:pt x="190" y="143"/>
                    <a:pt x="190" y="143"/>
                  </a:cubicBezTo>
                  <a:cubicBezTo>
                    <a:pt x="190" y="143"/>
                    <a:pt x="177" y="127"/>
                    <a:pt x="154" y="120"/>
                  </a:cubicBezTo>
                  <a:cubicBezTo>
                    <a:pt x="140" y="115"/>
                    <a:pt x="127" y="123"/>
                    <a:pt x="118" y="130"/>
                  </a:cubicBezTo>
                  <a:cubicBezTo>
                    <a:pt x="127" y="118"/>
                    <a:pt x="137" y="107"/>
                    <a:pt x="148" y="97"/>
                  </a:cubicBezTo>
                  <a:cubicBezTo>
                    <a:pt x="152" y="102"/>
                    <a:pt x="162" y="113"/>
                    <a:pt x="182" y="119"/>
                  </a:cubicBezTo>
                  <a:cubicBezTo>
                    <a:pt x="202" y="125"/>
                    <a:pt x="226" y="118"/>
                    <a:pt x="226" y="118"/>
                  </a:cubicBezTo>
                  <a:cubicBezTo>
                    <a:pt x="226" y="118"/>
                    <a:pt x="217" y="100"/>
                    <a:pt x="197" y="87"/>
                  </a:cubicBezTo>
                  <a:cubicBezTo>
                    <a:pt x="185" y="79"/>
                    <a:pt x="170" y="82"/>
                    <a:pt x="160" y="87"/>
                  </a:cubicBezTo>
                  <a:cubicBezTo>
                    <a:pt x="170" y="79"/>
                    <a:pt x="181" y="72"/>
                    <a:pt x="192" y="66"/>
                  </a:cubicBezTo>
                  <a:cubicBezTo>
                    <a:pt x="200" y="67"/>
                    <a:pt x="216" y="68"/>
                    <a:pt x="230" y="58"/>
                  </a:cubicBezTo>
                  <a:cubicBezTo>
                    <a:pt x="246" y="47"/>
                    <a:pt x="250" y="21"/>
                    <a:pt x="250" y="21"/>
                  </a:cubicBezTo>
                  <a:cubicBezTo>
                    <a:pt x="250" y="21"/>
                    <a:pt x="224" y="16"/>
                    <a:pt x="208" y="27"/>
                  </a:cubicBezTo>
                  <a:cubicBezTo>
                    <a:pt x="193" y="37"/>
                    <a:pt x="189" y="53"/>
                    <a:pt x="188" y="61"/>
                  </a:cubicBezTo>
                  <a:cubicBezTo>
                    <a:pt x="176" y="67"/>
                    <a:pt x="166" y="74"/>
                    <a:pt x="155" y="82"/>
                  </a:cubicBezTo>
                  <a:cubicBezTo>
                    <a:pt x="161" y="74"/>
                    <a:pt x="169" y="61"/>
                    <a:pt x="170" y="50"/>
                  </a:cubicBezTo>
                  <a:cubicBezTo>
                    <a:pt x="175" y="17"/>
                    <a:pt x="161" y="0"/>
                    <a:pt x="161" y="0"/>
                  </a:cubicBezTo>
                  <a:cubicBezTo>
                    <a:pt x="161" y="0"/>
                    <a:pt x="132" y="19"/>
                    <a:pt x="129" y="42"/>
                  </a:cubicBezTo>
                  <a:cubicBezTo>
                    <a:pt x="125" y="66"/>
                    <a:pt x="139" y="85"/>
                    <a:pt x="144" y="92"/>
                  </a:cubicBezTo>
                  <a:cubicBezTo>
                    <a:pt x="133" y="102"/>
                    <a:pt x="122" y="113"/>
                    <a:pt x="113" y="126"/>
                  </a:cubicBezTo>
                  <a:cubicBezTo>
                    <a:pt x="116" y="116"/>
                    <a:pt x="120" y="103"/>
                    <a:pt x="118" y="92"/>
                  </a:cubicBezTo>
                  <a:cubicBezTo>
                    <a:pt x="114" y="58"/>
                    <a:pt x="97" y="45"/>
                    <a:pt x="97" y="45"/>
                  </a:cubicBezTo>
                  <a:cubicBezTo>
                    <a:pt x="97" y="45"/>
                    <a:pt x="74" y="71"/>
                    <a:pt x="76" y="94"/>
                  </a:cubicBezTo>
                  <a:cubicBezTo>
                    <a:pt x="79" y="118"/>
                    <a:pt x="97" y="133"/>
                    <a:pt x="104" y="138"/>
                  </a:cubicBezTo>
                  <a:cubicBezTo>
                    <a:pt x="96" y="151"/>
                    <a:pt x="88" y="164"/>
                    <a:pt x="82" y="179"/>
                  </a:cubicBezTo>
                  <a:cubicBezTo>
                    <a:pt x="83" y="168"/>
                    <a:pt x="83" y="155"/>
                    <a:pt x="79" y="145"/>
                  </a:cubicBezTo>
                  <a:cubicBezTo>
                    <a:pt x="67" y="113"/>
                    <a:pt x="46" y="105"/>
                    <a:pt x="46" y="105"/>
                  </a:cubicBezTo>
                  <a:cubicBezTo>
                    <a:pt x="46" y="105"/>
                    <a:pt x="31" y="136"/>
                    <a:pt x="39" y="158"/>
                  </a:cubicBezTo>
                  <a:cubicBezTo>
                    <a:pt x="48" y="180"/>
                    <a:pt x="69" y="190"/>
                    <a:pt x="77" y="193"/>
                  </a:cubicBezTo>
                  <a:cubicBezTo>
                    <a:pt x="72" y="208"/>
                    <a:pt x="69" y="223"/>
                    <a:pt x="67" y="238"/>
                  </a:cubicBezTo>
                  <a:cubicBezTo>
                    <a:pt x="65" y="228"/>
                    <a:pt x="62" y="215"/>
                    <a:pt x="55" y="206"/>
                  </a:cubicBezTo>
                  <a:cubicBezTo>
                    <a:pt x="35" y="179"/>
                    <a:pt x="13" y="177"/>
                    <a:pt x="13" y="177"/>
                  </a:cubicBezTo>
                  <a:cubicBezTo>
                    <a:pt x="13" y="177"/>
                    <a:pt x="6" y="210"/>
                    <a:pt x="20" y="230"/>
                  </a:cubicBezTo>
                  <a:cubicBezTo>
                    <a:pt x="34" y="249"/>
                    <a:pt x="57" y="253"/>
                    <a:pt x="66" y="253"/>
                  </a:cubicBezTo>
                  <a:cubicBezTo>
                    <a:pt x="65" y="258"/>
                    <a:pt x="65" y="262"/>
                    <a:pt x="65" y="267"/>
                  </a:cubicBezTo>
                  <a:cubicBezTo>
                    <a:pt x="65" y="278"/>
                    <a:pt x="66" y="289"/>
                    <a:pt x="68" y="300"/>
                  </a:cubicBezTo>
                  <a:cubicBezTo>
                    <a:pt x="63" y="290"/>
                    <a:pt x="56" y="278"/>
                    <a:pt x="48" y="272"/>
                  </a:cubicBezTo>
                  <a:cubicBezTo>
                    <a:pt x="21" y="251"/>
                    <a:pt x="0" y="254"/>
                    <a:pt x="0" y="254"/>
                  </a:cubicBezTo>
                  <a:cubicBezTo>
                    <a:pt x="0" y="254"/>
                    <a:pt x="2" y="288"/>
                    <a:pt x="20" y="303"/>
                  </a:cubicBezTo>
                  <a:cubicBezTo>
                    <a:pt x="38" y="318"/>
                    <a:pt x="62" y="316"/>
                    <a:pt x="70" y="315"/>
                  </a:cubicBezTo>
                  <a:cubicBezTo>
                    <a:pt x="73" y="330"/>
                    <a:pt x="78" y="345"/>
                    <a:pt x="84" y="358"/>
                  </a:cubicBezTo>
                  <a:cubicBezTo>
                    <a:pt x="77" y="351"/>
                    <a:pt x="68" y="341"/>
                    <a:pt x="58" y="337"/>
                  </a:cubicBezTo>
                  <a:cubicBezTo>
                    <a:pt x="26" y="324"/>
                    <a:pt x="7" y="332"/>
                    <a:pt x="7" y="332"/>
                  </a:cubicBezTo>
                  <a:cubicBezTo>
                    <a:pt x="7" y="332"/>
                    <a:pt x="17" y="365"/>
                    <a:pt x="39" y="375"/>
                  </a:cubicBezTo>
                  <a:cubicBezTo>
                    <a:pt x="61" y="384"/>
                    <a:pt x="83" y="376"/>
                    <a:pt x="90" y="373"/>
                  </a:cubicBezTo>
                  <a:cubicBezTo>
                    <a:pt x="97" y="387"/>
                    <a:pt x="106" y="400"/>
                    <a:pt x="115" y="412"/>
                  </a:cubicBezTo>
                  <a:cubicBezTo>
                    <a:pt x="107" y="406"/>
                    <a:pt x="95" y="399"/>
                    <a:pt x="84" y="397"/>
                  </a:cubicBezTo>
                  <a:cubicBezTo>
                    <a:pt x="50" y="393"/>
                    <a:pt x="34" y="406"/>
                    <a:pt x="34" y="406"/>
                  </a:cubicBezTo>
                  <a:cubicBezTo>
                    <a:pt x="34" y="406"/>
                    <a:pt x="52" y="435"/>
                    <a:pt x="76" y="439"/>
                  </a:cubicBezTo>
                  <a:cubicBezTo>
                    <a:pt x="99" y="443"/>
                    <a:pt x="118" y="429"/>
                    <a:pt x="125" y="423"/>
                  </a:cubicBezTo>
                  <a:cubicBezTo>
                    <a:pt x="135" y="435"/>
                    <a:pt x="147" y="445"/>
                    <a:pt x="159" y="455"/>
                  </a:cubicBezTo>
                  <a:cubicBezTo>
                    <a:pt x="149" y="451"/>
                    <a:pt x="136" y="448"/>
                    <a:pt x="125" y="449"/>
                  </a:cubicBezTo>
                  <a:cubicBezTo>
                    <a:pt x="91" y="453"/>
                    <a:pt x="79" y="470"/>
                    <a:pt x="79" y="470"/>
                  </a:cubicBezTo>
                  <a:cubicBezTo>
                    <a:pt x="79" y="470"/>
                    <a:pt x="104" y="493"/>
                    <a:pt x="128" y="491"/>
                  </a:cubicBezTo>
                  <a:cubicBezTo>
                    <a:pt x="152" y="489"/>
                    <a:pt x="167" y="471"/>
                    <a:pt x="171" y="464"/>
                  </a:cubicBezTo>
                  <a:cubicBezTo>
                    <a:pt x="184" y="472"/>
                    <a:pt x="198" y="479"/>
                    <a:pt x="213" y="485"/>
                  </a:cubicBezTo>
                  <a:cubicBezTo>
                    <a:pt x="202" y="484"/>
                    <a:pt x="188" y="484"/>
                    <a:pt x="178" y="488"/>
                  </a:cubicBezTo>
                  <a:cubicBezTo>
                    <a:pt x="147" y="501"/>
                    <a:pt x="139" y="521"/>
                    <a:pt x="139" y="521"/>
                  </a:cubicBezTo>
                  <a:cubicBezTo>
                    <a:pt x="139" y="521"/>
                    <a:pt x="170" y="537"/>
                    <a:pt x="192" y="528"/>
                  </a:cubicBezTo>
                  <a:cubicBezTo>
                    <a:pt x="214" y="520"/>
                    <a:pt x="224" y="498"/>
                    <a:pt x="227" y="490"/>
                  </a:cubicBezTo>
                  <a:cubicBezTo>
                    <a:pt x="241" y="495"/>
                    <a:pt x="257" y="498"/>
                    <a:pt x="272" y="500"/>
                  </a:cubicBezTo>
                  <a:cubicBezTo>
                    <a:pt x="262" y="502"/>
                    <a:pt x="249" y="506"/>
                    <a:pt x="240" y="512"/>
                  </a:cubicBezTo>
                  <a:cubicBezTo>
                    <a:pt x="212" y="533"/>
                    <a:pt x="210" y="554"/>
                    <a:pt x="210" y="554"/>
                  </a:cubicBezTo>
                  <a:cubicBezTo>
                    <a:pt x="210" y="554"/>
                    <a:pt x="244" y="561"/>
                    <a:pt x="263" y="547"/>
                  </a:cubicBezTo>
                  <a:cubicBezTo>
                    <a:pt x="282" y="533"/>
                    <a:pt x="286" y="510"/>
                    <a:pt x="287" y="502"/>
                  </a:cubicBezTo>
                  <a:cubicBezTo>
                    <a:pt x="291" y="502"/>
                    <a:pt x="296" y="502"/>
                    <a:pt x="300" y="502"/>
                  </a:cubicBezTo>
                  <a:cubicBezTo>
                    <a:pt x="304" y="502"/>
                    <a:pt x="309" y="502"/>
                    <a:pt x="313" y="502"/>
                  </a:cubicBezTo>
                  <a:cubicBezTo>
                    <a:pt x="314" y="510"/>
                    <a:pt x="318" y="533"/>
                    <a:pt x="337" y="547"/>
                  </a:cubicBezTo>
                  <a:cubicBezTo>
                    <a:pt x="356" y="561"/>
                    <a:pt x="390" y="554"/>
                    <a:pt x="390" y="554"/>
                  </a:cubicBezTo>
                  <a:cubicBezTo>
                    <a:pt x="390" y="554"/>
                    <a:pt x="388" y="533"/>
                    <a:pt x="360" y="512"/>
                  </a:cubicBezTo>
                  <a:cubicBezTo>
                    <a:pt x="352" y="506"/>
                    <a:pt x="338" y="502"/>
                    <a:pt x="328" y="500"/>
                  </a:cubicBezTo>
                  <a:cubicBezTo>
                    <a:pt x="343" y="498"/>
                    <a:pt x="359" y="495"/>
                    <a:pt x="373" y="490"/>
                  </a:cubicBezTo>
                  <a:cubicBezTo>
                    <a:pt x="376" y="498"/>
                    <a:pt x="386" y="520"/>
                    <a:pt x="408" y="528"/>
                  </a:cubicBezTo>
                  <a:cubicBezTo>
                    <a:pt x="430" y="537"/>
                    <a:pt x="461" y="521"/>
                    <a:pt x="461" y="521"/>
                  </a:cubicBezTo>
                  <a:cubicBezTo>
                    <a:pt x="461" y="521"/>
                    <a:pt x="454" y="501"/>
                    <a:pt x="422" y="488"/>
                  </a:cubicBezTo>
                  <a:cubicBezTo>
                    <a:pt x="412" y="484"/>
                    <a:pt x="398" y="484"/>
                    <a:pt x="388" y="485"/>
                  </a:cubicBezTo>
                  <a:cubicBezTo>
                    <a:pt x="402" y="479"/>
                    <a:pt x="416" y="472"/>
                    <a:pt x="429" y="464"/>
                  </a:cubicBezTo>
                  <a:cubicBezTo>
                    <a:pt x="434" y="471"/>
                    <a:pt x="449" y="489"/>
                    <a:pt x="472" y="491"/>
                  </a:cubicBezTo>
                  <a:cubicBezTo>
                    <a:pt x="496" y="493"/>
                    <a:pt x="521" y="470"/>
                    <a:pt x="521" y="470"/>
                  </a:cubicBezTo>
                  <a:cubicBezTo>
                    <a:pt x="521" y="470"/>
                    <a:pt x="509" y="453"/>
                    <a:pt x="475" y="449"/>
                  </a:cubicBezTo>
                  <a:cubicBezTo>
                    <a:pt x="464" y="448"/>
                    <a:pt x="451" y="451"/>
                    <a:pt x="441" y="455"/>
                  </a:cubicBezTo>
                  <a:cubicBezTo>
                    <a:pt x="454" y="445"/>
                    <a:pt x="465" y="435"/>
                    <a:pt x="475" y="424"/>
                  </a:cubicBezTo>
                  <a:cubicBezTo>
                    <a:pt x="482" y="429"/>
                    <a:pt x="501" y="443"/>
                    <a:pt x="524" y="439"/>
                  </a:cubicBezTo>
                  <a:cubicBezTo>
                    <a:pt x="548" y="435"/>
                    <a:pt x="566" y="406"/>
                    <a:pt x="566" y="406"/>
                  </a:cubicBezTo>
                  <a:cubicBezTo>
                    <a:pt x="566" y="406"/>
                    <a:pt x="550" y="393"/>
                    <a:pt x="516" y="397"/>
                  </a:cubicBezTo>
                  <a:cubicBezTo>
                    <a:pt x="505" y="399"/>
                    <a:pt x="494" y="406"/>
                    <a:pt x="485" y="411"/>
                  </a:cubicBezTo>
                  <a:cubicBezTo>
                    <a:pt x="495" y="399"/>
                    <a:pt x="503" y="386"/>
                    <a:pt x="510" y="373"/>
                  </a:cubicBezTo>
                  <a:cubicBezTo>
                    <a:pt x="518" y="376"/>
                    <a:pt x="540" y="384"/>
                    <a:pt x="561" y="375"/>
                  </a:cubicBezTo>
                  <a:cubicBezTo>
                    <a:pt x="583" y="365"/>
                    <a:pt x="593" y="332"/>
                    <a:pt x="593" y="332"/>
                  </a:cubicBezTo>
                  <a:cubicBezTo>
                    <a:pt x="593" y="332"/>
                    <a:pt x="574" y="324"/>
                    <a:pt x="542" y="337"/>
                  </a:cubicBez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zh-CN" altLang="en-US"/>
            </a:p>
          </p:txBody>
        </p:sp>
        <p:sp>
          <p:nvSpPr>
            <p:cNvPr id="93" name="Freeform 3738"/>
            <p:cNvSpPr>
              <a:spLocks noEditPoints="1"/>
            </p:cNvSpPr>
            <p:nvPr/>
          </p:nvSpPr>
          <p:spPr bwMode="auto">
            <a:xfrm>
              <a:off x="661988" y="1631950"/>
              <a:ext cx="1798638" cy="2092325"/>
            </a:xfrm>
            <a:custGeom>
              <a:avLst/>
              <a:gdLst>
                <a:gd name="T0" fmla="*/ 491 w 566"/>
                <a:gd name="T1" fmla="*/ 0 h 659"/>
                <a:gd name="T2" fmla="*/ 491 w 566"/>
                <a:gd name="T3" fmla="*/ 27 h 659"/>
                <a:gd name="T4" fmla="*/ 479 w 566"/>
                <a:gd name="T5" fmla="*/ 38 h 659"/>
                <a:gd name="T6" fmla="*/ 450 w 566"/>
                <a:gd name="T7" fmla="*/ 38 h 659"/>
                <a:gd name="T8" fmla="*/ 450 w 566"/>
                <a:gd name="T9" fmla="*/ 0 h 659"/>
                <a:gd name="T10" fmla="*/ 115 w 566"/>
                <a:gd name="T11" fmla="*/ 0 h 659"/>
                <a:gd name="T12" fmla="*/ 115 w 566"/>
                <a:gd name="T13" fmla="*/ 38 h 659"/>
                <a:gd name="T14" fmla="*/ 87 w 566"/>
                <a:gd name="T15" fmla="*/ 38 h 659"/>
                <a:gd name="T16" fmla="*/ 75 w 566"/>
                <a:gd name="T17" fmla="*/ 27 h 659"/>
                <a:gd name="T18" fmla="*/ 75 w 566"/>
                <a:gd name="T19" fmla="*/ 0 h 659"/>
                <a:gd name="T20" fmla="*/ 0 w 566"/>
                <a:gd name="T21" fmla="*/ 0 h 659"/>
                <a:gd name="T22" fmla="*/ 0 w 566"/>
                <a:gd name="T23" fmla="*/ 64 h 659"/>
                <a:gd name="T24" fmla="*/ 75 w 566"/>
                <a:gd name="T25" fmla="*/ 245 h 659"/>
                <a:gd name="T26" fmla="*/ 155 w 566"/>
                <a:gd name="T27" fmla="*/ 275 h 659"/>
                <a:gd name="T28" fmla="*/ 255 w 566"/>
                <a:gd name="T29" fmla="*/ 332 h 659"/>
                <a:gd name="T30" fmla="*/ 255 w 566"/>
                <a:gd name="T31" fmla="*/ 391 h 659"/>
                <a:gd name="T32" fmla="*/ 238 w 566"/>
                <a:gd name="T33" fmla="*/ 414 h 659"/>
                <a:gd name="T34" fmla="*/ 238 w 566"/>
                <a:gd name="T35" fmla="*/ 430 h 659"/>
                <a:gd name="T36" fmla="*/ 255 w 566"/>
                <a:gd name="T37" fmla="*/ 452 h 659"/>
                <a:gd name="T38" fmla="*/ 255 w 566"/>
                <a:gd name="T39" fmla="*/ 499 h 659"/>
                <a:gd name="T40" fmla="*/ 238 w 566"/>
                <a:gd name="T41" fmla="*/ 522 h 659"/>
                <a:gd name="T42" fmla="*/ 238 w 566"/>
                <a:gd name="T43" fmla="*/ 538 h 659"/>
                <a:gd name="T44" fmla="*/ 255 w 566"/>
                <a:gd name="T45" fmla="*/ 560 h 659"/>
                <a:gd name="T46" fmla="*/ 255 w 566"/>
                <a:gd name="T47" fmla="*/ 571 h 659"/>
                <a:gd name="T48" fmla="*/ 221 w 566"/>
                <a:gd name="T49" fmla="*/ 622 h 659"/>
                <a:gd name="T50" fmla="*/ 165 w 566"/>
                <a:gd name="T51" fmla="*/ 659 h 659"/>
                <a:gd name="T52" fmla="*/ 399 w 566"/>
                <a:gd name="T53" fmla="*/ 659 h 659"/>
                <a:gd name="T54" fmla="*/ 367 w 566"/>
                <a:gd name="T55" fmla="*/ 628 h 659"/>
                <a:gd name="T56" fmla="*/ 310 w 566"/>
                <a:gd name="T57" fmla="*/ 571 h 659"/>
                <a:gd name="T58" fmla="*/ 310 w 566"/>
                <a:gd name="T59" fmla="*/ 560 h 659"/>
                <a:gd name="T60" fmla="*/ 327 w 566"/>
                <a:gd name="T61" fmla="*/ 538 h 659"/>
                <a:gd name="T62" fmla="*/ 327 w 566"/>
                <a:gd name="T63" fmla="*/ 522 h 659"/>
                <a:gd name="T64" fmla="*/ 310 w 566"/>
                <a:gd name="T65" fmla="*/ 499 h 659"/>
                <a:gd name="T66" fmla="*/ 310 w 566"/>
                <a:gd name="T67" fmla="*/ 452 h 659"/>
                <a:gd name="T68" fmla="*/ 327 w 566"/>
                <a:gd name="T69" fmla="*/ 430 h 659"/>
                <a:gd name="T70" fmla="*/ 327 w 566"/>
                <a:gd name="T71" fmla="*/ 414 h 659"/>
                <a:gd name="T72" fmla="*/ 310 w 566"/>
                <a:gd name="T73" fmla="*/ 391 h 659"/>
                <a:gd name="T74" fmla="*/ 310 w 566"/>
                <a:gd name="T75" fmla="*/ 332 h 659"/>
                <a:gd name="T76" fmla="*/ 410 w 566"/>
                <a:gd name="T77" fmla="*/ 275 h 659"/>
                <a:gd name="T78" fmla="*/ 491 w 566"/>
                <a:gd name="T79" fmla="*/ 245 h 659"/>
                <a:gd name="T80" fmla="*/ 566 w 566"/>
                <a:gd name="T81" fmla="*/ 64 h 659"/>
                <a:gd name="T82" fmla="*/ 566 w 566"/>
                <a:gd name="T83" fmla="*/ 0 h 659"/>
                <a:gd name="T84" fmla="*/ 491 w 566"/>
                <a:gd name="T85" fmla="*/ 0 h 659"/>
                <a:gd name="T86" fmla="*/ 50 w 566"/>
                <a:gd name="T87" fmla="*/ 173 h 659"/>
                <a:gd name="T88" fmla="*/ 27 w 566"/>
                <a:gd name="T89" fmla="*/ 28 h 659"/>
                <a:gd name="T90" fmla="*/ 49 w 566"/>
                <a:gd name="T91" fmla="*/ 28 h 659"/>
                <a:gd name="T92" fmla="*/ 77 w 566"/>
                <a:gd name="T93" fmla="*/ 67 h 659"/>
                <a:gd name="T94" fmla="*/ 115 w 566"/>
                <a:gd name="T95" fmla="*/ 67 h 659"/>
                <a:gd name="T96" fmla="*/ 115 w 566"/>
                <a:gd name="T97" fmla="*/ 167 h 659"/>
                <a:gd name="T98" fmla="*/ 133 w 566"/>
                <a:gd name="T99" fmla="*/ 243 h 659"/>
                <a:gd name="T100" fmla="*/ 50 w 566"/>
                <a:gd name="T101" fmla="*/ 173 h 659"/>
                <a:gd name="T102" fmla="*/ 516 w 566"/>
                <a:gd name="T103" fmla="*/ 173 h 659"/>
                <a:gd name="T104" fmla="*/ 431 w 566"/>
                <a:gd name="T105" fmla="*/ 243 h 659"/>
                <a:gd name="T106" fmla="*/ 450 w 566"/>
                <a:gd name="T107" fmla="*/ 167 h 659"/>
                <a:gd name="T108" fmla="*/ 450 w 566"/>
                <a:gd name="T109" fmla="*/ 67 h 659"/>
                <a:gd name="T110" fmla="*/ 489 w 566"/>
                <a:gd name="T111" fmla="*/ 67 h 659"/>
                <a:gd name="T112" fmla="*/ 517 w 566"/>
                <a:gd name="T113" fmla="*/ 28 h 659"/>
                <a:gd name="T114" fmla="*/ 539 w 566"/>
                <a:gd name="T115" fmla="*/ 28 h 659"/>
                <a:gd name="T116" fmla="*/ 516 w 566"/>
                <a:gd name="T117" fmla="*/ 173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6" h="659">
                  <a:moveTo>
                    <a:pt x="491" y="0"/>
                  </a:moveTo>
                  <a:cubicBezTo>
                    <a:pt x="491" y="0"/>
                    <a:pt x="491" y="18"/>
                    <a:pt x="491" y="27"/>
                  </a:cubicBezTo>
                  <a:cubicBezTo>
                    <a:pt x="491" y="36"/>
                    <a:pt x="485" y="38"/>
                    <a:pt x="479" y="38"/>
                  </a:cubicBezTo>
                  <a:cubicBezTo>
                    <a:pt x="474" y="38"/>
                    <a:pt x="455" y="38"/>
                    <a:pt x="450" y="38"/>
                  </a:cubicBezTo>
                  <a:cubicBezTo>
                    <a:pt x="450" y="0"/>
                    <a:pt x="450" y="0"/>
                    <a:pt x="450" y="0"/>
                  </a:cubicBezTo>
                  <a:cubicBezTo>
                    <a:pt x="115" y="0"/>
                    <a:pt x="115" y="0"/>
                    <a:pt x="115" y="0"/>
                  </a:cubicBezTo>
                  <a:cubicBezTo>
                    <a:pt x="115" y="38"/>
                    <a:pt x="115" y="38"/>
                    <a:pt x="115" y="38"/>
                  </a:cubicBezTo>
                  <a:cubicBezTo>
                    <a:pt x="108" y="38"/>
                    <a:pt x="92" y="38"/>
                    <a:pt x="87" y="38"/>
                  </a:cubicBezTo>
                  <a:cubicBezTo>
                    <a:pt x="81" y="38"/>
                    <a:pt x="75" y="36"/>
                    <a:pt x="75" y="27"/>
                  </a:cubicBezTo>
                  <a:cubicBezTo>
                    <a:pt x="75" y="18"/>
                    <a:pt x="75" y="0"/>
                    <a:pt x="75" y="0"/>
                  </a:cubicBezTo>
                  <a:cubicBezTo>
                    <a:pt x="0" y="0"/>
                    <a:pt x="0" y="0"/>
                    <a:pt x="0" y="0"/>
                  </a:cubicBezTo>
                  <a:cubicBezTo>
                    <a:pt x="0" y="0"/>
                    <a:pt x="0" y="44"/>
                    <a:pt x="0" y="64"/>
                  </a:cubicBezTo>
                  <a:cubicBezTo>
                    <a:pt x="0" y="130"/>
                    <a:pt x="16" y="204"/>
                    <a:pt x="75" y="245"/>
                  </a:cubicBezTo>
                  <a:cubicBezTo>
                    <a:pt x="105" y="266"/>
                    <a:pt x="134" y="273"/>
                    <a:pt x="155" y="275"/>
                  </a:cubicBezTo>
                  <a:cubicBezTo>
                    <a:pt x="180" y="304"/>
                    <a:pt x="215" y="325"/>
                    <a:pt x="255" y="332"/>
                  </a:cubicBezTo>
                  <a:cubicBezTo>
                    <a:pt x="255" y="391"/>
                    <a:pt x="255" y="391"/>
                    <a:pt x="255" y="391"/>
                  </a:cubicBezTo>
                  <a:cubicBezTo>
                    <a:pt x="245" y="394"/>
                    <a:pt x="238" y="403"/>
                    <a:pt x="238" y="414"/>
                  </a:cubicBezTo>
                  <a:cubicBezTo>
                    <a:pt x="238" y="430"/>
                    <a:pt x="238" y="430"/>
                    <a:pt x="238" y="430"/>
                  </a:cubicBezTo>
                  <a:cubicBezTo>
                    <a:pt x="238" y="440"/>
                    <a:pt x="245" y="449"/>
                    <a:pt x="255" y="452"/>
                  </a:cubicBezTo>
                  <a:cubicBezTo>
                    <a:pt x="255" y="499"/>
                    <a:pt x="255" y="499"/>
                    <a:pt x="255" y="499"/>
                  </a:cubicBezTo>
                  <a:cubicBezTo>
                    <a:pt x="245" y="502"/>
                    <a:pt x="238" y="511"/>
                    <a:pt x="238" y="522"/>
                  </a:cubicBezTo>
                  <a:cubicBezTo>
                    <a:pt x="238" y="538"/>
                    <a:pt x="238" y="538"/>
                    <a:pt x="238" y="538"/>
                  </a:cubicBezTo>
                  <a:cubicBezTo>
                    <a:pt x="238" y="548"/>
                    <a:pt x="245" y="557"/>
                    <a:pt x="255" y="560"/>
                  </a:cubicBezTo>
                  <a:cubicBezTo>
                    <a:pt x="255" y="571"/>
                    <a:pt x="255" y="571"/>
                    <a:pt x="255" y="571"/>
                  </a:cubicBezTo>
                  <a:cubicBezTo>
                    <a:pt x="255" y="600"/>
                    <a:pt x="231" y="616"/>
                    <a:pt x="221" y="622"/>
                  </a:cubicBezTo>
                  <a:cubicBezTo>
                    <a:pt x="201" y="634"/>
                    <a:pt x="165" y="621"/>
                    <a:pt x="165" y="659"/>
                  </a:cubicBezTo>
                  <a:cubicBezTo>
                    <a:pt x="399" y="659"/>
                    <a:pt x="399" y="659"/>
                    <a:pt x="399" y="659"/>
                  </a:cubicBezTo>
                  <a:cubicBezTo>
                    <a:pt x="399" y="659"/>
                    <a:pt x="399" y="632"/>
                    <a:pt x="367" y="628"/>
                  </a:cubicBezTo>
                  <a:cubicBezTo>
                    <a:pt x="340" y="625"/>
                    <a:pt x="310" y="606"/>
                    <a:pt x="310" y="571"/>
                  </a:cubicBezTo>
                  <a:cubicBezTo>
                    <a:pt x="310" y="560"/>
                    <a:pt x="310" y="560"/>
                    <a:pt x="310" y="560"/>
                  </a:cubicBezTo>
                  <a:cubicBezTo>
                    <a:pt x="320" y="557"/>
                    <a:pt x="327" y="548"/>
                    <a:pt x="327" y="538"/>
                  </a:cubicBezTo>
                  <a:cubicBezTo>
                    <a:pt x="327" y="522"/>
                    <a:pt x="327" y="522"/>
                    <a:pt x="327" y="522"/>
                  </a:cubicBezTo>
                  <a:cubicBezTo>
                    <a:pt x="327" y="511"/>
                    <a:pt x="320" y="502"/>
                    <a:pt x="310" y="499"/>
                  </a:cubicBezTo>
                  <a:cubicBezTo>
                    <a:pt x="310" y="452"/>
                    <a:pt x="310" y="452"/>
                    <a:pt x="310" y="452"/>
                  </a:cubicBezTo>
                  <a:cubicBezTo>
                    <a:pt x="320" y="449"/>
                    <a:pt x="327" y="440"/>
                    <a:pt x="327" y="430"/>
                  </a:cubicBezTo>
                  <a:cubicBezTo>
                    <a:pt x="327" y="414"/>
                    <a:pt x="327" y="414"/>
                    <a:pt x="327" y="414"/>
                  </a:cubicBezTo>
                  <a:cubicBezTo>
                    <a:pt x="327" y="403"/>
                    <a:pt x="320" y="394"/>
                    <a:pt x="310" y="391"/>
                  </a:cubicBezTo>
                  <a:cubicBezTo>
                    <a:pt x="310" y="332"/>
                    <a:pt x="310" y="332"/>
                    <a:pt x="310" y="332"/>
                  </a:cubicBezTo>
                  <a:cubicBezTo>
                    <a:pt x="350" y="325"/>
                    <a:pt x="385" y="304"/>
                    <a:pt x="410" y="275"/>
                  </a:cubicBezTo>
                  <a:cubicBezTo>
                    <a:pt x="430" y="273"/>
                    <a:pt x="460" y="266"/>
                    <a:pt x="491" y="245"/>
                  </a:cubicBezTo>
                  <a:cubicBezTo>
                    <a:pt x="550" y="204"/>
                    <a:pt x="566" y="130"/>
                    <a:pt x="566" y="64"/>
                  </a:cubicBezTo>
                  <a:cubicBezTo>
                    <a:pt x="566" y="44"/>
                    <a:pt x="566" y="0"/>
                    <a:pt x="566" y="0"/>
                  </a:cubicBezTo>
                  <a:lnTo>
                    <a:pt x="491" y="0"/>
                  </a:lnTo>
                  <a:close/>
                  <a:moveTo>
                    <a:pt x="50" y="173"/>
                  </a:moveTo>
                  <a:cubicBezTo>
                    <a:pt x="19" y="119"/>
                    <a:pt x="27" y="28"/>
                    <a:pt x="27" y="28"/>
                  </a:cubicBezTo>
                  <a:cubicBezTo>
                    <a:pt x="49" y="28"/>
                    <a:pt x="49" y="28"/>
                    <a:pt x="49" y="28"/>
                  </a:cubicBezTo>
                  <a:cubicBezTo>
                    <a:pt x="49" y="56"/>
                    <a:pt x="64" y="67"/>
                    <a:pt x="77" y="67"/>
                  </a:cubicBezTo>
                  <a:cubicBezTo>
                    <a:pt x="87" y="67"/>
                    <a:pt x="108" y="67"/>
                    <a:pt x="115" y="67"/>
                  </a:cubicBezTo>
                  <a:cubicBezTo>
                    <a:pt x="115" y="167"/>
                    <a:pt x="115" y="167"/>
                    <a:pt x="115" y="167"/>
                  </a:cubicBezTo>
                  <a:cubicBezTo>
                    <a:pt x="115" y="194"/>
                    <a:pt x="122" y="220"/>
                    <a:pt x="133" y="243"/>
                  </a:cubicBezTo>
                  <a:cubicBezTo>
                    <a:pt x="111" y="237"/>
                    <a:pt x="76" y="219"/>
                    <a:pt x="50" y="173"/>
                  </a:cubicBezTo>
                  <a:close/>
                  <a:moveTo>
                    <a:pt x="516" y="173"/>
                  </a:moveTo>
                  <a:cubicBezTo>
                    <a:pt x="489" y="220"/>
                    <a:pt x="454" y="238"/>
                    <a:pt x="431" y="243"/>
                  </a:cubicBezTo>
                  <a:cubicBezTo>
                    <a:pt x="443" y="220"/>
                    <a:pt x="450" y="194"/>
                    <a:pt x="450" y="167"/>
                  </a:cubicBezTo>
                  <a:cubicBezTo>
                    <a:pt x="450" y="67"/>
                    <a:pt x="450" y="67"/>
                    <a:pt x="450" y="67"/>
                  </a:cubicBezTo>
                  <a:cubicBezTo>
                    <a:pt x="456" y="67"/>
                    <a:pt x="478" y="67"/>
                    <a:pt x="489" y="67"/>
                  </a:cubicBezTo>
                  <a:cubicBezTo>
                    <a:pt x="502" y="67"/>
                    <a:pt x="517" y="56"/>
                    <a:pt x="517" y="28"/>
                  </a:cubicBezTo>
                  <a:cubicBezTo>
                    <a:pt x="539" y="28"/>
                    <a:pt x="539" y="28"/>
                    <a:pt x="539" y="28"/>
                  </a:cubicBezTo>
                  <a:cubicBezTo>
                    <a:pt x="539" y="28"/>
                    <a:pt x="547" y="119"/>
                    <a:pt x="516" y="173"/>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grpSp>
          <p:nvGrpSpPr>
            <p:cNvPr id="5" name="组合 93"/>
            <p:cNvGrpSpPr/>
            <p:nvPr/>
          </p:nvGrpSpPr>
          <p:grpSpPr>
            <a:xfrm>
              <a:off x="1090613" y="2070100"/>
              <a:ext cx="941388" cy="647700"/>
              <a:chOff x="1090613" y="2070100"/>
              <a:chExt cx="941388" cy="647700"/>
            </a:xfrm>
          </p:grpSpPr>
          <p:sp>
            <p:nvSpPr>
              <p:cNvPr id="95" name="Freeform 3739"/>
              <p:cNvSpPr/>
              <p:nvPr/>
            </p:nvSpPr>
            <p:spPr bwMode="auto">
              <a:xfrm>
                <a:off x="1835151" y="2092325"/>
                <a:ext cx="92075" cy="88900"/>
              </a:xfrm>
              <a:custGeom>
                <a:avLst/>
                <a:gdLst>
                  <a:gd name="T0" fmla="*/ 23 w 29"/>
                  <a:gd name="T1" fmla="*/ 28 h 28"/>
                  <a:gd name="T2" fmla="*/ 10 w 29"/>
                  <a:gd name="T3" fmla="*/ 9 h 28"/>
                  <a:gd name="T4" fmla="*/ 24 w 29"/>
                  <a:gd name="T5" fmla="*/ 28 h 28"/>
                  <a:gd name="T6" fmla="*/ 2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1" y="24"/>
                      <a:pt x="16" y="16"/>
                      <a:pt x="10" y="9"/>
                    </a:cubicBezTo>
                    <a:cubicBezTo>
                      <a:pt x="10" y="9"/>
                      <a:pt x="19" y="18"/>
                      <a:pt x="24" y="28"/>
                    </a:cubicBezTo>
                    <a:cubicBezTo>
                      <a:pt x="25" y="25"/>
                      <a:pt x="29" y="3"/>
                      <a:pt x="2" y="0"/>
                    </a:cubicBezTo>
                    <a:cubicBezTo>
                      <a:pt x="2"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3740"/>
              <p:cNvSpPr/>
              <p:nvPr/>
            </p:nvSpPr>
            <p:spPr bwMode="auto">
              <a:xfrm>
                <a:off x="1822451" y="2190750"/>
                <a:ext cx="95250" cy="88900"/>
              </a:xfrm>
              <a:custGeom>
                <a:avLst/>
                <a:gdLst>
                  <a:gd name="T0" fmla="*/ 24 w 30"/>
                  <a:gd name="T1" fmla="*/ 28 h 28"/>
                  <a:gd name="T2" fmla="*/ 10 w 30"/>
                  <a:gd name="T3" fmla="*/ 9 h 28"/>
                  <a:gd name="T4" fmla="*/ 25 w 30"/>
                  <a:gd name="T5" fmla="*/ 28 h 28"/>
                  <a:gd name="T6" fmla="*/ 3 w 30"/>
                  <a:gd name="T7" fmla="*/ 0 h 28"/>
                  <a:gd name="T8" fmla="*/ 24 w 30"/>
                  <a:gd name="T9" fmla="*/ 28 h 28"/>
                </a:gdLst>
                <a:ahLst/>
                <a:cxnLst>
                  <a:cxn ang="0">
                    <a:pos x="T0" y="T1"/>
                  </a:cxn>
                  <a:cxn ang="0">
                    <a:pos x="T2" y="T3"/>
                  </a:cxn>
                  <a:cxn ang="0">
                    <a:pos x="T4" y="T5"/>
                  </a:cxn>
                  <a:cxn ang="0">
                    <a:pos x="T6" y="T7"/>
                  </a:cxn>
                  <a:cxn ang="0">
                    <a:pos x="T8" y="T9"/>
                  </a:cxn>
                </a:cxnLst>
                <a:rect l="0" t="0" r="r" b="b"/>
                <a:pathLst>
                  <a:path w="30" h="28">
                    <a:moveTo>
                      <a:pt x="24" y="28"/>
                    </a:moveTo>
                    <a:cubicBezTo>
                      <a:pt x="21" y="23"/>
                      <a:pt x="17" y="16"/>
                      <a:pt x="10" y="9"/>
                    </a:cubicBezTo>
                    <a:cubicBezTo>
                      <a:pt x="10" y="9"/>
                      <a:pt x="20" y="18"/>
                      <a:pt x="25" y="28"/>
                    </a:cubicBezTo>
                    <a:cubicBezTo>
                      <a:pt x="25" y="25"/>
                      <a:pt x="30" y="2"/>
                      <a:pt x="3" y="0"/>
                    </a:cubicBezTo>
                    <a:cubicBezTo>
                      <a:pt x="3" y="0"/>
                      <a:pt x="0" y="26"/>
                      <a:pt x="24"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3741"/>
              <p:cNvSpPr/>
              <p:nvPr/>
            </p:nvSpPr>
            <p:spPr bwMode="auto">
              <a:xfrm>
                <a:off x="1803401" y="2270125"/>
                <a:ext cx="92075" cy="85725"/>
              </a:xfrm>
              <a:custGeom>
                <a:avLst/>
                <a:gdLst>
                  <a:gd name="T0" fmla="*/ 23 w 29"/>
                  <a:gd name="T1" fmla="*/ 27 h 27"/>
                  <a:gd name="T2" fmla="*/ 10 w 29"/>
                  <a:gd name="T3" fmla="*/ 9 h 27"/>
                  <a:gd name="T4" fmla="*/ 24 w 29"/>
                  <a:gd name="T5" fmla="*/ 27 h 27"/>
                  <a:gd name="T6" fmla="*/ 2 w 29"/>
                  <a:gd name="T7" fmla="*/ 0 h 27"/>
                  <a:gd name="T8" fmla="*/ 23 w 29"/>
                  <a:gd name="T9" fmla="*/ 27 h 27"/>
                </a:gdLst>
                <a:ahLst/>
                <a:cxnLst>
                  <a:cxn ang="0">
                    <a:pos x="T0" y="T1"/>
                  </a:cxn>
                  <a:cxn ang="0">
                    <a:pos x="T2" y="T3"/>
                  </a:cxn>
                  <a:cxn ang="0">
                    <a:pos x="T4" y="T5"/>
                  </a:cxn>
                  <a:cxn ang="0">
                    <a:pos x="T6" y="T7"/>
                  </a:cxn>
                  <a:cxn ang="0">
                    <a:pos x="T8" y="T9"/>
                  </a:cxn>
                </a:cxnLst>
                <a:rect l="0" t="0" r="r" b="b"/>
                <a:pathLst>
                  <a:path w="29" h="27">
                    <a:moveTo>
                      <a:pt x="23" y="27"/>
                    </a:moveTo>
                    <a:cubicBezTo>
                      <a:pt x="21" y="23"/>
                      <a:pt x="17" y="16"/>
                      <a:pt x="10" y="9"/>
                    </a:cubicBezTo>
                    <a:cubicBezTo>
                      <a:pt x="10" y="9"/>
                      <a:pt x="19" y="17"/>
                      <a:pt x="24" y="27"/>
                    </a:cubicBezTo>
                    <a:cubicBezTo>
                      <a:pt x="25" y="24"/>
                      <a:pt x="29" y="2"/>
                      <a:pt x="2" y="0"/>
                    </a:cubicBezTo>
                    <a:cubicBezTo>
                      <a:pt x="2" y="0"/>
                      <a:pt x="0" y="26"/>
                      <a:pt x="2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3742"/>
              <p:cNvSpPr/>
              <p:nvPr/>
            </p:nvSpPr>
            <p:spPr bwMode="auto">
              <a:xfrm>
                <a:off x="1755776" y="2333625"/>
                <a:ext cx="107950" cy="101600"/>
              </a:xfrm>
              <a:custGeom>
                <a:avLst/>
                <a:gdLst>
                  <a:gd name="T0" fmla="*/ 21 w 34"/>
                  <a:gd name="T1" fmla="*/ 32 h 32"/>
                  <a:gd name="T2" fmla="*/ 14 w 34"/>
                  <a:gd name="T3" fmla="*/ 11 h 32"/>
                  <a:gd name="T4" fmla="*/ 23 w 34"/>
                  <a:gd name="T5" fmla="*/ 32 h 32"/>
                  <a:gd name="T6" fmla="*/ 9 w 34"/>
                  <a:gd name="T7" fmla="*/ 0 h 32"/>
                  <a:gd name="T8" fmla="*/ 21 w 34"/>
                  <a:gd name="T9" fmla="*/ 32 h 32"/>
                </a:gdLst>
                <a:ahLst/>
                <a:cxnLst>
                  <a:cxn ang="0">
                    <a:pos x="T0" y="T1"/>
                  </a:cxn>
                  <a:cxn ang="0">
                    <a:pos x="T2" y="T3"/>
                  </a:cxn>
                  <a:cxn ang="0">
                    <a:pos x="T4" y="T5"/>
                  </a:cxn>
                  <a:cxn ang="0">
                    <a:pos x="T6" y="T7"/>
                  </a:cxn>
                  <a:cxn ang="0">
                    <a:pos x="T8" y="T9"/>
                  </a:cxn>
                </a:cxnLst>
                <a:rect l="0" t="0" r="r" b="b"/>
                <a:pathLst>
                  <a:path w="34" h="32">
                    <a:moveTo>
                      <a:pt x="21" y="32"/>
                    </a:moveTo>
                    <a:cubicBezTo>
                      <a:pt x="20" y="27"/>
                      <a:pt x="18" y="19"/>
                      <a:pt x="14" y="11"/>
                    </a:cubicBezTo>
                    <a:cubicBezTo>
                      <a:pt x="14" y="11"/>
                      <a:pt x="20" y="21"/>
                      <a:pt x="23" y="32"/>
                    </a:cubicBezTo>
                    <a:cubicBezTo>
                      <a:pt x="24" y="30"/>
                      <a:pt x="34" y="9"/>
                      <a:pt x="9" y="0"/>
                    </a:cubicBezTo>
                    <a:cubicBezTo>
                      <a:pt x="9" y="0"/>
                      <a:pt x="0" y="24"/>
                      <a:pt x="21"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3743"/>
              <p:cNvSpPr/>
              <p:nvPr/>
            </p:nvSpPr>
            <p:spPr bwMode="auto">
              <a:xfrm>
                <a:off x="1685926" y="2387600"/>
                <a:ext cx="120650" cy="111125"/>
              </a:xfrm>
              <a:custGeom>
                <a:avLst/>
                <a:gdLst>
                  <a:gd name="T0" fmla="*/ 19 w 38"/>
                  <a:gd name="T1" fmla="*/ 34 h 35"/>
                  <a:gd name="T2" fmla="*/ 17 w 38"/>
                  <a:gd name="T3" fmla="*/ 12 h 35"/>
                  <a:gd name="T4" fmla="*/ 21 w 38"/>
                  <a:gd name="T5" fmla="*/ 35 h 35"/>
                  <a:gd name="T6" fmla="*/ 15 w 38"/>
                  <a:gd name="T7" fmla="*/ 0 h 35"/>
                  <a:gd name="T8" fmla="*/ 19 w 38"/>
                  <a:gd name="T9" fmla="*/ 34 h 35"/>
                </a:gdLst>
                <a:ahLst/>
                <a:cxnLst>
                  <a:cxn ang="0">
                    <a:pos x="T0" y="T1"/>
                  </a:cxn>
                  <a:cxn ang="0">
                    <a:pos x="T2" y="T3"/>
                  </a:cxn>
                  <a:cxn ang="0">
                    <a:pos x="T4" y="T5"/>
                  </a:cxn>
                  <a:cxn ang="0">
                    <a:pos x="T6" y="T7"/>
                  </a:cxn>
                  <a:cxn ang="0">
                    <a:pos x="T8" y="T9"/>
                  </a:cxn>
                </a:cxnLst>
                <a:rect l="0" t="0" r="r" b="b"/>
                <a:pathLst>
                  <a:path w="38" h="35">
                    <a:moveTo>
                      <a:pt x="19" y="34"/>
                    </a:moveTo>
                    <a:cubicBezTo>
                      <a:pt x="20" y="30"/>
                      <a:pt x="20" y="21"/>
                      <a:pt x="17" y="12"/>
                    </a:cubicBezTo>
                    <a:cubicBezTo>
                      <a:pt x="17" y="12"/>
                      <a:pt x="21" y="24"/>
                      <a:pt x="21" y="35"/>
                    </a:cubicBezTo>
                    <a:cubicBezTo>
                      <a:pt x="23" y="33"/>
                      <a:pt x="38" y="16"/>
                      <a:pt x="15" y="0"/>
                    </a:cubicBezTo>
                    <a:cubicBezTo>
                      <a:pt x="15" y="0"/>
                      <a:pt x="0" y="21"/>
                      <a:pt x="19"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3744"/>
              <p:cNvSpPr/>
              <p:nvPr/>
            </p:nvSpPr>
            <p:spPr bwMode="auto">
              <a:xfrm>
                <a:off x="1600201" y="2422525"/>
                <a:ext cx="117475" cy="111125"/>
              </a:xfrm>
              <a:custGeom>
                <a:avLst/>
                <a:gdLst>
                  <a:gd name="T0" fmla="*/ 19 w 37"/>
                  <a:gd name="T1" fmla="*/ 12 h 35"/>
                  <a:gd name="T2" fmla="*/ 15 w 37"/>
                  <a:gd name="T3" fmla="*/ 35 h 35"/>
                  <a:gd name="T4" fmla="*/ 21 w 37"/>
                  <a:gd name="T5" fmla="*/ 0 h 35"/>
                  <a:gd name="T6" fmla="*/ 14 w 37"/>
                  <a:gd name="T7" fmla="*/ 34 h 35"/>
                  <a:gd name="T8" fmla="*/ 19 w 37"/>
                  <a:gd name="T9" fmla="*/ 12 h 35"/>
                </a:gdLst>
                <a:ahLst/>
                <a:cxnLst>
                  <a:cxn ang="0">
                    <a:pos x="T0" y="T1"/>
                  </a:cxn>
                  <a:cxn ang="0">
                    <a:pos x="T2" y="T3"/>
                  </a:cxn>
                  <a:cxn ang="0">
                    <a:pos x="T4" y="T5"/>
                  </a:cxn>
                  <a:cxn ang="0">
                    <a:pos x="T6" y="T7"/>
                  </a:cxn>
                  <a:cxn ang="0">
                    <a:pos x="T8" y="T9"/>
                  </a:cxn>
                </a:cxnLst>
                <a:rect l="0" t="0" r="r" b="b"/>
                <a:pathLst>
                  <a:path w="37" h="35">
                    <a:moveTo>
                      <a:pt x="19" y="12"/>
                    </a:moveTo>
                    <a:cubicBezTo>
                      <a:pt x="19" y="12"/>
                      <a:pt x="19" y="24"/>
                      <a:pt x="15" y="35"/>
                    </a:cubicBezTo>
                    <a:cubicBezTo>
                      <a:pt x="17" y="34"/>
                      <a:pt x="37" y="22"/>
                      <a:pt x="21" y="0"/>
                    </a:cubicBezTo>
                    <a:cubicBezTo>
                      <a:pt x="21" y="0"/>
                      <a:pt x="0" y="16"/>
                      <a:pt x="14" y="34"/>
                    </a:cubicBezTo>
                    <a:cubicBezTo>
                      <a:pt x="16" y="30"/>
                      <a:pt x="19" y="21"/>
                      <a:pt x="19"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3745"/>
              <p:cNvSpPr/>
              <p:nvPr/>
            </p:nvSpPr>
            <p:spPr bwMode="auto">
              <a:xfrm>
                <a:off x="1682751" y="2530475"/>
                <a:ext cx="111125" cy="117475"/>
              </a:xfrm>
              <a:custGeom>
                <a:avLst/>
                <a:gdLst>
                  <a:gd name="T0" fmla="*/ 1 w 35"/>
                  <a:gd name="T1" fmla="*/ 13 h 37"/>
                  <a:gd name="T2" fmla="*/ 23 w 35"/>
                  <a:gd name="T3" fmla="*/ 19 h 37"/>
                  <a:gd name="T4" fmla="*/ 0 w 35"/>
                  <a:gd name="T5" fmla="*/ 14 h 37"/>
                  <a:gd name="T6" fmla="*/ 35 w 35"/>
                  <a:gd name="T7" fmla="*/ 21 h 37"/>
                  <a:gd name="T8" fmla="*/ 1 w 35"/>
                  <a:gd name="T9" fmla="*/ 13 h 37"/>
                </a:gdLst>
                <a:ahLst/>
                <a:cxnLst>
                  <a:cxn ang="0">
                    <a:pos x="T0" y="T1"/>
                  </a:cxn>
                  <a:cxn ang="0">
                    <a:pos x="T2" y="T3"/>
                  </a:cxn>
                  <a:cxn ang="0">
                    <a:pos x="T4" y="T5"/>
                  </a:cxn>
                  <a:cxn ang="0">
                    <a:pos x="T6" y="T7"/>
                  </a:cxn>
                  <a:cxn ang="0">
                    <a:pos x="T8" y="T9"/>
                  </a:cxn>
                </a:cxnLst>
                <a:rect l="0" t="0" r="r" b="b"/>
                <a:pathLst>
                  <a:path w="35" h="37">
                    <a:moveTo>
                      <a:pt x="1" y="13"/>
                    </a:moveTo>
                    <a:cubicBezTo>
                      <a:pt x="6" y="15"/>
                      <a:pt x="14" y="18"/>
                      <a:pt x="23" y="19"/>
                    </a:cubicBezTo>
                    <a:cubicBezTo>
                      <a:pt x="23" y="19"/>
                      <a:pt x="11" y="18"/>
                      <a:pt x="0" y="14"/>
                    </a:cubicBezTo>
                    <a:cubicBezTo>
                      <a:pt x="2" y="17"/>
                      <a:pt x="13" y="37"/>
                      <a:pt x="35" y="21"/>
                    </a:cubicBezTo>
                    <a:cubicBezTo>
                      <a:pt x="35" y="21"/>
                      <a:pt x="20" y="0"/>
                      <a:pt x="1"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3746"/>
              <p:cNvSpPr/>
              <p:nvPr/>
            </p:nvSpPr>
            <p:spPr bwMode="auto">
              <a:xfrm>
                <a:off x="1787526" y="2466975"/>
                <a:ext cx="111125" cy="120650"/>
              </a:xfrm>
              <a:custGeom>
                <a:avLst/>
                <a:gdLst>
                  <a:gd name="T0" fmla="*/ 1 w 35"/>
                  <a:gd name="T1" fmla="*/ 20 h 38"/>
                  <a:gd name="T2" fmla="*/ 23 w 35"/>
                  <a:gd name="T3" fmla="*/ 17 h 38"/>
                  <a:gd name="T4" fmla="*/ 0 w 35"/>
                  <a:gd name="T5" fmla="*/ 21 h 38"/>
                  <a:gd name="T6" fmla="*/ 35 w 35"/>
                  <a:gd name="T7" fmla="*/ 15 h 38"/>
                  <a:gd name="T8" fmla="*/ 1 w 35"/>
                  <a:gd name="T9" fmla="*/ 20 h 38"/>
                </a:gdLst>
                <a:ahLst/>
                <a:cxnLst>
                  <a:cxn ang="0">
                    <a:pos x="T0" y="T1"/>
                  </a:cxn>
                  <a:cxn ang="0">
                    <a:pos x="T2" y="T3"/>
                  </a:cxn>
                  <a:cxn ang="0">
                    <a:pos x="T4" y="T5"/>
                  </a:cxn>
                  <a:cxn ang="0">
                    <a:pos x="T6" y="T7"/>
                  </a:cxn>
                  <a:cxn ang="0">
                    <a:pos x="T8" y="T9"/>
                  </a:cxn>
                </a:cxnLst>
                <a:rect l="0" t="0" r="r" b="b"/>
                <a:pathLst>
                  <a:path w="35" h="38">
                    <a:moveTo>
                      <a:pt x="1" y="20"/>
                    </a:moveTo>
                    <a:cubicBezTo>
                      <a:pt x="6" y="20"/>
                      <a:pt x="14" y="20"/>
                      <a:pt x="23" y="17"/>
                    </a:cubicBezTo>
                    <a:cubicBezTo>
                      <a:pt x="23" y="17"/>
                      <a:pt x="11" y="21"/>
                      <a:pt x="0" y="21"/>
                    </a:cubicBezTo>
                    <a:cubicBezTo>
                      <a:pt x="2" y="23"/>
                      <a:pt x="20" y="38"/>
                      <a:pt x="35" y="15"/>
                    </a:cubicBezTo>
                    <a:cubicBezTo>
                      <a:pt x="35" y="15"/>
                      <a:pt x="13" y="0"/>
                      <a:pt x="1"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3747"/>
              <p:cNvSpPr/>
              <p:nvPr/>
            </p:nvSpPr>
            <p:spPr bwMode="auto">
              <a:xfrm>
                <a:off x="1866901" y="2390775"/>
                <a:ext cx="98425" cy="104775"/>
              </a:xfrm>
              <a:custGeom>
                <a:avLst/>
                <a:gdLst>
                  <a:gd name="T0" fmla="*/ 0 w 31"/>
                  <a:gd name="T1" fmla="*/ 23 h 33"/>
                  <a:gd name="T2" fmla="*/ 21 w 31"/>
                  <a:gd name="T3" fmla="*/ 13 h 33"/>
                  <a:gd name="T4" fmla="*/ 0 w 31"/>
                  <a:gd name="T5" fmla="*/ 24 h 33"/>
                  <a:gd name="T6" fmla="*/ 31 w 31"/>
                  <a:gd name="T7" fmla="*/ 7 h 33"/>
                  <a:gd name="T8" fmla="*/ 0 w 31"/>
                  <a:gd name="T9" fmla="*/ 23 h 33"/>
                </a:gdLst>
                <a:ahLst/>
                <a:cxnLst>
                  <a:cxn ang="0">
                    <a:pos x="T0" y="T1"/>
                  </a:cxn>
                  <a:cxn ang="0">
                    <a:pos x="T2" y="T3"/>
                  </a:cxn>
                  <a:cxn ang="0">
                    <a:pos x="T4" y="T5"/>
                  </a:cxn>
                  <a:cxn ang="0">
                    <a:pos x="T6" y="T7"/>
                  </a:cxn>
                  <a:cxn ang="0">
                    <a:pos x="T8" y="T9"/>
                  </a:cxn>
                </a:cxnLst>
                <a:rect l="0" t="0" r="r" b="b"/>
                <a:pathLst>
                  <a:path w="31" h="33">
                    <a:moveTo>
                      <a:pt x="0" y="23"/>
                    </a:moveTo>
                    <a:cubicBezTo>
                      <a:pt x="5" y="21"/>
                      <a:pt x="13" y="18"/>
                      <a:pt x="21" y="13"/>
                    </a:cubicBezTo>
                    <a:cubicBezTo>
                      <a:pt x="21" y="13"/>
                      <a:pt x="11" y="20"/>
                      <a:pt x="0" y="24"/>
                    </a:cubicBezTo>
                    <a:cubicBezTo>
                      <a:pt x="3" y="25"/>
                      <a:pt x="24" y="33"/>
                      <a:pt x="31" y="7"/>
                    </a:cubicBezTo>
                    <a:cubicBezTo>
                      <a:pt x="31" y="7"/>
                      <a:pt x="5"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3748"/>
              <p:cNvSpPr/>
              <p:nvPr/>
            </p:nvSpPr>
            <p:spPr bwMode="auto">
              <a:xfrm>
                <a:off x="1920876" y="2286000"/>
                <a:ext cx="88900" cy="95250"/>
              </a:xfrm>
              <a:custGeom>
                <a:avLst/>
                <a:gdLst>
                  <a:gd name="T0" fmla="*/ 0 w 28"/>
                  <a:gd name="T1" fmla="*/ 23 h 30"/>
                  <a:gd name="T2" fmla="*/ 19 w 28"/>
                  <a:gd name="T3" fmla="*/ 10 h 30"/>
                  <a:gd name="T4" fmla="*/ 0 w 28"/>
                  <a:gd name="T5" fmla="*/ 24 h 30"/>
                  <a:gd name="T6" fmla="*/ 28 w 28"/>
                  <a:gd name="T7" fmla="*/ 3 h 30"/>
                  <a:gd name="T8" fmla="*/ 0 w 28"/>
                  <a:gd name="T9" fmla="*/ 23 h 30"/>
                </a:gdLst>
                <a:ahLst/>
                <a:cxnLst>
                  <a:cxn ang="0">
                    <a:pos x="T0" y="T1"/>
                  </a:cxn>
                  <a:cxn ang="0">
                    <a:pos x="T2" y="T3"/>
                  </a:cxn>
                  <a:cxn ang="0">
                    <a:pos x="T4" y="T5"/>
                  </a:cxn>
                  <a:cxn ang="0">
                    <a:pos x="T6" y="T7"/>
                  </a:cxn>
                  <a:cxn ang="0">
                    <a:pos x="T8" y="T9"/>
                  </a:cxn>
                </a:cxnLst>
                <a:rect l="0" t="0" r="r" b="b"/>
                <a:pathLst>
                  <a:path w="28" h="30">
                    <a:moveTo>
                      <a:pt x="0" y="23"/>
                    </a:moveTo>
                    <a:cubicBezTo>
                      <a:pt x="4" y="21"/>
                      <a:pt x="12" y="17"/>
                      <a:pt x="19" y="10"/>
                    </a:cubicBezTo>
                    <a:cubicBezTo>
                      <a:pt x="19" y="10"/>
                      <a:pt x="10" y="19"/>
                      <a:pt x="0" y="24"/>
                    </a:cubicBezTo>
                    <a:cubicBezTo>
                      <a:pt x="3" y="25"/>
                      <a:pt x="25" y="30"/>
                      <a:pt x="28" y="3"/>
                    </a:cubicBezTo>
                    <a:cubicBezTo>
                      <a:pt x="28" y="3"/>
                      <a:pt x="2"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3749"/>
              <p:cNvSpPr/>
              <p:nvPr/>
            </p:nvSpPr>
            <p:spPr bwMode="auto">
              <a:xfrm>
                <a:off x="1936751" y="2181225"/>
                <a:ext cx="95250" cy="88900"/>
              </a:xfrm>
              <a:custGeom>
                <a:avLst/>
                <a:gdLst>
                  <a:gd name="T0" fmla="*/ 4 w 30"/>
                  <a:gd name="T1" fmla="*/ 27 h 28"/>
                  <a:gd name="T2" fmla="*/ 19 w 30"/>
                  <a:gd name="T3" fmla="*/ 9 h 28"/>
                  <a:gd name="T4" fmla="*/ 5 w 30"/>
                  <a:gd name="T5" fmla="*/ 28 h 28"/>
                  <a:gd name="T6" fmla="*/ 26 w 30"/>
                  <a:gd name="T7" fmla="*/ 0 h 28"/>
                  <a:gd name="T8" fmla="*/ 4 w 30"/>
                  <a:gd name="T9" fmla="*/ 27 h 28"/>
                </a:gdLst>
                <a:ahLst/>
                <a:cxnLst>
                  <a:cxn ang="0">
                    <a:pos x="T0" y="T1"/>
                  </a:cxn>
                  <a:cxn ang="0">
                    <a:pos x="T2" y="T3"/>
                  </a:cxn>
                  <a:cxn ang="0">
                    <a:pos x="T4" y="T5"/>
                  </a:cxn>
                  <a:cxn ang="0">
                    <a:pos x="T6" y="T7"/>
                  </a:cxn>
                  <a:cxn ang="0">
                    <a:pos x="T8" y="T9"/>
                  </a:cxn>
                </a:cxnLst>
                <a:rect l="0" t="0" r="r" b="b"/>
                <a:pathLst>
                  <a:path w="30" h="28">
                    <a:moveTo>
                      <a:pt x="4" y="27"/>
                    </a:moveTo>
                    <a:cubicBezTo>
                      <a:pt x="8" y="24"/>
                      <a:pt x="14" y="18"/>
                      <a:pt x="19" y="9"/>
                    </a:cubicBezTo>
                    <a:cubicBezTo>
                      <a:pt x="19" y="9"/>
                      <a:pt x="13" y="20"/>
                      <a:pt x="5" y="28"/>
                    </a:cubicBezTo>
                    <a:cubicBezTo>
                      <a:pt x="8" y="28"/>
                      <a:pt x="30" y="27"/>
                      <a:pt x="26" y="0"/>
                    </a:cubicBezTo>
                    <a:cubicBezTo>
                      <a:pt x="26" y="0"/>
                      <a:pt x="0" y="4"/>
                      <a:pt x="4"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3750"/>
              <p:cNvSpPr/>
              <p:nvPr/>
            </p:nvSpPr>
            <p:spPr bwMode="auto">
              <a:xfrm>
                <a:off x="1920876" y="2070100"/>
                <a:ext cx="104775" cy="95250"/>
              </a:xfrm>
              <a:custGeom>
                <a:avLst/>
                <a:gdLst>
                  <a:gd name="T0" fmla="*/ 20 w 33"/>
                  <a:gd name="T1" fmla="*/ 10 h 30"/>
                  <a:gd name="T2" fmla="*/ 8 w 33"/>
                  <a:gd name="T3" fmla="*/ 30 h 30"/>
                  <a:gd name="T4" fmla="*/ 25 w 33"/>
                  <a:gd name="T5" fmla="*/ 0 h 30"/>
                  <a:gd name="T6" fmla="*/ 7 w 33"/>
                  <a:gd name="T7" fmla="*/ 29 h 30"/>
                  <a:gd name="T8" fmla="*/ 20 w 33"/>
                  <a:gd name="T9" fmla="*/ 10 h 30"/>
                </a:gdLst>
                <a:ahLst/>
                <a:cxnLst>
                  <a:cxn ang="0">
                    <a:pos x="T0" y="T1"/>
                  </a:cxn>
                  <a:cxn ang="0">
                    <a:pos x="T2" y="T3"/>
                  </a:cxn>
                  <a:cxn ang="0">
                    <a:pos x="T4" y="T5"/>
                  </a:cxn>
                  <a:cxn ang="0">
                    <a:pos x="T6" y="T7"/>
                  </a:cxn>
                  <a:cxn ang="0">
                    <a:pos x="T8" y="T9"/>
                  </a:cxn>
                </a:cxnLst>
                <a:rect l="0" t="0" r="r" b="b"/>
                <a:pathLst>
                  <a:path w="33" h="30">
                    <a:moveTo>
                      <a:pt x="20" y="10"/>
                    </a:moveTo>
                    <a:cubicBezTo>
                      <a:pt x="20" y="10"/>
                      <a:pt x="15" y="22"/>
                      <a:pt x="8" y="30"/>
                    </a:cubicBezTo>
                    <a:cubicBezTo>
                      <a:pt x="11" y="30"/>
                      <a:pt x="33" y="26"/>
                      <a:pt x="25" y="0"/>
                    </a:cubicBezTo>
                    <a:cubicBezTo>
                      <a:pt x="25" y="0"/>
                      <a:pt x="0" y="7"/>
                      <a:pt x="7" y="29"/>
                    </a:cubicBezTo>
                    <a:cubicBezTo>
                      <a:pt x="10" y="26"/>
                      <a:pt x="16" y="19"/>
                      <a:pt x="2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3751"/>
              <p:cNvSpPr>
                <a:spLocks noEditPoints="1"/>
              </p:cNvSpPr>
              <p:nvPr/>
            </p:nvSpPr>
            <p:spPr bwMode="auto">
              <a:xfrm>
                <a:off x="1182688" y="2136775"/>
                <a:ext cx="757238" cy="581025"/>
              </a:xfrm>
              <a:custGeom>
                <a:avLst/>
                <a:gdLst>
                  <a:gd name="T0" fmla="*/ 139 w 238"/>
                  <a:gd name="T1" fmla="*/ 134 h 183"/>
                  <a:gd name="T2" fmla="*/ 205 w 238"/>
                  <a:gd name="T3" fmla="*/ 103 h 183"/>
                  <a:gd name="T4" fmla="*/ 236 w 238"/>
                  <a:gd name="T5" fmla="*/ 2 h 183"/>
                  <a:gd name="T6" fmla="*/ 234 w 238"/>
                  <a:gd name="T7" fmla="*/ 1 h 183"/>
                  <a:gd name="T8" fmla="*/ 232 w 238"/>
                  <a:gd name="T9" fmla="*/ 3 h 183"/>
                  <a:gd name="T10" fmla="*/ 202 w 238"/>
                  <a:gd name="T11" fmla="*/ 100 h 183"/>
                  <a:gd name="T12" fmla="*/ 126 w 238"/>
                  <a:gd name="T13" fmla="*/ 131 h 183"/>
                  <a:gd name="T14" fmla="*/ 122 w 238"/>
                  <a:gd name="T15" fmla="*/ 131 h 183"/>
                  <a:gd name="T16" fmla="*/ 119 w 238"/>
                  <a:gd name="T17" fmla="*/ 131 h 183"/>
                  <a:gd name="T18" fmla="*/ 116 w 238"/>
                  <a:gd name="T19" fmla="*/ 131 h 183"/>
                  <a:gd name="T20" fmla="*/ 113 w 238"/>
                  <a:gd name="T21" fmla="*/ 131 h 183"/>
                  <a:gd name="T22" fmla="*/ 36 w 238"/>
                  <a:gd name="T23" fmla="*/ 100 h 183"/>
                  <a:gd name="T24" fmla="*/ 6 w 238"/>
                  <a:gd name="T25" fmla="*/ 3 h 183"/>
                  <a:gd name="T26" fmla="*/ 5 w 238"/>
                  <a:gd name="T27" fmla="*/ 1 h 183"/>
                  <a:gd name="T28" fmla="*/ 2 w 238"/>
                  <a:gd name="T29" fmla="*/ 2 h 183"/>
                  <a:gd name="T30" fmla="*/ 33 w 238"/>
                  <a:gd name="T31" fmla="*/ 103 h 183"/>
                  <a:gd name="T32" fmla="*/ 99 w 238"/>
                  <a:gd name="T33" fmla="*/ 134 h 183"/>
                  <a:gd name="T34" fmla="*/ 85 w 238"/>
                  <a:gd name="T35" fmla="*/ 142 h 183"/>
                  <a:gd name="T36" fmla="*/ 86 w 238"/>
                  <a:gd name="T37" fmla="*/ 151 h 183"/>
                  <a:gd name="T38" fmla="*/ 94 w 238"/>
                  <a:gd name="T39" fmla="*/ 155 h 183"/>
                  <a:gd name="T40" fmla="*/ 115 w 238"/>
                  <a:gd name="T41" fmla="*/ 142 h 183"/>
                  <a:gd name="T42" fmla="*/ 115 w 238"/>
                  <a:gd name="T43" fmla="*/ 171 h 183"/>
                  <a:gd name="T44" fmla="*/ 113 w 238"/>
                  <a:gd name="T45" fmla="*/ 177 h 183"/>
                  <a:gd name="T46" fmla="*/ 104 w 238"/>
                  <a:gd name="T47" fmla="*/ 179 h 183"/>
                  <a:gd name="T48" fmla="*/ 101 w 238"/>
                  <a:gd name="T49" fmla="*/ 181 h 183"/>
                  <a:gd name="T50" fmla="*/ 103 w 238"/>
                  <a:gd name="T51" fmla="*/ 183 h 183"/>
                  <a:gd name="T52" fmla="*/ 105 w 238"/>
                  <a:gd name="T53" fmla="*/ 183 h 183"/>
                  <a:gd name="T54" fmla="*/ 115 w 238"/>
                  <a:gd name="T55" fmla="*/ 180 h 183"/>
                  <a:gd name="T56" fmla="*/ 119 w 238"/>
                  <a:gd name="T57" fmla="*/ 171 h 183"/>
                  <a:gd name="T58" fmla="*/ 119 w 238"/>
                  <a:gd name="T59" fmla="*/ 137 h 183"/>
                  <a:gd name="T60" fmla="*/ 119 w 238"/>
                  <a:gd name="T61" fmla="*/ 137 h 183"/>
                  <a:gd name="T62" fmla="*/ 119 w 238"/>
                  <a:gd name="T63" fmla="*/ 137 h 183"/>
                  <a:gd name="T64" fmla="*/ 119 w 238"/>
                  <a:gd name="T65" fmla="*/ 171 h 183"/>
                  <a:gd name="T66" fmla="*/ 123 w 238"/>
                  <a:gd name="T67" fmla="*/ 180 h 183"/>
                  <a:gd name="T68" fmla="*/ 134 w 238"/>
                  <a:gd name="T69" fmla="*/ 183 h 183"/>
                  <a:gd name="T70" fmla="*/ 135 w 238"/>
                  <a:gd name="T71" fmla="*/ 183 h 183"/>
                  <a:gd name="T72" fmla="*/ 137 w 238"/>
                  <a:gd name="T73" fmla="*/ 181 h 183"/>
                  <a:gd name="T74" fmla="*/ 135 w 238"/>
                  <a:gd name="T75" fmla="*/ 179 h 183"/>
                  <a:gd name="T76" fmla="*/ 126 w 238"/>
                  <a:gd name="T77" fmla="*/ 177 h 183"/>
                  <a:gd name="T78" fmla="*/ 123 w 238"/>
                  <a:gd name="T79" fmla="*/ 171 h 183"/>
                  <a:gd name="T80" fmla="*/ 123 w 238"/>
                  <a:gd name="T81" fmla="*/ 142 h 183"/>
                  <a:gd name="T82" fmla="*/ 144 w 238"/>
                  <a:gd name="T83" fmla="*/ 155 h 183"/>
                  <a:gd name="T84" fmla="*/ 144 w 238"/>
                  <a:gd name="T85" fmla="*/ 155 h 183"/>
                  <a:gd name="T86" fmla="*/ 152 w 238"/>
                  <a:gd name="T87" fmla="*/ 151 h 183"/>
                  <a:gd name="T88" fmla="*/ 153 w 238"/>
                  <a:gd name="T89" fmla="*/ 142 h 183"/>
                  <a:gd name="T90" fmla="*/ 139 w 238"/>
                  <a:gd name="T91" fmla="*/ 134 h 183"/>
                  <a:gd name="T92" fmla="*/ 94 w 238"/>
                  <a:gd name="T93" fmla="*/ 151 h 183"/>
                  <a:gd name="T94" fmla="*/ 90 w 238"/>
                  <a:gd name="T95" fmla="*/ 149 h 183"/>
                  <a:gd name="T96" fmla="*/ 89 w 238"/>
                  <a:gd name="T97" fmla="*/ 144 h 183"/>
                  <a:gd name="T98" fmla="*/ 112 w 238"/>
                  <a:gd name="T99" fmla="*/ 135 h 183"/>
                  <a:gd name="T100" fmla="*/ 115 w 238"/>
                  <a:gd name="T101" fmla="*/ 135 h 183"/>
                  <a:gd name="T102" fmla="*/ 115 w 238"/>
                  <a:gd name="T103" fmla="*/ 136 h 183"/>
                  <a:gd name="T104" fmla="*/ 94 w 238"/>
                  <a:gd name="T105" fmla="*/ 151 h 183"/>
                  <a:gd name="T106" fmla="*/ 148 w 238"/>
                  <a:gd name="T107" fmla="*/ 149 h 183"/>
                  <a:gd name="T108" fmla="*/ 144 w 238"/>
                  <a:gd name="T109" fmla="*/ 151 h 183"/>
                  <a:gd name="T110" fmla="*/ 144 w 238"/>
                  <a:gd name="T111" fmla="*/ 151 h 183"/>
                  <a:gd name="T112" fmla="*/ 123 w 238"/>
                  <a:gd name="T113" fmla="*/ 136 h 183"/>
                  <a:gd name="T114" fmla="*/ 123 w 238"/>
                  <a:gd name="T115" fmla="*/ 135 h 183"/>
                  <a:gd name="T116" fmla="*/ 126 w 238"/>
                  <a:gd name="T117" fmla="*/ 135 h 183"/>
                  <a:gd name="T118" fmla="*/ 149 w 238"/>
                  <a:gd name="T119" fmla="*/ 144 h 183"/>
                  <a:gd name="T120" fmla="*/ 148 w 238"/>
                  <a:gd name="T121" fmla="*/ 14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8" h="183">
                    <a:moveTo>
                      <a:pt x="139" y="134"/>
                    </a:moveTo>
                    <a:cubicBezTo>
                      <a:pt x="157" y="131"/>
                      <a:pt x="184" y="124"/>
                      <a:pt x="205" y="103"/>
                    </a:cubicBezTo>
                    <a:cubicBezTo>
                      <a:pt x="228" y="80"/>
                      <a:pt x="238" y="46"/>
                      <a:pt x="236" y="2"/>
                    </a:cubicBezTo>
                    <a:cubicBezTo>
                      <a:pt x="236" y="1"/>
                      <a:pt x="235" y="0"/>
                      <a:pt x="234" y="1"/>
                    </a:cubicBezTo>
                    <a:cubicBezTo>
                      <a:pt x="233" y="1"/>
                      <a:pt x="232" y="2"/>
                      <a:pt x="232" y="3"/>
                    </a:cubicBezTo>
                    <a:cubicBezTo>
                      <a:pt x="234" y="45"/>
                      <a:pt x="224" y="78"/>
                      <a:pt x="202" y="100"/>
                    </a:cubicBezTo>
                    <a:cubicBezTo>
                      <a:pt x="176" y="126"/>
                      <a:pt x="140" y="130"/>
                      <a:pt x="126" y="131"/>
                    </a:cubicBezTo>
                    <a:cubicBezTo>
                      <a:pt x="124" y="131"/>
                      <a:pt x="123" y="131"/>
                      <a:pt x="122" y="131"/>
                    </a:cubicBezTo>
                    <a:cubicBezTo>
                      <a:pt x="121" y="131"/>
                      <a:pt x="120" y="131"/>
                      <a:pt x="119" y="131"/>
                    </a:cubicBezTo>
                    <a:cubicBezTo>
                      <a:pt x="118" y="131"/>
                      <a:pt x="117" y="131"/>
                      <a:pt x="116" y="131"/>
                    </a:cubicBezTo>
                    <a:cubicBezTo>
                      <a:pt x="115" y="131"/>
                      <a:pt x="114" y="131"/>
                      <a:pt x="113" y="131"/>
                    </a:cubicBezTo>
                    <a:cubicBezTo>
                      <a:pt x="98" y="130"/>
                      <a:pt x="62" y="126"/>
                      <a:pt x="36" y="100"/>
                    </a:cubicBezTo>
                    <a:cubicBezTo>
                      <a:pt x="14" y="78"/>
                      <a:pt x="4" y="45"/>
                      <a:pt x="6" y="3"/>
                    </a:cubicBezTo>
                    <a:cubicBezTo>
                      <a:pt x="6" y="2"/>
                      <a:pt x="6" y="1"/>
                      <a:pt x="5" y="1"/>
                    </a:cubicBezTo>
                    <a:cubicBezTo>
                      <a:pt x="3" y="0"/>
                      <a:pt x="2" y="1"/>
                      <a:pt x="2" y="2"/>
                    </a:cubicBezTo>
                    <a:cubicBezTo>
                      <a:pt x="0" y="46"/>
                      <a:pt x="10" y="80"/>
                      <a:pt x="33" y="103"/>
                    </a:cubicBezTo>
                    <a:cubicBezTo>
                      <a:pt x="54" y="124"/>
                      <a:pt x="81" y="131"/>
                      <a:pt x="99" y="134"/>
                    </a:cubicBezTo>
                    <a:cubicBezTo>
                      <a:pt x="93" y="136"/>
                      <a:pt x="87" y="138"/>
                      <a:pt x="85" y="142"/>
                    </a:cubicBezTo>
                    <a:cubicBezTo>
                      <a:pt x="84" y="144"/>
                      <a:pt x="84" y="147"/>
                      <a:pt x="86" y="151"/>
                    </a:cubicBezTo>
                    <a:cubicBezTo>
                      <a:pt x="89" y="154"/>
                      <a:pt x="91" y="155"/>
                      <a:pt x="94" y="155"/>
                    </a:cubicBezTo>
                    <a:cubicBezTo>
                      <a:pt x="102" y="155"/>
                      <a:pt x="109" y="148"/>
                      <a:pt x="115" y="142"/>
                    </a:cubicBezTo>
                    <a:cubicBezTo>
                      <a:pt x="115" y="171"/>
                      <a:pt x="115" y="171"/>
                      <a:pt x="115" y="171"/>
                    </a:cubicBezTo>
                    <a:cubicBezTo>
                      <a:pt x="115" y="174"/>
                      <a:pt x="114" y="176"/>
                      <a:pt x="113" y="177"/>
                    </a:cubicBezTo>
                    <a:cubicBezTo>
                      <a:pt x="109" y="180"/>
                      <a:pt x="104" y="179"/>
                      <a:pt x="104" y="179"/>
                    </a:cubicBezTo>
                    <a:cubicBezTo>
                      <a:pt x="102" y="179"/>
                      <a:pt x="101" y="180"/>
                      <a:pt x="101" y="181"/>
                    </a:cubicBezTo>
                    <a:cubicBezTo>
                      <a:pt x="101" y="182"/>
                      <a:pt x="102" y="183"/>
                      <a:pt x="103" y="183"/>
                    </a:cubicBezTo>
                    <a:cubicBezTo>
                      <a:pt x="103" y="183"/>
                      <a:pt x="104" y="183"/>
                      <a:pt x="105" y="183"/>
                    </a:cubicBezTo>
                    <a:cubicBezTo>
                      <a:pt x="107" y="183"/>
                      <a:pt x="112" y="183"/>
                      <a:pt x="115" y="180"/>
                    </a:cubicBezTo>
                    <a:cubicBezTo>
                      <a:pt x="118" y="178"/>
                      <a:pt x="119" y="175"/>
                      <a:pt x="119" y="171"/>
                    </a:cubicBezTo>
                    <a:cubicBezTo>
                      <a:pt x="119" y="137"/>
                      <a:pt x="119" y="137"/>
                      <a:pt x="119" y="137"/>
                    </a:cubicBezTo>
                    <a:cubicBezTo>
                      <a:pt x="119" y="137"/>
                      <a:pt x="119" y="137"/>
                      <a:pt x="119" y="137"/>
                    </a:cubicBezTo>
                    <a:cubicBezTo>
                      <a:pt x="119" y="137"/>
                      <a:pt x="119" y="137"/>
                      <a:pt x="119" y="137"/>
                    </a:cubicBezTo>
                    <a:cubicBezTo>
                      <a:pt x="119" y="171"/>
                      <a:pt x="119" y="171"/>
                      <a:pt x="119" y="171"/>
                    </a:cubicBezTo>
                    <a:cubicBezTo>
                      <a:pt x="119" y="175"/>
                      <a:pt x="121" y="178"/>
                      <a:pt x="123" y="180"/>
                    </a:cubicBezTo>
                    <a:cubicBezTo>
                      <a:pt x="126" y="183"/>
                      <a:pt x="131" y="183"/>
                      <a:pt x="134" y="183"/>
                    </a:cubicBezTo>
                    <a:cubicBezTo>
                      <a:pt x="134" y="183"/>
                      <a:pt x="135" y="183"/>
                      <a:pt x="135" y="183"/>
                    </a:cubicBezTo>
                    <a:cubicBezTo>
                      <a:pt x="136" y="183"/>
                      <a:pt x="137" y="182"/>
                      <a:pt x="137" y="181"/>
                    </a:cubicBezTo>
                    <a:cubicBezTo>
                      <a:pt x="137" y="180"/>
                      <a:pt x="136" y="179"/>
                      <a:pt x="135" y="179"/>
                    </a:cubicBezTo>
                    <a:cubicBezTo>
                      <a:pt x="135" y="179"/>
                      <a:pt x="129" y="180"/>
                      <a:pt x="126" y="177"/>
                    </a:cubicBezTo>
                    <a:cubicBezTo>
                      <a:pt x="124" y="176"/>
                      <a:pt x="123" y="174"/>
                      <a:pt x="123" y="171"/>
                    </a:cubicBezTo>
                    <a:cubicBezTo>
                      <a:pt x="123" y="142"/>
                      <a:pt x="123" y="142"/>
                      <a:pt x="123" y="142"/>
                    </a:cubicBezTo>
                    <a:cubicBezTo>
                      <a:pt x="129" y="148"/>
                      <a:pt x="137" y="155"/>
                      <a:pt x="144" y="155"/>
                    </a:cubicBezTo>
                    <a:cubicBezTo>
                      <a:pt x="144" y="155"/>
                      <a:pt x="144" y="155"/>
                      <a:pt x="144" y="155"/>
                    </a:cubicBezTo>
                    <a:cubicBezTo>
                      <a:pt x="147" y="155"/>
                      <a:pt x="150" y="154"/>
                      <a:pt x="152" y="151"/>
                    </a:cubicBezTo>
                    <a:cubicBezTo>
                      <a:pt x="154" y="147"/>
                      <a:pt x="154" y="144"/>
                      <a:pt x="153" y="142"/>
                    </a:cubicBezTo>
                    <a:cubicBezTo>
                      <a:pt x="151" y="138"/>
                      <a:pt x="145" y="136"/>
                      <a:pt x="139" y="134"/>
                    </a:cubicBezTo>
                    <a:close/>
                    <a:moveTo>
                      <a:pt x="94" y="151"/>
                    </a:moveTo>
                    <a:cubicBezTo>
                      <a:pt x="93" y="151"/>
                      <a:pt x="91" y="151"/>
                      <a:pt x="90" y="149"/>
                    </a:cubicBezTo>
                    <a:cubicBezTo>
                      <a:pt x="88" y="147"/>
                      <a:pt x="89" y="145"/>
                      <a:pt x="89" y="144"/>
                    </a:cubicBezTo>
                    <a:cubicBezTo>
                      <a:pt x="91" y="140"/>
                      <a:pt x="104" y="136"/>
                      <a:pt x="112" y="135"/>
                    </a:cubicBezTo>
                    <a:cubicBezTo>
                      <a:pt x="113" y="135"/>
                      <a:pt x="114" y="135"/>
                      <a:pt x="115" y="135"/>
                    </a:cubicBezTo>
                    <a:cubicBezTo>
                      <a:pt x="115" y="136"/>
                      <a:pt x="115" y="136"/>
                      <a:pt x="115" y="136"/>
                    </a:cubicBezTo>
                    <a:cubicBezTo>
                      <a:pt x="110" y="142"/>
                      <a:pt x="101" y="151"/>
                      <a:pt x="94" y="151"/>
                    </a:cubicBezTo>
                    <a:close/>
                    <a:moveTo>
                      <a:pt x="148" y="149"/>
                    </a:moveTo>
                    <a:cubicBezTo>
                      <a:pt x="147" y="151"/>
                      <a:pt x="146" y="151"/>
                      <a:pt x="144" y="151"/>
                    </a:cubicBezTo>
                    <a:cubicBezTo>
                      <a:pt x="144" y="151"/>
                      <a:pt x="144" y="151"/>
                      <a:pt x="144" y="151"/>
                    </a:cubicBezTo>
                    <a:cubicBezTo>
                      <a:pt x="137" y="151"/>
                      <a:pt x="128" y="142"/>
                      <a:pt x="123" y="136"/>
                    </a:cubicBezTo>
                    <a:cubicBezTo>
                      <a:pt x="123" y="135"/>
                      <a:pt x="123" y="135"/>
                      <a:pt x="123" y="135"/>
                    </a:cubicBezTo>
                    <a:cubicBezTo>
                      <a:pt x="124" y="135"/>
                      <a:pt x="125" y="135"/>
                      <a:pt x="126" y="135"/>
                    </a:cubicBezTo>
                    <a:cubicBezTo>
                      <a:pt x="135" y="136"/>
                      <a:pt x="147" y="140"/>
                      <a:pt x="149" y="144"/>
                    </a:cubicBezTo>
                    <a:cubicBezTo>
                      <a:pt x="150" y="145"/>
                      <a:pt x="150" y="147"/>
                      <a:pt x="148" y="1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3752"/>
              <p:cNvSpPr/>
              <p:nvPr/>
            </p:nvSpPr>
            <p:spPr bwMode="auto">
              <a:xfrm>
                <a:off x="1195388" y="2092325"/>
                <a:ext cx="92075" cy="88900"/>
              </a:xfrm>
              <a:custGeom>
                <a:avLst/>
                <a:gdLst>
                  <a:gd name="T0" fmla="*/ 19 w 29"/>
                  <a:gd name="T1" fmla="*/ 9 h 28"/>
                  <a:gd name="T2" fmla="*/ 6 w 29"/>
                  <a:gd name="T3" fmla="*/ 28 h 28"/>
                  <a:gd name="T4" fmla="*/ 27 w 29"/>
                  <a:gd name="T5" fmla="*/ 0 h 28"/>
                  <a:gd name="T6" fmla="*/ 5 w 29"/>
                  <a:gd name="T7" fmla="*/ 28 h 28"/>
                  <a:gd name="T8" fmla="*/ 19 w 29"/>
                  <a:gd name="T9" fmla="*/ 9 h 28"/>
                </a:gdLst>
                <a:ahLst/>
                <a:cxnLst>
                  <a:cxn ang="0">
                    <a:pos x="T0" y="T1"/>
                  </a:cxn>
                  <a:cxn ang="0">
                    <a:pos x="T2" y="T3"/>
                  </a:cxn>
                  <a:cxn ang="0">
                    <a:pos x="T4" y="T5"/>
                  </a:cxn>
                  <a:cxn ang="0">
                    <a:pos x="T6" y="T7"/>
                  </a:cxn>
                  <a:cxn ang="0">
                    <a:pos x="T8" y="T9"/>
                  </a:cxn>
                </a:cxnLst>
                <a:rect l="0" t="0" r="r" b="b"/>
                <a:pathLst>
                  <a:path w="29" h="28">
                    <a:moveTo>
                      <a:pt x="19" y="9"/>
                    </a:moveTo>
                    <a:cubicBezTo>
                      <a:pt x="13" y="16"/>
                      <a:pt x="8" y="24"/>
                      <a:pt x="6" y="28"/>
                    </a:cubicBezTo>
                    <a:cubicBezTo>
                      <a:pt x="29" y="26"/>
                      <a:pt x="27" y="0"/>
                      <a:pt x="27" y="0"/>
                    </a:cubicBezTo>
                    <a:cubicBezTo>
                      <a:pt x="0" y="3"/>
                      <a:pt x="4" y="25"/>
                      <a:pt x="5" y="28"/>
                    </a:cubicBezTo>
                    <a:cubicBezTo>
                      <a:pt x="10" y="18"/>
                      <a:pt x="19" y="9"/>
                      <a:pt x="19"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3753"/>
              <p:cNvSpPr/>
              <p:nvPr/>
            </p:nvSpPr>
            <p:spPr bwMode="auto">
              <a:xfrm>
                <a:off x="1204913" y="2190750"/>
                <a:ext cx="95250" cy="88900"/>
              </a:xfrm>
              <a:custGeom>
                <a:avLst/>
                <a:gdLst>
                  <a:gd name="T0" fmla="*/ 5 w 30"/>
                  <a:gd name="T1" fmla="*/ 28 h 28"/>
                  <a:gd name="T2" fmla="*/ 20 w 30"/>
                  <a:gd name="T3" fmla="*/ 9 h 28"/>
                  <a:gd name="T4" fmla="*/ 7 w 30"/>
                  <a:gd name="T5" fmla="*/ 28 h 28"/>
                  <a:gd name="T6" fmla="*/ 27 w 30"/>
                  <a:gd name="T7" fmla="*/ 0 h 28"/>
                  <a:gd name="T8" fmla="*/ 5 w 30"/>
                  <a:gd name="T9" fmla="*/ 28 h 28"/>
                </a:gdLst>
                <a:ahLst/>
                <a:cxnLst>
                  <a:cxn ang="0">
                    <a:pos x="T0" y="T1"/>
                  </a:cxn>
                  <a:cxn ang="0">
                    <a:pos x="T2" y="T3"/>
                  </a:cxn>
                  <a:cxn ang="0">
                    <a:pos x="T4" y="T5"/>
                  </a:cxn>
                  <a:cxn ang="0">
                    <a:pos x="T6" y="T7"/>
                  </a:cxn>
                  <a:cxn ang="0">
                    <a:pos x="T8" y="T9"/>
                  </a:cxn>
                </a:cxnLst>
                <a:rect l="0" t="0" r="r" b="b"/>
                <a:pathLst>
                  <a:path w="30" h="28">
                    <a:moveTo>
                      <a:pt x="5" y="28"/>
                    </a:moveTo>
                    <a:cubicBezTo>
                      <a:pt x="11" y="18"/>
                      <a:pt x="20" y="9"/>
                      <a:pt x="20" y="9"/>
                    </a:cubicBezTo>
                    <a:cubicBezTo>
                      <a:pt x="13" y="16"/>
                      <a:pt x="9" y="23"/>
                      <a:pt x="7" y="28"/>
                    </a:cubicBezTo>
                    <a:cubicBezTo>
                      <a:pt x="30" y="26"/>
                      <a:pt x="27" y="0"/>
                      <a:pt x="27" y="0"/>
                    </a:cubicBezTo>
                    <a:cubicBezTo>
                      <a:pt x="0" y="2"/>
                      <a:pt x="5" y="25"/>
                      <a:pt x="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3754"/>
              <p:cNvSpPr/>
              <p:nvPr/>
            </p:nvSpPr>
            <p:spPr bwMode="auto">
              <a:xfrm>
                <a:off x="1227138" y="2270125"/>
                <a:ext cx="93663" cy="85725"/>
              </a:xfrm>
              <a:custGeom>
                <a:avLst/>
                <a:gdLst>
                  <a:gd name="T0" fmla="*/ 5 w 29"/>
                  <a:gd name="T1" fmla="*/ 27 h 27"/>
                  <a:gd name="T2" fmla="*/ 19 w 29"/>
                  <a:gd name="T3" fmla="*/ 9 h 27"/>
                  <a:gd name="T4" fmla="*/ 6 w 29"/>
                  <a:gd name="T5" fmla="*/ 27 h 27"/>
                  <a:gd name="T6" fmla="*/ 27 w 29"/>
                  <a:gd name="T7" fmla="*/ 0 h 27"/>
                  <a:gd name="T8" fmla="*/ 5 w 29"/>
                  <a:gd name="T9" fmla="*/ 27 h 27"/>
                </a:gdLst>
                <a:ahLst/>
                <a:cxnLst>
                  <a:cxn ang="0">
                    <a:pos x="T0" y="T1"/>
                  </a:cxn>
                  <a:cxn ang="0">
                    <a:pos x="T2" y="T3"/>
                  </a:cxn>
                  <a:cxn ang="0">
                    <a:pos x="T4" y="T5"/>
                  </a:cxn>
                  <a:cxn ang="0">
                    <a:pos x="T6" y="T7"/>
                  </a:cxn>
                  <a:cxn ang="0">
                    <a:pos x="T8" y="T9"/>
                  </a:cxn>
                </a:cxnLst>
                <a:rect l="0" t="0" r="r" b="b"/>
                <a:pathLst>
                  <a:path w="29" h="27">
                    <a:moveTo>
                      <a:pt x="5" y="27"/>
                    </a:moveTo>
                    <a:cubicBezTo>
                      <a:pt x="10" y="17"/>
                      <a:pt x="19" y="9"/>
                      <a:pt x="19" y="9"/>
                    </a:cubicBezTo>
                    <a:cubicBezTo>
                      <a:pt x="13" y="16"/>
                      <a:pt x="8" y="23"/>
                      <a:pt x="6" y="27"/>
                    </a:cubicBezTo>
                    <a:cubicBezTo>
                      <a:pt x="29" y="26"/>
                      <a:pt x="27" y="0"/>
                      <a:pt x="27" y="0"/>
                    </a:cubicBezTo>
                    <a:cubicBezTo>
                      <a:pt x="0" y="2"/>
                      <a:pt x="4" y="24"/>
                      <a:pt x="5"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3755"/>
              <p:cNvSpPr/>
              <p:nvPr/>
            </p:nvSpPr>
            <p:spPr bwMode="auto">
              <a:xfrm>
                <a:off x="1258888" y="2333625"/>
                <a:ext cx="112713" cy="101600"/>
              </a:xfrm>
              <a:custGeom>
                <a:avLst/>
                <a:gdLst>
                  <a:gd name="T0" fmla="*/ 12 w 35"/>
                  <a:gd name="T1" fmla="*/ 32 h 32"/>
                  <a:gd name="T2" fmla="*/ 20 w 35"/>
                  <a:gd name="T3" fmla="*/ 11 h 32"/>
                  <a:gd name="T4" fmla="*/ 13 w 35"/>
                  <a:gd name="T5" fmla="*/ 32 h 32"/>
                  <a:gd name="T6" fmla="*/ 25 w 35"/>
                  <a:gd name="T7" fmla="*/ 0 h 32"/>
                  <a:gd name="T8" fmla="*/ 12 w 35"/>
                  <a:gd name="T9" fmla="*/ 32 h 32"/>
                </a:gdLst>
                <a:ahLst/>
                <a:cxnLst>
                  <a:cxn ang="0">
                    <a:pos x="T0" y="T1"/>
                  </a:cxn>
                  <a:cxn ang="0">
                    <a:pos x="T2" y="T3"/>
                  </a:cxn>
                  <a:cxn ang="0">
                    <a:pos x="T4" y="T5"/>
                  </a:cxn>
                  <a:cxn ang="0">
                    <a:pos x="T6" y="T7"/>
                  </a:cxn>
                  <a:cxn ang="0">
                    <a:pos x="T8" y="T9"/>
                  </a:cxn>
                </a:cxnLst>
                <a:rect l="0" t="0" r="r" b="b"/>
                <a:pathLst>
                  <a:path w="35" h="32">
                    <a:moveTo>
                      <a:pt x="12" y="32"/>
                    </a:moveTo>
                    <a:cubicBezTo>
                      <a:pt x="14" y="21"/>
                      <a:pt x="20" y="11"/>
                      <a:pt x="20" y="11"/>
                    </a:cubicBezTo>
                    <a:cubicBezTo>
                      <a:pt x="16" y="19"/>
                      <a:pt x="14" y="27"/>
                      <a:pt x="13" y="32"/>
                    </a:cubicBezTo>
                    <a:cubicBezTo>
                      <a:pt x="35" y="24"/>
                      <a:pt x="25" y="0"/>
                      <a:pt x="25" y="0"/>
                    </a:cubicBezTo>
                    <a:cubicBezTo>
                      <a:pt x="0" y="9"/>
                      <a:pt x="10" y="30"/>
                      <a:pt x="1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3756"/>
              <p:cNvSpPr/>
              <p:nvPr/>
            </p:nvSpPr>
            <p:spPr bwMode="auto">
              <a:xfrm>
                <a:off x="1320801" y="2387600"/>
                <a:ext cx="117475" cy="111125"/>
              </a:xfrm>
              <a:custGeom>
                <a:avLst/>
                <a:gdLst>
                  <a:gd name="T0" fmla="*/ 20 w 37"/>
                  <a:gd name="T1" fmla="*/ 12 h 35"/>
                  <a:gd name="T2" fmla="*/ 18 w 37"/>
                  <a:gd name="T3" fmla="*/ 34 h 35"/>
                  <a:gd name="T4" fmla="*/ 22 w 37"/>
                  <a:gd name="T5" fmla="*/ 0 h 35"/>
                  <a:gd name="T6" fmla="*/ 17 w 37"/>
                  <a:gd name="T7" fmla="*/ 35 h 35"/>
                  <a:gd name="T8" fmla="*/ 20 w 37"/>
                  <a:gd name="T9" fmla="*/ 12 h 35"/>
                </a:gdLst>
                <a:ahLst/>
                <a:cxnLst>
                  <a:cxn ang="0">
                    <a:pos x="T0" y="T1"/>
                  </a:cxn>
                  <a:cxn ang="0">
                    <a:pos x="T2" y="T3"/>
                  </a:cxn>
                  <a:cxn ang="0">
                    <a:pos x="T4" y="T5"/>
                  </a:cxn>
                  <a:cxn ang="0">
                    <a:pos x="T6" y="T7"/>
                  </a:cxn>
                  <a:cxn ang="0">
                    <a:pos x="T8" y="T9"/>
                  </a:cxn>
                </a:cxnLst>
                <a:rect l="0" t="0" r="r" b="b"/>
                <a:pathLst>
                  <a:path w="37" h="35">
                    <a:moveTo>
                      <a:pt x="20" y="12"/>
                    </a:moveTo>
                    <a:cubicBezTo>
                      <a:pt x="17" y="21"/>
                      <a:pt x="17" y="30"/>
                      <a:pt x="18" y="34"/>
                    </a:cubicBezTo>
                    <a:cubicBezTo>
                      <a:pt x="37" y="21"/>
                      <a:pt x="22" y="0"/>
                      <a:pt x="22" y="0"/>
                    </a:cubicBezTo>
                    <a:cubicBezTo>
                      <a:pt x="0" y="16"/>
                      <a:pt x="15" y="33"/>
                      <a:pt x="17" y="35"/>
                    </a:cubicBezTo>
                    <a:cubicBezTo>
                      <a:pt x="16" y="24"/>
                      <a:pt x="20" y="12"/>
                      <a:pt x="2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3757"/>
              <p:cNvSpPr/>
              <p:nvPr/>
            </p:nvSpPr>
            <p:spPr bwMode="auto">
              <a:xfrm>
                <a:off x="1406526" y="2422525"/>
                <a:ext cx="117475" cy="111125"/>
              </a:xfrm>
              <a:custGeom>
                <a:avLst/>
                <a:gdLst>
                  <a:gd name="T0" fmla="*/ 22 w 37"/>
                  <a:gd name="T1" fmla="*/ 35 h 35"/>
                  <a:gd name="T2" fmla="*/ 18 w 37"/>
                  <a:gd name="T3" fmla="*/ 12 h 35"/>
                  <a:gd name="T4" fmla="*/ 23 w 37"/>
                  <a:gd name="T5" fmla="*/ 34 h 35"/>
                  <a:gd name="T6" fmla="*/ 16 w 37"/>
                  <a:gd name="T7" fmla="*/ 0 h 35"/>
                  <a:gd name="T8" fmla="*/ 22 w 37"/>
                  <a:gd name="T9" fmla="*/ 35 h 35"/>
                </a:gdLst>
                <a:ahLst/>
                <a:cxnLst>
                  <a:cxn ang="0">
                    <a:pos x="T0" y="T1"/>
                  </a:cxn>
                  <a:cxn ang="0">
                    <a:pos x="T2" y="T3"/>
                  </a:cxn>
                  <a:cxn ang="0">
                    <a:pos x="T4" y="T5"/>
                  </a:cxn>
                  <a:cxn ang="0">
                    <a:pos x="T6" y="T7"/>
                  </a:cxn>
                  <a:cxn ang="0">
                    <a:pos x="T8" y="T9"/>
                  </a:cxn>
                </a:cxnLst>
                <a:rect l="0" t="0" r="r" b="b"/>
                <a:pathLst>
                  <a:path w="37" h="35">
                    <a:moveTo>
                      <a:pt x="22" y="35"/>
                    </a:moveTo>
                    <a:cubicBezTo>
                      <a:pt x="18" y="24"/>
                      <a:pt x="18" y="12"/>
                      <a:pt x="18" y="12"/>
                    </a:cubicBezTo>
                    <a:cubicBezTo>
                      <a:pt x="19" y="21"/>
                      <a:pt x="21" y="30"/>
                      <a:pt x="23" y="34"/>
                    </a:cubicBezTo>
                    <a:cubicBezTo>
                      <a:pt x="37" y="16"/>
                      <a:pt x="16" y="0"/>
                      <a:pt x="16" y="0"/>
                    </a:cubicBezTo>
                    <a:cubicBezTo>
                      <a:pt x="0" y="22"/>
                      <a:pt x="20" y="34"/>
                      <a:pt x="22"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758"/>
              <p:cNvSpPr/>
              <p:nvPr/>
            </p:nvSpPr>
            <p:spPr bwMode="auto">
              <a:xfrm>
                <a:off x="1330326" y="2530475"/>
                <a:ext cx="111125" cy="117475"/>
              </a:xfrm>
              <a:custGeom>
                <a:avLst/>
                <a:gdLst>
                  <a:gd name="T0" fmla="*/ 34 w 35"/>
                  <a:gd name="T1" fmla="*/ 13 h 37"/>
                  <a:gd name="T2" fmla="*/ 0 w 35"/>
                  <a:gd name="T3" fmla="*/ 21 h 37"/>
                  <a:gd name="T4" fmla="*/ 35 w 35"/>
                  <a:gd name="T5" fmla="*/ 14 h 37"/>
                  <a:gd name="T6" fmla="*/ 12 w 35"/>
                  <a:gd name="T7" fmla="*/ 19 h 37"/>
                  <a:gd name="T8" fmla="*/ 34 w 35"/>
                  <a:gd name="T9" fmla="*/ 13 h 37"/>
                </a:gdLst>
                <a:ahLst/>
                <a:cxnLst>
                  <a:cxn ang="0">
                    <a:pos x="T0" y="T1"/>
                  </a:cxn>
                  <a:cxn ang="0">
                    <a:pos x="T2" y="T3"/>
                  </a:cxn>
                  <a:cxn ang="0">
                    <a:pos x="T4" y="T5"/>
                  </a:cxn>
                  <a:cxn ang="0">
                    <a:pos x="T6" y="T7"/>
                  </a:cxn>
                  <a:cxn ang="0">
                    <a:pos x="T8" y="T9"/>
                  </a:cxn>
                </a:cxnLst>
                <a:rect l="0" t="0" r="r" b="b"/>
                <a:pathLst>
                  <a:path w="35" h="37">
                    <a:moveTo>
                      <a:pt x="34" y="13"/>
                    </a:moveTo>
                    <a:cubicBezTo>
                      <a:pt x="16" y="0"/>
                      <a:pt x="0" y="21"/>
                      <a:pt x="0" y="21"/>
                    </a:cubicBezTo>
                    <a:cubicBezTo>
                      <a:pt x="22" y="37"/>
                      <a:pt x="33" y="17"/>
                      <a:pt x="35" y="14"/>
                    </a:cubicBezTo>
                    <a:cubicBezTo>
                      <a:pt x="24" y="18"/>
                      <a:pt x="12" y="19"/>
                      <a:pt x="12" y="19"/>
                    </a:cubicBezTo>
                    <a:cubicBezTo>
                      <a:pt x="21" y="18"/>
                      <a:pt x="29" y="15"/>
                      <a:pt x="34"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759"/>
              <p:cNvSpPr/>
              <p:nvPr/>
            </p:nvSpPr>
            <p:spPr bwMode="auto">
              <a:xfrm>
                <a:off x="1223963" y="2466975"/>
                <a:ext cx="112713" cy="120650"/>
              </a:xfrm>
              <a:custGeom>
                <a:avLst/>
                <a:gdLst>
                  <a:gd name="T0" fmla="*/ 12 w 35"/>
                  <a:gd name="T1" fmla="*/ 17 h 38"/>
                  <a:gd name="T2" fmla="*/ 35 w 35"/>
                  <a:gd name="T3" fmla="*/ 20 h 38"/>
                  <a:gd name="T4" fmla="*/ 0 w 35"/>
                  <a:gd name="T5" fmla="*/ 15 h 38"/>
                  <a:gd name="T6" fmla="*/ 35 w 35"/>
                  <a:gd name="T7" fmla="*/ 21 h 38"/>
                  <a:gd name="T8" fmla="*/ 12 w 35"/>
                  <a:gd name="T9" fmla="*/ 17 h 38"/>
                </a:gdLst>
                <a:ahLst/>
                <a:cxnLst>
                  <a:cxn ang="0">
                    <a:pos x="T0" y="T1"/>
                  </a:cxn>
                  <a:cxn ang="0">
                    <a:pos x="T2" y="T3"/>
                  </a:cxn>
                  <a:cxn ang="0">
                    <a:pos x="T4" y="T5"/>
                  </a:cxn>
                  <a:cxn ang="0">
                    <a:pos x="T6" y="T7"/>
                  </a:cxn>
                  <a:cxn ang="0">
                    <a:pos x="T8" y="T9"/>
                  </a:cxn>
                </a:cxnLst>
                <a:rect l="0" t="0" r="r" b="b"/>
                <a:pathLst>
                  <a:path w="35" h="38">
                    <a:moveTo>
                      <a:pt x="12" y="17"/>
                    </a:moveTo>
                    <a:cubicBezTo>
                      <a:pt x="21" y="20"/>
                      <a:pt x="30" y="20"/>
                      <a:pt x="35" y="20"/>
                    </a:cubicBezTo>
                    <a:cubicBezTo>
                      <a:pt x="22" y="0"/>
                      <a:pt x="0" y="15"/>
                      <a:pt x="0" y="15"/>
                    </a:cubicBezTo>
                    <a:cubicBezTo>
                      <a:pt x="15" y="38"/>
                      <a:pt x="33" y="23"/>
                      <a:pt x="35" y="21"/>
                    </a:cubicBezTo>
                    <a:cubicBezTo>
                      <a:pt x="24" y="21"/>
                      <a:pt x="12" y="17"/>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3760"/>
              <p:cNvSpPr/>
              <p:nvPr/>
            </p:nvSpPr>
            <p:spPr bwMode="auto">
              <a:xfrm>
                <a:off x="1157288" y="2390775"/>
                <a:ext cx="98425" cy="104775"/>
              </a:xfrm>
              <a:custGeom>
                <a:avLst/>
                <a:gdLst>
                  <a:gd name="T0" fmla="*/ 31 w 31"/>
                  <a:gd name="T1" fmla="*/ 24 h 33"/>
                  <a:gd name="T2" fmla="*/ 10 w 31"/>
                  <a:gd name="T3" fmla="*/ 13 h 33"/>
                  <a:gd name="T4" fmla="*/ 31 w 31"/>
                  <a:gd name="T5" fmla="*/ 23 h 33"/>
                  <a:gd name="T6" fmla="*/ 0 w 31"/>
                  <a:gd name="T7" fmla="*/ 7 h 33"/>
                  <a:gd name="T8" fmla="*/ 31 w 31"/>
                  <a:gd name="T9" fmla="*/ 24 h 33"/>
                </a:gdLst>
                <a:ahLst/>
                <a:cxnLst>
                  <a:cxn ang="0">
                    <a:pos x="T0" y="T1"/>
                  </a:cxn>
                  <a:cxn ang="0">
                    <a:pos x="T2" y="T3"/>
                  </a:cxn>
                  <a:cxn ang="0">
                    <a:pos x="T4" y="T5"/>
                  </a:cxn>
                  <a:cxn ang="0">
                    <a:pos x="T6" y="T7"/>
                  </a:cxn>
                  <a:cxn ang="0">
                    <a:pos x="T8" y="T9"/>
                  </a:cxn>
                </a:cxnLst>
                <a:rect l="0" t="0" r="r" b="b"/>
                <a:pathLst>
                  <a:path w="31" h="33">
                    <a:moveTo>
                      <a:pt x="31" y="24"/>
                    </a:moveTo>
                    <a:cubicBezTo>
                      <a:pt x="20" y="20"/>
                      <a:pt x="10" y="13"/>
                      <a:pt x="10" y="13"/>
                    </a:cubicBezTo>
                    <a:cubicBezTo>
                      <a:pt x="18" y="18"/>
                      <a:pt x="26" y="21"/>
                      <a:pt x="31" y="23"/>
                    </a:cubicBezTo>
                    <a:cubicBezTo>
                      <a:pt x="26" y="0"/>
                      <a:pt x="0" y="7"/>
                      <a:pt x="0" y="7"/>
                    </a:cubicBezTo>
                    <a:cubicBezTo>
                      <a:pt x="7" y="33"/>
                      <a:pt x="28" y="25"/>
                      <a:pt x="31"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761"/>
              <p:cNvSpPr/>
              <p:nvPr/>
            </p:nvSpPr>
            <p:spPr bwMode="auto">
              <a:xfrm>
                <a:off x="1112838" y="2286000"/>
                <a:ext cx="88900" cy="95250"/>
              </a:xfrm>
              <a:custGeom>
                <a:avLst/>
                <a:gdLst>
                  <a:gd name="T0" fmla="*/ 28 w 28"/>
                  <a:gd name="T1" fmla="*/ 24 h 30"/>
                  <a:gd name="T2" fmla="*/ 10 w 28"/>
                  <a:gd name="T3" fmla="*/ 10 h 30"/>
                  <a:gd name="T4" fmla="*/ 28 w 28"/>
                  <a:gd name="T5" fmla="*/ 23 h 30"/>
                  <a:gd name="T6" fmla="*/ 0 w 28"/>
                  <a:gd name="T7" fmla="*/ 3 h 30"/>
                  <a:gd name="T8" fmla="*/ 28 w 28"/>
                  <a:gd name="T9" fmla="*/ 24 h 30"/>
                </a:gdLst>
                <a:ahLst/>
                <a:cxnLst>
                  <a:cxn ang="0">
                    <a:pos x="T0" y="T1"/>
                  </a:cxn>
                  <a:cxn ang="0">
                    <a:pos x="T2" y="T3"/>
                  </a:cxn>
                  <a:cxn ang="0">
                    <a:pos x="T4" y="T5"/>
                  </a:cxn>
                  <a:cxn ang="0">
                    <a:pos x="T6" y="T7"/>
                  </a:cxn>
                  <a:cxn ang="0">
                    <a:pos x="T8" y="T9"/>
                  </a:cxn>
                </a:cxnLst>
                <a:rect l="0" t="0" r="r" b="b"/>
                <a:pathLst>
                  <a:path w="28" h="30">
                    <a:moveTo>
                      <a:pt x="28" y="24"/>
                    </a:moveTo>
                    <a:cubicBezTo>
                      <a:pt x="18" y="19"/>
                      <a:pt x="10" y="10"/>
                      <a:pt x="10" y="10"/>
                    </a:cubicBezTo>
                    <a:cubicBezTo>
                      <a:pt x="16" y="17"/>
                      <a:pt x="24" y="21"/>
                      <a:pt x="28" y="23"/>
                    </a:cubicBezTo>
                    <a:cubicBezTo>
                      <a:pt x="26" y="0"/>
                      <a:pt x="0" y="3"/>
                      <a:pt x="0" y="3"/>
                    </a:cubicBezTo>
                    <a:cubicBezTo>
                      <a:pt x="3" y="30"/>
                      <a:pt x="25" y="25"/>
                      <a:pt x="28"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762"/>
              <p:cNvSpPr/>
              <p:nvPr/>
            </p:nvSpPr>
            <p:spPr bwMode="auto">
              <a:xfrm>
                <a:off x="1090613" y="2181225"/>
                <a:ext cx="95250" cy="88900"/>
              </a:xfrm>
              <a:custGeom>
                <a:avLst/>
                <a:gdLst>
                  <a:gd name="T0" fmla="*/ 25 w 30"/>
                  <a:gd name="T1" fmla="*/ 28 h 28"/>
                  <a:gd name="T2" fmla="*/ 11 w 30"/>
                  <a:gd name="T3" fmla="*/ 9 h 28"/>
                  <a:gd name="T4" fmla="*/ 26 w 30"/>
                  <a:gd name="T5" fmla="*/ 27 h 28"/>
                  <a:gd name="T6" fmla="*/ 4 w 30"/>
                  <a:gd name="T7" fmla="*/ 0 h 28"/>
                  <a:gd name="T8" fmla="*/ 25 w 30"/>
                  <a:gd name="T9" fmla="*/ 28 h 28"/>
                </a:gdLst>
                <a:ahLst/>
                <a:cxnLst>
                  <a:cxn ang="0">
                    <a:pos x="T0" y="T1"/>
                  </a:cxn>
                  <a:cxn ang="0">
                    <a:pos x="T2" y="T3"/>
                  </a:cxn>
                  <a:cxn ang="0">
                    <a:pos x="T4" y="T5"/>
                  </a:cxn>
                  <a:cxn ang="0">
                    <a:pos x="T6" y="T7"/>
                  </a:cxn>
                  <a:cxn ang="0">
                    <a:pos x="T8" y="T9"/>
                  </a:cxn>
                </a:cxnLst>
                <a:rect l="0" t="0" r="r" b="b"/>
                <a:pathLst>
                  <a:path w="30" h="28">
                    <a:moveTo>
                      <a:pt x="25" y="28"/>
                    </a:moveTo>
                    <a:cubicBezTo>
                      <a:pt x="17" y="20"/>
                      <a:pt x="11" y="9"/>
                      <a:pt x="11" y="9"/>
                    </a:cubicBezTo>
                    <a:cubicBezTo>
                      <a:pt x="16" y="18"/>
                      <a:pt x="22" y="24"/>
                      <a:pt x="26" y="27"/>
                    </a:cubicBezTo>
                    <a:cubicBezTo>
                      <a:pt x="30" y="4"/>
                      <a:pt x="4" y="0"/>
                      <a:pt x="4" y="0"/>
                    </a:cubicBezTo>
                    <a:cubicBezTo>
                      <a:pt x="0" y="27"/>
                      <a:pt x="22" y="28"/>
                      <a:pt x="2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763"/>
              <p:cNvSpPr/>
              <p:nvPr/>
            </p:nvSpPr>
            <p:spPr bwMode="auto">
              <a:xfrm>
                <a:off x="1096963" y="2070100"/>
                <a:ext cx="104775" cy="95250"/>
              </a:xfrm>
              <a:custGeom>
                <a:avLst/>
                <a:gdLst>
                  <a:gd name="T0" fmla="*/ 25 w 33"/>
                  <a:gd name="T1" fmla="*/ 30 h 30"/>
                  <a:gd name="T2" fmla="*/ 13 w 33"/>
                  <a:gd name="T3" fmla="*/ 10 h 30"/>
                  <a:gd name="T4" fmla="*/ 26 w 33"/>
                  <a:gd name="T5" fmla="*/ 29 h 30"/>
                  <a:gd name="T6" fmla="*/ 8 w 33"/>
                  <a:gd name="T7" fmla="*/ 0 h 30"/>
                  <a:gd name="T8" fmla="*/ 25 w 33"/>
                  <a:gd name="T9" fmla="*/ 30 h 30"/>
                </a:gdLst>
                <a:ahLst/>
                <a:cxnLst>
                  <a:cxn ang="0">
                    <a:pos x="T0" y="T1"/>
                  </a:cxn>
                  <a:cxn ang="0">
                    <a:pos x="T2" y="T3"/>
                  </a:cxn>
                  <a:cxn ang="0">
                    <a:pos x="T4" y="T5"/>
                  </a:cxn>
                  <a:cxn ang="0">
                    <a:pos x="T6" y="T7"/>
                  </a:cxn>
                  <a:cxn ang="0">
                    <a:pos x="T8" y="T9"/>
                  </a:cxn>
                </a:cxnLst>
                <a:rect l="0" t="0" r="r" b="b"/>
                <a:pathLst>
                  <a:path w="33" h="30">
                    <a:moveTo>
                      <a:pt x="25" y="30"/>
                    </a:moveTo>
                    <a:cubicBezTo>
                      <a:pt x="18" y="22"/>
                      <a:pt x="13" y="10"/>
                      <a:pt x="13" y="10"/>
                    </a:cubicBezTo>
                    <a:cubicBezTo>
                      <a:pt x="17" y="19"/>
                      <a:pt x="23" y="26"/>
                      <a:pt x="26" y="29"/>
                    </a:cubicBezTo>
                    <a:cubicBezTo>
                      <a:pt x="33" y="7"/>
                      <a:pt x="8" y="0"/>
                      <a:pt x="8" y="0"/>
                    </a:cubicBezTo>
                    <a:cubicBezTo>
                      <a:pt x="0" y="26"/>
                      <a:pt x="23" y="30"/>
                      <a:pt x="25"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20" name="Rectangle 24"/>
          <p:cNvSpPr>
            <a:spLocks noChangeArrowheads="1"/>
          </p:cNvSpPr>
          <p:nvPr/>
        </p:nvSpPr>
        <p:spPr bwMode="auto">
          <a:xfrm>
            <a:off x="2542365" y="3576492"/>
            <a:ext cx="1807090" cy="292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1" name="Rectangle 24"/>
          <p:cNvSpPr>
            <a:spLocks noChangeArrowheads="1"/>
          </p:cNvSpPr>
          <p:nvPr/>
        </p:nvSpPr>
        <p:spPr bwMode="auto">
          <a:xfrm>
            <a:off x="3174215" y="1513132"/>
            <a:ext cx="543390"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800" b="1" dirty="0">
                <a:solidFill>
                  <a:schemeClr val="bg1"/>
                </a:solidFill>
              </a:rPr>
              <a:t>2</a:t>
            </a:r>
            <a:endParaRPr lang="en-US" altLang="zh-CN" sz="2000" dirty="0">
              <a:solidFill>
                <a:schemeClr val="bg1"/>
              </a:solidFill>
            </a:endParaRPr>
          </a:p>
        </p:txBody>
      </p:sp>
      <p:sp>
        <p:nvSpPr>
          <p:cNvPr id="122" name="Rectangle 24"/>
          <p:cNvSpPr>
            <a:spLocks noChangeArrowheads="1"/>
          </p:cNvSpPr>
          <p:nvPr/>
        </p:nvSpPr>
        <p:spPr bwMode="auto">
          <a:xfrm>
            <a:off x="2818672" y="3195358"/>
            <a:ext cx="1254474" cy="20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dirty="0">
              <a:solidFill>
                <a:srgbClr val="000000">
                  <a:lumMod val="75000"/>
                  <a:lumOff val="25000"/>
                </a:srgbClr>
              </a:solidFill>
            </a:endParaRPr>
          </a:p>
        </p:txBody>
      </p:sp>
      <p:cxnSp>
        <p:nvCxnSpPr>
          <p:cNvPr id="123" name="直接连接符 122"/>
          <p:cNvCxnSpPr/>
          <p:nvPr/>
        </p:nvCxnSpPr>
        <p:spPr>
          <a:xfrm>
            <a:off x="2818672" y="3466316"/>
            <a:ext cx="1254474"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 name="组合 123"/>
          <p:cNvGrpSpPr/>
          <p:nvPr/>
        </p:nvGrpSpPr>
        <p:grpSpPr>
          <a:xfrm>
            <a:off x="4760887" y="1315553"/>
            <a:ext cx="1613679" cy="1613478"/>
            <a:chOff x="163513" y="1171575"/>
            <a:chExt cx="2795588" cy="2794000"/>
          </a:xfrm>
        </p:grpSpPr>
        <p:sp>
          <p:nvSpPr>
            <p:cNvPr id="125" name="Freeform 3735"/>
            <p:cNvSpPr/>
            <p:nvPr/>
          </p:nvSpPr>
          <p:spPr bwMode="auto">
            <a:xfrm>
              <a:off x="163513" y="1171575"/>
              <a:ext cx="2795588" cy="2794000"/>
            </a:xfrm>
            <a:custGeom>
              <a:avLst/>
              <a:gdLst>
                <a:gd name="T0" fmla="*/ 863 w 880"/>
                <a:gd name="T1" fmla="*/ 466 h 880"/>
                <a:gd name="T2" fmla="*/ 863 w 880"/>
                <a:gd name="T3" fmla="*/ 414 h 880"/>
                <a:gd name="T4" fmla="*/ 855 w 880"/>
                <a:gd name="T5" fmla="*/ 356 h 880"/>
                <a:gd name="T6" fmla="*/ 842 w 880"/>
                <a:gd name="T7" fmla="*/ 306 h 880"/>
                <a:gd name="T8" fmla="*/ 819 w 880"/>
                <a:gd name="T9" fmla="*/ 251 h 880"/>
                <a:gd name="T10" fmla="*/ 794 w 880"/>
                <a:gd name="T11" fmla="*/ 206 h 880"/>
                <a:gd name="T12" fmla="*/ 757 w 880"/>
                <a:gd name="T13" fmla="*/ 160 h 880"/>
                <a:gd name="T14" fmla="*/ 721 w 880"/>
                <a:gd name="T15" fmla="*/ 123 h 880"/>
                <a:gd name="T16" fmla="*/ 674 w 880"/>
                <a:gd name="T17" fmla="*/ 87 h 880"/>
                <a:gd name="T18" fmla="*/ 630 w 880"/>
                <a:gd name="T19" fmla="*/ 61 h 880"/>
                <a:gd name="T20" fmla="*/ 575 w 880"/>
                <a:gd name="T21" fmla="*/ 39 h 880"/>
                <a:gd name="T22" fmla="*/ 525 w 880"/>
                <a:gd name="T23" fmla="*/ 25 h 880"/>
                <a:gd name="T24" fmla="*/ 466 w 880"/>
                <a:gd name="T25" fmla="*/ 18 h 880"/>
                <a:gd name="T26" fmla="*/ 415 w 880"/>
                <a:gd name="T27" fmla="*/ 17 h 880"/>
                <a:gd name="T28" fmla="*/ 356 w 880"/>
                <a:gd name="T29" fmla="*/ 25 h 880"/>
                <a:gd name="T30" fmla="*/ 306 w 880"/>
                <a:gd name="T31" fmla="*/ 38 h 880"/>
                <a:gd name="T32" fmla="*/ 251 w 880"/>
                <a:gd name="T33" fmla="*/ 61 h 880"/>
                <a:gd name="T34" fmla="*/ 206 w 880"/>
                <a:gd name="T35" fmla="*/ 86 h 880"/>
                <a:gd name="T36" fmla="*/ 160 w 880"/>
                <a:gd name="T37" fmla="*/ 123 h 880"/>
                <a:gd name="T38" fmla="*/ 123 w 880"/>
                <a:gd name="T39" fmla="*/ 159 h 880"/>
                <a:gd name="T40" fmla="*/ 87 w 880"/>
                <a:gd name="T41" fmla="*/ 206 h 880"/>
                <a:gd name="T42" fmla="*/ 61 w 880"/>
                <a:gd name="T43" fmla="*/ 250 h 880"/>
                <a:gd name="T44" fmla="*/ 39 w 880"/>
                <a:gd name="T45" fmla="*/ 305 h 880"/>
                <a:gd name="T46" fmla="*/ 25 w 880"/>
                <a:gd name="T47" fmla="*/ 355 h 880"/>
                <a:gd name="T48" fmla="*/ 18 w 880"/>
                <a:gd name="T49" fmla="*/ 414 h 880"/>
                <a:gd name="T50" fmla="*/ 17 w 880"/>
                <a:gd name="T51" fmla="*/ 465 h 880"/>
                <a:gd name="T52" fmla="*/ 25 w 880"/>
                <a:gd name="T53" fmla="*/ 524 h 880"/>
                <a:gd name="T54" fmla="*/ 38 w 880"/>
                <a:gd name="T55" fmla="*/ 574 h 880"/>
                <a:gd name="T56" fmla="*/ 61 w 880"/>
                <a:gd name="T57" fmla="*/ 629 h 880"/>
                <a:gd name="T58" fmla="*/ 86 w 880"/>
                <a:gd name="T59" fmla="*/ 674 h 880"/>
                <a:gd name="T60" fmla="*/ 123 w 880"/>
                <a:gd name="T61" fmla="*/ 720 h 880"/>
                <a:gd name="T62" fmla="*/ 159 w 880"/>
                <a:gd name="T63" fmla="*/ 757 h 880"/>
                <a:gd name="T64" fmla="*/ 206 w 880"/>
                <a:gd name="T65" fmla="*/ 793 h 880"/>
                <a:gd name="T66" fmla="*/ 251 w 880"/>
                <a:gd name="T67" fmla="*/ 819 h 880"/>
                <a:gd name="T68" fmla="*/ 306 w 880"/>
                <a:gd name="T69" fmla="*/ 841 h 880"/>
                <a:gd name="T70" fmla="*/ 355 w 880"/>
                <a:gd name="T71" fmla="*/ 855 h 880"/>
                <a:gd name="T72" fmla="*/ 414 w 880"/>
                <a:gd name="T73" fmla="*/ 862 h 880"/>
                <a:gd name="T74" fmla="*/ 466 w 880"/>
                <a:gd name="T75" fmla="*/ 863 h 880"/>
                <a:gd name="T76" fmla="*/ 524 w 880"/>
                <a:gd name="T77" fmla="*/ 855 h 880"/>
                <a:gd name="T78" fmla="*/ 574 w 880"/>
                <a:gd name="T79" fmla="*/ 842 h 880"/>
                <a:gd name="T80" fmla="*/ 629 w 880"/>
                <a:gd name="T81" fmla="*/ 819 h 880"/>
                <a:gd name="T82" fmla="*/ 674 w 880"/>
                <a:gd name="T83" fmla="*/ 794 h 880"/>
                <a:gd name="T84" fmla="*/ 720 w 880"/>
                <a:gd name="T85" fmla="*/ 757 h 880"/>
                <a:gd name="T86" fmla="*/ 757 w 880"/>
                <a:gd name="T87" fmla="*/ 721 h 880"/>
                <a:gd name="T88" fmla="*/ 793 w 880"/>
                <a:gd name="T89" fmla="*/ 674 h 880"/>
                <a:gd name="T90" fmla="*/ 819 w 880"/>
                <a:gd name="T91" fmla="*/ 629 h 880"/>
                <a:gd name="T92" fmla="*/ 841 w 880"/>
                <a:gd name="T93" fmla="*/ 574 h 880"/>
                <a:gd name="T94" fmla="*/ 855 w 880"/>
                <a:gd name="T95" fmla="*/ 52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0" h="880">
                  <a:moveTo>
                    <a:pt x="855" y="524"/>
                  </a:moveTo>
                  <a:cubicBezTo>
                    <a:pt x="842" y="506"/>
                    <a:pt x="846" y="480"/>
                    <a:pt x="863" y="466"/>
                  </a:cubicBezTo>
                  <a:cubicBezTo>
                    <a:pt x="863" y="465"/>
                    <a:pt x="863" y="465"/>
                    <a:pt x="863" y="465"/>
                  </a:cubicBezTo>
                  <a:cubicBezTo>
                    <a:pt x="880" y="451"/>
                    <a:pt x="880" y="428"/>
                    <a:pt x="863" y="414"/>
                  </a:cubicBezTo>
                  <a:cubicBezTo>
                    <a:pt x="863" y="414"/>
                    <a:pt x="863" y="414"/>
                    <a:pt x="863" y="414"/>
                  </a:cubicBezTo>
                  <a:cubicBezTo>
                    <a:pt x="846" y="400"/>
                    <a:pt x="842" y="374"/>
                    <a:pt x="855" y="356"/>
                  </a:cubicBezTo>
                  <a:cubicBezTo>
                    <a:pt x="855" y="355"/>
                    <a:pt x="855" y="355"/>
                    <a:pt x="855" y="355"/>
                  </a:cubicBezTo>
                  <a:cubicBezTo>
                    <a:pt x="868" y="337"/>
                    <a:pt x="862" y="315"/>
                    <a:pt x="842" y="306"/>
                  </a:cubicBezTo>
                  <a:cubicBezTo>
                    <a:pt x="841" y="305"/>
                    <a:pt x="841" y="305"/>
                    <a:pt x="841" y="305"/>
                  </a:cubicBezTo>
                  <a:cubicBezTo>
                    <a:pt x="821" y="296"/>
                    <a:pt x="811" y="272"/>
                    <a:pt x="819" y="251"/>
                  </a:cubicBezTo>
                  <a:cubicBezTo>
                    <a:pt x="819" y="250"/>
                    <a:pt x="819" y="250"/>
                    <a:pt x="819" y="250"/>
                  </a:cubicBezTo>
                  <a:cubicBezTo>
                    <a:pt x="827" y="230"/>
                    <a:pt x="815" y="210"/>
                    <a:pt x="794" y="206"/>
                  </a:cubicBezTo>
                  <a:cubicBezTo>
                    <a:pt x="793" y="206"/>
                    <a:pt x="793" y="206"/>
                    <a:pt x="793" y="206"/>
                  </a:cubicBezTo>
                  <a:cubicBezTo>
                    <a:pt x="771" y="203"/>
                    <a:pt x="755" y="182"/>
                    <a:pt x="757" y="160"/>
                  </a:cubicBezTo>
                  <a:cubicBezTo>
                    <a:pt x="757" y="159"/>
                    <a:pt x="757" y="159"/>
                    <a:pt x="757" y="159"/>
                  </a:cubicBezTo>
                  <a:cubicBezTo>
                    <a:pt x="759" y="137"/>
                    <a:pt x="743" y="121"/>
                    <a:pt x="721" y="123"/>
                  </a:cubicBezTo>
                  <a:cubicBezTo>
                    <a:pt x="720" y="123"/>
                    <a:pt x="720" y="123"/>
                    <a:pt x="720" y="123"/>
                  </a:cubicBezTo>
                  <a:cubicBezTo>
                    <a:pt x="698" y="125"/>
                    <a:pt x="678" y="109"/>
                    <a:pt x="674" y="87"/>
                  </a:cubicBezTo>
                  <a:cubicBezTo>
                    <a:pt x="674" y="86"/>
                    <a:pt x="674" y="86"/>
                    <a:pt x="674" y="86"/>
                  </a:cubicBezTo>
                  <a:cubicBezTo>
                    <a:pt x="670" y="65"/>
                    <a:pt x="650" y="53"/>
                    <a:pt x="630" y="61"/>
                  </a:cubicBezTo>
                  <a:cubicBezTo>
                    <a:pt x="629" y="61"/>
                    <a:pt x="629" y="61"/>
                    <a:pt x="629" y="61"/>
                  </a:cubicBezTo>
                  <a:cubicBezTo>
                    <a:pt x="608" y="69"/>
                    <a:pt x="584" y="59"/>
                    <a:pt x="575" y="39"/>
                  </a:cubicBezTo>
                  <a:cubicBezTo>
                    <a:pt x="574" y="38"/>
                    <a:pt x="574" y="38"/>
                    <a:pt x="574" y="38"/>
                  </a:cubicBezTo>
                  <a:cubicBezTo>
                    <a:pt x="565" y="18"/>
                    <a:pt x="543" y="12"/>
                    <a:pt x="525" y="25"/>
                  </a:cubicBezTo>
                  <a:cubicBezTo>
                    <a:pt x="524" y="25"/>
                    <a:pt x="524" y="25"/>
                    <a:pt x="524" y="25"/>
                  </a:cubicBezTo>
                  <a:cubicBezTo>
                    <a:pt x="506" y="38"/>
                    <a:pt x="480" y="34"/>
                    <a:pt x="466" y="18"/>
                  </a:cubicBezTo>
                  <a:cubicBezTo>
                    <a:pt x="466" y="17"/>
                    <a:pt x="466" y="17"/>
                    <a:pt x="466" y="17"/>
                  </a:cubicBezTo>
                  <a:cubicBezTo>
                    <a:pt x="452" y="0"/>
                    <a:pt x="429" y="0"/>
                    <a:pt x="415" y="17"/>
                  </a:cubicBezTo>
                  <a:cubicBezTo>
                    <a:pt x="414" y="18"/>
                    <a:pt x="414" y="18"/>
                    <a:pt x="414" y="18"/>
                  </a:cubicBezTo>
                  <a:cubicBezTo>
                    <a:pt x="400" y="35"/>
                    <a:pt x="374" y="38"/>
                    <a:pt x="356" y="25"/>
                  </a:cubicBezTo>
                  <a:cubicBezTo>
                    <a:pt x="355" y="25"/>
                    <a:pt x="355" y="25"/>
                    <a:pt x="355" y="25"/>
                  </a:cubicBezTo>
                  <a:cubicBezTo>
                    <a:pt x="337" y="12"/>
                    <a:pt x="315" y="18"/>
                    <a:pt x="306" y="38"/>
                  </a:cubicBezTo>
                  <a:cubicBezTo>
                    <a:pt x="306" y="39"/>
                    <a:pt x="306" y="39"/>
                    <a:pt x="306" y="39"/>
                  </a:cubicBezTo>
                  <a:cubicBezTo>
                    <a:pt x="296" y="59"/>
                    <a:pt x="272" y="69"/>
                    <a:pt x="251" y="61"/>
                  </a:cubicBezTo>
                  <a:cubicBezTo>
                    <a:pt x="251" y="61"/>
                    <a:pt x="251" y="61"/>
                    <a:pt x="251" y="61"/>
                  </a:cubicBezTo>
                  <a:cubicBezTo>
                    <a:pt x="230" y="53"/>
                    <a:pt x="210" y="65"/>
                    <a:pt x="206" y="86"/>
                  </a:cubicBezTo>
                  <a:cubicBezTo>
                    <a:pt x="206" y="87"/>
                    <a:pt x="206" y="87"/>
                    <a:pt x="206" y="87"/>
                  </a:cubicBezTo>
                  <a:cubicBezTo>
                    <a:pt x="203" y="109"/>
                    <a:pt x="182" y="125"/>
                    <a:pt x="160" y="123"/>
                  </a:cubicBezTo>
                  <a:cubicBezTo>
                    <a:pt x="159" y="123"/>
                    <a:pt x="159" y="123"/>
                    <a:pt x="159" y="123"/>
                  </a:cubicBezTo>
                  <a:cubicBezTo>
                    <a:pt x="137" y="121"/>
                    <a:pt x="121" y="137"/>
                    <a:pt x="123" y="159"/>
                  </a:cubicBezTo>
                  <a:cubicBezTo>
                    <a:pt x="123" y="160"/>
                    <a:pt x="123" y="160"/>
                    <a:pt x="123" y="160"/>
                  </a:cubicBezTo>
                  <a:cubicBezTo>
                    <a:pt x="125" y="182"/>
                    <a:pt x="109" y="203"/>
                    <a:pt x="87" y="206"/>
                  </a:cubicBezTo>
                  <a:cubicBezTo>
                    <a:pt x="86" y="206"/>
                    <a:pt x="86" y="206"/>
                    <a:pt x="86" y="206"/>
                  </a:cubicBezTo>
                  <a:cubicBezTo>
                    <a:pt x="65" y="210"/>
                    <a:pt x="53" y="230"/>
                    <a:pt x="61" y="250"/>
                  </a:cubicBezTo>
                  <a:cubicBezTo>
                    <a:pt x="61" y="251"/>
                    <a:pt x="61" y="251"/>
                    <a:pt x="61" y="251"/>
                  </a:cubicBezTo>
                  <a:cubicBezTo>
                    <a:pt x="69" y="272"/>
                    <a:pt x="59" y="296"/>
                    <a:pt x="39" y="305"/>
                  </a:cubicBezTo>
                  <a:cubicBezTo>
                    <a:pt x="38" y="306"/>
                    <a:pt x="38" y="306"/>
                    <a:pt x="38" y="306"/>
                  </a:cubicBezTo>
                  <a:cubicBezTo>
                    <a:pt x="18" y="315"/>
                    <a:pt x="12" y="337"/>
                    <a:pt x="25" y="355"/>
                  </a:cubicBezTo>
                  <a:cubicBezTo>
                    <a:pt x="25" y="356"/>
                    <a:pt x="25" y="356"/>
                    <a:pt x="25" y="356"/>
                  </a:cubicBezTo>
                  <a:cubicBezTo>
                    <a:pt x="38" y="374"/>
                    <a:pt x="35" y="400"/>
                    <a:pt x="18" y="414"/>
                  </a:cubicBezTo>
                  <a:cubicBezTo>
                    <a:pt x="17" y="414"/>
                    <a:pt x="17" y="414"/>
                    <a:pt x="17" y="414"/>
                  </a:cubicBezTo>
                  <a:cubicBezTo>
                    <a:pt x="0" y="429"/>
                    <a:pt x="0" y="451"/>
                    <a:pt x="17" y="465"/>
                  </a:cubicBezTo>
                  <a:cubicBezTo>
                    <a:pt x="18" y="466"/>
                    <a:pt x="18" y="466"/>
                    <a:pt x="18" y="466"/>
                  </a:cubicBezTo>
                  <a:cubicBezTo>
                    <a:pt x="35" y="480"/>
                    <a:pt x="38" y="506"/>
                    <a:pt x="25" y="524"/>
                  </a:cubicBezTo>
                  <a:cubicBezTo>
                    <a:pt x="25" y="525"/>
                    <a:pt x="25" y="525"/>
                    <a:pt x="25" y="525"/>
                  </a:cubicBezTo>
                  <a:cubicBezTo>
                    <a:pt x="12" y="543"/>
                    <a:pt x="18" y="565"/>
                    <a:pt x="38" y="574"/>
                  </a:cubicBezTo>
                  <a:cubicBezTo>
                    <a:pt x="39" y="575"/>
                    <a:pt x="39" y="575"/>
                    <a:pt x="39" y="575"/>
                  </a:cubicBezTo>
                  <a:cubicBezTo>
                    <a:pt x="59" y="584"/>
                    <a:pt x="69" y="608"/>
                    <a:pt x="61" y="629"/>
                  </a:cubicBezTo>
                  <a:cubicBezTo>
                    <a:pt x="61" y="629"/>
                    <a:pt x="61" y="629"/>
                    <a:pt x="61" y="629"/>
                  </a:cubicBezTo>
                  <a:cubicBezTo>
                    <a:pt x="53" y="650"/>
                    <a:pt x="65" y="670"/>
                    <a:pt x="86" y="674"/>
                  </a:cubicBezTo>
                  <a:cubicBezTo>
                    <a:pt x="87" y="674"/>
                    <a:pt x="87" y="674"/>
                    <a:pt x="87" y="674"/>
                  </a:cubicBezTo>
                  <a:cubicBezTo>
                    <a:pt x="109" y="677"/>
                    <a:pt x="125" y="698"/>
                    <a:pt x="123" y="720"/>
                  </a:cubicBezTo>
                  <a:cubicBezTo>
                    <a:pt x="123" y="721"/>
                    <a:pt x="123" y="721"/>
                    <a:pt x="123" y="721"/>
                  </a:cubicBezTo>
                  <a:cubicBezTo>
                    <a:pt x="121" y="743"/>
                    <a:pt x="137" y="759"/>
                    <a:pt x="159" y="757"/>
                  </a:cubicBezTo>
                  <a:cubicBezTo>
                    <a:pt x="160" y="757"/>
                    <a:pt x="160" y="757"/>
                    <a:pt x="160" y="757"/>
                  </a:cubicBezTo>
                  <a:cubicBezTo>
                    <a:pt x="182" y="755"/>
                    <a:pt x="203" y="771"/>
                    <a:pt x="206" y="793"/>
                  </a:cubicBezTo>
                  <a:cubicBezTo>
                    <a:pt x="206" y="794"/>
                    <a:pt x="206" y="794"/>
                    <a:pt x="206" y="794"/>
                  </a:cubicBezTo>
                  <a:cubicBezTo>
                    <a:pt x="210" y="815"/>
                    <a:pt x="230" y="827"/>
                    <a:pt x="251" y="819"/>
                  </a:cubicBezTo>
                  <a:cubicBezTo>
                    <a:pt x="251" y="819"/>
                    <a:pt x="251" y="819"/>
                    <a:pt x="251" y="819"/>
                  </a:cubicBezTo>
                  <a:cubicBezTo>
                    <a:pt x="272" y="811"/>
                    <a:pt x="296" y="821"/>
                    <a:pt x="306" y="841"/>
                  </a:cubicBezTo>
                  <a:cubicBezTo>
                    <a:pt x="306" y="842"/>
                    <a:pt x="306" y="842"/>
                    <a:pt x="306" y="842"/>
                  </a:cubicBezTo>
                  <a:cubicBezTo>
                    <a:pt x="315" y="862"/>
                    <a:pt x="337" y="868"/>
                    <a:pt x="355" y="855"/>
                  </a:cubicBezTo>
                  <a:cubicBezTo>
                    <a:pt x="356" y="855"/>
                    <a:pt x="356" y="855"/>
                    <a:pt x="356" y="855"/>
                  </a:cubicBezTo>
                  <a:cubicBezTo>
                    <a:pt x="374" y="842"/>
                    <a:pt x="400" y="845"/>
                    <a:pt x="414" y="862"/>
                  </a:cubicBezTo>
                  <a:cubicBezTo>
                    <a:pt x="415" y="863"/>
                    <a:pt x="415" y="863"/>
                    <a:pt x="415" y="863"/>
                  </a:cubicBezTo>
                  <a:cubicBezTo>
                    <a:pt x="429" y="880"/>
                    <a:pt x="452" y="880"/>
                    <a:pt x="466" y="863"/>
                  </a:cubicBezTo>
                  <a:cubicBezTo>
                    <a:pt x="466" y="862"/>
                    <a:pt x="466" y="862"/>
                    <a:pt x="466" y="862"/>
                  </a:cubicBezTo>
                  <a:cubicBezTo>
                    <a:pt x="480" y="845"/>
                    <a:pt x="506" y="842"/>
                    <a:pt x="524" y="855"/>
                  </a:cubicBezTo>
                  <a:cubicBezTo>
                    <a:pt x="525" y="855"/>
                    <a:pt x="525" y="855"/>
                    <a:pt x="525" y="855"/>
                  </a:cubicBezTo>
                  <a:cubicBezTo>
                    <a:pt x="543" y="868"/>
                    <a:pt x="565" y="862"/>
                    <a:pt x="574" y="842"/>
                  </a:cubicBezTo>
                  <a:cubicBezTo>
                    <a:pt x="575" y="841"/>
                    <a:pt x="575" y="841"/>
                    <a:pt x="575" y="841"/>
                  </a:cubicBezTo>
                  <a:cubicBezTo>
                    <a:pt x="584" y="821"/>
                    <a:pt x="608" y="811"/>
                    <a:pt x="629" y="819"/>
                  </a:cubicBezTo>
                  <a:cubicBezTo>
                    <a:pt x="630" y="819"/>
                    <a:pt x="630" y="819"/>
                    <a:pt x="630" y="819"/>
                  </a:cubicBezTo>
                  <a:cubicBezTo>
                    <a:pt x="650" y="827"/>
                    <a:pt x="670" y="815"/>
                    <a:pt x="674" y="794"/>
                  </a:cubicBezTo>
                  <a:cubicBezTo>
                    <a:pt x="674" y="793"/>
                    <a:pt x="674" y="793"/>
                    <a:pt x="674" y="793"/>
                  </a:cubicBezTo>
                  <a:cubicBezTo>
                    <a:pt x="678" y="771"/>
                    <a:pt x="698" y="755"/>
                    <a:pt x="720" y="757"/>
                  </a:cubicBezTo>
                  <a:cubicBezTo>
                    <a:pt x="721" y="757"/>
                    <a:pt x="721" y="757"/>
                    <a:pt x="721" y="757"/>
                  </a:cubicBezTo>
                  <a:cubicBezTo>
                    <a:pt x="743" y="759"/>
                    <a:pt x="759" y="743"/>
                    <a:pt x="757" y="721"/>
                  </a:cubicBezTo>
                  <a:cubicBezTo>
                    <a:pt x="757" y="720"/>
                    <a:pt x="757" y="720"/>
                    <a:pt x="757" y="720"/>
                  </a:cubicBezTo>
                  <a:cubicBezTo>
                    <a:pt x="755" y="698"/>
                    <a:pt x="771" y="677"/>
                    <a:pt x="793" y="674"/>
                  </a:cubicBezTo>
                  <a:cubicBezTo>
                    <a:pt x="794" y="674"/>
                    <a:pt x="794" y="674"/>
                    <a:pt x="794" y="674"/>
                  </a:cubicBezTo>
                  <a:cubicBezTo>
                    <a:pt x="815" y="670"/>
                    <a:pt x="827" y="650"/>
                    <a:pt x="819" y="629"/>
                  </a:cubicBezTo>
                  <a:cubicBezTo>
                    <a:pt x="819" y="629"/>
                    <a:pt x="819" y="629"/>
                    <a:pt x="819" y="629"/>
                  </a:cubicBezTo>
                  <a:cubicBezTo>
                    <a:pt x="811" y="608"/>
                    <a:pt x="821" y="584"/>
                    <a:pt x="841" y="574"/>
                  </a:cubicBezTo>
                  <a:cubicBezTo>
                    <a:pt x="842" y="574"/>
                    <a:pt x="842" y="574"/>
                    <a:pt x="842" y="574"/>
                  </a:cubicBezTo>
                  <a:cubicBezTo>
                    <a:pt x="862" y="565"/>
                    <a:pt x="868" y="543"/>
                    <a:pt x="855" y="525"/>
                  </a:cubicBezTo>
                  <a:lnTo>
                    <a:pt x="855" y="524"/>
                  </a:lnTo>
                  <a:close/>
                </a:path>
              </a:pathLst>
            </a:custGeom>
            <a:solidFill>
              <a:schemeClr val="bg1">
                <a:lumMod val="85000"/>
                <a:alpha val="50000"/>
              </a:schemeClr>
            </a:solidFill>
            <a:ln>
              <a:noFill/>
            </a:ln>
          </p:spPr>
          <p:txBody>
            <a:bodyPr vert="horz" wrap="square" lIns="91440" tIns="45720" rIns="91440" bIns="45720" numCol="1" anchor="t" anchorCtr="0" compatLnSpc="1"/>
            <a:lstStyle/>
            <a:p>
              <a:endParaRPr lang="zh-CN" altLang="en-US"/>
            </a:p>
          </p:txBody>
        </p:sp>
        <p:sp>
          <p:nvSpPr>
            <p:cNvPr id="126" name="Oval 3736"/>
            <p:cNvSpPr>
              <a:spLocks noChangeArrowheads="1"/>
            </p:cNvSpPr>
            <p:nvPr/>
          </p:nvSpPr>
          <p:spPr bwMode="auto">
            <a:xfrm>
              <a:off x="474663" y="1482725"/>
              <a:ext cx="2173288" cy="2171700"/>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27" name="Freeform 3737"/>
            <p:cNvSpPr/>
            <p:nvPr/>
          </p:nvSpPr>
          <p:spPr bwMode="auto">
            <a:xfrm>
              <a:off x="608012" y="1711325"/>
              <a:ext cx="1906587" cy="1781175"/>
            </a:xfrm>
            <a:custGeom>
              <a:avLst/>
              <a:gdLst>
                <a:gd name="T0" fmla="*/ 580 w 600"/>
                <a:gd name="T1" fmla="*/ 303 h 561"/>
                <a:gd name="T2" fmla="*/ 535 w 600"/>
                <a:gd name="T3" fmla="*/ 267 h 561"/>
                <a:gd name="T4" fmla="*/ 545 w 600"/>
                <a:gd name="T5" fmla="*/ 206 h 561"/>
                <a:gd name="T6" fmla="*/ 554 w 600"/>
                <a:gd name="T7" fmla="*/ 105 h 561"/>
                <a:gd name="T8" fmla="*/ 524 w 600"/>
                <a:gd name="T9" fmla="*/ 94 h 561"/>
                <a:gd name="T10" fmla="*/ 456 w 600"/>
                <a:gd name="T11" fmla="*/ 91 h 561"/>
                <a:gd name="T12" fmla="*/ 445 w 600"/>
                <a:gd name="T13" fmla="*/ 82 h 561"/>
                <a:gd name="T14" fmla="*/ 370 w 600"/>
                <a:gd name="T15" fmla="*/ 58 h 561"/>
                <a:gd name="T16" fmla="*/ 374 w 600"/>
                <a:gd name="T17" fmla="*/ 118 h 561"/>
                <a:gd name="T18" fmla="*/ 447 w 600"/>
                <a:gd name="T19" fmla="*/ 120 h 561"/>
                <a:gd name="T20" fmla="*/ 512 w 600"/>
                <a:gd name="T21" fmla="*/ 183 h 561"/>
                <a:gd name="T22" fmla="*/ 517 w 600"/>
                <a:gd name="T23" fmla="*/ 195 h 561"/>
                <a:gd name="T24" fmla="*/ 489 w 600"/>
                <a:gd name="T25" fmla="*/ 246 h 561"/>
                <a:gd name="T26" fmla="*/ 508 w 600"/>
                <a:gd name="T27" fmla="*/ 267 h 561"/>
                <a:gd name="T28" fmla="*/ 510 w 600"/>
                <a:gd name="T29" fmla="*/ 358 h 561"/>
                <a:gd name="T30" fmla="*/ 504 w 600"/>
                <a:gd name="T31" fmla="*/ 370 h 561"/>
                <a:gd name="T32" fmla="*/ 448 w 600"/>
                <a:gd name="T33" fmla="*/ 386 h 561"/>
                <a:gd name="T34" fmla="*/ 447 w 600"/>
                <a:gd name="T35" fmla="*/ 414 h 561"/>
                <a:gd name="T36" fmla="*/ 384 w 600"/>
                <a:gd name="T37" fmla="*/ 479 h 561"/>
                <a:gd name="T38" fmla="*/ 371 w 600"/>
                <a:gd name="T39" fmla="*/ 484 h 561"/>
                <a:gd name="T40" fmla="*/ 320 w 600"/>
                <a:gd name="T41" fmla="*/ 456 h 561"/>
                <a:gd name="T42" fmla="*/ 280 w 600"/>
                <a:gd name="T43" fmla="*/ 456 h 561"/>
                <a:gd name="T44" fmla="*/ 229 w 600"/>
                <a:gd name="T45" fmla="*/ 484 h 561"/>
                <a:gd name="T46" fmla="*/ 215 w 600"/>
                <a:gd name="T47" fmla="*/ 479 h 561"/>
                <a:gd name="T48" fmla="*/ 153 w 600"/>
                <a:gd name="T49" fmla="*/ 414 h 561"/>
                <a:gd name="T50" fmla="*/ 152 w 600"/>
                <a:gd name="T51" fmla="*/ 386 h 561"/>
                <a:gd name="T52" fmla="*/ 96 w 600"/>
                <a:gd name="T53" fmla="*/ 370 h 561"/>
                <a:gd name="T54" fmla="*/ 90 w 600"/>
                <a:gd name="T55" fmla="*/ 357 h 561"/>
                <a:gd name="T56" fmla="*/ 92 w 600"/>
                <a:gd name="T57" fmla="*/ 267 h 561"/>
                <a:gd name="T58" fmla="*/ 111 w 600"/>
                <a:gd name="T59" fmla="*/ 246 h 561"/>
                <a:gd name="T60" fmla="*/ 83 w 600"/>
                <a:gd name="T61" fmla="*/ 196 h 561"/>
                <a:gd name="T62" fmla="*/ 88 w 600"/>
                <a:gd name="T63" fmla="*/ 182 h 561"/>
                <a:gd name="T64" fmla="*/ 154 w 600"/>
                <a:gd name="T65" fmla="*/ 120 h 561"/>
                <a:gd name="T66" fmla="*/ 226 w 600"/>
                <a:gd name="T67" fmla="*/ 118 h 561"/>
                <a:gd name="T68" fmla="*/ 230 w 600"/>
                <a:gd name="T69" fmla="*/ 58 h 561"/>
                <a:gd name="T70" fmla="*/ 155 w 600"/>
                <a:gd name="T71" fmla="*/ 82 h 561"/>
                <a:gd name="T72" fmla="*/ 144 w 600"/>
                <a:gd name="T73" fmla="*/ 92 h 561"/>
                <a:gd name="T74" fmla="*/ 76 w 600"/>
                <a:gd name="T75" fmla="*/ 94 h 561"/>
                <a:gd name="T76" fmla="*/ 46 w 600"/>
                <a:gd name="T77" fmla="*/ 105 h 561"/>
                <a:gd name="T78" fmla="*/ 55 w 600"/>
                <a:gd name="T79" fmla="*/ 206 h 561"/>
                <a:gd name="T80" fmla="*/ 65 w 600"/>
                <a:gd name="T81" fmla="*/ 267 h 561"/>
                <a:gd name="T82" fmla="*/ 20 w 600"/>
                <a:gd name="T83" fmla="*/ 303 h 561"/>
                <a:gd name="T84" fmla="*/ 7 w 600"/>
                <a:gd name="T85" fmla="*/ 332 h 561"/>
                <a:gd name="T86" fmla="*/ 84 w 600"/>
                <a:gd name="T87" fmla="*/ 397 h 561"/>
                <a:gd name="T88" fmla="*/ 159 w 600"/>
                <a:gd name="T89" fmla="*/ 455 h 561"/>
                <a:gd name="T90" fmla="*/ 171 w 600"/>
                <a:gd name="T91" fmla="*/ 464 h 561"/>
                <a:gd name="T92" fmla="*/ 192 w 600"/>
                <a:gd name="T93" fmla="*/ 528 h 561"/>
                <a:gd name="T94" fmla="*/ 210 w 600"/>
                <a:gd name="T95" fmla="*/ 554 h 561"/>
                <a:gd name="T96" fmla="*/ 313 w 600"/>
                <a:gd name="T97" fmla="*/ 502 h 561"/>
                <a:gd name="T98" fmla="*/ 328 w 600"/>
                <a:gd name="T99" fmla="*/ 500 h 561"/>
                <a:gd name="T100" fmla="*/ 422 w 600"/>
                <a:gd name="T101" fmla="*/ 488 h 561"/>
                <a:gd name="T102" fmla="*/ 521 w 600"/>
                <a:gd name="T103" fmla="*/ 470 h 561"/>
                <a:gd name="T104" fmla="*/ 524 w 600"/>
                <a:gd name="T105" fmla="*/ 439 h 561"/>
                <a:gd name="T106" fmla="*/ 510 w 600"/>
                <a:gd name="T107" fmla="*/ 373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0" h="561">
                  <a:moveTo>
                    <a:pt x="542" y="337"/>
                  </a:moveTo>
                  <a:cubicBezTo>
                    <a:pt x="533" y="341"/>
                    <a:pt x="523" y="350"/>
                    <a:pt x="517" y="358"/>
                  </a:cubicBezTo>
                  <a:cubicBezTo>
                    <a:pt x="523" y="344"/>
                    <a:pt x="527" y="330"/>
                    <a:pt x="530" y="315"/>
                  </a:cubicBezTo>
                  <a:cubicBezTo>
                    <a:pt x="539" y="316"/>
                    <a:pt x="562" y="318"/>
                    <a:pt x="580" y="303"/>
                  </a:cubicBezTo>
                  <a:cubicBezTo>
                    <a:pt x="598" y="288"/>
                    <a:pt x="600" y="254"/>
                    <a:pt x="600" y="254"/>
                  </a:cubicBezTo>
                  <a:cubicBezTo>
                    <a:pt x="600" y="254"/>
                    <a:pt x="579" y="251"/>
                    <a:pt x="552" y="272"/>
                  </a:cubicBezTo>
                  <a:cubicBezTo>
                    <a:pt x="544" y="278"/>
                    <a:pt x="537" y="290"/>
                    <a:pt x="533" y="299"/>
                  </a:cubicBezTo>
                  <a:cubicBezTo>
                    <a:pt x="534" y="289"/>
                    <a:pt x="535" y="278"/>
                    <a:pt x="535" y="267"/>
                  </a:cubicBezTo>
                  <a:cubicBezTo>
                    <a:pt x="535" y="262"/>
                    <a:pt x="535" y="258"/>
                    <a:pt x="535" y="253"/>
                  </a:cubicBezTo>
                  <a:cubicBezTo>
                    <a:pt x="543" y="253"/>
                    <a:pt x="566" y="249"/>
                    <a:pt x="580" y="230"/>
                  </a:cubicBezTo>
                  <a:cubicBezTo>
                    <a:pt x="594" y="210"/>
                    <a:pt x="587" y="177"/>
                    <a:pt x="587" y="177"/>
                  </a:cubicBezTo>
                  <a:cubicBezTo>
                    <a:pt x="587" y="177"/>
                    <a:pt x="565" y="179"/>
                    <a:pt x="545" y="206"/>
                  </a:cubicBezTo>
                  <a:cubicBezTo>
                    <a:pt x="539" y="215"/>
                    <a:pt x="535" y="227"/>
                    <a:pt x="533" y="238"/>
                  </a:cubicBezTo>
                  <a:cubicBezTo>
                    <a:pt x="531" y="222"/>
                    <a:pt x="528" y="207"/>
                    <a:pt x="523" y="193"/>
                  </a:cubicBezTo>
                  <a:cubicBezTo>
                    <a:pt x="531" y="190"/>
                    <a:pt x="552" y="180"/>
                    <a:pt x="561" y="158"/>
                  </a:cubicBezTo>
                  <a:cubicBezTo>
                    <a:pt x="569" y="136"/>
                    <a:pt x="554" y="105"/>
                    <a:pt x="554" y="105"/>
                  </a:cubicBezTo>
                  <a:cubicBezTo>
                    <a:pt x="554" y="105"/>
                    <a:pt x="534" y="113"/>
                    <a:pt x="521" y="145"/>
                  </a:cubicBezTo>
                  <a:cubicBezTo>
                    <a:pt x="517" y="155"/>
                    <a:pt x="517" y="168"/>
                    <a:pt x="518" y="178"/>
                  </a:cubicBezTo>
                  <a:cubicBezTo>
                    <a:pt x="512" y="164"/>
                    <a:pt x="505" y="150"/>
                    <a:pt x="496" y="138"/>
                  </a:cubicBezTo>
                  <a:cubicBezTo>
                    <a:pt x="503" y="133"/>
                    <a:pt x="521" y="118"/>
                    <a:pt x="524" y="94"/>
                  </a:cubicBezTo>
                  <a:cubicBezTo>
                    <a:pt x="526" y="71"/>
                    <a:pt x="503" y="45"/>
                    <a:pt x="503" y="45"/>
                  </a:cubicBezTo>
                  <a:cubicBezTo>
                    <a:pt x="503" y="45"/>
                    <a:pt x="486" y="58"/>
                    <a:pt x="482" y="92"/>
                  </a:cubicBezTo>
                  <a:cubicBezTo>
                    <a:pt x="480" y="102"/>
                    <a:pt x="484" y="115"/>
                    <a:pt x="487" y="125"/>
                  </a:cubicBezTo>
                  <a:cubicBezTo>
                    <a:pt x="478" y="113"/>
                    <a:pt x="468" y="102"/>
                    <a:pt x="456" y="91"/>
                  </a:cubicBezTo>
                  <a:cubicBezTo>
                    <a:pt x="462" y="85"/>
                    <a:pt x="475" y="66"/>
                    <a:pt x="471" y="42"/>
                  </a:cubicBezTo>
                  <a:cubicBezTo>
                    <a:pt x="468" y="19"/>
                    <a:pt x="439" y="0"/>
                    <a:pt x="439" y="0"/>
                  </a:cubicBezTo>
                  <a:cubicBezTo>
                    <a:pt x="439" y="0"/>
                    <a:pt x="425" y="17"/>
                    <a:pt x="430" y="50"/>
                  </a:cubicBezTo>
                  <a:cubicBezTo>
                    <a:pt x="432" y="61"/>
                    <a:pt x="439" y="73"/>
                    <a:pt x="445" y="82"/>
                  </a:cubicBezTo>
                  <a:cubicBezTo>
                    <a:pt x="434" y="74"/>
                    <a:pt x="424" y="67"/>
                    <a:pt x="412" y="61"/>
                  </a:cubicBezTo>
                  <a:cubicBezTo>
                    <a:pt x="411" y="53"/>
                    <a:pt x="407" y="37"/>
                    <a:pt x="392" y="27"/>
                  </a:cubicBezTo>
                  <a:cubicBezTo>
                    <a:pt x="376" y="16"/>
                    <a:pt x="350" y="21"/>
                    <a:pt x="350" y="21"/>
                  </a:cubicBezTo>
                  <a:cubicBezTo>
                    <a:pt x="350" y="21"/>
                    <a:pt x="355" y="47"/>
                    <a:pt x="370" y="58"/>
                  </a:cubicBezTo>
                  <a:cubicBezTo>
                    <a:pt x="384" y="68"/>
                    <a:pt x="400" y="67"/>
                    <a:pt x="408" y="66"/>
                  </a:cubicBezTo>
                  <a:cubicBezTo>
                    <a:pt x="420" y="72"/>
                    <a:pt x="431" y="79"/>
                    <a:pt x="441" y="87"/>
                  </a:cubicBezTo>
                  <a:cubicBezTo>
                    <a:pt x="430" y="83"/>
                    <a:pt x="415" y="79"/>
                    <a:pt x="403" y="87"/>
                  </a:cubicBezTo>
                  <a:cubicBezTo>
                    <a:pt x="383" y="100"/>
                    <a:pt x="374" y="118"/>
                    <a:pt x="374" y="118"/>
                  </a:cubicBezTo>
                  <a:cubicBezTo>
                    <a:pt x="374" y="118"/>
                    <a:pt x="398" y="125"/>
                    <a:pt x="418" y="119"/>
                  </a:cubicBezTo>
                  <a:cubicBezTo>
                    <a:pt x="438" y="113"/>
                    <a:pt x="448" y="102"/>
                    <a:pt x="452" y="97"/>
                  </a:cubicBezTo>
                  <a:cubicBezTo>
                    <a:pt x="463" y="107"/>
                    <a:pt x="474" y="118"/>
                    <a:pt x="483" y="130"/>
                  </a:cubicBezTo>
                  <a:cubicBezTo>
                    <a:pt x="474" y="123"/>
                    <a:pt x="460" y="115"/>
                    <a:pt x="447" y="120"/>
                  </a:cubicBezTo>
                  <a:cubicBezTo>
                    <a:pt x="423" y="127"/>
                    <a:pt x="410" y="143"/>
                    <a:pt x="410" y="143"/>
                  </a:cubicBezTo>
                  <a:cubicBezTo>
                    <a:pt x="410" y="143"/>
                    <a:pt x="432" y="155"/>
                    <a:pt x="453" y="154"/>
                  </a:cubicBezTo>
                  <a:cubicBezTo>
                    <a:pt x="474" y="154"/>
                    <a:pt x="486" y="145"/>
                    <a:pt x="491" y="142"/>
                  </a:cubicBezTo>
                  <a:cubicBezTo>
                    <a:pt x="500" y="154"/>
                    <a:pt x="507" y="168"/>
                    <a:pt x="512" y="183"/>
                  </a:cubicBezTo>
                  <a:cubicBezTo>
                    <a:pt x="506" y="173"/>
                    <a:pt x="494" y="162"/>
                    <a:pt x="480" y="163"/>
                  </a:cubicBezTo>
                  <a:cubicBezTo>
                    <a:pt x="455" y="164"/>
                    <a:pt x="439" y="176"/>
                    <a:pt x="439" y="176"/>
                  </a:cubicBezTo>
                  <a:cubicBezTo>
                    <a:pt x="439" y="176"/>
                    <a:pt x="456" y="193"/>
                    <a:pt x="477" y="198"/>
                  </a:cubicBezTo>
                  <a:cubicBezTo>
                    <a:pt x="497" y="203"/>
                    <a:pt x="512" y="198"/>
                    <a:pt x="517" y="195"/>
                  </a:cubicBezTo>
                  <a:cubicBezTo>
                    <a:pt x="522" y="210"/>
                    <a:pt x="525" y="225"/>
                    <a:pt x="527" y="241"/>
                  </a:cubicBezTo>
                  <a:cubicBezTo>
                    <a:pt x="523" y="230"/>
                    <a:pt x="515" y="216"/>
                    <a:pt x="501" y="213"/>
                  </a:cubicBezTo>
                  <a:cubicBezTo>
                    <a:pt x="477" y="208"/>
                    <a:pt x="458" y="215"/>
                    <a:pt x="458" y="215"/>
                  </a:cubicBezTo>
                  <a:cubicBezTo>
                    <a:pt x="458" y="215"/>
                    <a:pt x="470" y="236"/>
                    <a:pt x="489" y="246"/>
                  </a:cubicBezTo>
                  <a:cubicBezTo>
                    <a:pt x="507" y="256"/>
                    <a:pt x="522" y="255"/>
                    <a:pt x="528" y="254"/>
                  </a:cubicBezTo>
                  <a:cubicBezTo>
                    <a:pt x="528" y="258"/>
                    <a:pt x="529" y="263"/>
                    <a:pt x="529" y="267"/>
                  </a:cubicBezTo>
                  <a:cubicBezTo>
                    <a:pt x="529" y="278"/>
                    <a:pt x="528" y="290"/>
                    <a:pt x="526" y="301"/>
                  </a:cubicBezTo>
                  <a:cubicBezTo>
                    <a:pt x="525" y="289"/>
                    <a:pt x="521" y="273"/>
                    <a:pt x="508" y="267"/>
                  </a:cubicBezTo>
                  <a:cubicBezTo>
                    <a:pt x="486" y="256"/>
                    <a:pt x="466" y="257"/>
                    <a:pt x="466" y="257"/>
                  </a:cubicBezTo>
                  <a:cubicBezTo>
                    <a:pt x="466" y="257"/>
                    <a:pt x="472" y="281"/>
                    <a:pt x="488" y="296"/>
                  </a:cubicBezTo>
                  <a:cubicBezTo>
                    <a:pt x="503" y="310"/>
                    <a:pt x="518" y="313"/>
                    <a:pt x="524" y="314"/>
                  </a:cubicBezTo>
                  <a:cubicBezTo>
                    <a:pt x="521" y="329"/>
                    <a:pt x="516" y="344"/>
                    <a:pt x="510" y="358"/>
                  </a:cubicBezTo>
                  <a:cubicBezTo>
                    <a:pt x="511" y="347"/>
                    <a:pt x="512" y="330"/>
                    <a:pt x="501" y="321"/>
                  </a:cubicBezTo>
                  <a:cubicBezTo>
                    <a:pt x="483" y="304"/>
                    <a:pt x="463" y="301"/>
                    <a:pt x="463" y="301"/>
                  </a:cubicBezTo>
                  <a:cubicBezTo>
                    <a:pt x="463" y="301"/>
                    <a:pt x="463" y="325"/>
                    <a:pt x="474" y="343"/>
                  </a:cubicBezTo>
                  <a:cubicBezTo>
                    <a:pt x="485" y="361"/>
                    <a:pt x="498" y="368"/>
                    <a:pt x="504" y="370"/>
                  </a:cubicBezTo>
                  <a:cubicBezTo>
                    <a:pt x="497" y="384"/>
                    <a:pt x="489" y="397"/>
                    <a:pt x="479" y="409"/>
                  </a:cubicBezTo>
                  <a:cubicBezTo>
                    <a:pt x="484" y="398"/>
                    <a:pt x="488" y="383"/>
                    <a:pt x="480" y="371"/>
                  </a:cubicBezTo>
                  <a:cubicBezTo>
                    <a:pt x="467" y="350"/>
                    <a:pt x="448" y="342"/>
                    <a:pt x="448" y="342"/>
                  </a:cubicBezTo>
                  <a:cubicBezTo>
                    <a:pt x="448" y="342"/>
                    <a:pt x="442" y="366"/>
                    <a:pt x="448" y="386"/>
                  </a:cubicBezTo>
                  <a:cubicBezTo>
                    <a:pt x="454" y="406"/>
                    <a:pt x="465" y="416"/>
                    <a:pt x="470" y="420"/>
                  </a:cubicBezTo>
                  <a:cubicBezTo>
                    <a:pt x="467" y="423"/>
                    <a:pt x="465" y="426"/>
                    <a:pt x="462" y="429"/>
                  </a:cubicBezTo>
                  <a:cubicBezTo>
                    <a:pt x="454" y="437"/>
                    <a:pt x="445" y="444"/>
                    <a:pt x="436" y="451"/>
                  </a:cubicBezTo>
                  <a:cubicBezTo>
                    <a:pt x="443" y="441"/>
                    <a:pt x="451" y="428"/>
                    <a:pt x="447" y="414"/>
                  </a:cubicBezTo>
                  <a:cubicBezTo>
                    <a:pt x="439" y="391"/>
                    <a:pt x="424" y="378"/>
                    <a:pt x="424" y="378"/>
                  </a:cubicBezTo>
                  <a:cubicBezTo>
                    <a:pt x="424" y="378"/>
                    <a:pt x="412" y="399"/>
                    <a:pt x="412" y="420"/>
                  </a:cubicBezTo>
                  <a:cubicBezTo>
                    <a:pt x="413" y="441"/>
                    <a:pt x="421" y="454"/>
                    <a:pt x="425" y="458"/>
                  </a:cubicBezTo>
                  <a:cubicBezTo>
                    <a:pt x="412" y="467"/>
                    <a:pt x="399" y="474"/>
                    <a:pt x="384" y="479"/>
                  </a:cubicBezTo>
                  <a:cubicBezTo>
                    <a:pt x="394" y="472"/>
                    <a:pt x="405" y="461"/>
                    <a:pt x="404" y="447"/>
                  </a:cubicBezTo>
                  <a:cubicBezTo>
                    <a:pt x="402" y="423"/>
                    <a:pt x="391" y="406"/>
                    <a:pt x="391" y="406"/>
                  </a:cubicBezTo>
                  <a:cubicBezTo>
                    <a:pt x="391" y="406"/>
                    <a:pt x="374" y="424"/>
                    <a:pt x="369" y="444"/>
                  </a:cubicBezTo>
                  <a:cubicBezTo>
                    <a:pt x="364" y="464"/>
                    <a:pt x="369" y="479"/>
                    <a:pt x="371" y="484"/>
                  </a:cubicBezTo>
                  <a:cubicBezTo>
                    <a:pt x="357" y="489"/>
                    <a:pt x="342" y="492"/>
                    <a:pt x="327" y="494"/>
                  </a:cubicBezTo>
                  <a:cubicBezTo>
                    <a:pt x="338" y="490"/>
                    <a:pt x="351" y="482"/>
                    <a:pt x="354" y="468"/>
                  </a:cubicBezTo>
                  <a:cubicBezTo>
                    <a:pt x="359" y="444"/>
                    <a:pt x="352" y="425"/>
                    <a:pt x="352" y="425"/>
                  </a:cubicBezTo>
                  <a:cubicBezTo>
                    <a:pt x="352" y="425"/>
                    <a:pt x="330" y="437"/>
                    <a:pt x="320" y="456"/>
                  </a:cubicBezTo>
                  <a:cubicBezTo>
                    <a:pt x="311" y="474"/>
                    <a:pt x="311" y="489"/>
                    <a:pt x="312" y="495"/>
                  </a:cubicBezTo>
                  <a:cubicBezTo>
                    <a:pt x="308" y="495"/>
                    <a:pt x="304" y="496"/>
                    <a:pt x="300" y="496"/>
                  </a:cubicBezTo>
                  <a:cubicBezTo>
                    <a:pt x="296" y="496"/>
                    <a:pt x="292" y="495"/>
                    <a:pt x="288" y="495"/>
                  </a:cubicBezTo>
                  <a:cubicBezTo>
                    <a:pt x="289" y="489"/>
                    <a:pt x="289" y="474"/>
                    <a:pt x="280" y="456"/>
                  </a:cubicBezTo>
                  <a:cubicBezTo>
                    <a:pt x="270" y="437"/>
                    <a:pt x="248" y="425"/>
                    <a:pt x="248" y="425"/>
                  </a:cubicBezTo>
                  <a:cubicBezTo>
                    <a:pt x="248" y="425"/>
                    <a:pt x="241" y="444"/>
                    <a:pt x="246" y="468"/>
                  </a:cubicBezTo>
                  <a:cubicBezTo>
                    <a:pt x="249" y="481"/>
                    <a:pt x="262" y="489"/>
                    <a:pt x="273" y="494"/>
                  </a:cubicBezTo>
                  <a:cubicBezTo>
                    <a:pt x="258" y="492"/>
                    <a:pt x="243" y="489"/>
                    <a:pt x="229" y="484"/>
                  </a:cubicBezTo>
                  <a:cubicBezTo>
                    <a:pt x="232" y="478"/>
                    <a:pt x="236" y="464"/>
                    <a:pt x="231" y="444"/>
                  </a:cubicBezTo>
                  <a:cubicBezTo>
                    <a:pt x="227" y="424"/>
                    <a:pt x="209" y="406"/>
                    <a:pt x="209" y="406"/>
                  </a:cubicBezTo>
                  <a:cubicBezTo>
                    <a:pt x="209" y="406"/>
                    <a:pt x="198" y="423"/>
                    <a:pt x="196" y="447"/>
                  </a:cubicBezTo>
                  <a:cubicBezTo>
                    <a:pt x="196" y="461"/>
                    <a:pt x="206" y="472"/>
                    <a:pt x="215" y="479"/>
                  </a:cubicBezTo>
                  <a:cubicBezTo>
                    <a:pt x="201" y="474"/>
                    <a:pt x="188" y="467"/>
                    <a:pt x="175" y="458"/>
                  </a:cubicBezTo>
                  <a:cubicBezTo>
                    <a:pt x="179" y="453"/>
                    <a:pt x="187" y="441"/>
                    <a:pt x="188" y="420"/>
                  </a:cubicBezTo>
                  <a:cubicBezTo>
                    <a:pt x="189" y="399"/>
                    <a:pt x="176" y="378"/>
                    <a:pt x="176" y="378"/>
                  </a:cubicBezTo>
                  <a:cubicBezTo>
                    <a:pt x="176" y="378"/>
                    <a:pt x="161" y="391"/>
                    <a:pt x="153" y="414"/>
                  </a:cubicBezTo>
                  <a:cubicBezTo>
                    <a:pt x="149" y="427"/>
                    <a:pt x="156" y="441"/>
                    <a:pt x="164" y="450"/>
                  </a:cubicBezTo>
                  <a:cubicBezTo>
                    <a:pt x="155" y="444"/>
                    <a:pt x="146" y="436"/>
                    <a:pt x="139" y="429"/>
                  </a:cubicBezTo>
                  <a:cubicBezTo>
                    <a:pt x="136" y="426"/>
                    <a:pt x="133" y="423"/>
                    <a:pt x="130" y="420"/>
                  </a:cubicBezTo>
                  <a:cubicBezTo>
                    <a:pt x="135" y="416"/>
                    <a:pt x="146" y="406"/>
                    <a:pt x="152" y="386"/>
                  </a:cubicBezTo>
                  <a:cubicBezTo>
                    <a:pt x="158" y="366"/>
                    <a:pt x="152" y="342"/>
                    <a:pt x="152" y="342"/>
                  </a:cubicBezTo>
                  <a:cubicBezTo>
                    <a:pt x="152" y="342"/>
                    <a:pt x="134" y="350"/>
                    <a:pt x="120" y="371"/>
                  </a:cubicBezTo>
                  <a:cubicBezTo>
                    <a:pt x="112" y="383"/>
                    <a:pt x="116" y="398"/>
                    <a:pt x="121" y="408"/>
                  </a:cubicBezTo>
                  <a:cubicBezTo>
                    <a:pt x="111" y="397"/>
                    <a:pt x="103" y="384"/>
                    <a:pt x="96" y="370"/>
                  </a:cubicBezTo>
                  <a:cubicBezTo>
                    <a:pt x="102" y="368"/>
                    <a:pt x="116" y="361"/>
                    <a:pt x="126" y="343"/>
                  </a:cubicBezTo>
                  <a:cubicBezTo>
                    <a:pt x="137" y="325"/>
                    <a:pt x="138" y="301"/>
                    <a:pt x="138" y="301"/>
                  </a:cubicBezTo>
                  <a:cubicBezTo>
                    <a:pt x="138" y="301"/>
                    <a:pt x="118" y="304"/>
                    <a:pt x="99" y="321"/>
                  </a:cubicBezTo>
                  <a:cubicBezTo>
                    <a:pt x="89" y="330"/>
                    <a:pt x="89" y="346"/>
                    <a:pt x="90" y="357"/>
                  </a:cubicBezTo>
                  <a:cubicBezTo>
                    <a:pt x="84" y="344"/>
                    <a:pt x="80" y="329"/>
                    <a:pt x="76" y="314"/>
                  </a:cubicBezTo>
                  <a:cubicBezTo>
                    <a:pt x="83" y="313"/>
                    <a:pt x="97" y="310"/>
                    <a:pt x="113" y="296"/>
                  </a:cubicBezTo>
                  <a:cubicBezTo>
                    <a:pt x="128" y="281"/>
                    <a:pt x="134" y="257"/>
                    <a:pt x="134" y="257"/>
                  </a:cubicBezTo>
                  <a:cubicBezTo>
                    <a:pt x="134" y="257"/>
                    <a:pt x="114" y="256"/>
                    <a:pt x="92" y="267"/>
                  </a:cubicBezTo>
                  <a:cubicBezTo>
                    <a:pt x="80" y="273"/>
                    <a:pt x="75" y="288"/>
                    <a:pt x="74" y="300"/>
                  </a:cubicBezTo>
                  <a:cubicBezTo>
                    <a:pt x="73" y="289"/>
                    <a:pt x="72" y="278"/>
                    <a:pt x="72" y="267"/>
                  </a:cubicBezTo>
                  <a:cubicBezTo>
                    <a:pt x="72" y="263"/>
                    <a:pt x="72" y="258"/>
                    <a:pt x="72" y="254"/>
                  </a:cubicBezTo>
                  <a:cubicBezTo>
                    <a:pt x="78" y="255"/>
                    <a:pt x="93" y="256"/>
                    <a:pt x="111" y="246"/>
                  </a:cubicBezTo>
                  <a:cubicBezTo>
                    <a:pt x="130" y="236"/>
                    <a:pt x="143" y="215"/>
                    <a:pt x="143" y="215"/>
                  </a:cubicBezTo>
                  <a:cubicBezTo>
                    <a:pt x="143" y="215"/>
                    <a:pt x="123" y="208"/>
                    <a:pt x="100" y="213"/>
                  </a:cubicBezTo>
                  <a:cubicBezTo>
                    <a:pt x="86" y="216"/>
                    <a:pt x="78" y="229"/>
                    <a:pt x="73" y="240"/>
                  </a:cubicBezTo>
                  <a:cubicBezTo>
                    <a:pt x="75" y="225"/>
                    <a:pt x="78" y="210"/>
                    <a:pt x="83" y="196"/>
                  </a:cubicBezTo>
                  <a:cubicBezTo>
                    <a:pt x="89" y="198"/>
                    <a:pt x="103" y="203"/>
                    <a:pt x="123" y="198"/>
                  </a:cubicBezTo>
                  <a:cubicBezTo>
                    <a:pt x="144" y="193"/>
                    <a:pt x="161" y="176"/>
                    <a:pt x="161" y="176"/>
                  </a:cubicBezTo>
                  <a:cubicBezTo>
                    <a:pt x="161" y="176"/>
                    <a:pt x="145" y="164"/>
                    <a:pt x="120" y="163"/>
                  </a:cubicBezTo>
                  <a:cubicBezTo>
                    <a:pt x="106" y="162"/>
                    <a:pt x="95" y="173"/>
                    <a:pt x="88" y="182"/>
                  </a:cubicBezTo>
                  <a:cubicBezTo>
                    <a:pt x="94" y="168"/>
                    <a:pt x="101" y="154"/>
                    <a:pt x="109" y="142"/>
                  </a:cubicBezTo>
                  <a:cubicBezTo>
                    <a:pt x="114" y="146"/>
                    <a:pt x="127" y="154"/>
                    <a:pt x="147" y="154"/>
                  </a:cubicBezTo>
                  <a:cubicBezTo>
                    <a:pt x="168" y="155"/>
                    <a:pt x="190" y="143"/>
                    <a:pt x="190" y="143"/>
                  </a:cubicBezTo>
                  <a:cubicBezTo>
                    <a:pt x="190" y="143"/>
                    <a:pt x="177" y="127"/>
                    <a:pt x="154" y="120"/>
                  </a:cubicBezTo>
                  <a:cubicBezTo>
                    <a:pt x="140" y="115"/>
                    <a:pt x="127" y="123"/>
                    <a:pt x="118" y="130"/>
                  </a:cubicBezTo>
                  <a:cubicBezTo>
                    <a:pt x="127" y="118"/>
                    <a:pt x="137" y="107"/>
                    <a:pt x="148" y="97"/>
                  </a:cubicBezTo>
                  <a:cubicBezTo>
                    <a:pt x="152" y="102"/>
                    <a:pt x="162" y="113"/>
                    <a:pt x="182" y="119"/>
                  </a:cubicBezTo>
                  <a:cubicBezTo>
                    <a:pt x="202" y="125"/>
                    <a:pt x="226" y="118"/>
                    <a:pt x="226" y="118"/>
                  </a:cubicBezTo>
                  <a:cubicBezTo>
                    <a:pt x="226" y="118"/>
                    <a:pt x="217" y="100"/>
                    <a:pt x="197" y="87"/>
                  </a:cubicBezTo>
                  <a:cubicBezTo>
                    <a:pt x="185" y="79"/>
                    <a:pt x="170" y="82"/>
                    <a:pt x="160" y="87"/>
                  </a:cubicBezTo>
                  <a:cubicBezTo>
                    <a:pt x="170" y="79"/>
                    <a:pt x="181" y="72"/>
                    <a:pt x="192" y="66"/>
                  </a:cubicBezTo>
                  <a:cubicBezTo>
                    <a:pt x="200" y="67"/>
                    <a:pt x="216" y="68"/>
                    <a:pt x="230" y="58"/>
                  </a:cubicBezTo>
                  <a:cubicBezTo>
                    <a:pt x="246" y="47"/>
                    <a:pt x="250" y="21"/>
                    <a:pt x="250" y="21"/>
                  </a:cubicBezTo>
                  <a:cubicBezTo>
                    <a:pt x="250" y="21"/>
                    <a:pt x="224" y="16"/>
                    <a:pt x="208" y="27"/>
                  </a:cubicBezTo>
                  <a:cubicBezTo>
                    <a:pt x="193" y="37"/>
                    <a:pt x="189" y="53"/>
                    <a:pt x="188" y="61"/>
                  </a:cubicBezTo>
                  <a:cubicBezTo>
                    <a:pt x="176" y="67"/>
                    <a:pt x="166" y="74"/>
                    <a:pt x="155" y="82"/>
                  </a:cubicBezTo>
                  <a:cubicBezTo>
                    <a:pt x="161" y="74"/>
                    <a:pt x="169" y="61"/>
                    <a:pt x="170" y="50"/>
                  </a:cubicBezTo>
                  <a:cubicBezTo>
                    <a:pt x="175" y="17"/>
                    <a:pt x="161" y="0"/>
                    <a:pt x="161" y="0"/>
                  </a:cubicBezTo>
                  <a:cubicBezTo>
                    <a:pt x="161" y="0"/>
                    <a:pt x="132" y="19"/>
                    <a:pt x="129" y="42"/>
                  </a:cubicBezTo>
                  <a:cubicBezTo>
                    <a:pt x="125" y="66"/>
                    <a:pt x="139" y="85"/>
                    <a:pt x="144" y="92"/>
                  </a:cubicBezTo>
                  <a:cubicBezTo>
                    <a:pt x="133" y="102"/>
                    <a:pt x="122" y="113"/>
                    <a:pt x="113" y="126"/>
                  </a:cubicBezTo>
                  <a:cubicBezTo>
                    <a:pt x="116" y="116"/>
                    <a:pt x="120" y="103"/>
                    <a:pt x="118" y="92"/>
                  </a:cubicBezTo>
                  <a:cubicBezTo>
                    <a:pt x="114" y="58"/>
                    <a:pt x="97" y="45"/>
                    <a:pt x="97" y="45"/>
                  </a:cubicBezTo>
                  <a:cubicBezTo>
                    <a:pt x="97" y="45"/>
                    <a:pt x="74" y="71"/>
                    <a:pt x="76" y="94"/>
                  </a:cubicBezTo>
                  <a:cubicBezTo>
                    <a:pt x="79" y="118"/>
                    <a:pt x="97" y="133"/>
                    <a:pt x="104" y="138"/>
                  </a:cubicBezTo>
                  <a:cubicBezTo>
                    <a:pt x="96" y="151"/>
                    <a:pt x="88" y="164"/>
                    <a:pt x="82" y="179"/>
                  </a:cubicBezTo>
                  <a:cubicBezTo>
                    <a:pt x="83" y="168"/>
                    <a:pt x="83" y="155"/>
                    <a:pt x="79" y="145"/>
                  </a:cubicBezTo>
                  <a:cubicBezTo>
                    <a:pt x="67" y="113"/>
                    <a:pt x="46" y="105"/>
                    <a:pt x="46" y="105"/>
                  </a:cubicBezTo>
                  <a:cubicBezTo>
                    <a:pt x="46" y="105"/>
                    <a:pt x="31" y="136"/>
                    <a:pt x="39" y="158"/>
                  </a:cubicBezTo>
                  <a:cubicBezTo>
                    <a:pt x="48" y="180"/>
                    <a:pt x="69" y="190"/>
                    <a:pt x="77" y="193"/>
                  </a:cubicBezTo>
                  <a:cubicBezTo>
                    <a:pt x="72" y="208"/>
                    <a:pt x="69" y="223"/>
                    <a:pt x="67" y="238"/>
                  </a:cubicBezTo>
                  <a:cubicBezTo>
                    <a:pt x="65" y="228"/>
                    <a:pt x="62" y="215"/>
                    <a:pt x="55" y="206"/>
                  </a:cubicBezTo>
                  <a:cubicBezTo>
                    <a:pt x="35" y="179"/>
                    <a:pt x="13" y="177"/>
                    <a:pt x="13" y="177"/>
                  </a:cubicBezTo>
                  <a:cubicBezTo>
                    <a:pt x="13" y="177"/>
                    <a:pt x="6" y="210"/>
                    <a:pt x="20" y="230"/>
                  </a:cubicBezTo>
                  <a:cubicBezTo>
                    <a:pt x="34" y="249"/>
                    <a:pt x="57" y="253"/>
                    <a:pt x="66" y="253"/>
                  </a:cubicBezTo>
                  <a:cubicBezTo>
                    <a:pt x="65" y="258"/>
                    <a:pt x="65" y="262"/>
                    <a:pt x="65" y="267"/>
                  </a:cubicBezTo>
                  <a:cubicBezTo>
                    <a:pt x="65" y="278"/>
                    <a:pt x="66" y="289"/>
                    <a:pt x="68" y="300"/>
                  </a:cubicBezTo>
                  <a:cubicBezTo>
                    <a:pt x="63" y="290"/>
                    <a:pt x="56" y="278"/>
                    <a:pt x="48" y="272"/>
                  </a:cubicBezTo>
                  <a:cubicBezTo>
                    <a:pt x="21" y="251"/>
                    <a:pt x="0" y="254"/>
                    <a:pt x="0" y="254"/>
                  </a:cubicBezTo>
                  <a:cubicBezTo>
                    <a:pt x="0" y="254"/>
                    <a:pt x="2" y="288"/>
                    <a:pt x="20" y="303"/>
                  </a:cubicBezTo>
                  <a:cubicBezTo>
                    <a:pt x="38" y="318"/>
                    <a:pt x="62" y="316"/>
                    <a:pt x="70" y="315"/>
                  </a:cubicBezTo>
                  <a:cubicBezTo>
                    <a:pt x="73" y="330"/>
                    <a:pt x="78" y="345"/>
                    <a:pt x="84" y="358"/>
                  </a:cubicBezTo>
                  <a:cubicBezTo>
                    <a:pt x="77" y="351"/>
                    <a:pt x="68" y="341"/>
                    <a:pt x="58" y="337"/>
                  </a:cubicBezTo>
                  <a:cubicBezTo>
                    <a:pt x="26" y="324"/>
                    <a:pt x="7" y="332"/>
                    <a:pt x="7" y="332"/>
                  </a:cubicBezTo>
                  <a:cubicBezTo>
                    <a:pt x="7" y="332"/>
                    <a:pt x="17" y="365"/>
                    <a:pt x="39" y="375"/>
                  </a:cubicBezTo>
                  <a:cubicBezTo>
                    <a:pt x="61" y="384"/>
                    <a:pt x="83" y="376"/>
                    <a:pt x="90" y="373"/>
                  </a:cubicBezTo>
                  <a:cubicBezTo>
                    <a:pt x="97" y="387"/>
                    <a:pt x="106" y="400"/>
                    <a:pt x="115" y="412"/>
                  </a:cubicBezTo>
                  <a:cubicBezTo>
                    <a:pt x="107" y="406"/>
                    <a:pt x="95" y="399"/>
                    <a:pt x="84" y="397"/>
                  </a:cubicBezTo>
                  <a:cubicBezTo>
                    <a:pt x="50" y="393"/>
                    <a:pt x="34" y="406"/>
                    <a:pt x="34" y="406"/>
                  </a:cubicBezTo>
                  <a:cubicBezTo>
                    <a:pt x="34" y="406"/>
                    <a:pt x="52" y="435"/>
                    <a:pt x="76" y="439"/>
                  </a:cubicBezTo>
                  <a:cubicBezTo>
                    <a:pt x="99" y="443"/>
                    <a:pt x="118" y="429"/>
                    <a:pt x="125" y="423"/>
                  </a:cubicBezTo>
                  <a:cubicBezTo>
                    <a:pt x="135" y="435"/>
                    <a:pt x="147" y="445"/>
                    <a:pt x="159" y="455"/>
                  </a:cubicBezTo>
                  <a:cubicBezTo>
                    <a:pt x="149" y="451"/>
                    <a:pt x="136" y="448"/>
                    <a:pt x="125" y="449"/>
                  </a:cubicBezTo>
                  <a:cubicBezTo>
                    <a:pt x="91" y="453"/>
                    <a:pt x="79" y="470"/>
                    <a:pt x="79" y="470"/>
                  </a:cubicBezTo>
                  <a:cubicBezTo>
                    <a:pt x="79" y="470"/>
                    <a:pt x="104" y="493"/>
                    <a:pt x="128" y="491"/>
                  </a:cubicBezTo>
                  <a:cubicBezTo>
                    <a:pt x="152" y="489"/>
                    <a:pt x="167" y="471"/>
                    <a:pt x="171" y="464"/>
                  </a:cubicBezTo>
                  <a:cubicBezTo>
                    <a:pt x="184" y="472"/>
                    <a:pt x="198" y="479"/>
                    <a:pt x="213" y="485"/>
                  </a:cubicBezTo>
                  <a:cubicBezTo>
                    <a:pt x="202" y="484"/>
                    <a:pt x="188" y="484"/>
                    <a:pt x="178" y="488"/>
                  </a:cubicBezTo>
                  <a:cubicBezTo>
                    <a:pt x="147" y="501"/>
                    <a:pt x="139" y="521"/>
                    <a:pt x="139" y="521"/>
                  </a:cubicBezTo>
                  <a:cubicBezTo>
                    <a:pt x="139" y="521"/>
                    <a:pt x="170" y="537"/>
                    <a:pt x="192" y="528"/>
                  </a:cubicBezTo>
                  <a:cubicBezTo>
                    <a:pt x="214" y="520"/>
                    <a:pt x="224" y="498"/>
                    <a:pt x="227" y="490"/>
                  </a:cubicBezTo>
                  <a:cubicBezTo>
                    <a:pt x="241" y="495"/>
                    <a:pt x="257" y="498"/>
                    <a:pt x="272" y="500"/>
                  </a:cubicBezTo>
                  <a:cubicBezTo>
                    <a:pt x="262" y="502"/>
                    <a:pt x="249" y="506"/>
                    <a:pt x="240" y="512"/>
                  </a:cubicBezTo>
                  <a:cubicBezTo>
                    <a:pt x="212" y="533"/>
                    <a:pt x="210" y="554"/>
                    <a:pt x="210" y="554"/>
                  </a:cubicBezTo>
                  <a:cubicBezTo>
                    <a:pt x="210" y="554"/>
                    <a:pt x="244" y="561"/>
                    <a:pt x="263" y="547"/>
                  </a:cubicBezTo>
                  <a:cubicBezTo>
                    <a:pt x="282" y="533"/>
                    <a:pt x="286" y="510"/>
                    <a:pt x="287" y="502"/>
                  </a:cubicBezTo>
                  <a:cubicBezTo>
                    <a:pt x="291" y="502"/>
                    <a:pt x="296" y="502"/>
                    <a:pt x="300" y="502"/>
                  </a:cubicBezTo>
                  <a:cubicBezTo>
                    <a:pt x="304" y="502"/>
                    <a:pt x="309" y="502"/>
                    <a:pt x="313" y="502"/>
                  </a:cubicBezTo>
                  <a:cubicBezTo>
                    <a:pt x="314" y="510"/>
                    <a:pt x="318" y="533"/>
                    <a:pt x="337" y="547"/>
                  </a:cubicBezTo>
                  <a:cubicBezTo>
                    <a:pt x="356" y="561"/>
                    <a:pt x="390" y="554"/>
                    <a:pt x="390" y="554"/>
                  </a:cubicBezTo>
                  <a:cubicBezTo>
                    <a:pt x="390" y="554"/>
                    <a:pt x="388" y="533"/>
                    <a:pt x="360" y="512"/>
                  </a:cubicBezTo>
                  <a:cubicBezTo>
                    <a:pt x="352" y="506"/>
                    <a:pt x="338" y="502"/>
                    <a:pt x="328" y="500"/>
                  </a:cubicBezTo>
                  <a:cubicBezTo>
                    <a:pt x="343" y="498"/>
                    <a:pt x="359" y="495"/>
                    <a:pt x="373" y="490"/>
                  </a:cubicBezTo>
                  <a:cubicBezTo>
                    <a:pt x="376" y="498"/>
                    <a:pt x="386" y="520"/>
                    <a:pt x="408" y="528"/>
                  </a:cubicBezTo>
                  <a:cubicBezTo>
                    <a:pt x="430" y="537"/>
                    <a:pt x="461" y="521"/>
                    <a:pt x="461" y="521"/>
                  </a:cubicBezTo>
                  <a:cubicBezTo>
                    <a:pt x="461" y="521"/>
                    <a:pt x="454" y="501"/>
                    <a:pt x="422" y="488"/>
                  </a:cubicBezTo>
                  <a:cubicBezTo>
                    <a:pt x="412" y="484"/>
                    <a:pt x="398" y="484"/>
                    <a:pt x="388" y="485"/>
                  </a:cubicBezTo>
                  <a:cubicBezTo>
                    <a:pt x="402" y="479"/>
                    <a:pt x="416" y="472"/>
                    <a:pt x="429" y="464"/>
                  </a:cubicBezTo>
                  <a:cubicBezTo>
                    <a:pt x="434" y="471"/>
                    <a:pt x="449" y="489"/>
                    <a:pt x="472" y="491"/>
                  </a:cubicBezTo>
                  <a:cubicBezTo>
                    <a:pt x="496" y="493"/>
                    <a:pt x="521" y="470"/>
                    <a:pt x="521" y="470"/>
                  </a:cubicBezTo>
                  <a:cubicBezTo>
                    <a:pt x="521" y="470"/>
                    <a:pt x="509" y="453"/>
                    <a:pt x="475" y="449"/>
                  </a:cubicBezTo>
                  <a:cubicBezTo>
                    <a:pt x="464" y="448"/>
                    <a:pt x="451" y="451"/>
                    <a:pt x="441" y="455"/>
                  </a:cubicBezTo>
                  <a:cubicBezTo>
                    <a:pt x="454" y="445"/>
                    <a:pt x="465" y="435"/>
                    <a:pt x="475" y="424"/>
                  </a:cubicBezTo>
                  <a:cubicBezTo>
                    <a:pt x="482" y="429"/>
                    <a:pt x="501" y="443"/>
                    <a:pt x="524" y="439"/>
                  </a:cubicBezTo>
                  <a:cubicBezTo>
                    <a:pt x="548" y="435"/>
                    <a:pt x="566" y="406"/>
                    <a:pt x="566" y="406"/>
                  </a:cubicBezTo>
                  <a:cubicBezTo>
                    <a:pt x="566" y="406"/>
                    <a:pt x="550" y="393"/>
                    <a:pt x="516" y="397"/>
                  </a:cubicBezTo>
                  <a:cubicBezTo>
                    <a:pt x="505" y="399"/>
                    <a:pt x="494" y="406"/>
                    <a:pt x="485" y="411"/>
                  </a:cubicBezTo>
                  <a:cubicBezTo>
                    <a:pt x="495" y="399"/>
                    <a:pt x="503" y="386"/>
                    <a:pt x="510" y="373"/>
                  </a:cubicBezTo>
                  <a:cubicBezTo>
                    <a:pt x="518" y="376"/>
                    <a:pt x="540" y="384"/>
                    <a:pt x="561" y="375"/>
                  </a:cubicBezTo>
                  <a:cubicBezTo>
                    <a:pt x="583" y="365"/>
                    <a:pt x="593" y="332"/>
                    <a:pt x="593" y="332"/>
                  </a:cubicBezTo>
                  <a:cubicBezTo>
                    <a:pt x="593" y="332"/>
                    <a:pt x="574" y="324"/>
                    <a:pt x="542" y="337"/>
                  </a:cubicBez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zh-CN" altLang="en-US"/>
            </a:p>
          </p:txBody>
        </p:sp>
        <p:sp>
          <p:nvSpPr>
            <p:cNvPr id="128" name="Freeform 3738"/>
            <p:cNvSpPr>
              <a:spLocks noEditPoints="1"/>
            </p:cNvSpPr>
            <p:nvPr/>
          </p:nvSpPr>
          <p:spPr bwMode="auto">
            <a:xfrm>
              <a:off x="661988" y="1631950"/>
              <a:ext cx="1798638" cy="2092325"/>
            </a:xfrm>
            <a:custGeom>
              <a:avLst/>
              <a:gdLst>
                <a:gd name="T0" fmla="*/ 491 w 566"/>
                <a:gd name="T1" fmla="*/ 0 h 659"/>
                <a:gd name="T2" fmla="*/ 491 w 566"/>
                <a:gd name="T3" fmla="*/ 27 h 659"/>
                <a:gd name="T4" fmla="*/ 479 w 566"/>
                <a:gd name="T5" fmla="*/ 38 h 659"/>
                <a:gd name="T6" fmla="*/ 450 w 566"/>
                <a:gd name="T7" fmla="*/ 38 h 659"/>
                <a:gd name="T8" fmla="*/ 450 w 566"/>
                <a:gd name="T9" fmla="*/ 0 h 659"/>
                <a:gd name="T10" fmla="*/ 115 w 566"/>
                <a:gd name="T11" fmla="*/ 0 h 659"/>
                <a:gd name="T12" fmla="*/ 115 w 566"/>
                <a:gd name="T13" fmla="*/ 38 h 659"/>
                <a:gd name="T14" fmla="*/ 87 w 566"/>
                <a:gd name="T15" fmla="*/ 38 h 659"/>
                <a:gd name="T16" fmla="*/ 75 w 566"/>
                <a:gd name="T17" fmla="*/ 27 h 659"/>
                <a:gd name="T18" fmla="*/ 75 w 566"/>
                <a:gd name="T19" fmla="*/ 0 h 659"/>
                <a:gd name="T20" fmla="*/ 0 w 566"/>
                <a:gd name="T21" fmla="*/ 0 h 659"/>
                <a:gd name="T22" fmla="*/ 0 w 566"/>
                <a:gd name="T23" fmla="*/ 64 h 659"/>
                <a:gd name="T24" fmla="*/ 75 w 566"/>
                <a:gd name="T25" fmla="*/ 245 h 659"/>
                <a:gd name="T26" fmla="*/ 155 w 566"/>
                <a:gd name="T27" fmla="*/ 275 h 659"/>
                <a:gd name="T28" fmla="*/ 255 w 566"/>
                <a:gd name="T29" fmla="*/ 332 h 659"/>
                <a:gd name="T30" fmla="*/ 255 w 566"/>
                <a:gd name="T31" fmla="*/ 391 h 659"/>
                <a:gd name="T32" fmla="*/ 238 w 566"/>
                <a:gd name="T33" fmla="*/ 414 h 659"/>
                <a:gd name="T34" fmla="*/ 238 w 566"/>
                <a:gd name="T35" fmla="*/ 430 h 659"/>
                <a:gd name="T36" fmla="*/ 255 w 566"/>
                <a:gd name="T37" fmla="*/ 452 h 659"/>
                <a:gd name="T38" fmla="*/ 255 w 566"/>
                <a:gd name="T39" fmla="*/ 499 h 659"/>
                <a:gd name="T40" fmla="*/ 238 w 566"/>
                <a:gd name="T41" fmla="*/ 522 h 659"/>
                <a:gd name="T42" fmla="*/ 238 w 566"/>
                <a:gd name="T43" fmla="*/ 538 h 659"/>
                <a:gd name="T44" fmla="*/ 255 w 566"/>
                <a:gd name="T45" fmla="*/ 560 h 659"/>
                <a:gd name="T46" fmla="*/ 255 w 566"/>
                <a:gd name="T47" fmla="*/ 571 h 659"/>
                <a:gd name="T48" fmla="*/ 221 w 566"/>
                <a:gd name="T49" fmla="*/ 622 h 659"/>
                <a:gd name="T50" fmla="*/ 165 w 566"/>
                <a:gd name="T51" fmla="*/ 659 h 659"/>
                <a:gd name="T52" fmla="*/ 399 w 566"/>
                <a:gd name="T53" fmla="*/ 659 h 659"/>
                <a:gd name="T54" fmla="*/ 367 w 566"/>
                <a:gd name="T55" fmla="*/ 628 h 659"/>
                <a:gd name="T56" fmla="*/ 310 w 566"/>
                <a:gd name="T57" fmla="*/ 571 h 659"/>
                <a:gd name="T58" fmla="*/ 310 w 566"/>
                <a:gd name="T59" fmla="*/ 560 h 659"/>
                <a:gd name="T60" fmla="*/ 327 w 566"/>
                <a:gd name="T61" fmla="*/ 538 h 659"/>
                <a:gd name="T62" fmla="*/ 327 w 566"/>
                <a:gd name="T63" fmla="*/ 522 h 659"/>
                <a:gd name="T64" fmla="*/ 310 w 566"/>
                <a:gd name="T65" fmla="*/ 499 h 659"/>
                <a:gd name="T66" fmla="*/ 310 w 566"/>
                <a:gd name="T67" fmla="*/ 452 h 659"/>
                <a:gd name="T68" fmla="*/ 327 w 566"/>
                <a:gd name="T69" fmla="*/ 430 h 659"/>
                <a:gd name="T70" fmla="*/ 327 w 566"/>
                <a:gd name="T71" fmla="*/ 414 h 659"/>
                <a:gd name="T72" fmla="*/ 310 w 566"/>
                <a:gd name="T73" fmla="*/ 391 h 659"/>
                <a:gd name="T74" fmla="*/ 310 w 566"/>
                <a:gd name="T75" fmla="*/ 332 h 659"/>
                <a:gd name="T76" fmla="*/ 410 w 566"/>
                <a:gd name="T77" fmla="*/ 275 h 659"/>
                <a:gd name="T78" fmla="*/ 491 w 566"/>
                <a:gd name="T79" fmla="*/ 245 h 659"/>
                <a:gd name="T80" fmla="*/ 566 w 566"/>
                <a:gd name="T81" fmla="*/ 64 h 659"/>
                <a:gd name="T82" fmla="*/ 566 w 566"/>
                <a:gd name="T83" fmla="*/ 0 h 659"/>
                <a:gd name="T84" fmla="*/ 491 w 566"/>
                <a:gd name="T85" fmla="*/ 0 h 659"/>
                <a:gd name="T86" fmla="*/ 50 w 566"/>
                <a:gd name="T87" fmla="*/ 173 h 659"/>
                <a:gd name="T88" fmla="*/ 27 w 566"/>
                <a:gd name="T89" fmla="*/ 28 h 659"/>
                <a:gd name="T90" fmla="*/ 49 w 566"/>
                <a:gd name="T91" fmla="*/ 28 h 659"/>
                <a:gd name="T92" fmla="*/ 77 w 566"/>
                <a:gd name="T93" fmla="*/ 67 h 659"/>
                <a:gd name="T94" fmla="*/ 115 w 566"/>
                <a:gd name="T95" fmla="*/ 67 h 659"/>
                <a:gd name="T96" fmla="*/ 115 w 566"/>
                <a:gd name="T97" fmla="*/ 167 h 659"/>
                <a:gd name="T98" fmla="*/ 133 w 566"/>
                <a:gd name="T99" fmla="*/ 243 h 659"/>
                <a:gd name="T100" fmla="*/ 50 w 566"/>
                <a:gd name="T101" fmla="*/ 173 h 659"/>
                <a:gd name="T102" fmla="*/ 516 w 566"/>
                <a:gd name="T103" fmla="*/ 173 h 659"/>
                <a:gd name="T104" fmla="*/ 431 w 566"/>
                <a:gd name="T105" fmla="*/ 243 h 659"/>
                <a:gd name="T106" fmla="*/ 450 w 566"/>
                <a:gd name="T107" fmla="*/ 167 h 659"/>
                <a:gd name="T108" fmla="*/ 450 w 566"/>
                <a:gd name="T109" fmla="*/ 67 h 659"/>
                <a:gd name="T110" fmla="*/ 489 w 566"/>
                <a:gd name="T111" fmla="*/ 67 h 659"/>
                <a:gd name="T112" fmla="*/ 517 w 566"/>
                <a:gd name="T113" fmla="*/ 28 h 659"/>
                <a:gd name="T114" fmla="*/ 539 w 566"/>
                <a:gd name="T115" fmla="*/ 28 h 659"/>
                <a:gd name="T116" fmla="*/ 516 w 566"/>
                <a:gd name="T117" fmla="*/ 173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6" h="659">
                  <a:moveTo>
                    <a:pt x="491" y="0"/>
                  </a:moveTo>
                  <a:cubicBezTo>
                    <a:pt x="491" y="0"/>
                    <a:pt x="491" y="18"/>
                    <a:pt x="491" y="27"/>
                  </a:cubicBezTo>
                  <a:cubicBezTo>
                    <a:pt x="491" y="36"/>
                    <a:pt x="485" y="38"/>
                    <a:pt x="479" y="38"/>
                  </a:cubicBezTo>
                  <a:cubicBezTo>
                    <a:pt x="474" y="38"/>
                    <a:pt x="455" y="38"/>
                    <a:pt x="450" y="38"/>
                  </a:cubicBezTo>
                  <a:cubicBezTo>
                    <a:pt x="450" y="0"/>
                    <a:pt x="450" y="0"/>
                    <a:pt x="450" y="0"/>
                  </a:cubicBezTo>
                  <a:cubicBezTo>
                    <a:pt x="115" y="0"/>
                    <a:pt x="115" y="0"/>
                    <a:pt x="115" y="0"/>
                  </a:cubicBezTo>
                  <a:cubicBezTo>
                    <a:pt x="115" y="38"/>
                    <a:pt x="115" y="38"/>
                    <a:pt x="115" y="38"/>
                  </a:cubicBezTo>
                  <a:cubicBezTo>
                    <a:pt x="108" y="38"/>
                    <a:pt x="92" y="38"/>
                    <a:pt x="87" y="38"/>
                  </a:cubicBezTo>
                  <a:cubicBezTo>
                    <a:pt x="81" y="38"/>
                    <a:pt x="75" y="36"/>
                    <a:pt x="75" y="27"/>
                  </a:cubicBezTo>
                  <a:cubicBezTo>
                    <a:pt x="75" y="18"/>
                    <a:pt x="75" y="0"/>
                    <a:pt x="75" y="0"/>
                  </a:cubicBezTo>
                  <a:cubicBezTo>
                    <a:pt x="0" y="0"/>
                    <a:pt x="0" y="0"/>
                    <a:pt x="0" y="0"/>
                  </a:cubicBezTo>
                  <a:cubicBezTo>
                    <a:pt x="0" y="0"/>
                    <a:pt x="0" y="44"/>
                    <a:pt x="0" y="64"/>
                  </a:cubicBezTo>
                  <a:cubicBezTo>
                    <a:pt x="0" y="130"/>
                    <a:pt x="16" y="204"/>
                    <a:pt x="75" y="245"/>
                  </a:cubicBezTo>
                  <a:cubicBezTo>
                    <a:pt x="105" y="266"/>
                    <a:pt x="134" y="273"/>
                    <a:pt x="155" y="275"/>
                  </a:cubicBezTo>
                  <a:cubicBezTo>
                    <a:pt x="180" y="304"/>
                    <a:pt x="215" y="325"/>
                    <a:pt x="255" y="332"/>
                  </a:cubicBezTo>
                  <a:cubicBezTo>
                    <a:pt x="255" y="391"/>
                    <a:pt x="255" y="391"/>
                    <a:pt x="255" y="391"/>
                  </a:cubicBezTo>
                  <a:cubicBezTo>
                    <a:pt x="245" y="394"/>
                    <a:pt x="238" y="403"/>
                    <a:pt x="238" y="414"/>
                  </a:cubicBezTo>
                  <a:cubicBezTo>
                    <a:pt x="238" y="430"/>
                    <a:pt x="238" y="430"/>
                    <a:pt x="238" y="430"/>
                  </a:cubicBezTo>
                  <a:cubicBezTo>
                    <a:pt x="238" y="440"/>
                    <a:pt x="245" y="449"/>
                    <a:pt x="255" y="452"/>
                  </a:cubicBezTo>
                  <a:cubicBezTo>
                    <a:pt x="255" y="499"/>
                    <a:pt x="255" y="499"/>
                    <a:pt x="255" y="499"/>
                  </a:cubicBezTo>
                  <a:cubicBezTo>
                    <a:pt x="245" y="502"/>
                    <a:pt x="238" y="511"/>
                    <a:pt x="238" y="522"/>
                  </a:cubicBezTo>
                  <a:cubicBezTo>
                    <a:pt x="238" y="538"/>
                    <a:pt x="238" y="538"/>
                    <a:pt x="238" y="538"/>
                  </a:cubicBezTo>
                  <a:cubicBezTo>
                    <a:pt x="238" y="548"/>
                    <a:pt x="245" y="557"/>
                    <a:pt x="255" y="560"/>
                  </a:cubicBezTo>
                  <a:cubicBezTo>
                    <a:pt x="255" y="571"/>
                    <a:pt x="255" y="571"/>
                    <a:pt x="255" y="571"/>
                  </a:cubicBezTo>
                  <a:cubicBezTo>
                    <a:pt x="255" y="600"/>
                    <a:pt x="231" y="616"/>
                    <a:pt x="221" y="622"/>
                  </a:cubicBezTo>
                  <a:cubicBezTo>
                    <a:pt x="201" y="634"/>
                    <a:pt x="165" y="621"/>
                    <a:pt x="165" y="659"/>
                  </a:cubicBezTo>
                  <a:cubicBezTo>
                    <a:pt x="399" y="659"/>
                    <a:pt x="399" y="659"/>
                    <a:pt x="399" y="659"/>
                  </a:cubicBezTo>
                  <a:cubicBezTo>
                    <a:pt x="399" y="659"/>
                    <a:pt x="399" y="632"/>
                    <a:pt x="367" y="628"/>
                  </a:cubicBezTo>
                  <a:cubicBezTo>
                    <a:pt x="340" y="625"/>
                    <a:pt x="310" y="606"/>
                    <a:pt x="310" y="571"/>
                  </a:cubicBezTo>
                  <a:cubicBezTo>
                    <a:pt x="310" y="560"/>
                    <a:pt x="310" y="560"/>
                    <a:pt x="310" y="560"/>
                  </a:cubicBezTo>
                  <a:cubicBezTo>
                    <a:pt x="320" y="557"/>
                    <a:pt x="327" y="548"/>
                    <a:pt x="327" y="538"/>
                  </a:cubicBezTo>
                  <a:cubicBezTo>
                    <a:pt x="327" y="522"/>
                    <a:pt x="327" y="522"/>
                    <a:pt x="327" y="522"/>
                  </a:cubicBezTo>
                  <a:cubicBezTo>
                    <a:pt x="327" y="511"/>
                    <a:pt x="320" y="502"/>
                    <a:pt x="310" y="499"/>
                  </a:cubicBezTo>
                  <a:cubicBezTo>
                    <a:pt x="310" y="452"/>
                    <a:pt x="310" y="452"/>
                    <a:pt x="310" y="452"/>
                  </a:cubicBezTo>
                  <a:cubicBezTo>
                    <a:pt x="320" y="449"/>
                    <a:pt x="327" y="440"/>
                    <a:pt x="327" y="430"/>
                  </a:cubicBezTo>
                  <a:cubicBezTo>
                    <a:pt x="327" y="414"/>
                    <a:pt x="327" y="414"/>
                    <a:pt x="327" y="414"/>
                  </a:cubicBezTo>
                  <a:cubicBezTo>
                    <a:pt x="327" y="403"/>
                    <a:pt x="320" y="394"/>
                    <a:pt x="310" y="391"/>
                  </a:cubicBezTo>
                  <a:cubicBezTo>
                    <a:pt x="310" y="332"/>
                    <a:pt x="310" y="332"/>
                    <a:pt x="310" y="332"/>
                  </a:cubicBezTo>
                  <a:cubicBezTo>
                    <a:pt x="350" y="325"/>
                    <a:pt x="385" y="304"/>
                    <a:pt x="410" y="275"/>
                  </a:cubicBezTo>
                  <a:cubicBezTo>
                    <a:pt x="430" y="273"/>
                    <a:pt x="460" y="266"/>
                    <a:pt x="491" y="245"/>
                  </a:cubicBezTo>
                  <a:cubicBezTo>
                    <a:pt x="550" y="204"/>
                    <a:pt x="566" y="130"/>
                    <a:pt x="566" y="64"/>
                  </a:cubicBezTo>
                  <a:cubicBezTo>
                    <a:pt x="566" y="44"/>
                    <a:pt x="566" y="0"/>
                    <a:pt x="566" y="0"/>
                  </a:cubicBezTo>
                  <a:lnTo>
                    <a:pt x="491" y="0"/>
                  </a:lnTo>
                  <a:close/>
                  <a:moveTo>
                    <a:pt x="50" y="173"/>
                  </a:moveTo>
                  <a:cubicBezTo>
                    <a:pt x="19" y="119"/>
                    <a:pt x="27" y="28"/>
                    <a:pt x="27" y="28"/>
                  </a:cubicBezTo>
                  <a:cubicBezTo>
                    <a:pt x="49" y="28"/>
                    <a:pt x="49" y="28"/>
                    <a:pt x="49" y="28"/>
                  </a:cubicBezTo>
                  <a:cubicBezTo>
                    <a:pt x="49" y="56"/>
                    <a:pt x="64" y="67"/>
                    <a:pt x="77" y="67"/>
                  </a:cubicBezTo>
                  <a:cubicBezTo>
                    <a:pt x="87" y="67"/>
                    <a:pt x="108" y="67"/>
                    <a:pt x="115" y="67"/>
                  </a:cubicBezTo>
                  <a:cubicBezTo>
                    <a:pt x="115" y="167"/>
                    <a:pt x="115" y="167"/>
                    <a:pt x="115" y="167"/>
                  </a:cubicBezTo>
                  <a:cubicBezTo>
                    <a:pt x="115" y="194"/>
                    <a:pt x="122" y="220"/>
                    <a:pt x="133" y="243"/>
                  </a:cubicBezTo>
                  <a:cubicBezTo>
                    <a:pt x="111" y="237"/>
                    <a:pt x="76" y="219"/>
                    <a:pt x="50" y="173"/>
                  </a:cubicBezTo>
                  <a:close/>
                  <a:moveTo>
                    <a:pt x="516" y="173"/>
                  </a:moveTo>
                  <a:cubicBezTo>
                    <a:pt x="489" y="220"/>
                    <a:pt x="454" y="238"/>
                    <a:pt x="431" y="243"/>
                  </a:cubicBezTo>
                  <a:cubicBezTo>
                    <a:pt x="443" y="220"/>
                    <a:pt x="450" y="194"/>
                    <a:pt x="450" y="167"/>
                  </a:cubicBezTo>
                  <a:cubicBezTo>
                    <a:pt x="450" y="67"/>
                    <a:pt x="450" y="67"/>
                    <a:pt x="450" y="67"/>
                  </a:cubicBezTo>
                  <a:cubicBezTo>
                    <a:pt x="456" y="67"/>
                    <a:pt x="478" y="67"/>
                    <a:pt x="489" y="67"/>
                  </a:cubicBezTo>
                  <a:cubicBezTo>
                    <a:pt x="502" y="67"/>
                    <a:pt x="517" y="56"/>
                    <a:pt x="517" y="28"/>
                  </a:cubicBezTo>
                  <a:cubicBezTo>
                    <a:pt x="539" y="28"/>
                    <a:pt x="539" y="28"/>
                    <a:pt x="539" y="28"/>
                  </a:cubicBezTo>
                  <a:cubicBezTo>
                    <a:pt x="539" y="28"/>
                    <a:pt x="547" y="119"/>
                    <a:pt x="516" y="173"/>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grpSp>
          <p:nvGrpSpPr>
            <p:cNvPr id="7" name="组合 128"/>
            <p:cNvGrpSpPr/>
            <p:nvPr/>
          </p:nvGrpSpPr>
          <p:grpSpPr>
            <a:xfrm>
              <a:off x="1090613" y="2070100"/>
              <a:ext cx="941388" cy="647700"/>
              <a:chOff x="1090613" y="2070100"/>
              <a:chExt cx="941388" cy="647700"/>
            </a:xfrm>
          </p:grpSpPr>
          <p:sp>
            <p:nvSpPr>
              <p:cNvPr id="130" name="Freeform 3739"/>
              <p:cNvSpPr/>
              <p:nvPr/>
            </p:nvSpPr>
            <p:spPr bwMode="auto">
              <a:xfrm>
                <a:off x="1835151" y="2092325"/>
                <a:ext cx="92075" cy="88900"/>
              </a:xfrm>
              <a:custGeom>
                <a:avLst/>
                <a:gdLst>
                  <a:gd name="T0" fmla="*/ 23 w 29"/>
                  <a:gd name="T1" fmla="*/ 28 h 28"/>
                  <a:gd name="T2" fmla="*/ 10 w 29"/>
                  <a:gd name="T3" fmla="*/ 9 h 28"/>
                  <a:gd name="T4" fmla="*/ 24 w 29"/>
                  <a:gd name="T5" fmla="*/ 28 h 28"/>
                  <a:gd name="T6" fmla="*/ 2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1" y="24"/>
                      <a:pt x="16" y="16"/>
                      <a:pt x="10" y="9"/>
                    </a:cubicBezTo>
                    <a:cubicBezTo>
                      <a:pt x="10" y="9"/>
                      <a:pt x="19" y="18"/>
                      <a:pt x="24" y="28"/>
                    </a:cubicBezTo>
                    <a:cubicBezTo>
                      <a:pt x="25" y="25"/>
                      <a:pt x="29" y="3"/>
                      <a:pt x="2" y="0"/>
                    </a:cubicBezTo>
                    <a:cubicBezTo>
                      <a:pt x="2"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3740"/>
              <p:cNvSpPr/>
              <p:nvPr/>
            </p:nvSpPr>
            <p:spPr bwMode="auto">
              <a:xfrm>
                <a:off x="1822451" y="2190750"/>
                <a:ext cx="95250" cy="88900"/>
              </a:xfrm>
              <a:custGeom>
                <a:avLst/>
                <a:gdLst>
                  <a:gd name="T0" fmla="*/ 24 w 30"/>
                  <a:gd name="T1" fmla="*/ 28 h 28"/>
                  <a:gd name="T2" fmla="*/ 10 w 30"/>
                  <a:gd name="T3" fmla="*/ 9 h 28"/>
                  <a:gd name="T4" fmla="*/ 25 w 30"/>
                  <a:gd name="T5" fmla="*/ 28 h 28"/>
                  <a:gd name="T6" fmla="*/ 3 w 30"/>
                  <a:gd name="T7" fmla="*/ 0 h 28"/>
                  <a:gd name="T8" fmla="*/ 24 w 30"/>
                  <a:gd name="T9" fmla="*/ 28 h 28"/>
                </a:gdLst>
                <a:ahLst/>
                <a:cxnLst>
                  <a:cxn ang="0">
                    <a:pos x="T0" y="T1"/>
                  </a:cxn>
                  <a:cxn ang="0">
                    <a:pos x="T2" y="T3"/>
                  </a:cxn>
                  <a:cxn ang="0">
                    <a:pos x="T4" y="T5"/>
                  </a:cxn>
                  <a:cxn ang="0">
                    <a:pos x="T6" y="T7"/>
                  </a:cxn>
                  <a:cxn ang="0">
                    <a:pos x="T8" y="T9"/>
                  </a:cxn>
                </a:cxnLst>
                <a:rect l="0" t="0" r="r" b="b"/>
                <a:pathLst>
                  <a:path w="30" h="28">
                    <a:moveTo>
                      <a:pt x="24" y="28"/>
                    </a:moveTo>
                    <a:cubicBezTo>
                      <a:pt x="21" y="23"/>
                      <a:pt x="17" y="16"/>
                      <a:pt x="10" y="9"/>
                    </a:cubicBezTo>
                    <a:cubicBezTo>
                      <a:pt x="10" y="9"/>
                      <a:pt x="20" y="18"/>
                      <a:pt x="25" y="28"/>
                    </a:cubicBezTo>
                    <a:cubicBezTo>
                      <a:pt x="25" y="25"/>
                      <a:pt x="30" y="2"/>
                      <a:pt x="3" y="0"/>
                    </a:cubicBezTo>
                    <a:cubicBezTo>
                      <a:pt x="3" y="0"/>
                      <a:pt x="0" y="26"/>
                      <a:pt x="24"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3741"/>
              <p:cNvSpPr/>
              <p:nvPr/>
            </p:nvSpPr>
            <p:spPr bwMode="auto">
              <a:xfrm>
                <a:off x="1803401" y="2270125"/>
                <a:ext cx="92075" cy="85725"/>
              </a:xfrm>
              <a:custGeom>
                <a:avLst/>
                <a:gdLst>
                  <a:gd name="T0" fmla="*/ 23 w 29"/>
                  <a:gd name="T1" fmla="*/ 27 h 27"/>
                  <a:gd name="T2" fmla="*/ 10 w 29"/>
                  <a:gd name="T3" fmla="*/ 9 h 27"/>
                  <a:gd name="T4" fmla="*/ 24 w 29"/>
                  <a:gd name="T5" fmla="*/ 27 h 27"/>
                  <a:gd name="T6" fmla="*/ 2 w 29"/>
                  <a:gd name="T7" fmla="*/ 0 h 27"/>
                  <a:gd name="T8" fmla="*/ 23 w 29"/>
                  <a:gd name="T9" fmla="*/ 27 h 27"/>
                </a:gdLst>
                <a:ahLst/>
                <a:cxnLst>
                  <a:cxn ang="0">
                    <a:pos x="T0" y="T1"/>
                  </a:cxn>
                  <a:cxn ang="0">
                    <a:pos x="T2" y="T3"/>
                  </a:cxn>
                  <a:cxn ang="0">
                    <a:pos x="T4" y="T5"/>
                  </a:cxn>
                  <a:cxn ang="0">
                    <a:pos x="T6" y="T7"/>
                  </a:cxn>
                  <a:cxn ang="0">
                    <a:pos x="T8" y="T9"/>
                  </a:cxn>
                </a:cxnLst>
                <a:rect l="0" t="0" r="r" b="b"/>
                <a:pathLst>
                  <a:path w="29" h="27">
                    <a:moveTo>
                      <a:pt x="23" y="27"/>
                    </a:moveTo>
                    <a:cubicBezTo>
                      <a:pt x="21" y="23"/>
                      <a:pt x="17" y="16"/>
                      <a:pt x="10" y="9"/>
                    </a:cubicBezTo>
                    <a:cubicBezTo>
                      <a:pt x="10" y="9"/>
                      <a:pt x="19" y="17"/>
                      <a:pt x="24" y="27"/>
                    </a:cubicBezTo>
                    <a:cubicBezTo>
                      <a:pt x="25" y="24"/>
                      <a:pt x="29" y="2"/>
                      <a:pt x="2" y="0"/>
                    </a:cubicBezTo>
                    <a:cubicBezTo>
                      <a:pt x="2" y="0"/>
                      <a:pt x="0" y="26"/>
                      <a:pt x="2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3742"/>
              <p:cNvSpPr/>
              <p:nvPr/>
            </p:nvSpPr>
            <p:spPr bwMode="auto">
              <a:xfrm>
                <a:off x="1755776" y="2333625"/>
                <a:ext cx="107950" cy="101600"/>
              </a:xfrm>
              <a:custGeom>
                <a:avLst/>
                <a:gdLst>
                  <a:gd name="T0" fmla="*/ 21 w 34"/>
                  <a:gd name="T1" fmla="*/ 32 h 32"/>
                  <a:gd name="T2" fmla="*/ 14 w 34"/>
                  <a:gd name="T3" fmla="*/ 11 h 32"/>
                  <a:gd name="T4" fmla="*/ 23 w 34"/>
                  <a:gd name="T5" fmla="*/ 32 h 32"/>
                  <a:gd name="T6" fmla="*/ 9 w 34"/>
                  <a:gd name="T7" fmla="*/ 0 h 32"/>
                  <a:gd name="T8" fmla="*/ 21 w 34"/>
                  <a:gd name="T9" fmla="*/ 32 h 32"/>
                </a:gdLst>
                <a:ahLst/>
                <a:cxnLst>
                  <a:cxn ang="0">
                    <a:pos x="T0" y="T1"/>
                  </a:cxn>
                  <a:cxn ang="0">
                    <a:pos x="T2" y="T3"/>
                  </a:cxn>
                  <a:cxn ang="0">
                    <a:pos x="T4" y="T5"/>
                  </a:cxn>
                  <a:cxn ang="0">
                    <a:pos x="T6" y="T7"/>
                  </a:cxn>
                  <a:cxn ang="0">
                    <a:pos x="T8" y="T9"/>
                  </a:cxn>
                </a:cxnLst>
                <a:rect l="0" t="0" r="r" b="b"/>
                <a:pathLst>
                  <a:path w="34" h="32">
                    <a:moveTo>
                      <a:pt x="21" y="32"/>
                    </a:moveTo>
                    <a:cubicBezTo>
                      <a:pt x="20" y="27"/>
                      <a:pt x="18" y="19"/>
                      <a:pt x="14" y="11"/>
                    </a:cubicBezTo>
                    <a:cubicBezTo>
                      <a:pt x="14" y="11"/>
                      <a:pt x="20" y="21"/>
                      <a:pt x="23" y="32"/>
                    </a:cubicBezTo>
                    <a:cubicBezTo>
                      <a:pt x="24" y="30"/>
                      <a:pt x="34" y="9"/>
                      <a:pt x="9" y="0"/>
                    </a:cubicBezTo>
                    <a:cubicBezTo>
                      <a:pt x="9" y="0"/>
                      <a:pt x="0" y="24"/>
                      <a:pt x="21"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3743"/>
              <p:cNvSpPr/>
              <p:nvPr/>
            </p:nvSpPr>
            <p:spPr bwMode="auto">
              <a:xfrm>
                <a:off x="1685926" y="2387600"/>
                <a:ext cx="120650" cy="111125"/>
              </a:xfrm>
              <a:custGeom>
                <a:avLst/>
                <a:gdLst>
                  <a:gd name="T0" fmla="*/ 19 w 38"/>
                  <a:gd name="T1" fmla="*/ 34 h 35"/>
                  <a:gd name="T2" fmla="*/ 17 w 38"/>
                  <a:gd name="T3" fmla="*/ 12 h 35"/>
                  <a:gd name="T4" fmla="*/ 21 w 38"/>
                  <a:gd name="T5" fmla="*/ 35 h 35"/>
                  <a:gd name="T6" fmla="*/ 15 w 38"/>
                  <a:gd name="T7" fmla="*/ 0 h 35"/>
                  <a:gd name="T8" fmla="*/ 19 w 38"/>
                  <a:gd name="T9" fmla="*/ 34 h 35"/>
                </a:gdLst>
                <a:ahLst/>
                <a:cxnLst>
                  <a:cxn ang="0">
                    <a:pos x="T0" y="T1"/>
                  </a:cxn>
                  <a:cxn ang="0">
                    <a:pos x="T2" y="T3"/>
                  </a:cxn>
                  <a:cxn ang="0">
                    <a:pos x="T4" y="T5"/>
                  </a:cxn>
                  <a:cxn ang="0">
                    <a:pos x="T6" y="T7"/>
                  </a:cxn>
                  <a:cxn ang="0">
                    <a:pos x="T8" y="T9"/>
                  </a:cxn>
                </a:cxnLst>
                <a:rect l="0" t="0" r="r" b="b"/>
                <a:pathLst>
                  <a:path w="38" h="35">
                    <a:moveTo>
                      <a:pt x="19" y="34"/>
                    </a:moveTo>
                    <a:cubicBezTo>
                      <a:pt x="20" y="30"/>
                      <a:pt x="20" y="21"/>
                      <a:pt x="17" y="12"/>
                    </a:cubicBezTo>
                    <a:cubicBezTo>
                      <a:pt x="17" y="12"/>
                      <a:pt x="21" y="24"/>
                      <a:pt x="21" y="35"/>
                    </a:cubicBezTo>
                    <a:cubicBezTo>
                      <a:pt x="23" y="33"/>
                      <a:pt x="38" y="16"/>
                      <a:pt x="15" y="0"/>
                    </a:cubicBezTo>
                    <a:cubicBezTo>
                      <a:pt x="15" y="0"/>
                      <a:pt x="0" y="21"/>
                      <a:pt x="19"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3744"/>
              <p:cNvSpPr/>
              <p:nvPr/>
            </p:nvSpPr>
            <p:spPr bwMode="auto">
              <a:xfrm>
                <a:off x="1600201" y="2422525"/>
                <a:ext cx="117475" cy="111125"/>
              </a:xfrm>
              <a:custGeom>
                <a:avLst/>
                <a:gdLst>
                  <a:gd name="T0" fmla="*/ 19 w 37"/>
                  <a:gd name="T1" fmla="*/ 12 h 35"/>
                  <a:gd name="T2" fmla="*/ 15 w 37"/>
                  <a:gd name="T3" fmla="*/ 35 h 35"/>
                  <a:gd name="T4" fmla="*/ 21 w 37"/>
                  <a:gd name="T5" fmla="*/ 0 h 35"/>
                  <a:gd name="T6" fmla="*/ 14 w 37"/>
                  <a:gd name="T7" fmla="*/ 34 h 35"/>
                  <a:gd name="T8" fmla="*/ 19 w 37"/>
                  <a:gd name="T9" fmla="*/ 12 h 35"/>
                </a:gdLst>
                <a:ahLst/>
                <a:cxnLst>
                  <a:cxn ang="0">
                    <a:pos x="T0" y="T1"/>
                  </a:cxn>
                  <a:cxn ang="0">
                    <a:pos x="T2" y="T3"/>
                  </a:cxn>
                  <a:cxn ang="0">
                    <a:pos x="T4" y="T5"/>
                  </a:cxn>
                  <a:cxn ang="0">
                    <a:pos x="T6" y="T7"/>
                  </a:cxn>
                  <a:cxn ang="0">
                    <a:pos x="T8" y="T9"/>
                  </a:cxn>
                </a:cxnLst>
                <a:rect l="0" t="0" r="r" b="b"/>
                <a:pathLst>
                  <a:path w="37" h="35">
                    <a:moveTo>
                      <a:pt x="19" y="12"/>
                    </a:moveTo>
                    <a:cubicBezTo>
                      <a:pt x="19" y="12"/>
                      <a:pt x="19" y="24"/>
                      <a:pt x="15" y="35"/>
                    </a:cubicBezTo>
                    <a:cubicBezTo>
                      <a:pt x="17" y="34"/>
                      <a:pt x="37" y="22"/>
                      <a:pt x="21" y="0"/>
                    </a:cubicBezTo>
                    <a:cubicBezTo>
                      <a:pt x="21" y="0"/>
                      <a:pt x="0" y="16"/>
                      <a:pt x="14" y="34"/>
                    </a:cubicBezTo>
                    <a:cubicBezTo>
                      <a:pt x="16" y="30"/>
                      <a:pt x="19" y="21"/>
                      <a:pt x="19"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3745"/>
              <p:cNvSpPr/>
              <p:nvPr/>
            </p:nvSpPr>
            <p:spPr bwMode="auto">
              <a:xfrm>
                <a:off x="1682751" y="2530475"/>
                <a:ext cx="111125" cy="117475"/>
              </a:xfrm>
              <a:custGeom>
                <a:avLst/>
                <a:gdLst>
                  <a:gd name="T0" fmla="*/ 1 w 35"/>
                  <a:gd name="T1" fmla="*/ 13 h 37"/>
                  <a:gd name="T2" fmla="*/ 23 w 35"/>
                  <a:gd name="T3" fmla="*/ 19 h 37"/>
                  <a:gd name="T4" fmla="*/ 0 w 35"/>
                  <a:gd name="T5" fmla="*/ 14 h 37"/>
                  <a:gd name="T6" fmla="*/ 35 w 35"/>
                  <a:gd name="T7" fmla="*/ 21 h 37"/>
                  <a:gd name="T8" fmla="*/ 1 w 35"/>
                  <a:gd name="T9" fmla="*/ 13 h 37"/>
                </a:gdLst>
                <a:ahLst/>
                <a:cxnLst>
                  <a:cxn ang="0">
                    <a:pos x="T0" y="T1"/>
                  </a:cxn>
                  <a:cxn ang="0">
                    <a:pos x="T2" y="T3"/>
                  </a:cxn>
                  <a:cxn ang="0">
                    <a:pos x="T4" y="T5"/>
                  </a:cxn>
                  <a:cxn ang="0">
                    <a:pos x="T6" y="T7"/>
                  </a:cxn>
                  <a:cxn ang="0">
                    <a:pos x="T8" y="T9"/>
                  </a:cxn>
                </a:cxnLst>
                <a:rect l="0" t="0" r="r" b="b"/>
                <a:pathLst>
                  <a:path w="35" h="37">
                    <a:moveTo>
                      <a:pt x="1" y="13"/>
                    </a:moveTo>
                    <a:cubicBezTo>
                      <a:pt x="6" y="15"/>
                      <a:pt x="14" y="18"/>
                      <a:pt x="23" y="19"/>
                    </a:cubicBezTo>
                    <a:cubicBezTo>
                      <a:pt x="23" y="19"/>
                      <a:pt x="11" y="18"/>
                      <a:pt x="0" y="14"/>
                    </a:cubicBezTo>
                    <a:cubicBezTo>
                      <a:pt x="2" y="17"/>
                      <a:pt x="13" y="37"/>
                      <a:pt x="35" y="21"/>
                    </a:cubicBezTo>
                    <a:cubicBezTo>
                      <a:pt x="35" y="21"/>
                      <a:pt x="20" y="0"/>
                      <a:pt x="1"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3746"/>
              <p:cNvSpPr/>
              <p:nvPr/>
            </p:nvSpPr>
            <p:spPr bwMode="auto">
              <a:xfrm>
                <a:off x="1787526" y="2466975"/>
                <a:ext cx="111125" cy="120650"/>
              </a:xfrm>
              <a:custGeom>
                <a:avLst/>
                <a:gdLst>
                  <a:gd name="T0" fmla="*/ 1 w 35"/>
                  <a:gd name="T1" fmla="*/ 20 h 38"/>
                  <a:gd name="T2" fmla="*/ 23 w 35"/>
                  <a:gd name="T3" fmla="*/ 17 h 38"/>
                  <a:gd name="T4" fmla="*/ 0 w 35"/>
                  <a:gd name="T5" fmla="*/ 21 h 38"/>
                  <a:gd name="T6" fmla="*/ 35 w 35"/>
                  <a:gd name="T7" fmla="*/ 15 h 38"/>
                  <a:gd name="T8" fmla="*/ 1 w 35"/>
                  <a:gd name="T9" fmla="*/ 20 h 38"/>
                </a:gdLst>
                <a:ahLst/>
                <a:cxnLst>
                  <a:cxn ang="0">
                    <a:pos x="T0" y="T1"/>
                  </a:cxn>
                  <a:cxn ang="0">
                    <a:pos x="T2" y="T3"/>
                  </a:cxn>
                  <a:cxn ang="0">
                    <a:pos x="T4" y="T5"/>
                  </a:cxn>
                  <a:cxn ang="0">
                    <a:pos x="T6" y="T7"/>
                  </a:cxn>
                  <a:cxn ang="0">
                    <a:pos x="T8" y="T9"/>
                  </a:cxn>
                </a:cxnLst>
                <a:rect l="0" t="0" r="r" b="b"/>
                <a:pathLst>
                  <a:path w="35" h="38">
                    <a:moveTo>
                      <a:pt x="1" y="20"/>
                    </a:moveTo>
                    <a:cubicBezTo>
                      <a:pt x="6" y="20"/>
                      <a:pt x="14" y="20"/>
                      <a:pt x="23" y="17"/>
                    </a:cubicBezTo>
                    <a:cubicBezTo>
                      <a:pt x="23" y="17"/>
                      <a:pt x="11" y="21"/>
                      <a:pt x="0" y="21"/>
                    </a:cubicBezTo>
                    <a:cubicBezTo>
                      <a:pt x="2" y="23"/>
                      <a:pt x="20" y="38"/>
                      <a:pt x="35" y="15"/>
                    </a:cubicBezTo>
                    <a:cubicBezTo>
                      <a:pt x="35" y="15"/>
                      <a:pt x="13" y="0"/>
                      <a:pt x="1"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3747"/>
              <p:cNvSpPr/>
              <p:nvPr/>
            </p:nvSpPr>
            <p:spPr bwMode="auto">
              <a:xfrm>
                <a:off x="1866901" y="2390775"/>
                <a:ext cx="98425" cy="104775"/>
              </a:xfrm>
              <a:custGeom>
                <a:avLst/>
                <a:gdLst>
                  <a:gd name="T0" fmla="*/ 0 w 31"/>
                  <a:gd name="T1" fmla="*/ 23 h 33"/>
                  <a:gd name="T2" fmla="*/ 21 w 31"/>
                  <a:gd name="T3" fmla="*/ 13 h 33"/>
                  <a:gd name="T4" fmla="*/ 0 w 31"/>
                  <a:gd name="T5" fmla="*/ 24 h 33"/>
                  <a:gd name="T6" fmla="*/ 31 w 31"/>
                  <a:gd name="T7" fmla="*/ 7 h 33"/>
                  <a:gd name="T8" fmla="*/ 0 w 31"/>
                  <a:gd name="T9" fmla="*/ 23 h 33"/>
                </a:gdLst>
                <a:ahLst/>
                <a:cxnLst>
                  <a:cxn ang="0">
                    <a:pos x="T0" y="T1"/>
                  </a:cxn>
                  <a:cxn ang="0">
                    <a:pos x="T2" y="T3"/>
                  </a:cxn>
                  <a:cxn ang="0">
                    <a:pos x="T4" y="T5"/>
                  </a:cxn>
                  <a:cxn ang="0">
                    <a:pos x="T6" y="T7"/>
                  </a:cxn>
                  <a:cxn ang="0">
                    <a:pos x="T8" y="T9"/>
                  </a:cxn>
                </a:cxnLst>
                <a:rect l="0" t="0" r="r" b="b"/>
                <a:pathLst>
                  <a:path w="31" h="33">
                    <a:moveTo>
                      <a:pt x="0" y="23"/>
                    </a:moveTo>
                    <a:cubicBezTo>
                      <a:pt x="5" y="21"/>
                      <a:pt x="13" y="18"/>
                      <a:pt x="21" y="13"/>
                    </a:cubicBezTo>
                    <a:cubicBezTo>
                      <a:pt x="21" y="13"/>
                      <a:pt x="11" y="20"/>
                      <a:pt x="0" y="24"/>
                    </a:cubicBezTo>
                    <a:cubicBezTo>
                      <a:pt x="3" y="25"/>
                      <a:pt x="24" y="33"/>
                      <a:pt x="31" y="7"/>
                    </a:cubicBezTo>
                    <a:cubicBezTo>
                      <a:pt x="31" y="7"/>
                      <a:pt x="5"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748"/>
              <p:cNvSpPr/>
              <p:nvPr/>
            </p:nvSpPr>
            <p:spPr bwMode="auto">
              <a:xfrm>
                <a:off x="1920876" y="2286000"/>
                <a:ext cx="88900" cy="95250"/>
              </a:xfrm>
              <a:custGeom>
                <a:avLst/>
                <a:gdLst>
                  <a:gd name="T0" fmla="*/ 0 w 28"/>
                  <a:gd name="T1" fmla="*/ 23 h 30"/>
                  <a:gd name="T2" fmla="*/ 19 w 28"/>
                  <a:gd name="T3" fmla="*/ 10 h 30"/>
                  <a:gd name="T4" fmla="*/ 0 w 28"/>
                  <a:gd name="T5" fmla="*/ 24 h 30"/>
                  <a:gd name="T6" fmla="*/ 28 w 28"/>
                  <a:gd name="T7" fmla="*/ 3 h 30"/>
                  <a:gd name="T8" fmla="*/ 0 w 28"/>
                  <a:gd name="T9" fmla="*/ 23 h 30"/>
                </a:gdLst>
                <a:ahLst/>
                <a:cxnLst>
                  <a:cxn ang="0">
                    <a:pos x="T0" y="T1"/>
                  </a:cxn>
                  <a:cxn ang="0">
                    <a:pos x="T2" y="T3"/>
                  </a:cxn>
                  <a:cxn ang="0">
                    <a:pos x="T4" y="T5"/>
                  </a:cxn>
                  <a:cxn ang="0">
                    <a:pos x="T6" y="T7"/>
                  </a:cxn>
                  <a:cxn ang="0">
                    <a:pos x="T8" y="T9"/>
                  </a:cxn>
                </a:cxnLst>
                <a:rect l="0" t="0" r="r" b="b"/>
                <a:pathLst>
                  <a:path w="28" h="30">
                    <a:moveTo>
                      <a:pt x="0" y="23"/>
                    </a:moveTo>
                    <a:cubicBezTo>
                      <a:pt x="4" y="21"/>
                      <a:pt x="12" y="17"/>
                      <a:pt x="19" y="10"/>
                    </a:cubicBezTo>
                    <a:cubicBezTo>
                      <a:pt x="19" y="10"/>
                      <a:pt x="10" y="19"/>
                      <a:pt x="0" y="24"/>
                    </a:cubicBezTo>
                    <a:cubicBezTo>
                      <a:pt x="3" y="25"/>
                      <a:pt x="25" y="30"/>
                      <a:pt x="28" y="3"/>
                    </a:cubicBezTo>
                    <a:cubicBezTo>
                      <a:pt x="28" y="3"/>
                      <a:pt x="2"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749"/>
              <p:cNvSpPr/>
              <p:nvPr/>
            </p:nvSpPr>
            <p:spPr bwMode="auto">
              <a:xfrm>
                <a:off x="1936751" y="2181225"/>
                <a:ext cx="95250" cy="88900"/>
              </a:xfrm>
              <a:custGeom>
                <a:avLst/>
                <a:gdLst>
                  <a:gd name="T0" fmla="*/ 4 w 30"/>
                  <a:gd name="T1" fmla="*/ 27 h 28"/>
                  <a:gd name="T2" fmla="*/ 19 w 30"/>
                  <a:gd name="T3" fmla="*/ 9 h 28"/>
                  <a:gd name="T4" fmla="*/ 5 w 30"/>
                  <a:gd name="T5" fmla="*/ 28 h 28"/>
                  <a:gd name="T6" fmla="*/ 26 w 30"/>
                  <a:gd name="T7" fmla="*/ 0 h 28"/>
                  <a:gd name="T8" fmla="*/ 4 w 30"/>
                  <a:gd name="T9" fmla="*/ 27 h 28"/>
                </a:gdLst>
                <a:ahLst/>
                <a:cxnLst>
                  <a:cxn ang="0">
                    <a:pos x="T0" y="T1"/>
                  </a:cxn>
                  <a:cxn ang="0">
                    <a:pos x="T2" y="T3"/>
                  </a:cxn>
                  <a:cxn ang="0">
                    <a:pos x="T4" y="T5"/>
                  </a:cxn>
                  <a:cxn ang="0">
                    <a:pos x="T6" y="T7"/>
                  </a:cxn>
                  <a:cxn ang="0">
                    <a:pos x="T8" y="T9"/>
                  </a:cxn>
                </a:cxnLst>
                <a:rect l="0" t="0" r="r" b="b"/>
                <a:pathLst>
                  <a:path w="30" h="28">
                    <a:moveTo>
                      <a:pt x="4" y="27"/>
                    </a:moveTo>
                    <a:cubicBezTo>
                      <a:pt x="8" y="24"/>
                      <a:pt x="14" y="18"/>
                      <a:pt x="19" y="9"/>
                    </a:cubicBezTo>
                    <a:cubicBezTo>
                      <a:pt x="19" y="9"/>
                      <a:pt x="13" y="20"/>
                      <a:pt x="5" y="28"/>
                    </a:cubicBezTo>
                    <a:cubicBezTo>
                      <a:pt x="8" y="28"/>
                      <a:pt x="30" y="27"/>
                      <a:pt x="26" y="0"/>
                    </a:cubicBezTo>
                    <a:cubicBezTo>
                      <a:pt x="26" y="0"/>
                      <a:pt x="0" y="4"/>
                      <a:pt x="4"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750"/>
              <p:cNvSpPr/>
              <p:nvPr/>
            </p:nvSpPr>
            <p:spPr bwMode="auto">
              <a:xfrm>
                <a:off x="1920876" y="2070100"/>
                <a:ext cx="104775" cy="95250"/>
              </a:xfrm>
              <a:custGeom>
                <a:avLst/>
                <a:gdLst>
                  <a:gd name="T0" fmla="*/ 20 w 33"/>
                  <a:gd name="T1" fmla="*/ 10 h 30"/>
                  <a:gd name="T2" fmla="*/ 8 w 33"/>
                  <a:gd name="T3" fmla="*/ 30 h 30"/>
                  <a:gd name="T4" fmla="*/ 25 w 33"/>
                  <a:gd name="T5" fmla="*/ 0 h 30"/>
                  <a:gd name="T6" fmla="*/ 7 w 33"/>
                  <a:gd name="T7" fmla="*/ 29 h 30"/>
                  <a:gd name="T8" fmla="*/ 20 w 33"/>
                  <a:gd name="T9" fmla="*/ 10 h 30"/>
                </a:gdLst>
                <a:ahLst/>
                <a:cxnLst>
                  <a:cxn ang="0">
                    <a:pos x="T0" y="T1"/>
                  </a:cxn>
                  <a:cxn ang="0">
                    <a:pos x="T2" y="T3"/>
                  </a:cxn>
                  <a:cxn ang="0">
                    <a:pos x="T4" y="T5"/>
                  </a:cxn>
                  <a:cxn ang="0">
                    <a:pos x="T6" y="T7"/>
                  </a:cxn>
                  <a:cxn ang="0">
                    <a:pos x="T8" y="T9"/>
                  </a:cxn>
                </a:cxnLst>
                <a:rect l="0" t="0" r="r" b="b"/>
                <a:pathLst>
                  <a:path w="33" h="30">
                    <a:moveTo>
                      <a:pt x="20" y="10"/>
                    </a:moveTo>
                    <a:cubicBezTo>
                      <a:pt x="20" y="10"/>
                      <a:pt x="15" y="22"/>
                      <a:pt x="8" y="30"/>
                    </a:cubicBezTo>
                    <a:cubicBezTo>
                      <a:pt x="11" y="30"/>
                      <a:pt x="33" y="26"/>
                      <a:pt x="25" y="0"/>
                    </a:cubicBezTo>
                    <a:cubicBezTo>
                      <a:pt x="25" y="0"/>
                      <a:pt x="0" y="7"/>
                      <a:pt x="7" y="29"/>
                    </a:cubicBezTo>
                    <a:cubicBezTo>
                      <a:pt x="10" y="26"/>
                      <a:pt x="16" y="19"/>
                      <a:pt x="2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51"/>
              <p:cNvSpPr>
                <a:spLocks noEditPoints="1"/>
              </p:cNvSpPr>
              <p:nvPr/>
            </p:nvSpPr>
            <p:spPr bwMode="auto">
              <a:xfrm>
                <a:off x="1182688" y="2136775"/>
                <a:ext cx="757238" cy="581025"/>
              </a:xfrm>
              <a:custGeom>
                <a:avLst/>
                <a:gdLst>
                  <a:gd name="T0" fmla="*/ 139 w 238"/>
                  <a:gd name="T1" fmla="*/ 134 h 183"/>
                  <a:gd name="T2" fmla="*/ 205 w 238"/>
                  <a:gd name="T3" fmla="*/ 103 h 183"/>
                  <a:gd name="T4" fmla="*/ 236 w 238"/>
                  <a:gd name="T5" fmla="*/ 2 h 183"/>
                  <a:gd name="T6" fmla="*/ 234 w 238"/>
                  <a:gd name="T7" fmla="*/ 1 h 183"/>
                  <a:gd name="T8" fmla="*/ 232 w 238"/>
                  <a:gd name="T9" fmla="*/ 3 h 183"/>
                  <a:gd name="T10" fmla="*/ 202 w 238"/>
                  <a:gd name="T11" fmla="*/ 100 h 183"/>
                  <a:gd name="T12" fmla="*/ 126 w 238"/>
                  <a:gd name="T13" fmla="*/ 131 h 183"/>
                  <a:gd name="T14" fmla="*/ 122 w 238"/>
                  <a:gd name="T15" fmla="*/ 131 h 183"/>
                  <a:gd name="T16" fmla="*/ 119 w 238"/>
                  <a:gd name="T17" fmla="*/ 131 h 183"/>
                  <a:gd name="T18" fmla="*/ 116 w 238"/>
                  <a:gd name="T19" fmla="*/ 131 h 183"/>
                  <a:gd name="T20" fmla="*/ 113 w 238"/>
                  <a:gd name="T21" fmla="*/ 131 h 183"/>
                  <a:gd name="T22" fmla="*/ 36 w 238"/>
                  <a:gd name="T23" fmla="*/ 100 h 183"/>
                  <a:gd name="T24" fmla="*/ 6 w 238"/>
                  <a:gd name="T25" fmla="*/ 3 h 183"/>
                  <a:gd name="T26" fmla="*/ 5 w 238"/>
                  <a:gd name="T27" fmla="*/ 1 h 183"/>
                  <a:gd name="T28" fmla="*/ 2 w 238"/>
                  <a:gd name="T29" fmla="*/ 2 h 183"/>
                  <a:gd name="T30" fmla="*/ 33 w 238"/>
                  <a:gd name="T31" fmla="*/ 103 h 183"/>
                  <a:gd name="T32" fmla="*/ 99 w 238"/>
                  <a:gd name="T33" fmla="*/ 134 h 183"/>
                  <a:gd name="T34" fmla="*/ 85 w 238"/>
                  <a:gd name="T35" fmla="*/ 142 h 183"/>
                  <a:gd name="T36" fmla="*/ 86 w 238"/>
                  <a:gd name="T37" fmla="*/ 151 h 183"/>
                  <a:gd name="T38" fmla="*/ 94 w 238"/>
                  <a:gd name="T39" fmla="*/ 155 h 183"/>
                  <a:gd name="T40" fmla="*/ 115 w 238"/>
                  <a:gd name="T41" fmla="*/ 142 h 183"/>
                  <a:gd name="T42" fmla="*/ 115 w 238"/>
                  <a:gd name="T43" fmla="*/ 171 h 183"/>
                  <a:gd name="T44" fmla="*/ 113 w 238"/>
                  <a:gd name="T45" fmla="*/ 177 h 183"/>
                  <a:gd name="T46" fmla="*/ 104 w 238"/>
                  <a:gd name="T47" fmla="*/ 179 h 183"/>
                  <a:gd name="T48" fmla="*/ 101 w 238"/>
                  <a:gd name="T49" fmla="*/ 181 h 183"/>
                  <a:gd name="T50" fmla="*/ 103 w 238"/>
                  <a:gd name="T51" fmla="*/ 183 h 183"/>
                  <a:gd name="T52" fmla="*/ 105 w 238"/>
                  <a:gd name="T53" fmla="*/ 183 h 183"/>
                  <a:gd name="T54" fmla="*/ 115 w 238"/>
                  <a:gd name="T55" fmla="*/ 180 h 183"/>
                  <a:gd name="T56" fmla="*/ 119 w 238"/>
                  <a:gd name="T57" fmla="*/ 171 h 183"/>
                  <a:gd name="T58" fmla="*/ 119 w 238"/>
                  <a:gd name="T59" fmla="*/ 137 h 183"/>
                  <a:gd name="T60" fmla="*/ 119 w 238"/>
                  <a:gd name="T61" fmla="*/ 137 h 183"/>
                  <a:gd name="T62" fmla="*/ 119 w 238"/>
                  <a:gd name="T63" fmla="*/ 137 h 183"/>
                  <a:gd name="T64" fmla="*/ 119 w 238"/>
                  <a:gd name="T65" fmla="*/ 171 h 183"/>
                  <a:gd name="T66" fmla="*/ 123 w 238"/>
                  <a:gd name="T67" fmla="*/ 180 h 183"/>
                  <a:gd name="T68" fmla="*/ 134 w 238"/>
                  <a:gd name="T69" fmla="*/ 183 h 183"/>
                  <a:gd name="T70" fmla="*/ 135 w 238"/>
                  <a:gd name="T71" fmla="*/ 183 h 183"/>
                  <a:gd name="T72" fmla="*/ 137 w 238"/>
                  <a:gd name="T73" fmla="*/ 181 h 183"/>
                  <a:gd name="T74" fmla="*/ 135 w 238"/>
                  <a:gd name="T75" fmla="*/ 179 h 183"/>
                  <a:gd name="T76" fmla="*/ 126 w 238"/>
                  <a:gd name="T77" fmla="*/ 177 h 183"/>
                  <a:gd name="T78" fmla="*/ 123 w 238"/>
                  <a:gd name="T79" fmla="*/ 171 h 183"/>
                  <a:gd name="T80" fmla="*/ 123 w 238"/>
                  <a:gd name="T81" fmla="*/ 142 h 183"/>
                  <a:gd name="T82" fmla="*/ 144 w 238"/>
                  <a:gd name="T83" fmla="*/ 155 h 183"/>
                  <a:gd name="T84" fmla="*/ 144 w 238"/>
                  <a:gd name="T85" fmla="*/ 155 h 183"/>
                  <a:gd name="T86" fmla="*/ 152 w 238"/>
                  <a:gd name="T87" fmla="*/ 151 h 183"/>
                  <a:gd name="T88" fmla="*/ 153 w 238"/>
                  <a:gd name="T89" fmla="*/ 142 h 183"/>
                  <a:gd name="T90" fmla="*/ 139 w 238"/>
                  <a:gd name="T91" fmla="*/ 134 h 183"/>
                  <a:gd name="T92" fmla="*/ 94 w 238"/>
                  <a:gd name="T93" fmla="*/ 151 h 183"/>
                  <a:gd name="T94" fmla="*/ 90 w 238"/>
                  <a:gd name="T95" fmla="*/ 149 h 183"/>
                  <a:gd name="T96" fmla="*/ 89 w 238"/>
                  <a:gd name="T97" fmla="*/ 144 h 183"/>
                  <a:gd name="T98" fmla="*/ 112 w 238"/>
                  <a:gd name="T99" fmla="*/ 135 h 183"/>
                  <a:gd name="T100" fmla="*/ 115 w 238"/>
                  <a:gd name="T101" fmla="*/ 135 h 183"/>
                  <a:gd name="T102" fmla="*/ 115 w 238"/>
                  <a:gd name="T103" fmla="*/ 136 h 183"/>
                  <a:gd name="T104" fmla="*/ 94 w 238"/>
                  <a:gd name="T105" fmla="*/ 151 h 183"/>
                  <a:gd name="T106" fmla="*/ 148 w 238"/>
                  <a:gd name="T107" fmla="*/ 149 h 183"/>
                  <a:gd name="T108" fmla="*/ 144 w 238"/>
                  <a:gd name="T109" fmla="*/ 151 h 183"/>
                  <a:gd name="T110" fmla="*/ 144 w 238"/>
                  <a:gd name="T111" fmla="*/ 151 h 183"/>
                  <a:gd name="T112" fmla="*/ 123 w 238"/>
                  <a:gd name="T113" fmla="*/ 136 h 183"/>
                  <a:gd name="T114" fmla="*/ 123 w 238"/>
                  <a:gd name="T115" fmla="*/ 135 h 183"/>
                  <a:gd name="T116" fmla="*/ 126 w 238"/>
                  <a:gd name="T117" fmla="*/ 135 h 183"/>
                  <a:gd name="T118" fmla="*/ 149 w 238"/>
                  <a:gd name="T119" fmla="*/ 144 h 183"/>
                  <a:gd name="T120" fmla="*/ 148 w 238"/>
                  <a:gd name="T121" fmla="*/ 14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8" h="183">
                    <a:moveTo>
                      <a:pt x="139" y="134"/>
                    </a:moveTo>
                    <a:cubicBezTo>
                      <a:pt x="157" y="131"/>
                      <a:pt x="184" y="124"/>
                      <a:pt x="205" y="103"/>
                    </a:cubicBezTo>
                    <a:cubicBezTo>
                      <a:pt x="228" y="80"/>
                      <a:pt x="238" y="46"/>
                      <a:pt x="236" y="2"/>
                    </a:cubicBezTo>
                    <a:cubicBezTo>
                      <a:pt x="236" y="1"/>
                      <a:pt x="235" y="0"/>
                      <a:pt x="234" y="1"/>
                    </a:cubicBezTo>
                    <a:cubicBezTo>
                      <a:pt x="233" y="1"/>
                      <a:pt x="232" y="2"/>
                      <a:pt x="232" y="3"/>
                    </a:cubicBezTo>
                    <a:cubicBezTo>
                      <a:pt x="234" y="45"/>
                      <a:pt x="224" y="78"/>
                      <a:pt x="202" y="100"/>
                    </a:cubicBezTo>
                    <a:cubicBezTo>
                      <a:pt x="176" y="126"/>
                      <a:pt x="140" y="130"/>
                      <a:pt x="126" y="131"/>
                    </a:cubicBezTo>
                    <a:cubicBezTo>
                      <a:pt x="124" y="131"/>
                      <a:pt x="123" y="131"/>
                      <a:pt x="122" y="131"/>
                    </a:cubicBezTo>
                    <a:cubicBezTo>
                      <a:pt x="121" y="131"/>
                      <a:pt x="120" y="131"/>
                      <a:pt x="119" y="131"/>
                    </a:cubicBezTo>
                    <a:cubicBezTo>
                      <a:pt x="118" y="131"/>
                      <a:pt x="117" y="131"/>
                      <a:pt x="116" y="131"/>
                    </a:cubicBezTo>
                    <a:cubicBezTo>
                      <a:pt x="115" y="131"/>
                      <a:pt x="114" y="131"/>
                      <a:pt x="113" y="131"/>
                    </a:cubicBezTo>
                    <a:cubicBezTo>
                      <a:pt x="98" y="130"/>
                      <a:pt x="62" y="126"/>
                      <a:pt x="36" y="100"/>
                    </a:cubicBezTo>
                    <a:cubicBezTo>
                      <a:pt x="14" y="78"/>
                      <a:pt x="4" y="45"/>
                      <a:pt x="6" y="3"/>
                    </a:cubicBezTo>
                    <a:cubicBezTo>
                      <a:pt x="6" y="2"/>
                      <a:pt x="6" y="1"/>
                      <a:pt x="5" y="1"/>
                    </a:cubicBezTo>
                    <a:cubicBezTo>
                      <a:pt x="3" y="0"/>
                      <a:pt x="2" y="1"/>
                      <a:pt x="2" y="2"/>
                    </a:cubicBezTo>
                    <a:cubicBezTo>
                      <a:pt x="0" y="46"/>
                      <a:pt x="10" y="80"/>
                      <a:pt x="33" y="103"/>
                    </a:cubicBezTo>
                    <a:cubicBezTo>
                      <a:pt x="54" y="124"/>
                      <a:pt x="81" y="131"/>
                      <a:pt x="99" y="134"/>
                    </a:cubicBezTo>
                    <a:cubicBezTo>
                      <a:pt x="93" y="136"/>
                      <a:pt x="87" y="138"/>
                      <a:pt x="85" y="142"/>
                    </a:cubicBezTo>
                    <a:cubicBezTo>
                      <a:pt x="84" y="144"/>
                      <a:pt x="84" y="147"/>
                      <a:pt x="86" y="151"/>
                    </a:cubicBezTo>
                    <a:cubicBezTo>
                      <a:pt x="89" y="154"/>
                      <a:pt x="91" y="155"/>
                      <a:pt x="94" y="155"/>
                    </a:cubicBezTo>
                    <a:cubicBezTo>
                      <a:pt x="102" y="155"/>
                      <a:pt x="109" y="148"/>
                      <a:pt x="115" y="142"/>
                    </a:cubicBezTo>
                    <a:cubicBezTo>
                      <a:pt x="115" y="171"/>
                      <a:pt x="115" y="171"/>
                      <a:pt x="115" y="171"/>
                    </a:cubicBezTo>
                    <a:cubicBezTo>
                      <a:pt x="115" y="174"/>
                      <a:pt x="114" y="176"/>
                      <a:pt x="113" y="177"/>
                    </a:cubicBezTo>
                    <a:cubicBezTo>
                      <a:pt x="109" y="180"/>
                      <a:pt x="104" y="179"/>
                      <a:pt x="104" y="179"/>
                    </a:cubicBezTo>
                    <a:cubicBezTo>
                      <a:pt x="102" y="179"/>
                      <a:pt x="101" y="180"/>
                      <a:pt x="101" y="181"/>
                    </a:cubicBezTo>
                    <a:cubicBezTo>
                      <a:pt x="101" y="182"/>
                      <a:pt x="102" y="183"/>
                      <a:pt x="103" y="183"/>
                    </a:cubicBezTo>
                    <a:cubicBezTo>
                      <a:pt x="103" y="183"/>
                      <a:pt x="104" y="183"/>
                      <a:pt x="105" y="183"/>
                    </a:cubicBezTo>
                    <a:cubicBezTo>
                      <a:pt x="107" y="183"/>
                      <a:pt x="112" y="183"/>
                      <a:pt x="115" y="180"/>
                    </a:cubicBezTo>
                    <a:cubicBezTo>
                      <a:pt x="118" y="178"/>
                      <a:pt x="119" y="175"/>
                      <a:pt x="119" y="171"/>
                    </a:cubicBezTo>
                    <a:cubicBezTo>
                      <a:pt x="119" y="137"/>
                      <a:pt x="119" y="137"/>
                      <a:pt x="119" y="137"/>
                    </a:cubicBezTo>
                    <a:cubicBezTo>
                      <a:pt x="119" y="137"/>
                      <a:pt x="119" y="137"/>
                      <a:pt x="119" y="137"/>
                    </a:cubicBezTo>
                    <a:cubicBezTo>
                      <a:pt x="119" y="137"/>
                      <a:pt x="119" y="137"/>
                      <a:pt x="119" y="137"/>
                    </a:cubicBezTo>
                    <a:cubicBezTo>
                      <a:pt x="119" y="171"/>
                      <a:pt x="119" y="171"/>
                      <a:pt x="119" y="171"/>
                    </a:cubicBezTo>
                    <a:cubicBezTo>
                      <a:pt x="119" y="175"/>
                      <a:pt x="121" y="178"/>
                      <a:pt x="123" y="180"/>
                    </a:cubicBezTo>
                    <a:cubicBezTo>
                      <a:pt x="126" y="183"/>
                      <a:pt x="131" y="183"/>
                      <a:pt x="134" y="183"/>
                    </a:cubicBezTo>
                    <a:cubicBezTo>
                      <a:pt x="134" y="183"/>
                      <a:pt x="135" y="183"/>
                      <a:pt x="135" y="183"/>
                    </a:cubicBezTo>
                    <a:cubicBezTo>
                      <a:pt x="136" y="183"/>
                      <a:pt x="137" y="182"/>
                      <a:pt x="137" y="181"/>
                    </a:cubicBezTo>
                    <a:cubicBezTo>
                      <a:pt x="137" y="180"/>
                      <a:pt x="136" y="179"/>
                      <a:pt x="135" y="179"/>
                    </a:cubicBezTo>
                    <a:cubicBezTo>
                      <a:pt x="135" y="179"/>
                      <a:pt x="129" y="180"/>
                      <a:pt x="126" y="177"/>
                    </a:cubicBezTo>
                    <a:cubicBezTo>
                      <a:pt x="124" y="176"/>
                      <a:pt x="123" y="174"/>
                      <a:pt x="123" y="171"/>
                    </a:cubicBezTo>
                    <a:cubicBezTo>
                      <a:pt x="123" y="142"/>
                      <a:pt x="123" y="142"/>
                      <a:pt x="123" y="142"/>
                    </a:cubicBezTo>
                    <a:cubicBezTo>
                      <a:pt x="129" y="148"/>
                      <a:pt x="137" y="155"/>
                      <a:pt x="144" y="155"/>
                    </a:cubicBezTo>
                    <a:cubicBezTo>
                      <a:pt x="144" y="155"/>
                      <a:pt x="144" y="155"/>
                      <a:pt x="144" y="155"/>
                    </a:cubicBezTo>
                    <a:cubicBezTo>
                      <a:pt x="147" y="155"/>
                      <a:pt x="150" y="154"/>
                      <a:pt x="152" y="151"/>
                    </a:cubicBezTo>
                    <a:cubicBezTo>
                      <a:pt x="154" y="147"/>
                      <a:pt x="154" y="144"/>
                      <a:pt x="153" y="142"/>
                    </a:cubicBezTo>
                    <a:cubicBezTo>
                      <a:pt x="151" y="138"/>
                      <a:pt x="145" y="136"/>
                      <a:pt x="139" y="134"/>
                    </a:cubicBezTo>
                    <a:close/>
                    <a:moveTo>
                      <a:pt x="94" y="151"/>
                    </a:moveTo>
                    <a:cubicBezTo>
                      <a:pt x="93" y="151"/>
                      <a:pt x="91" y="151"/>
                      <a:pt x="90" y="149"/>
                    </a:cubicBezTo>
                    <a:cubicBezTo>
                      <a:pt x="88" y="147"/>
                      <a:pt x="89" y="145"/>
                      <a:pt x="89" y="144"/>
                    </a:cubicBezTo>
                    <a:cubicBezTo>
                      <a:pt x="91" y="140"/>
                      <a:pt x="104" y="136"/>
                      <a:pt x="112" y="135"/>
                    </a:cubicBezTo>
                    <a:cubicBezTo>
                      <a:pt x="113" y="135"/>
                      <a:pt x="114" y="135"/>
                      <a:pt x="115" y="135"/>
                    </a:cubicBezTo>
                    <a:cubicBezTo>
                      <a:pt x="115" y="136"/>
                      <a:pt x="115" y="136"/>
                      <a:pt x="115" y="136"/>
                    </a:cubicBezTo>
                    <a:cubicBezTo>
                      <a:pt x="110" y="142"/>
                      <a:pt x="101" y="151"/>
                      <a:pt x="94" y="151"/>
                    </a:cubicBezTo>
                    <a:close/>
                    <a:moveTo>
                      <a:pt x="148" y="149"/>
                    </a:moveTo>
                    <a:cubicBezTo>
                      <a:pt x="147" y="151"/>
                      <a:pt x="146" y="151"/>
                      <a:pt x="144" y="151"/>
                    </a:cubicBezTo>
                    <a:cubicBezTo>
                      <a:pt x="144" y="151"/>
                      <a:pt x="144" y="151"/>
                      <a:pt x="144" y="151"/>
                    </a:cubicBezTo>
                    <a:cubicBezTo>
                      <a:pt x="137" y="151"/>
                      <a:pt x="128" y="142"/>
                      <a:pt x="123" y="136"/>
                    </a:cubicBezTo>
                    <a:cubicBezTo>
                      <a:pt x="123" y="135"/>
                      <a:pt x="123" y="135"/>
                      <a:pt x="123" y="135"/>
                    </a:cubicBezTo>
                    <a:cubicBezTo>
                      <a:pt x="124" y="135"/>
                      <a:pt x="125" y="135"/>
                      <a:pt x="126" y="135"/>
                    </a:cubicBezTo>
                    <a:cubicBezTo>
                      <a:pt x="135" y="136"/>
                      <a:pt x="147" y="140"/>
                      <a:pt x="149" y="144"/>
                    </a:cubicBezTo>
                    <a:cubicBezTo>
                      <a:pt x="150" y="145"/>
                      <a:pt x="150" y="147"/>
                      <a:pt x="148" y="1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752"/>
              <p:cNvSpPr/>
              <p:nvPr/>
            </p:nvSpPr>
            <p:spPr bwMode="auto">
              <a:xfrm>
                <a:off x="1195388" y="2092325"/>
                <a:ext cx="92075" cy="88900"/>
              </a:xfrm>
              <a:custGeom>
                <a:avLst/>
                <a:gdLst>
                  <a:gd name="T0" fmla="*/ 19 w 29"/>
                  <a:gd name="T1" fmla="*/ 9 h 28"/>
                  <a:gd name="T2" fmla="*/ 6 w 29"/>
                  <a:gd name="T3" fmla="*/ 28 h 28"/>
                  <a:gd name="T4" fmla="*/ 27 w 29"/>
                  <a:gd name="T5" fmla="*/ 0 h 28"/>
                  <a:gd name="T6" fmla="*/ 5 w 29"/>
                  <a:gd name="T7" fmla="*/ 28 h 28"/>
                  <a:gd name="T8" fmla="*/ 19 w 29"/>
                  <a:gd name="T9" fmla="*/ 9 h 28"/>
                </a:gdLst>
                <a:ahLst/>
                <a:cxnLst>
                  <a:cxn ang="0">
                    <a:pos x="T0" y="T1"/>
                  </a:cxn>
                  <a:cxn ang="0">
                    <a:pos x="T2" y="T3"/>
                  </a:cxn>
                  <a:cxn ang="0">
                    <a:pos x="T4" y="T5"/>
                  </a:cxn>
                  <a:cxn ang="0">
                    <a:pos x="T6" y="T7"/>
                  </a:cxn>
                  <a:cxn ang="0">
                    <a:pos x="T8" y="T9"/>
                  </a:cxn>
                </a:cxnLst>
                <a:rect l="0" t="0" r="r" b="b"/>
                <a:pathLst>
                  <a:path w="29" h="28">
                    <a:moveTo>
                      <a:pt x="19" y="9"/>
                    </a:moveTo>
                    <a:cubicBezTo>
                      <a:pt x="13" y="16"/>
                      <a:pt x="8" y="24"/>
                      <a:pt x="6" y="28"/>
                    </a:cubicBezTo>
                    <a:cubicBezTo>
                      <a:pt x="29" y="26"/>
                      <a:pt x="27" y="0"/>
                      <a:pt x="27" y="0"/>
                    </a:cubicBezTo>
                    <a:cubicBezTo>
                      <a:pt x="0" y="3"/>
                      <a:pt x="4" y="25"/>
                      <a:pt x="5" y="28"/>
                    </a:cubicBezTo>
                    <a:cubicBezTo>
                      <a:pt x="10" y="18"/>
                      <a:pt x="19" y="9"/>
                      <a:pt x="19"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753"/>
              <p:cNvSpPr/>
              <p:nvPr/>
            </p:nvSpPr>
            <p:spPr bwMode="auto">
              <a:xfrm>
                <a:off x="1204913" y="2190750"/>
                <a:ext cx="95250" cy="88900"/>
              </a:xfrm>
              <a:custGeom>
                <a:avLst/>
                <a:gdLst>
                  <a:gd name="T0" fmla="*/ 5 w 30"/>
                  <a:gd name="T1" fmla="*/ 28 h 28"/>
                  <a:gd name="T2" fmla="*/ 20 w 30"/>
                  <a:gd name="T3" fmla="*/ 9 h 28"/>
                  <a:gd name="T4" fmla="*/ 7 w 30"/>
                  <a:gd name="T5" fmla="*/ 28 h 28"/>
                  <a:gd name="T6" fmla="*/ 27 w 30"/>
                  <a:gd name="T7" fmla="*/ 0 h 28"/>
                  <a:gd name="T8" fmla="*/ 5 w 30"/>
                  <a:gd name="T9" fmla="*/ 28 h 28"/>
                </a:gdLst>
                <a:ahLst/>
                <a:cxnLst>
                  <a:cxn ang="0">
                    <a:pos x="T0" y="T1"/>
                  </a:cxn>
                  <a:cxn ang="0">
                    <a:pos x="T2" y="T3"/>
                  </a:cxn>
                  <a:cxn ang="0">
                    <a:pos x="T4" y="T5"/>
                  </a:cxn>
                  <a:cxn ang="0">
                    <a:pos x="T6" y="T7"/>
                  </a:cxn>
                  <a:cxn ang="0">
                    <a:pos x="T8" y="T9"/>
                  </a:cxn>
                </a:cxnLst>
                <a:rect l="0" t="0" r="r" b="b"/>
                <a:pathLst>
                  <a:path w="30" h="28">
                    <a:moveTo>
                      <a:pt x="5" y="28"/>
                    </a:moveTo>
                    <a:cubicBezTo>
                      <a:pt x="11" y="18"/>
                      <a:pt x="20" y="9"/>
                      <a:pt x="20" y="9"/>
                    </a:cubicBezTo>
                    <a:cubicBezTo>
                      <a:pt x="13" y="16"/>
                      <a:pt x="9" y="23"/>
                      <a:pt x="7" y="28"/>
                    </a:cubicBezTo>
                    <a:cubicBezTo>
                      <a:pt x="30" y="26"/>
                      <a:pt x="27" y="0"/>
                      <a:pt x="27" y="0"/>
                    </a:cubicBezTo>
                    <a:cubicBezTo>
                      <a:pt x="0" y="2"/>
                      <a:pt x="5" y="25"/>
                      <a:pt x="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3754"/>
              <p:cNvSpPr/>
              <p:nvPr/>
            </p:nvSpPr>
            <p:spPr bwMode="auto">
              <a:xfrm>
                <a:off x="1227138" y="2270125"/>
                <a:ext cx="93663" cy="85725"/>
              </a:xfrm>
              <a:custGeom>
                <a:avLst/>
                <a:gdLst>
                  <a:gd name="T0" fmla="*/ 5 w 29"/>
                  <a:gd name="T1" fmla="*/ 27 h 27"/>
                  <a:gd name="T2" fmla="*/ 19 w 29"/>
                  <a:gd name="T3" fmla="*/ 9 h 27"/>
                  <a:gd name="T4" fmla="*/ 6 w 29"/>
                  <a:gd name="T5" fmla="*/ 27 h 27"/>
                  <a:gd name="T6" fmla="*/ 27 w 29"/>
                  <a:gd name="T7" fmla="*/ 0 h 27"/>
                  <a:gd name="T8" fmla="*/ 5 w 29"/>
                  <a:gd name="T9" fmla="*/ 27 h 27"/>
                </a:gdLst>
                <a:ahLst/>
                <a:cxnLst>
                  <a:cxn ang="0">
                    <a:pos x="T0" y="T1"/>
                  </a:cxn>
                  <a:cxn ang="0">
                    <a:pos x="T2" y="T3"/>
                  </a:cxn>
                  <a:cxn ang="0">
                    <a:pos x="T4" y="T5"/>
                  </a:cxn>
                  <a:cxn ang="0">
                    <a:pos x="T6" y="T7"/>
                  </a:cxn>
                  <a:cxn ang="0">
                    <a:pos x="T8" y="T9"/>
                  </a:cxn>
                </a:cxnLst>
                <a:rect l="0" t="0" r="r" b="b"/>
                <a:pathLst>
                  <a:path w="29" h="27">
                    <a:moveTo>
                      <a:pt x="5" y="27"/>
                    </a:moveTo>
                    <a:cubicBezTo>
                      <a:pt x="10" y="17"/>
                      <a:pt x="19" y="9"/>
                      <a:pt x="19" y="9"/>
                    </a:cubicBezTo>
                    <a:cubicBezTo>
                      <a:pt x="13" y="16"/>
                      <a:pt x="8" y="23"/>
                      <a:pt x="6" y="27"/>
                    </a:cubicBezTo>
                    <a:cubicBezTo>
                      <a:pt x="29" y="26"/>
                      <a:pt x="27" y="0"/>
                      <a:pt x="27" y="0"/>
                    </a:cubicBezTo>
                    <a:cubicBezTo>
                      <a:pt x="0" y="2"/>
                      <a:pt x="4" y="24"/>
                      <a:pt x="5"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3755"/>
              <p:cNvSpPr/>
              <p:nvPr/>
            </p:nvSpPr>
            <p:spPr bwMode="auto">
              <a:xfrm>
                <a:off x="1258888" y="2333625"/>
                <a:ext cx="112713" cy="101600"/>
              </a:xfrm>
              <a:custGeom>
                <a:avLst/>
                <a:gdLst>
                  <a:gd name="T0" fmla="*/ 12 w 35"/>
                  <a:gd name="T1" fmla="*/ 32 h 32"/>
                  <a:gd name="T2" fmla="*/ 20 w 35"/>
                  <a:gd name="T3" fmla="*/ 11 h 32"/>
                  <a:gd name="T4" fmla="*/ 13 w 35"/>
                  <a:gd name="T5" fmla="*/ 32 h 32"/>
                  <a:gd name="T6" fmla="*/ 25 w 35"/>
                  <a:gd name="T7" fmla="*/ 0 h 32"/>
                  <a:gd name="T8" fmla="*/ 12 w 35"/>
                  <a:gd name="T9" fmla="*/ 32 h 32"/>
                </a:gdLst>
                <a:ahLst/>
                <a:cxnLst>
                  <a:cxn ang="0">
                    <a:pos x="T0" y="T1"/>
                  </a:cxn>
                  <a:cxn ang="0">
                    <a:pos x="T2" y="T3"/>
                  </a:cxn>
                  <a:cxn ang="0">
                    <a:pos x="T4" y="T5"/>
                  </a:cxn>
                  <a:cxn ang="0">
                    <a:pos x="T6" y="T7"/>
                  </a:cxn>
                  <a:cxn ang="0">
                    <a:pos x="T8" y="T9"/>
                  </a:cxn>
                </a:cxnLst>
                <a:rect l="0" t="0" r="r" b="b"/>
                <a:pathLst>
                  <a:path w="35" h="32">
                    <a:moveTo>
                      <a:pt x="12" y="32"/>
                    </a:moveTo>
                    <a:cubicBezTo>
                      <a:pt x="14" y="21"/>
                      <a:pt x="20" y="11"/>
                      <a:pt x="20" y="11"/>
                    </a:cubicBezTo>
                    <a:cubicBezTo>
                      <a:pt x="16" y="19"/>
                      <a:pt x="14" y="27"/>
                      <a:pt x="13" y="32"/>
                    </a:cubicBezTo>
                    <a:cubicBezTo>
                      <a:pt x="35" y="24"/>
                      <a:pt x="25" y="0"/>
                      <a:pt x="25" y="0"/>
                    </a:cubicBezTo>
                    <a:cubicBezTo>
                      <a:pt x="0" y="9"/>
                      <a:pt x="10" y="30"/>
                      <a:pt x="1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3756"/>
              <p:cNvSpPr/>
              <p:nvPr/>
            </p:nvSpPr>
            <p:spPr bwMode="auto">
              <a:xfrm>
                <a:off x="1320801" y="2387600"/>
                <a:ext cx="117475" cy="111125"/>
              </a:xfrm>
              <a:custGeom>
                <a:avLst/>
                <a:gdLst>
                  <a:gd name="T0" fmla="*/ 20 w 37"/>
                  <a:gd name="T1" fmla="*/ 12 h 35"/>
                  <a:gd name="T2" fmla="*/ 18 w 37"/>
                  <a:gd name="T3" fmla="*/ 34 h 35"/>
                  <a:gd name="T4" fmla="*/ 22 w 37"/>
                  <a:gd name="T5" fmla="*/ 0 h 35"/>
                  <a:gd name="T6" fmla="*/ 17 w 37"/>
                  <a:gd name="T7" fmla="*/ 35 h 35"/>
                  <a:gd name="T8" fmla="*/ 20 w 37"/>
                  <a:gd name="T9" fmla="*/ 12 h 35"/>
                </a:gdLst>
                <a:ahLst/>
                <a:cxnLst>
                  <a:cxn ang="0">
                    <a:pos x="T0" y="T1"/>
                  </a:cxn>
                  <a:cxn ang="0">
                    <a:pos x="T2" y="T3"/>
                  </a:cxn>
                  <a:cxn ang="0">
                    <a:pos x="T4" y="T5"/>
                  </a:cxn>
                  <a:cxn ang="0">
                    <a:pos x="T6" y="T7"/>
                  </a:cxn>
                  <a:cxn ang="0">
                    <a:pos x="T8" y="T9"/>
                  </a:cxn>
                </a:cxnLst>
                <a:rect l="0" t="0" r="r" b="b"/>
                <a:pathLst>
                  <a:path w="37" h="35">
                    <a:moveTo>
                      <a:pt x="20" y="12"/>
                    </a:moveTo>
                    <a:cubicBezTo>
                      <a:pt x="17" y="21"/>
                      <a:pt x="17" y="30"/>
                      <a:pt x="18" y="34"/>
                    </a:cubicBezTo>
                    <a:cubicBezTo>
                      <a:pt x="37" y="21"/>
                      <a:pt x="22" y="0"/>
                      <a:pt x="22" y="0"/>
                    </a:cubicBezTo>
                    <a:cubicBezTo>
                      <a:pt x="0" y="16"/>
                      <a:pt x="15" y="33"/>
                      <a:pt x="17" y="35"/>
                    </a:cubicBezTo>
                    <a:cubicBezTo>
                      <a:pt x="16" y="24"/>
                      <a:pt x="20" y="12"/>
                      <a:pt x="2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3757"/>
              <p:cNvSpPr/>
              <p:nvPr/>
            </p:nvSpPr>
            <p:spPr bwMode="auto">
              <a:xfrm>
                <a:off x="1406526" y="2422525"/>
                <a:ext cx="117475" cy="111125"/>
              </a:xfrm>
              <a:custGeom>
                <a:avLst/>
                <a:gdLst>
                  <a:gd name="T0" fmla="*/ 22 w 37"/>
                  <a:gd name="T1" fmla="*/ 35 h 35"/>
                  <a:gd name="T2" fmla="*/ 18 w 37"/>
                  <a:gd name="T3" fmla="*/ 12 h 35"/>
                  <a:gd name="T4" fmla="*/ 23 w 37"/>
                  <a:gd name="T5" fmla="*/ 34 h 35"/>
                  <a:gd name="T6" fmla="*/ 16 w 37"/>
                  <a:gd name="T7" fmla="*/ 0 h 35"/>
                  <a:gd name="T8" fmla="*/ 22 w 37"/>
                  <a:gd name="T9" fmla="*/ 35 h 35"/>
                </a:gdLst>
                <a:ahLst/>
                <a:cxnLst>
                  <a:cxn ang="0">
                    <a:pos x="T0" y="T1"/>
                  </a:cxn>
                  <a:cxn ang="0">
                    <a:pos x="T2" y="T3"/>
                  </a:cxn>
                  <a:cxn ang="0">
                    <a:pos x="T4" y="T5"/>
                  </a:cxn>
                  <a:cxn ang="0">
                    <a:pos x="T6" y="T7"/>
                  </a:cxn>
                  <a:cxn ang="0">
                    <a:pos x="T8" y="T9"/>
                  </a:cxn>
                </a:cxnLst>
                <a:rect l="0" t="0" r="r" b="b"/>
                <a:pathLst>
                  <a:path w="37" h="35">
                    <a:moveTo>
                      <a:pt x="22" y="35"/>
                    </a:moveTo>
                    <a:cubicBezTo>
                      <a:pt x="18" y="24"/>
                      <a:pt x="18" y="12"/>
                      <a:pt x="18" y="12"/>
                    </a:cubicBezTo>
                    <a:cubicBezTo>
                      <a:pt x="19" y="21"/>
                      <a:pt x="21" y="30"/>
                      <a:pt x="23" y="34"/>
                    </a:cubicBezTo>
                    <a:cubicBezTo>
                      <a:pt x="37" y="16"/>
                      <a:pt x="16" y="0"/>
                      <a:pt x="16" y="0"/>
                    </a:cubicBezTo>
                    <a:cubicBezTo>
                      <a:pt x="0" y="22"/>
                      <a:pt x="20" y="34"/>
                      <a:pt x="22"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3758"/>
              <p:cNvSpPr/>
              <p:nvPr/>
            </p:nvSpPr>
            <p:spPr bwMode="auto">
              <a:xfrm>
                <a:off x="1330326" y="2530475"/>
                <a:ext cx="111125" cy="117475"/>
              </a:xfrm>
              <a:custGeom>
                <a:avLst/>
                <a:gdLst>
                  <a:gd name="T0" fmla="*/ 34 w 35"/>
                  <a:gd name="T1" fmla="*/ 13 h 37"/>
                  <a:gd name="T2" fmla="*/ 0 w 35"/>
                  <a:gd name="T3" fmla="*/ 21 h 37"/>
                  <a:gd name="T4" fmla="*/ 35 w 35"/>
                  <a:gd name="T5" fmla="*/ 14 h 37"/>
                  <a:gd name="T6" fmla="*/ 12 w 35"/>
                  <a:gd name="T7" fmla="*/ 19 h 37"/>
                  <a:gd name="T8" fmla="*/ 34 w 35"/>
                  <a:gd name="T9" fmla="*/ 13 h 37"/>
                </a:gdLst>
                <a:ahLst/>
                <a:cxnLst>
                  <a:cxn ang="0">
                    <a:pos x="T0" y="T1"/>
                  </a:cxn>
                  <a:cxn ang="0">
                    <a:pos x="T2" y="T3"/>
                  </a:cxn>
                  <a:cxn ang="0">
                    <a:pos x="T4" y="T5"/>
                  </a:cxn>
                  <a:cxn ang="0">
                    <a:pos x="T6" y="T7"/>
                  </a:cxn>
                  <a:cxn ang="0">
                    <a:pos x="T8" y="T9"/>
                  </a:cxn>
                </a:cxnLst>
                <a:rect l="0" t="0" r="r" b="b"/>
                <a:pathLst>
                  <a:path w="35" h="37">
                    <a:moveTo>
                      <a:pt x="34" y="13"/>
                    </a:moveTo>
                    <a:cubicBezTo>
                      <a:pt x="16" y="0"/>
                      <a:pt x="0" y="21"/>
                      <a:pt x="0" y="21"/>
                    </a:cubicBezTo>
                    <a:cubicBezTo>
                      <a:pt x="22" y="37"/>
                      <a:pt x="33" y="17"/>
                      <a:pt x="35" y="14"/>
                    </a:cubicBezTo>
                    <a:cubicBezTo>
                      <a:pt x="24" y="18"/>
                      <a:pt x="12" y="19"/>
                      <a:pt x="12" y="19"/>
                    </a:cubicBezTo>
                    <a:cubicBezTo>
                      <a:pt x="21" y="18"/>
                      <a:pt x="29" y="15"/>
                      <a:pt x="34"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3759"/>
              <p:cNvSpPr/>
              <p:nvPr/>
            </p:nvSpPr>
            <p:spPr bwMode="auto">
              <a:xfrm>
                <a:off x="1223963" y="2466975"/>
                <a:ext cx="112713" cy="120650"/>
              </a:xfrm>
              <a:custGeom>
                <a:avLst/>
                <a:gdLst>
                  <a:gd name="T0" fmla="*/ 12 w 35"/>
                  <a:gd name="T1" fmla="*/ 17 h 38"/>
                  <a:gd name="T2" fmla="*/ 35 w 35"/>
                  <a:gd name="T3" fmla="*/ 20 h 38"/>
                  <a:gd name="T4" fmla="*/ 0 w 35"/>
                  <a:gd name="T5" fmla="*/ 15 h 38"/>
                  <a:gd name="T6" fmla="*/ 35 w 35"/>
                  <a:gd name="T7" fmla="*/ 21 h 38"/>
                  <a:gd name="T8" fmla="*/ 12 w 35"/>
                  <a:gd name="T9" fmla="*/ 17 h 38"/>
                </a:gdLst>
                <a:ahLst/>
                <a:cxnLst>
                  <a:cxn ang="0">
                    <a:pos x="T0" y="T1"/>
                  </a:cxn>
                  <a:cxn ang="0">
                    <a:pos x="T2" y="T3"/>
                  </a:cxn>
                  <a:cxn ang="0">
                    <a:pos x="T4" y="T5"/>
                  </a:cxn>
                  <a:cxn ang="0">
                    <a:pos x="T6" y="T7"/>
                  </a:cxn>
                  <a:cxn ang="0">
                    <a:pos x="T8" y="T9"/>
                  </a:cxn>
                </a:cxnLst>
                <a:rect l="0" t="0" r="r" b="b"/>
                <a:pathLst>
                  <a:path w="35" h="38">
                    <a:moveTo>
                      <a:pt x="12" y="17"/>
                    </a:moveTo>
                    <a:cubicBezTo>
                      <a:pt x="21" y="20"/>
                      <a:pt x="30" y="20"/>
                      <a:pt x="35" y="20"/>
                    </a:cubicBezTo>
                    <a:cubicBezTo>
                      <a:pt x="22" y="0"/>
                      <a:pt x="0" y="15"/>
                      <a:pt x="0" y="15"/>
                    </a:cubicBezTo>
                    <a:cubicBezTo>
                      <a:pt x="15" y="38"/>
                      <a:pt x="33" y="23"/>
                      <a:pt x="35" y="21"/>
                    </a:cubicBezTo>
                    <a:cubicBezTo>
                      <a:pt x="24" y="21"/>
                      <a:pt x="12" y="17"/>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760"/>
              <p:cNvSpPr/>
              <p:nvPr/>
            </p:nvSpPr>
            <p:spPr bwMode="auto">
              <a:xfrm>
                <a:off x="1157288" y="2390775"/>
                <a:ext cx="98425" cy="104775"/>
              </a:xfrm>
              <a:custGeom>
                <a:avLst/>
                <a:gdLst>
                  <a:gd name="T0" fmla="*/ 31 w 31"/>
                  <a:gd name="T1" fmla="*/ 24 h 33"/>
                  <a:gd name="T2" fmla="*/ 10 w 31"/>
                  <a:gd name="T3" fmla="*/ 13 h 33"/>
                  <a:gd name="T4" fmla="*/ 31 w 31"/>
                  <a:gd name="T5" fmla="*/ 23 h 33"/>
                  <a:gd name="T6" fmla="*/ 0 w 31"/>
                  <a:gd name="T7" fmla="*/ 7 h 33"/>
                  <a:gd name="T8" fmla="*/ 31 w 31"/>
                  <a:gd name="T9" fmla="*/ 24 h 33"/>
                </a:gdLst>
                <a:ahLst/>
                <a:cxnLst>
                  <a:cxn ang="0">
                    <a:pos x="T0" y="T1"/>
                  </a:cxn>
                  <a:cxn ang="0">
                    <a:pos x="T2" y="T3"/>
                  </a:cxn>
                  <a:cxn ang="0">
                    <a:pos x="T4" y="T5"/>
                  </a:cxn>
                  <a:cxn ang="0">
                    <a:pos x="T6" y="T7"/>
                  </a:cxn>
                  <a:cxn ang="0">
                    <a:pos x="T8" y="T9"/>
                  </a:cxn>
                </a:cxnLst>
                <a:rect l="0" t="0" r="r" b="b"/>
                <a:pathLst>
                  <a:path w="31" h="33">
                    <a:moveTo>
                      <a:pt x="31" y="24"/>
                    </a:moveTo>
                    <a:cubicBezTo>
                      <a:pt x="20" y="20"/>
                      <a:pt x="10" y="13"/>
                      <a:pt x="10" y="13"/>
                    </a:cubicBezTo>
                    <a:cubicBezTo>
                      <a:pt x="18" y="18"/>
                      <a:pt x="26" y="21"/>
                      <a:pt x="31" y="23"/>
                    </a:cubicBezTo>
                    <a:cubicBezTo>
                      <a:pt x="26" y="0"/>
                      <a:pt x="0" y="7"/>
                      <a:pt x="0" y="7"/>
                    </a:cubicBezTo>
                    <a:cubicBezTo>
                      <a:pt x="7" y="33"/>
                      <a:pt x="28" y="25"/>
                      <a:pt x="31"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3761"/>
              <p:cNvSpPr/>
              <p:nvPr/>
            </p:nvSpPr>
            <p:spPr bwMode="auto">
              <a:xfrm>
                <a:off x="1112838" y="2286000"/>
                <a:ext cx="88900" cy="95250"/>
              </a:xfrm>
              <a:custGeom>
                <a:avLst/>
                <a:gdLst>
                  <a:gd name="T0" fmla="*/ 28 w 28"/>
                  <a:gd name="T1" fmla="*/ 24 h 30"/>
                  <a:gd name="T2" fmla="*/ 10 w 28"/>
                  <a:gd name="T3" fmla="*/ 10 h 30"/>
                  <a:gd name="T4" fmla="*/ 28 w 28"/>
                  <a:gd name="T5" fmla="*/ 23 h 30"/>
                  <a:gd name="T6" fmla="*/ 0 w 28"/>
                  <a:gd name="T7" fmla="*/ 3 h 30"/>
                  <a:gd name="T8" fmla="*/ 28 w 28"/>
                  <a:gd name="T9" fmla="*/ 24 h 30"/>
                </a:gdLst>
                <a:ahLst/>
                <a:cxnLst>
                  <a:cxn ang="0">
                    <a:pos x="T0" y="T1"/>
                  </a:cxn>
                  <a:cxn ang="0">
                    <a:pos x="T2" y="T3"/>
                  </a:cxn>
                  <a:cxn ang="0">
                    <a:pos x="T4" y="T5"/>
                  </a:cxn>
                  <a:cxn ang="0">
                    <a:pos x="T6" y="T7"/>
                  </a:cxn>
                  <a:cxn ang="0">
                    <a:pos x="T8" y="T9"/>
                  </a:cxn>
                </a:cxnLst>
                <a:rect l="0" t="0" r="r" b="b"/>
                <a:pathLst>
                  <a:path w="28" h="30">
                    <a:moveTo>
                      <a:pt x="28" y="24"/>
                    </a:moveTo>
                    <a:cubicBezTo>
                      <a:pt x="18" y="19"/>
                      <a:pt x="10" y="10"/>
                      <a:pt x="10" y="10"/>
                    </a:cubicBezTo>
                    <a:cubicBezTo>
                      <a:pt x="16" y="17"/>
                      <a:pt x="24" y="21"/>
                      <a:pt x="28" y="23"/>
                    </a:cubicBezTo>
                    <a:cubicBezTo>
                      <a:pt x="26" y="0"/>
                      <a:pt x="0" y="3"/>
                      <a:pt x="0" y="3"/>
                    </a:cubicBezTo>
                    <a:cubicBezTo>
                      <a:pt x="3" y="30"/>
                      <a:pt x="25" y="25"/>
                      <a:pt x="28"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3762"/>
              <p:cNvSpPr/>
              <p:nvPr/>
            </p:nvSpPr>
            <p:spPr bwMode="auto">
              <a:xfrm>
                <a:off x="1090613" y="2181225"/>
                <a:ext cx="95250" cy="88900"/>
              </a:xfrm>
              <a:custGeom>
                <a:avLst/>
                <a:gdLst>
                  <a:gd name="T0" fmla="*/ 25 w 30"/>
                  <a:gd name="T1" fmla="*/ 28 h 28"/>
                  <a:gd name="T2" fmla="*/ 11 w 30"/>
                  <a:gd name="T3" fmla="*/ 9 h 28"/>
                  <a:gd name="T4" fmla="*/ 26 w 30"/>
                  <a:gd name="T5" fmla="*/ 27 h 28"/>
                  <a:gd name="T6" fmla="*/ 4 w 30"/>
                  <a:gd name="T7" fmla="*/ 0 h 28"/>
                  <a:gd name="T8" fmla="*/ 25 w 30"/>
                  <a:gd name="T9" fmla="*/ 28 h 28"/>
                </a:gdLst>
                <a:ahLst/>
                <a:cxnLst>
                  <a:cxn ang="0">
                    <a:pos x="T0" y="T1"/>
                  </a:cxn>
                  <a:cxn ang="0">
                    <a:pos x="T2" y="T3"/>
                  </a:cxn>
                  <a:cxn ang="0">
                    <a:pos x="T4" y="T5"/>
                  </a:cxn>
                  <a:cxn ang="0">
                    <a:pos x="T6" y="T7"/>
                  </a:cxn>
                  <a:cxn ang="0">
                    <a:pos x="T8" y="T9"/>
                  </a:cxn>
                </a:cxnLst>
                <a:rect l="0" t="0" r="r" b="b"/>
                <a:pathLst>
                  <a:path w="30" h="28">
                    <a:moveTo>
                      <a:pt x="25" y="28"/>
                    </a:moveTo>
                    <a:cubicBezTo>
                      <a:pt x="17" y="20"/>
                      <a:pt x="11" y="9"/>
                      <a:pt x="11" y="9"/>
                    </a:cubicBezTo>
                    <a:cubicBezTo>
                      <a:pt x="16" y="18"/>
                      <a:pt x="22" y="24"/>
                      <a:pt x="26" y="27"/>
                    </a:cubicBezTo>
                    <a:cubicBezTo>
                      <a:pt x="30" y="4"/>
                      <a:pt x="4" y="0"/>
                      <a:pt x="4" y="0"/>
                    </a:cubicBezTo>
                    <a:cubicBezTo>
                      <a:pt x="0" y="27"/>
                      <a:pt x="22" y="28"/>
                      <a:pt x="2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763"/>
              <p:cNvSpPr/>
              <p:nvPr/>
            </p:nvSpPr>
            <p:spPr bwMode="auto">
              <a:xfrm>
                <a:off x="1096963" y="2070100"/>
                <a:ext cx="104775" cy="95250"/>
              </a:xfrm>
              <a:custGeom>
                <a:avLst/>
                <a:gdLst>
                  <a:gd name="T0" fmla="*/ 25 w 33"/>
                  <a:gd name="T1" fmla="*/ 30 h 30"/>
                  <a:gd name="T2" fmla="*/ 13 w 33"/>
                  <a:gd name="T3" fmla="*/ 10 h 30"/>
                  <a:gd name="T4" fmla="*/ 26 w 33"/>
                  <a:gd name="T5" fmla="*/ 29 h 30"/>
                  <a:gd name="T6" fmla="*/ 8 w 33"/>
                  <a:gd name="T7" fmla="*/ 0 h 30"/>
                  <a:gd name="T8" fmla="*/ 25 w 33"/>
                  <a:gd name="T9" fmla="*/ 30 h 30"/>
                </a:gdLst>
                <a:ahLst/>
                <a:cxnLst>
                  <a:cxn ang="0">
                    <a:pos x="T0" y="T1"/>
                  </a:cxn>
                  <a:cxn ang="0">
                    <a:pos x="T2" y="T3"/>
                  </a:cxn>
                  <a:cxn ang="0">
                    <a:pos x="T4" y="T5"/>
                  </a:cxn>
                  <a:cxn ang="0">
                    <a:pos x="T6" y="T7"/>
                  </a:cxn>
                  <a:cxn ang="0">
                    <a:pos x="T8" y="T9"/>
                  </a:cxn>
                </a:cxnLst>
                <a:rect l="0" t="0" r="r" b="b"/>
                <a:pathLst>
                  <a:path w="33" h="30">
                    <a:moveTo>
                      <a:pt x="25" y="30"/>
                    </a:moveTo>
                    <a:cubicBezTo>
                      <a:pt x="18" y="22"/>
                      <a:pt x="13" y="10"/>
                      <a:pt x="13" y="10"/>
                    </a:cubicBezTo>
                    <a:cubicBezTo>
                      <a:pt x="17" y="19"/>
                      <a:pt x="23" y="26"/>
                      <a:pt x="26" y="29"/>
                    </a:cubicBezTo>
                    <a:cubicBezTo>
                      <a:pt x="33" y="7"/>
                      <a:pt x="8" y="0"/>
                      <a:pt x="8" y="0"/>
                    </a:cubicBezTo>
                    <a:cubicBezTo>
                      <a:pt x="0" y="26"/>
                      <a:pt x="23" y="30"/>
                      <a:pt x="25"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55" name="Rectangle 24"/>
          <p:cNvSpPr>
            <a:spLocks noChangeArrowheads="1"/>
          </p:cNvSpPr>
          <p:nvPr/>
        </p:nvSpPr>
        <p:spPr bwMode="auto">
          <a:xfrm>
            <a:off x="4664181" y="3576492"/>
            <a:ext cx="1807090" cy="292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6" name="Rectangle 24"/>
          <p:cNvSpPr>
            <a:spLocks noChangeArrowheads="1"/>
          </p:cNvSpPr>
          <p:nvPr/>
        </p:nvSpPr>
        <p:spPr bwMode="auto">
          <a:xfrm>
            <a:off x="5296031" y="1513132"/>
            <a:ext cx="543390"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800" b="1" dirty="0">
                <a:solidFill>
                  <a:schemeClr val="bg1"/>
                </a:solidFill>
              </a:rPr>
              <a:t>3</a:t>
            </a:r>
            <a:endParaRPr lang="en-US" altLang="zh-CN" sz="2000" dirty="0">
              <a:solidFill>
                <a:schemeClr val="bg1"/>
              </a:solidFill>
            </a:endParaRPr>
          </a:p>
        </p:txBody>
      </p:sp>
      <p:sp>
        <p:nvSpPr>
          <p:cNvPr id="157" name="Rectangle 24"/>
          <p:cNvSpPr>
            <a:spLocks noChangeArrowheads="1"/>
          </p:cNvSpPr>
          <p:nvPr/>
        </p:nvSpPr>
        <p:spPr bwMode="auto">
          <a:xfrm>
            <a:off x="4940488" y="3195358"/>
            <a:ext cx="1254474" cy="20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dirty="0">
              <a:solidFill>
                <a:srgbClr val="000000">
                  <a:lumMod val="75000"/>
                  <a:lumOff val="25000"/>
                </a:srgbClr>
              </a:solidFill>
            </a:endParaRPr>
          </a:p>
        </p:txBody>
      </p:sp>
      <p:cxnSp>
        <p:nvCxnSpPr>
          <p:cNvPr id="158" name="直接连接符 157"/>
          <p:cNvCxnSpPr/>
          <p:nvPr/>
        </p:nvCxnSpPr>
        <p:spPr>
          <a:xfrm>
            <a:off x="4940488" y="3466316"/>
            <a:ext cx="1254474"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8" name="组合 158"/>
          <p:cNvGrpSpPr/>
          <p:nvPr/>
        </p:nvGrpSpPr>
        <p:grpSpPr>
          <a:xfrm>
            <a:off x="6894857" y="1315553"/>
            <a:ext cx="1613679" cy="1613478"/>
            <a:chOff x="163513" y="1171575"/>
            <a:chExt cx="2795588" cy="2794000"/>
          </a:xfrm>
        </p:grpSpPr>
        <p:sp>
          <p:nvSpPr>
            <p:cNvPr id="160" name="Freeform 3735"/>
            <p:cNvSpPr/>
            <p:nvPr/>
          </p:nvSpPr>
          <p:spPr bwMode="auto">
            <a:xfrm>
              <a:off x="163513" y="1171575"/>
              <a:ext cx="2795588" cy="2794000"/>
            </a:xfrm>
            <a:custGeom>
              <a:avLst/>
              <a:gdLst>
                <a:gd name="T0" fmla="*/ 863 w 880"/>
                <a:gd name="T1" fmla="*/ 466 h 880"/>
                <a:gd name="T2" fmla="*/ 863 w 880"/>
                <a:gd name="T3" fmla="*/ 414 h 880"/>
                <a:gd name="T4" fmla="*/ 855 w 880"/>
                <a:gd name="T5" fmla="*/ 356 h 880"/>
                <a:gd name="T6" fmla="*/ 842 w 880"/>
                <a:gd name="T7" fmla="*/ 306 h 880"/>
                <a:gd name="T8" fmla="*/ 819 w 880"/>
                <a:gd name="T9" fmla="*/ 251 h 880"/>
                <a:gd name="T10" fmla="*/ 794 w 880"/>
                <a:gd name="T11" fmla="*/ 206 h 880"/>
                <a:gd name="T12" fmla="*/ 757 w 880"/>
                <a:gd name="T13" fmla="*/ 160 h 880"/>
                <a:gd name="T14" fmla="*/ 721 w 880"/>
                <a:gd name="T15" fmla="*/ 123 h 880"/>
                <a:gd name="T16" fmla="*/ 674 w 880"/>
                <a:gd name="T17" fmla="*/ 87 h 880"/>
                <a:gd name="T18" fmla="*/ 630 w 880"/>
                <a:gd name="T19" fmla="*/ 61 h 880"/>
                <a:gd name="T20" fmla="*/ 575 w 880"/>
                <a:gd name="T21" fmla="*/ 39 h 880"/>
                <a:gd name="T22" fmla="*/ 525 w 880"/>
                <a:gd name="T23" fmla="*/ 25 h 880"/>
                <a:gd name="T24" fmla="*/ 466 w 880"/>
                <a:gd name="T25" fmla="*/ 18 h 880"/>
                <a:gd name="T26" fmla="*/ 415 w 880"/>
                <a:gd name="T27" fmla="*/ 17 h 880"/>
                <a:gd name="T28" fmla="*/ 356 w 880"/>
                <a:gd name="T29" fmla="*/ 25 h 880"/>
                <a:gd name="T30" fmla="*/ 306 w 880"/>
                <a:gd name="T31" fmla="*/ 38 h 880"/>
                <a:gd name="T32" fmla="*/ 251 w 880"/>
                <a:gd name="T33" fmla="*/ 61 h 880"/>
                <a:gd name="T34" fmla="*/ 206 w 880"/>
                <a:gd name="T35" fmla="*/ 86 h 880"/>
                <a:gd name="T36" fmla="*/ 160 w 880"/>
                <a:gd name="T37" fmla="*/ 123 h 880"/>
                <a:gd name="T38" fmla="*/ 123 w 880"/>
                <a:gd name="T39" fmla="*/ 159 h 880"/>
                <a:gd name="T40" fmla="*/ 87 w 880"/>
                <a:gd name="T41" fmla="*/ 206 h 880"/>
                <a:gd name="T42" fmla="*/ 61 w 880"/>
                <a:gd name="T43" fmla="*/ 250 h 880"/>
                <a:gd name="T44" fmla="*/ 39 w 880"/>
                <a:gd name="T45" fmla="*/ 305 h 880"/>
                <a:gd name="T46" fmla="*/ 25 w 880"/>
                <a:gd name="T47" fmla="*/ 355 h 880"/>
                <a:gd name="T48" fmla="*/ 18 w 880"/>
                <a:gd name="T49" fmla="*/ 414 h 880"/>
                <a:gd name="T50" fmla="*/ 17 w 880"/>
                <a:gd name="T51" fmla="*/ 465 h 880"/>
                <a:gd name="T52" fmla="*/ 25 w 880"/>
                <a:gd name="T53" fmla="*/ 524 h 880"/>
                <a:gd name="T54" fmla="*/ 38 w 880"/>
                <a:gd name="T55" fmla="*/ 574 h 880"/>
                <a:gd name="T56" fmla="*/ 61 w 880"/>
                <a:gd name="T57" fmla="*/ 629 h 880"/>
                <a:gd name="T58" fmla="*/ 86 w 880"/>
                <a:gd name="T59" fmla="*/ 674 h 880"/>
                <a:gd name="T60" fmla="*/ 123 w 880"/>
                <a:gd name="T61" fmla="*/ 720 h 880"/>
                <a:gd name="T62" fmla="*/ 159 w 880"/>
                <a:gd name="T63" fmla="*/ 757 h 880"/>
                <a:gd name="T64" fmla="*/ 206 w 880"/>
                <a:gd name="T65" fmla="*/ 793 h 880"/>
                <a:gd name="T66" fmla="*/ 251 w 880"/>
                <a:gd name="T67" fmla="*/ 819 h 880"/>
                <a:gd name="T68" fmla="*/ 306 w 880"/>
                <a:gd name="T69" fmla="*/ 841 h 880"/>
                <a:gd name="T70" fmla="*/ 355 w 880"/>
                <a:gd name="T71" fmla="*/ 855 h 880"/>
                <a:gd name="T72" fmla="*/ 414 w 880"/>
                <a:gd name="T73" fmla="*/ 862 h 880"/>
                <a:gd name="T74" fmla="*/ 466 w 880"/>
                <a:gd name="T75" fmla="*/ 863 h 880"/>
                <a:gd name="T76" fmla="*/ 524 w 880"/>
                <a:gd name="T77" fmla="*/ 855 h 880"/>
                <a:gd name="T78" fmla="*/ 574 w 880"/>
                <a:gd name="T79" fmla="*/ 842 h 880"/>
                <a:gd name="T80" fmla="*/ 629 w 880"/>
                <a:gd name="T81" fmla="*/ 819 h 880"/>
                <a:gd name="T82" fmla="*/ 674 w 880"/>
                <a:gd name="T83" fmla="*/ 794 h 880"/>
                <a:gd name="T84" fmla="*/ 720 w 880"/>
                <a:gd name="T85" fmla="*/ 757 h 880"/>
                <a:gd name="T86" fmla="*/ 757 w 880"/>
                <a:gd name="T87" fmla="*/ 721 h 880"/>
                <a:gd name="T88" fmla="*/ 793 w 880"/>
                <a:gd name="T89" fmla="*/ 674 h 880"/>
                <a:gd name="T90" fmla="*/ 819 w 880"/>
                <a:gd name="T91" fmla="*/ 629 h 880"/>
                <a:gd name="T92" fmla="*/ 841 w 880"/>
                <a:gd name="T93" fmla="*/ 574 h 880"/>
                <a:gd name="T94" fmla="*/ 855 w 880"/>
                <a:gd name="T95" fmla="*/ 52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0" h="880">
                  <a:moveTo>
                    <a:pt x="855" y="524"/>
                  </a:moveTo>
                  <a:cubicBezTo>
                    <a:pt x="842" y="506"/>
                    <a:pt x="846" y="480"/>
                    <a:pt x="863" y="466"/>
                  </a:cubicBezTo>
                  <a:cubicBezTo>
                    <a:pt x="863" y="465"/>
                    <a:pt x="863" y="465"/>
                    <a:pt x="863" y="465"/>
                  </a:cubicBezTo>
                  <a:cubicBezTo>
                    <a:pt x="880" y="451"/>
                    <a:pt x="880" y="428"/>
                    <a:pt x="863" y="414"/>
                  </a:cubicBezTo>
                  <a:cubicBezTo>
                    <a:pt x="863" y="414"/>
                    <a:pt x="863" y="414"/>
                    <a:pt x="863" y="414"/>
                  </a:cubicBezTo>
                  <a:cubicBezTo>
                    <a:pt x="846" y="400"/>
                    <a:pt x="842" y="374"/>
                    <a:pt x="855" y="356"/>
                  </a:cubicBezTo>
                  <a:cubicBezTo>
                    <a:pt x="855" y="355"/>
                    <a:pt x="855" y="355"/>
                    <a:pt x="855" y="355"/>
                  </a:cubicBezTo>
                  <a:cubicBezTo>
                    <a:pt x="868" y="337"/>
                    <a:pt x="862" y="315"/>
                    <a:pt x="842" y="306"/>
                  </a:cubicBezTo>
                  <a:cubicBezTo>
                    <a:pt x="841" y="305"/>
                    <a:pt x="841" y="305"/>
                    <a:pt x="841" y="305"/>
                  </a:cubicBezTo>
                  <a:cubicBezTo>
                    <a:pt x="821" y="296"/>
                    <a:pt x="811" y="272"/>
                    <a:pt x="819" y="251"/>
                  </a:cubicBezTo>
                  <a:cubicBezTo>
                    <a:pt x="819" y="250"/>
                    <a:pt x="819" y="250"/>
                    <a:pt x="819" y="250"/>
                  </a:cubicBezTo>
                  <a:cubicBezTo>
                    <a:pt x="827" y="230"/>
                    <a:pt x="815" y="210"/>
                    <a:pt x="794" y="206"/>
                  </a:cubicBezTo>
                  <a:cubicBezTo>
                    <a:pt x="793" y="206"/>
                    <a:pt x="793" y="206"/>
                    <a:pt x="793" y="206"/>
                  </a:cubicBezTo>
                  <a:cubicBezTo>
                    <a:pt x="771" y="203"/>
                    <a:pt x="755" y="182"/>
                    <a:pt x="757" y="160"/>
                  </a:cubicBezTo>
                  <a:cubicBezTo>
                    <a:pt x="757" y="159"/>
                    <a:pt x="757" y="159"/>
                    <a:pt x="757" y="159"/>
                  </a:cubicBezTo>
                  <a:cubicBezTo>
                    <a:pt x="759" y="137"/>
                    <a:pt x="743" y="121"/>
                    <a:pt x="721" y="123"/>
                  </a:cubicBezTo>
                  <a:cubicBezTo>
                    <a:pt x="720" y="123"/>
                    <a:pt x="720" y="123"/>
                    <a:pt x="720" y="123"/>
                  </a:cubicBezTo>
                  <a:cubicBezTo>
                    <a:pt x="698" y="125"/>
                    <a:pt x="678" y="109"/>
                    <a:pt x="674" y="87"/>
                  </a:cubicBezTo>
                  <a:cubicBezTo>
                    <a:pt x="674" y="86"/>
                    <a:pt x="674" y="86"/>
                    <a:pt x="674" y="86"/>
                  </a:cubicBezTo>
                  <a:cubicBezTo>
                    <a:pt x="670" y="65"/>
                    <a:pt x="650" y="53"/>
                    <a:pt x="630" y="61"/>
                  </a:cubicBezTo>
                  <a:cubicBezTo>
                    <a:pt x="629" y="61"/>
                    <a:pt x="629" y="61"/>
                    <a:pt x="629" y="61"/>
                  </a:cubicBezTo>
                  <a:cubicBezTo>
                    <a:pt x="608" y="69"/>
                    <a:pt x="584" y="59"/>
                    <a:pt x="575" y="39"/>
                  </a:cubicBezTo>
                  <a:cubicBezTo>
                    <a:pt x="574" y="38"/>
                    <a:pt x="574" y="38"/>
                    <a:pt x="574" y="38"/>
                  </a:cubicBezTo>
                  <a:cubicBezTo>
                    <a:pt x="565" y="18"/>
                    <a:pt x="543" y="12"/>
                    <a:pt x="525" y="25"/>
                  </a:cubicBezTo>
                  <a:cubicBezTo>
                    <a:pt x="524" y="25"/>
                    <a:pt x="524" y="25"/>
                    <a:pt x="524" y="25"/>
                  </a:cubicBezTo>
                  <a:cubicBezTo>
                    <a:pt x="506" y="38"/>
                    <a:pt x="480" y="34"/>
                    <a:pt x="466" y="18"/>
                  </a:cubicBezTo>
                  <a:cubicBezTo>
                    <a:pt x="466" y="17"/>
                    <a:pt x="466" y="17"/>
                    <a:pt x="466" y="17"/>
                  </a:cubicBezTo>
                  <a:cubicBezTo>
                    <a:pt x="452" y="0"/>
                    <a:pt x="429" y="0"/>
                    <a:pt x="415" y="17"/>
                  </a:cubicBezTo>
                  <a:cubicBezTo>
                    <a:pt x="414" y="18"/>
                    <a:pt x="414" y="18"/>
                    <a:pt x="414" y="18"/>
                  </a:cubicBezTo>
                  <a:cubicBezTo>
                    <a:pt x="400" y="35"/>
                    <a:pt x="374" y="38"/>
                    <a:pt x="356" y="25"/>
                  </a:cubicBezTo>
                  <a:cubicBezTo>
                    <a:pt x="355" y="25"/>
                    <a:pt x="355" y="25"/>
                    <a:pt x="355" y="25"/>
                  </a:cubicBezTo>
                  <a:cubicBezTo>
                    <a:pt x="337" y="12"/>
                    <a:pt x="315" y="18"/>
                    <a:pt x="306" y="38"/>
                  </a:cubicBezTo>
                  <a:cubicBezTo>
                    <a:pt x="306" y="39"/>
                    <a:pt x="306" y="39"/>
                    <a:pt x="306" y="39"/>
                  </a:cubicBezTo>
                  <a:cubicBezTo>
                    <a:pt x="296" y="59"/>
                    <a:pt x="272" y="69"/>
                    <a:pt x="251" y="61"/>
                  </a:cubicBezTo>
                  <a:cubicBezTo>
                    <a:pt x="251" y="61"/>
                    <a:pt x="251" y="61"/>
                    <a:pt x="251" y="61"/>
                  </a:cubicBezTo>
                  <a:cubicBezTo>
                    <a:pt x="230" y="53"/>
                    <a:pt x="210" y="65"/>
                    <a:pt x="206" y="86"/>
                  </a:cubicBezTo>
                  <a:cubicBezTo>
                    <a:pt x="206" y="87"/>
                    <a:pt x="206" y="87"/>
                    <a:pt x="206" y="87"/>
                  </a:cubicBezTo>
                  <a:cubicBezTo>
                    <a:pt x="203" y="109"/>
                    <a:pt x="182" y="125"/>
                    <a:pt x="160" y="123"/>
                  </a:cubicBezTo>
                  <a:cubicBezTo>
                    <a:pt x="159" y="123"/>
                    <a:pt x="159" y="123"/>
                    <a:pt x="159" y="123"/>
                  </a:cubicBezTo>
                  <a:cubicBezTo>
                    <a:pt x="137" y="121"/>
                    <a:pt x="121" y="137"/>
                    <a:pt x="123" y="159"/>
                  </a:cubicBezTo>
                  <a:cubicBezTo>
                    <a:pt x="123" y="160"/>
                    <a:pt x="123" y="160"/>
                    <a:pt x="123" y="160"/>
                  </a:cubicBezTo>
                  <a:cubicBezTo>
                    <a:pt x="125" y="182"/>
                    <a:pt x="109" y="203"/>
                    <a:pt x="87" y="206"/>
                  </a:cubicBezTo>
                  <a:cubicBezTo>
                    <a:pt x="86" y="206"/>
                    <a:pt x="86" y="206"/>
                    <a:pt x="86" y="206"/>
                  </a:cubicBezTo>
                  <a:cubicBezTo>
                    <a:pt x="65" y="210"/>
                    <a:pt x="53" y="230"/>
                    <a:pt x="61" y="250"/>
                  </a:cubicBezTo>
                  <a:cubicBezTo>
                    <a:pt x="61" y="251"/>
                    <a:pt x="61" y="251"/>
                    <a:pt x="61" y="251"/>
                  </a:cubicBezTo>
                  <a:cubicBezTo>
                    <a:pt x="69" y="272"/>
                    <a:pt x="59" y="296"/>
                    <a:pt x="39" y="305"/>
                  </a:cubicBezTo>
                  <a:cubicBezTo>
                    <a:pt x="38" y="306"/>
                    <a:pt x="38" y="306"/>
                    <a:pt x="38" y="306"/>
                  </a:cubicBezTo>
                  <a:cubicBezTo>
                    <a:pt x="18" y="315"/>
                    <a:pt x="12" y="337"/>
                    <a:pt x="25" y="355"/>
                  </a:cubicBezTo>
                  <a:cubicBezTo>
                    <a:pt x="25" y="356"/>
                    <a:pt x="25" y="356"/>
                    <a:pt x="25" y="356"/>
                  </a:cubicBezTo>
                  <a:cubicBezTo>
                    <a:pt x="38" y="374"/>
                    <a:pt x="35" y="400"/>
                    <a:pt x="18" y="414"/>
                  </a:cubicBezTo>
                  <a:cubicBezTo>
                    <a:pt x="17" y="414"/>
                    <a:pt x="17" y="414"/>
                    <a:pt x="17" y="414"/>
                  </a:cubicBezTo>
                  <a:cubicBezTo>
                    <a:pt x="0" y="429"/>
                    <a:pt x="0" y="451"/>
                    <a:pt x="17" y="465"/>
                  </a:cubicBezTo>
                  <a:cubicBezTo>
                    <a:pt x="18" y="466"/>
                    <a:pt x="18" y="466"/>
                    <a:pt x="18" y="466"/>
                  </a:cubicBezTo>
                  <a:cubicBezTo>
                    <a:pt x="35" y="480"/>
                    <a:pt x="38" y="506"/>
                    <a:pt x="25" y="524"/>
                  </a:cubicBezTo>
                  <a:cubicBezTo>
                    <a:pt x="25" y="525"/>
                    <a:pt x="25" y="525"/>
                    <a:pt x="25" y="525"/>
                  </a:cubicBezTo>
                  <a:cubicBezTo>
                    <a:pt x="12" y="543"/>
                    <a:pt x="18" y="565"/>
                    <a:pt x="38" y="574"/>
                  </a:cubicBezTo>
                  <a:cubicBezTo>
                    <a:pt x="39" y="575"/>
                    <a:pt x="39" y="575"/>
                    <a:pt x="39" y="575"/>
                  </a:cubicBezTo>
                  <a:cubicBezTo>
                    <a:pt x="59" y="584"/>
                    <a:pt x="69" y="608"/>
                    <a:pt x="61" y="629"/>
                  </a:cubicBezTo>
                  <a:cubicBezTo>
                    <a:pt x="61" y="629"/>
                    <a:pt x="61" y="629"/>
                    <a:pt x="61" y="629"/>
                  </a:cubicBezTo>
                  <a:cubicBezTo>
                    <a:pt x="53" y="650"/>
                    <a:pt x="65" y="670"/>
                    <a:pt x="86" y="674"/>
                  </a:cubicBezTo>
                  <a:cubicBezTo>
                    <a:pt x="87" y="674"/>
                    <a:pt x="87" y="674"/>
                    <a:pt x="87" y="674"/>
                  </a:cubicBezTo>
                  <a:cubicBezTo>
                    <a:pt x="109" y="677"/>
                    <a:pt x="125" y="698"/>
                    <a:pt x="123" y="720"/>
                  </a:cubicBezTo>
                  <a:cubicBezTo>
                    <a:pt x="123" y="721"/>
                    <a:pt x="123" y="721"/>
                    <a:pt x="123" y="721"/>
                  </a:cubicBezTo>
                  <a:cubicBezTo>
                    <a:pt x="121" y="743"/>
                    <a:pt x="137" y="759"/>
                    <a:pt x="159" y="757"/>
                  </a:cubicBezTo>
                  <a:cubicBezTo>
                    <a:pt x="160" y="757"/>
                    <a:pt x="160" y="757"/>
                    <a:pt x="160" y="757"/>
                  </a:cubicBezTo>
                  <a:cubicBezTo>
                    <a:pt x="182" y="755"/>
                    <a:pt x="203" y="771"/>
                    <a:pt x="206" y="793"/>
                  </a:cubicBezTo>
                  <a:cubicBezTo>
                    <a:pt x="206" y="794"/>
                    <a:pt x="206" y="794"/>
                    <a:pt x="206" y="794"/>
                  </a:cubicBezTo>
                  <a:cubicBezTo>
                    <a:pt x="210" y="815"/>
                    <a:pt x="230" y="827"/>
                    <a:pt x="251" y="819"/>
                  </a:cubicBezTo>
                  <a:cubicBezTo>
                    <a:pt x="251" y="819"/>
                    <a:pt x="251" y="819"/>
                    <a:pt x="251" y="819"/>
                  </a:cubicBezTo>
                  <a:cubicBezTo>
                    <a:pt x="272" y="811"/>
                    <a:pt x="296" y="821"/>
                    <a:pt x="306" y="841"/>
                  </a:cubicBezTo>
                  <a:cubicBezTo>
                    <a:pt x="306" y="842"/>
                    <a:pt x="306" y="842"/>
                    <a:pt x="306" y="842"/>
                  </a:cubicBezTo>
                  <a:cubicBezTo>
                    <a:pt x="315" y="862"/>
                    <a:pt x="337" y="868"/>
                    <a:pt x="355" y="855"/>
                  </a:cubicBezTo>
                  <a:cubicBezTo>
                    <a:pt x="356" y="855"/>
                    <a:pt x="356" y="855"/>
                    <a:pt x="356" y="855"/>
                  </a:cubicBezTo>
                  <a:cubicBezTo>
                    <a:pt x="374" y="842"/>
                    <a:pt x="400" y="845"/>
                    <a:pt x="414" y="862"/>
                  </a:cubicBezTo>
                  <a:cubicBezTo>
                    <a:pt x="415" y="863"/>
                    <a:pt x="415" y="863"/>
                    <a:pt x="415" y="863"/>
                  </a:cubicBezTo>
                  <a:cubicBezTo>
                    <a:pt x="429" y="880"/>
                    <a:pt x="452" y="880"/>
                    <a:pt x="466" y="863"/>
                  </a:cubicBezTo>
                  <a:cubicBezTo>
                    <a:pt x="466" y="862"/>
                    <a:pt x="466" y="862"/>
                    <a:pt x="466" y="862"/>
                  </a:cubicBezTo>
                  <a:cubicBezTo>
                    <a:pt x="480" y="845"/>
                    <a:pt x="506" y="842"/>
                    <a:pt x="524" y="855"/>
                  </a:cubicBezTo>
                  <a:cubicBezTo>
                    <a:pt x="525" y="855"/>
                    <a:pt x="525" y="855"/>
                    <a:pt x="525" y="855"/>
                  </a:cubicBezTo>
                  <a:cubicBezTo>
                    <a:pt x="543" y="868"/>
                    <a:pt x="565" y="862"/>
                    <a:pt x="574" y="842"/>
                  </a:cubicBezTo>
                  <a:cubicBezTo>
                    <a:pt x="575" y="841"/>
                    <a:pt x="575" y="841"/>
                    <a:pt x="575" y="841"/>
                  </a:cubicBezTo>
                  <a:cubicBezTo>
                    <a:pt x="584" y="821"/>
                    <a:pt x="608" y="811"/>
                    <a:pt x="629" y="819"/>
                  </a:cubicBezTo>
                  <a:cubicBezTo>
                    <a:pt x="630" y="819"/>
                    <a:pt x="630" y="819"/>
                    <a:pt x="630" y="819"/>
                  </a:cubicBezTo>
                  <a:cubicBezTo>
                    <a:pt x="650" y="827"/>
                    <a:pt x="670" y="815"/>
                    <a:pt x="674" y="794"/>
                  </a:cubicBezTo>
                  <a:cubicBezTo>
                    <a:pt x="674" y="793"/>
                    <a:pt x="674" y="793"/>
                    <a:pt x="674" y="793"/>
                  </a:cubicBezTo>
                  <a:cubicBezTo>
                    <a:pt x="678" y="771"/>
                    <a:pt x="698" y="755"/>
                    <a:pt x="720" y="757"/>
                  </a:cubicBezTo>
                  <a:cubicBezTo>
                    <a:pt x="721" y="757"/>
                    <a:pt x="721" y="757"/>
                    <a:pt x="721" y="757"/>
                  </a:cubicBezTo>
                  <a:cubicBezTo>
                    <a:pt x="743" y="759"/>
                    <a:pt x="759" y="743"/>
                    <a:pt x="757" y="721"/>
                  </a:cubicBezTo>
                  <a:cubicBezTo>
                    <a:pt x="757" y="720"/>
                    <a:pt x="757" y="720"/>
                    <a:pt x="757" y="720"/>
                  </a:cubicBezTo>
                  <a:cubicBezTo>
                    <a:pt x="755" y="698"/>
                    <a:pt x="771" y="677"/>
                    <a:pt x="793" y="674"/>
                  </a:cubicBezTo>
                  <a:cubicBezTo>
                    <a:pt x="794" y="674"/>
                    <a:pt x="794" y="674"/>
                    <a:pt x="794" y="674"/>
                  </a:cubicBezTo>
                  <a:cubicBezTo>
                    <a:pt x="815" y="670"/>
                    <a:pt x="827" y="650"/>
                    <a:pt x="819" y="629"/>
                  </a:cubicBezTo>
                  <a:cubicBezTo>
                    <a:pt x="819" y="629"/>
                    <a:pt x="819" y="629"/>
                    <a:pt x="819" y="629"/>
                  </a:cubicBezTo>
                  <a:cubicBezTo>
                    <a:pt x="811" y="608"/>
                    <a:pt x="821" y="584"/>
                    <a:pt x="841" y="574"/>
                  </a:cubicBezTo>
                  <a:cubicBezTo>
                    <a:pt x="842" y="574"/>
                    <a:pt x="842" y="574"/>
                    <a:pt x="842" y="574"/>
                  </a:cubicBezTo>
                  <a:cubicBezTo>
                    <a:pt x="862" y="565"/>
                    <a:pt x="868" y="543"/>
                    <a:pt x="855" y="525"/>
                  </a:cubicBezTo>
                  <a:lnTo>
                    <a:pt x="855" y="524"/>
                  </a:lnTo>
                  <a:close/>
                </a:path>
              </a:pathLst>
            </a:custGeom>
            <a:solidFill>
              <a:schemeClr val="bg1">
                <a:lumMod val="85000"/>
                <a:alpha val="50000"/>
              </a:schemeClr>
            </a:solidFill>
            <a:ln>
              <a:noFill/>
            </a:ln>
          </p:spPr>
          <p:txBody>
            <a:bodyPr vert="horz" wrap="square" lIns="91440" tIns="45720" rIns="91440" bIns="45720" numCol="1" anchor="t" anchorCtr="0" compatLnSpc="1"/>
            <a:lstStyle/>
            <a:p>
              <a:endParaRPr lang="zh-CN" altLang="en-US"/>
            </a:p>
          </p:txBody>
        </p:sp>
        <p:sp>
          <p:nvSpPr>
            <p:cNvPr id="161" name="Oval 3736"/>
            <p:cNvSpPr>
              <a:spLocks noChangeArrowheads="1"/>
            </p:cNvSpPr>
            <p:nvPr/>
          </p:nvSpPr>
          <p:spPr bwMode="auto">
            <a:xfrm>
              <a:off x="474663" y="1482725"/>
              <a:ext cx="2173288" cy="2171700"/>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62" name="Freeform 3737"/>
            <p:cNvSpPr/>
            <p:nvPr/>
          </p:nvSpPr>
          <p:spPr bwMode="auto">
            <a:xfrm>
              <a:off x="608012" y="1711325"/>
              <a:ext cx="1906587" cy="1781175"/>
            </a:xfrm>
            <a:custGeom>
              <a:avLst/>
              <a:gdLst>
                <a:gd name="T0" fmla="*/ 580 w 600"/>
                <a:gd name="T1" fmla="*/ 303 h 561"/>
                <a:gd name="T2" fmla="*/ 535 w 600"/>
                <a:gd name="T3" fmla="*/ 267 h 561"/>
                <a:gd name="T4" fmla="*/ 545 w 600"/>
                <a:gd name="T5" fmla="*/ 206 h 561"/>
                <a:gd name="T6" fmla="*/ 554 w 600"/>
                <a:gd name="T7" fmla="*/ 105 h 561"/>
                <a:gd name="T8" fmla="*/ 524 w 600"/>
                <a:gd name="T9" fmla="*/ 94 h 561"/>
                <a:gd name="T10" fmla="*/ 456 w 600"/>
                <a:gd name="T11" fmla="*/ 91 h 561"/>
                <a:gd name="T12" fmla="*/ 445 w 600"/>
                <a:gd name="T13" fmla="*/ 82 h 561"/>
                <a:gd name="T14" fmla="*/ 370 w 600"/>
                <a:gd name="T15" fmla="*/ 58 h 561"/>
                <a:gd name="T16" fmla="*/ 374 w 600"/>
                <a:gd name="T17" fmla="*/ 118 h 561"/>
                <a:gd name="T18" fmla="*/ 447 w 600"/>
                <a:gd name="T19" fmla="*/ 120 h 561"/>
                <a:gd name="T20" fmla="*/ 512 w 600"/>
                <a:gd name="T21" fmla="*/ 183 h 561"/>
                <a:gd name="T22" fmla="*/ 517 w 600"/>
                <a:gd name="T23" fmla="*/ 195 h 561"/>
                <a:gd name="T24" fmla="*/ 489 w 600"/>
                <a:gd name="T25" fmla="*/ 246 h 561"/>
                <a:gd name="T26" fmla="*/ 508 w 600"/>
                <a:gd name="T27" fmla="*/ 267 h 561"/>
                <a:gd name="T28" fmla="*/ 510 w 600"/>
                <a:gd name="T29" fmla="*/ 358 h 561"/>
                <a:gd name="T30" fmla="*/ 504 w 600"/>
                <a:gd name="T31" fmla="*/ 370 h 561"/>
                <a:gd name="T32" fmla="*/ 448 w 600"/>
                <a:gd name="T33" fmla="*/ 386 h 561"/>
                <a:gd name="T34" fmla="*/ 447 w 600"/>
                <a:gd name="T35" fmla="*/ 414 h 561"/>
                <a:gd name="T36" fmla="*/ 384 w 600"/>
                <a:gd name="T37" fmla="*/ 479 h 561"/>
                <a:gd name="T38" fmla="*/ 371 w 600"/>
                <a:gd name="T39" fmla="*/ 484 h 561"/>
                <a:gd name="T40" fmla="*/ 320 w 600"/>
                <a:gd name="T41" fmla="*/ 456 h 561"/>
                <a:gd name="T42" fmla="*/ 280 w 600"/>
                <a:gd name="T43" fmla="*/ 456 h 561"/>
                <a:gd name="T44" fmla="*/ 229 w 600"/>
                <a:gd name="T45" fmla="*/ 484 h 561"/>
                <a:gd name="T46" fmla="*/ 215 w 600"/>
                <a:gd name="T47" fmla="*/ 479 h 561"/>
                <a:gd name="T48" fmla="*/ 153 w 600"/>
                <a:gd name="T49" fmla="*/ 414 h 561"/>
                <a:gd name="T50" fmla="*/ 152 w 600"/>
                <a:gd name="T51" fmla="*/ 386 h 561"/>
                <a:gd name="T52" fmla="*/ 96 w 600"/>
                <a:gd name="T53" fmla="*/ 370 h 561"/>
                <a:gd name="T54" fmla="*/ 90 w 600"/>
                <a:gd name="T55" fmla="*/ 357 h 561"/>
                <a:gd name="T56" fmla="*/ 92 w 600"/>
                <a:gd name="T57" fmla="*/ 267 h 561"/>
                <a:gd name="T58" fmla="*/ 111 w 600"/>
                <a:gd name="T59" fmla="*/ 246 h 561"/>
                <a:gd name="T60" fmla="*/ 83 w 600"/>
                <a:gd name="T61" fmla="*/ 196 h 561"/>
                <a:gd name="T62" fmla="*/ 88 w 600"/>
                <a:gd name="T63" fmla="*/ 182 h 561"/>
                <a:gd name="T64" fmla="*/ 154 w 600"/>
                <a:gd name="T65" fmla="*/ 120 h 561"/>
                <a:gd name="T66" fmla="*/ 226 w 600"/>
                <a:gd name="T67" fmla="*/ 118 h 561"/>
                <a:gd name="T68" fmla="*/ 230 w 600"/>
                <a:gd name="T69" fmla="*/ 58 h 561"/>
                <a:gd name="T70" fmla="*/ 155 w 600"/>
                <a:gd name="T71" fmla="*/ 82 h 561"/>
                <a:gd name="T72" fmla="*/ 144 w 600"/>
                <a:gd name="T73" fmla="*/ 92 h 561"/>
                <a:gd name="T74" fmla="*/ 76 w 600"/>
                <a:gd name="T75" fmla="*/ 94 h 561"/>
                <a:gd name="T76" fmla="*/ 46 w 600"/>
                <a:gd name="T77" fmla="*/ 105 h 561"/>
                <a:gd name="T78" fmla="*/ 55 w 600"/>
                <a:gd name="T79" fmla="*/ 206 h 561"/>
                <a:gd name="T80" fmla="*/ 65 w 600"/>
                <a:gd name="T81" fmla="*/ 267 h 561"/>
                <a:gd name="T82" fmla="*/ 20 w 600"/>
                <a:gd name="T83" fmla="*/ 303 h 561"/>
                <a:gd name="T84" fmla="*/ 7 w 600"/>
                <a:gd name="T85" fmla="*/ 332 h 561"/>
                <a:gd name="T86" fmla="*/ 84 w 600"/>
                <a:gd name="T87" fmla="*/ 397 h 561"/>
                <a:gd name="T88" fmla="*/ 159 w 600"/>
                <a:gd name="T89" fmla="*/ 455 h 561"/>
                <a:gd name="T90" fmla="*/ 171 w 600"/>
                <a:gd name="T91" fmla="*/ 464 h 561"/>
                <a:gd name="T92" fmla="*/ 192 w 600"/>
                <a:gd name="T93" fmla="*/ 528 h 561"/>
                <a:gd name="T94" fmla="*/ 210 w 600"/>
                <a:gd name="T95" fmla="*/ 554 h 561"/>
                <a:gd name="T96" fmla="*/ 313 w 600"/>
                <a:gd name="T97" fmla="*/ 502 h 561"/>
                <a:gd name="T98" fmla="*/ 328 w 600"/>
                <a:gd name="T99" fmla="*/ 500 h 561"/>
                <a:gd name="T100" fmla="*/ 422 w 600"/>
                <a:gd name="T101" fmla="*/ 488 h 561"/>
                <a:gd name="T102" fmla="*/ 521 w 600"/>
                <a:gd name="T103" fmla="*/ 470 h 561"/>
                <a:gd name="T104" fmla="*/ 524 w 600"/>
                <a:gd name="T105" fmla="*/ 439 h 561"/>
                <a:gd name="T106" fmla="*/ 510 w 600"/>
                <a:gd name="T107" fmla="*/ 373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0" h="561">
                  <a:moveTo>
                    <a:pt x="542" y="337"/>
                  </a:moveTo>
                  <a:cubicBezTo>
                    <a:pt x="533" y="341"/>
                    <a:pt x="523" y="350"/>
                    <a:pt x="517" y="358"/>
                  </a:cubicBezTo>
                  <a:cubicBezTo>
                    <a:pt x="523" y="344"/>
                    <a:pt x="527" y="330"/>
                    <a:pt x="530" y="315"/>
                  </a:cubicBezTo>
                  <a:cubicBezTo>
                    <a:pt x="539" y="316"/>
                    <a:pt x="562" y="318"/>
                    <a:pt x="580" y="303"/>
                  </a:cubicBezTo>
                  <a:cubicBezTo>
                    <a:pt x="598" y="288"/>
                    <a:pt x="600" y="254"/>
                    <a:pt x="600" y="254"/>
                  </a:cubicBezTo>
                  <a:cubicBezTo>
                    <a:pt x="600" y="254"/>
                    <a:pt x="579" y="251"/>
                    <a:pt x="552" y="272"/>
                  </a:cubicBezTo>
                  <a:cubicBezTo>
                    <a:pt x="544" y="278"/>
                    <a:pt x="537" y="290"/>
                    <a:pt x="533" y="299"/>
                  </a:cubicBezTo>
                  <a:cubicBezTo>
                    <a:pt x="534" y="289"/>
                    <a:pt x="535" y="278"/>
                    <a:pt x="535" y="267"/>
                  </a:cubicBezTo>
                  <a:cubicBezTo>
                    <a:pt x="535" y="262"/>
                    <a:pt x="535" y="258"/>
                    <a:pt x="535" y="253"/>
                  </a:cubicBezTo>
                  <a:cubicBezTo>
                    <a:pt x="543" y="253"/>
                    <a:pt x="566" y="249"/>
                    <a:pt x="580" y="230"/>
                  </a:cubicBezTo>
                  <a:cubicBezTo>
                    <a:pt x="594" y="210"/>
                    <a:pt x="587" y="177"/>
                    <a:pt x="587" y="177"/>
                  </a:cubicBezTo>
                  <a:cubicBezTo>
                    <a:pt x="587" y="177"/>
                    <a:pt x="565" y="179"/>
                    <a:pt x="545" y="206"/>
                  </a:cubicBezTo>
                  <a:cubicBezTo>
                    <a:pt x="539" y="215"/>
                    <a:pt x="535" y="227"/>
                    <a:pt x="533" y="238"/>
                  </a:cubicBezTo>
                  <a:cubicBezTo>
                    <a:pt x="531" y="222"/>
                    <a:pt x="528" y="207"/>
                    <a:pt x="523" y="193"/>
                  </a:cubicBezTo>
                  <a:cubicBezTo>
                    <a:pt x="531" y="190"/>
                    <a:pt x="552" y="180"/>
                    <a:pt x="561" y="158"/>
                  </a:cubicBezTo>
                  <a:cubicBezTo>
                    <a:pt x="569" y="136"/>
                    <a:pt x="554" y="105"/>
                    <a:pt x="554" y="105"/>
                  </a:cubicBezTo>
                  <a:cubicBezTo>
                    <a:pt x="554" y="105"/>
                    <a:pt x="534" y="113"/>
                    <a:pt x="521" y="145"/>
                  </a:cubicBezTo>
                  <a:cubicBezTo>
                    <a:pt x="517" y="155"/>
                    <a:pt x="517" y="168"/>
                    <a:pt x="518" y="178"/>
                  </a:cubicBezTo>
                  <a:cubicBezTo>
                    <a:pt x="512" y="164"/>
                    <a:pt x="505" y="150"/>
                    <a:pt x="496" y="138"/>
                  </a:cubicBezTo>
                  <a:cubicBezTo>
                    <a:pt x="503" y="133"/>
                    <a:pt x="521" y="118"/>
                    <a:pt x="524" y="94"/>
                  </a:cubicBezTo>
                  <a:cubicBezTo>
                    <a:pt x="526" y="71"/>
                    <a:pt x="503" y="45"/>
                    <a:pt x="503" y="45"/>
                  </a:cubicBezTo>
                  <a:cubicBezTo>
                    <a:pt x="503" y="45"/>
                    <a:pt x="486" y="58"/>
                    <a:pt x="482" y="92"/>
                  </a:cubicBezTo>
                  <a:cubicBezTo>
                    <a:pt x="480" y="102"/>
                    <a:pt x="484" y="115"/>
                    <a:pt x="487" y="125"/>
                  </a:cubicBezTo>
                  <a:cubicBezTo>
                    <a:pt x="478" y="113"/>
                    <a:pt x="468" y="102"/>
                    <a:pt x="456" y="91"/>
                  </a:cubicBezTo>
                  <a:cubicBezTo>
                    <a:pt x="462" y="85"/>
                    <a:pt x="475" y="66"/>
                    <a:pt x="471" y="42"/>
                  </a:cubicBezTo>
                  <a:cubicBezTo>
                    <a:pt x="468" y="19"/>
                    <a:pt x="439" y="0"/>
                    <a:pt x="439" y="0"/>
                  </a:cubicBezTo>
                  <a:cubicBezTo>
                    <a:pt x="439" y="0"/>
                    <a:pt x="425" y="17"/>
                    <a:pt x="430" y="50"/>
                  </a:cubicBezTo>
                  <a:cubicBezTo>
                    <a:pt x="432" y="61"/>
                    <a:pt x="439" y="73"/>
                    <a:pt x="445" y="82"/>
                  </a:cubicBezTo>
                  <a:cubicBezTo>
                    <a:pt x="434" y="74"/>
                    <a:pt x="424" y="67"/>
                    <a:pt x="412" y="61"/>
                  </a:cubicBezTo>
                  <a:cubicBezTo>
                    <a:pt x="411" y="53"/>
                    <a:pt x="407" y="37"/>
                    <a:pt x="392" y="27"/>
                  </a:cubicBezTo>
                  <a:cubicBezTo>
                    <a:pt x="376" y="16"/>
                    <a:pt x="350" y="21"/>
                    <a:pt x="350" y="21"/>
                  </a:cubicBezTo>
                  <a:cubicBezTo>
                    <a:pt x="350" y="21"/>
                    <a:pt x="355" y="47"/>
                    <a:pt x="370" y="58"/>
                  </a:cubicBezTo>
                  <a:cubicBezTo>
                    <a:pt x="384" y="68"/>
                    <a:pt x="400" y="67"/>
                    <a:pt x="408" y="66"/>
                  </a:cubicBezTo>
                  <a:cubicBezTo>
                    <a:pt x="420" y="72"/>
                    <a:pt x="431" y="79"/>
                    <a:pt x="441" y="87"/>
                  </a:cubicBezTo>
                  <a:cubicBezTo>
                    <a:pt x="430" y="83"/>
                    <a:pt x="415" y="79"/>
                    <a:pt x="403" y="87"/>
                  </a:cubicBezTo>
                  <a:cubicBezTo>
                    <a:pt x="383" y="100"/>
                    <a:pt x="374" y="118"/>
                    <a:pt x="374" y="118"/>
                  </a:cubicBezTo>
                  <a:cubicBezTo>
                    <a:pt x="374" y="118"/>
                    <a:pt x="398" y="125"/>
                    <a:pt x="418" y="119"/>
                  </a:cubicBezTo>
                  <a:cubicBezTo>
                    <a:pt x="438" y="113"/>
                    <a:pt x="448" y="102"/>
                    <a:pt x="452" y="97"/>
                  </a:cubicBezTo>
                  <a:cubicBezTo>
                    <a:pt x="463" y="107"/>
                    <a:pt x="474" y="118"/>
                    <a:pt x="483" y="130"/>
                  </a:cubicBezTo>
                  <a:cubicBezTo>
                    <a:pt x="474" y="123"/>
                    <a:pt x="460" y="115"/>
                    <a:pt x="447" y="120"/>
                  </a:cubicBezTo>
                  <a:cubicBezTo>
                    <a:pt x="423" y="127"/>
                    <a:pt x="410" y="143"/>
                    <a:pt x="410" y="143"/>
                  </a:cubicBezTo>
                  <a:cubicBezTo>
                    <a:pt x="410" y="143"/>
                    <a:pt x="432" y="155"/>
                    <a:pt x="453" y="154"/>
                  </a:cubicBezTo>
                  <a:cubicBezTo>
                    <a:pt x="474" y="154"/>
                    <a:pt x="486" y="145"/>
                    <a:pt x="491" y="142"/>
                  </a:cubicBezTo>
                  <a:cubicBezTo>
                    <a:pt x="500" y="154"/>
                    <a:pt x="507" y="168"/>
                    <a:pt x="512" y="183"/>
                  </a:cubicBezTo>
                  <a:cubicBezTo>
                    <a:pt x="506" y="173"/>
                    <a:pt x="494" y="162"/>
                    <a:pt x="480" y="163"/>
                  </a:cubicBezTo>
                  <a:cubicBezTo>
                    <a:pt x="455" y="164"/>
                    <a:pt x="439" y="176"/>
                    <a:pt x="439" y="176"/>
                  </a:cubicBezTo>
                  <a:cubicBezTo>
                    <a:pt x="439" y="176"/>
                    <a:pt x="456" y="193"/>
                    <a:pt x="477" y="198"/>
                  </a:cubicBezTo>
                  <a:cubicBezTo>
                    <a:pt x="497" y="203"/>
                    <a:pt x="512" y="198"/>
                    <a:pt x="517" y="195"/>
                  </a:cubicBezTo>
                  <a:cubicBezTo>
                    <a:pt x="522" y="210"/>
                    <a:pt x="525" y="225"/>
                    <a:pt x="527" y="241"/>
                  </a:cubicBezTo>
                  <a:cubicBezTo>
                    <a:pt x="523" y="230"/>
                    <a:pt x="515" y="216"/>
                    <a:pt x="501" y="213"/>
                  </a:cubicBezTo>
                  <a:cubicBezTo>
                    <a:pt x="477" y="208"/>
                    <a:pt x="458" y="215"/>
                    <a:pt x="458" y="215"/>
                  </a:cubicBezTo>
                  <a:cubicBezTo>
                    <a:pt x="458" y="215"/>
                    <a:pt x="470" y="236"/>
                    <a:pt x="489" y="246"/>
                  </a:cubicBezTo>
                  <a:cubicBezTo>
                    <a:pt x="507" y="256"/>
                    <a:pt x="522" y="255"/>
                    <a:pt x="528" y="254"/>
                  </a:cubicBezTo>
                  <a:cubicBezTo>
                    <a:pt x="528" y="258"/>
                    <a:pt x="529" y="263"/>
                    <a:pt x="529" y="267"/>
                  </a:cubicBezTo>
                  <a:cubicBezTo>
                    <a:pt x="529" y="278"/>
                    <a:pt x="528" y="290"/>
                    <a:pt x="526" y="301"/>
                  </a:cubicBezTo>
                  <a:cubicBezTo>
                    <a:pt x="525" y="289"/>
                    <a:pt x="521" y="273"/>
                    <a:pt x="508" y="267"/>
                  </a:cubicBezTo>
                  <a:cubicBezTo>
                    <a:pt x="486" y="256"/>
                    <a:pt x="466" y="257"/>
                    <a:pt x="466" y="257"/>
                  </a:cubicBezTo>
                  <a:cubicBezTo>
                    <a:pt x="466" y="257"/>
                    <a:pt x="472" y="281"/>
                    <a:pt x="488" y="296"/>
                  </a:cubicBezTo>
                  <a:cubicBezTo>
                    <a:pt x="503" y="310"/>
                    <a:pt x="518" y="313"/>
                    <a:pt x="524" y="314"/>
                  </a:cubicBezTo>
                  <a:cubicBezTo>
                    <a:pt x="521" y="329"/>
                    <a:pt x="516" y="344"/>
                    <a:pt x="510" y="358"/>
                  </a:cubicBezTo>
                  <a:cubicBezTo>
                    <a:pt x="511" y="347"/>
                    <a:pt x="512" y="330"/>
                    <a:pt x="501" y="321"/>
                  </a:cubicBezTo>
                  <a:cubicBezTo>
                    <a:pt x="483" y="304"/>
                    <a:pt x="463" y="301"/>
                    <a:pt x="463" y="301"/>
                  </a:cubicBezTo>
                  <a:cubicBezTo>
                    <a:pt x="463" y="301"/>
                    <a:pt x="463" y="325"/>
                    <a:pt x="474" y="343"/>
                  </a:cubicBezTo>
                  <a:cubicBezTo>
                    <a:pt x="485" y="361"/>
                    <a:pt x="498" y="368"/>
                    <a:pt x="504" y="370"/>
                  </a:cubicBezTo>
                  <a:cubicBezTo>
                    <a:pt x="497" y="384"/>
                    <a:pt x="489" y="397"/>
                    <a:pt x="479" y="409"/>
                  </a:cubicBezTo>
                  <a:cubicBezTo>
                    <a:pt x="484" y="398"/>
                    <a:pt x="488" y="383"/>
                    <a:pt x="480" y="371"/>
                  </a:cubicBezTo>
                  <a:cubicBezTo>
                    <a:pt x="467" y="350"/>
                    <a:pt x="448" y="342"/>
                    <a:pt x="448" y="342"/>
                  </a:cubicBezTo>
                  <a:cubicBezTo>
                    <a:pt x="448" y="342"/>
                    <a:pt x="442" y="366"/>
                    <a:pt x="448" y="386"/>
                  </a:cubicBezTo>
                  <a:cubicBezTo>
                    <a:pt x="454" y="406"/>
                    <a:pt x="465" y="416"/>
                    <a:pt x="470" y="420"/>
                  </a:cubicBezTo>
                  <a:cubicBezTo>
                    <a:pt x="467" y="423"/>
                    <a:pt x="465" y="426"/>
                    <a:pt x="462" y="429"/>
                  </a:cubicBezTo>
                  <a:cubicBezTo>
                    <a:pt x="454" y="437"/>
                    <a:pt x="445" y="444"/>
                    <a:pt x="436" y="451"/>
                  </a:cubicBezTo>
                  <a:cubicBezTo>
                    <a:pt x="443" y="441"/>
                    <a:pt x="451" y="428"/>
                    <a:pt x="447" y="414"/>
                  </a:cubicBezTo>
                  <a:cubicBezTo>
                    <a:pt x="439" y="391"/>
                    <a:pt x="424" y="378"/>
                    <a:pt x="424" y="378"/>
                  </a:cubicBezTo>
                  <a:cubicBezTo>
                    <a:pt x="424" y="378"/>
                    <a:pt x="412" y="399"/>
                    <a:pt x="412" y="420"/>
                  </a:cubicBezTo>
                  <a:cubicBezTo>
                    <a:pt x="413" y="441"/>
                    <a:pt x="421" y="454"/>
                    <a:pt x="425" y="458"/>
                  </a:cubicBezTo>
                  <a:cubicBezTo>
                    <a:pt x="412" y="467"/>
                    <a:pt x="399" y="474"/>
                    <a:pt x="384" y="479"/>
                  </a:cubicBezTo>
                  <a:cubicBezTo>
                    <a:pt x="394" y="472"/>
                    <a:pt x="405" y="461"/>
                    <a:pt x="404" y="447"/>
                  </a:cubicBezTo>
                  <a:cubicBezTo>
                    <a:pt x="402" y="423"/>
                    <a:pt x="391" y="406"/>
                    <a:pt x="391" y="406"/>
                  </a:cubicBezTo>
                  <a:cubicBezTo>
                    <a:pt x="391" y="406"/>
                    <a:pt x="374" y="424"/>
                    <a:pt x="369" y="444"/>
                  </a:cubicBezTo>
                  <a:cubicBezTo>
                    <a:pt x="364" y="464"/>
                    <a:pt x="369" y="479"/>
                    <a:pt x="371" y="484"/>
                  </a:cubicBezTo>
                  <a:cubicBezTo>
                    <a:pt x="357" y="489"/>
                    <a:pt x="342" y="492"/>
                    <a:pt x="327" y="494"/>
                  </a:cubicBezTo>
                  <a:cubicBezTo>
                    <a:pt x="338" y="490"/>
                    <a:pt x="351" y="482"/>
                    <a:pt x="354" y="468"/>
                  </a:cubicBezTo>
                  <a:cubicBezTo>
                    <a:pt x="359" y="444"/>
                    <a:pt x="352" y="425"/>
                    <a:pt x="352" y="425"/>
                  </a:cubicBezTo>
                  <a:cubicBezTo>
                    <a:pt x="352" y="425"/>
                    <a:pt x="330" y="437"/>
                    <a:pt x="320" y="456"/>
                  </a:cubicBezTo>
                  <a:cubicBezTo>
                    <a:pt x="311" y="474"/>
                    <a:pt x="311" y="489"/>
                    <a:pt x="312" y="495"/>
                  </a:cubicBezTo>
                  <a:cubicBezTo>
                    <a:pt x="308" y="495"/>
                    <a:pt x="304" y="496"/>
                    <a:pt x="300" y="496"/>
                  </a:cubicBezTo>
                  <a:cubicBezTo>
                    <a:pt x="296" y="496"/>
                    <a:pt x="292" y="495"/>
                    <a:pt x="288" y="495"/>
                  </a:cubicBezTo>
                  <a:cubicBezTo>
                    <a:pt x="289" y="489"/>
                    <a:pt x="289" y="474"/>
                    <a:pt x="280" y="456"/>
                  </a:cubicBezTo>
                  <a:cubicBezTo>
                    <a:pt x="270" y="437"/>
                    <a:pt x="248" y="425"/>
                    <a:pt x="248" y="425"/>
                  </a:cubicBezTo>
                  <a:cubicBezTo>
                    <a:pt x="248" y="425"/>
                    <a:pt x="241" y="444"/>
                    <a:pt x="246" y="468"/>
                  </a:cubicBezTo>
                  <a:cubicBezTo>
                    <a:pt x="249" y="481"/>
                    <a:pt x="262" y="489"/>
                    <a:pt x="273" y="494"/>
                  </a:cubicBezTo>
                  <a:cubicBezTo>
                    <a:pt x="258" y="492"/>
                    <a:pt x="243" y="489"/>
                    <a:pt x="229" y="484"/>
                  </a:cubicBezTo>
                  <a:cubicBezTo>
                    <a:pt x="232" y="478"/>
                    <a:pt x="236" y="464"/>
                    <a:pt x="231" y="444"/>
                  </a:cubicBezTo>
                  <a:cubicBezTo>
                    <a:pt x="227" y="424"/>
                    <a:pt x="209" y="406"/>
                    <a:pt x="209" y="406"/>
                  </a:cubicBezTo>
                  <a:cubicBezTo>
                    <a:pt x="209" y="406"/>
                    <a:pt x="198" y="423"/>
                    <a:pt x="196" y="447"/>
                  </a:cubicBezTo>
                  <a:cubicBezTo>
                    <a:pt x="196" y="461"/>
                    <a:pt x="206" y="472"/>
                    <a:pt x="215" y="479"/>
                  </a:cubicBezTo>
                  <a:cubicBezTo>
                    <a:pt x="201" y="474"/>
                    <a:pt x="188" y="467"/>
                    <a:pt x="175" y="458"/>
                  </a:cubicBezTo>
                  <a:cubicBezTo>
                    <a:pt x="179" y="453"/>
                    <a:pt x="187" y="441"/>
                    <a:pt x="188" y="420"/>
                  </a:cubicBezTo>
                  <a:cubicBezTo>
                    <a:pt x="189" y="399"/>
                    <a:pt x="176" y="378"/>
                    <a:pt x="176" y="378"/>
                  </a:cubicBezTo>
                  <a:cubicBezTo>
                    <a:pt x="176" y="378"/>
                    <a:pt x="161" y="391"/>
                    <a:pt x="153" y="414"/>
                  </a:cubicBezTo>
                  <a:cubicBezTo>
                    <a:pt x="149" y="427"/>
                    <a:pt x="156" y="441"/>
                    <a:pt x="164" y="450"/>
                  </a:cubicBezTo>
                  <a:cubicBezTo>
                    <a:pt x="155" y="444"/>
                    <a:pt x="146" y="436"/>
                    <a:pt x="139" y="429"/>
                  </a:cubicBezTo>
                  <a:cubicBezTo>
                    <a:pt x="136" y="426"/>
                    <a:pt x="133" y="423"/>
                    <a:pt x="130" y="420"/>
                  </a:cubicBezTo>
                  <a:cubicBezTo>
                    <a:pt x="135" y="416"/>
                    <a:pt x="146" y="406"/>
                    <a:pt x="152" y="386"/>
                  </a:cubicBezTo>
                  <a:cubicBezTo>
                    <a:pt x="158" y="366"/>
                    <a:pt x="152" y="342"/>
                    <a:pt x="152" y="342"/>
                  </a:cubicBezTo>
                  <a:cubicBezTo>
                    <a:pt x="152" y="342"/>
                    <a:pt x="134" y="350"/>
                    <a:pt x="120" y="371"/>
                  </a:cubicBezTo>
                  <a:cubicBezTo>
                    <a:pt x="112" y="383"/>
                    <a:pt x="116" y="398"/>
                    <a:pt x="121" y="408"/>
                  </a:cubicBezTo>
                  <a:cubicBezTo>
                    <a:pt x="111" y="397"/>
                    <a:pt x="103" y="384"/>
                    <a:pt x="96" y="370"/>
                  </a:cubicBezTo>
                  <a:cubicBezTo>
                    <a:pt x="102" y="368"/>
                    <a:pt x="116" y="361"/>
                    <a:pt x="126" y="343"/>
                  </a:cubicBezTo>
                  <a:cubicBezTo>
                    <a:pt x="137" y="325"/>
                    <a:pt x="138" y="301"/>
                    <a:pt x="138" y="301"/>
                  </a:cubicBezTo>
                  <a:cubicBezTo>
                    <a:pt x="138" y="301"/>
                    <a:pt x="118" y="304"/>
                    <a:pt x="99" y="321"/>
                  </a:cubicBezTo>
                  <a:cubicBezTo>
                    <a:pt x="89" y="330"/>
                    <a:pt x="89" y="346"/>
                    <a:pt x="90" y="357"/>
                  </a:cubicBezTo>
                  <a:cubicBezTo>
                    <a:pt x="84" y="344"/>
                    <a:pt x="80" y="329"/>
                    <a:pt x="76" y="314"/>
                  </a:cubicBezTo>
                  <a:cubicBezTo>
                    <a:pt x="83" y="313"/>
                    <a:pt x="97" y="310"/>
                    <a:pt x="113" y="296"/>
                  </a:cubicBezTo>
                  <a:cubicBezTo>
                    <a:pt x="128" y="281"/>
                    <a:pt x="134" y="257"/>
                    <a:pt x="134" y="257"/>
                  </a:cubicBezTo>
                  <a:cubicBezTo>
                    <a:pt x="134" y="257"/>
                    <a:pt x="114" y="256"/>
                    <a:pt x="92" y="267"/>
                  </a:cubicBezTo>
                  <a:cubicBezTo>
                    <a:pt x="80" y="273"/>
                    <a:pt x="75" y="288"/>
                    <a:pt x="74" y="300"/>
                  </a:cubicBezTo>
                  <a:cubicBezTo>
                    <a:pt x="73" y="289"/>
                    <a:pt x="72" y="278"/>
                    <a:pt x="72" y="267"/>
                  </a:cubicBezTo>
                  <a:cubicBezTo>
                    <a:pt x="72" y="263"/>
                    <a:pt x="72" y="258"/>
                    <a:pt x="72" y="254"/>
                  </a:cubicBezTo>
                  <a:cubicBezTo>
                    <a:pt x="78" y="255"/>
                    <a:pt x="93" y="256"/>
                    <a:pt x="111" y="246"/>
                  </a:cubicBezTo>
                  <a:cubicBezTo>
                    <a:pt x="130" y="236"/>
                    <a:pt x="143" y="215"/>
                    <a:pt x="143" y="215"/>
                  </a:cubicBezTo>
                  <a:cubicBezTo>
                    <a:pt x="143" y="215"/>
                    <a:pt x="123" y="208"/>
                    <a:pt x="100" y="213"/>
                  </a:cubicBezTo>
                  <a:cubicBezTo>
                    <a:pt x="86" y="216"/>
                    <a:pt x="78" y="229"/>
                    <a:pt x="73" y="240"/>
                  </a:cubicBezTo>
                  <a:cubicBezTo>
                    <a:pt x="75" y="225"/>
                    <a:pt x="78" y="210"/>
                    <a:pt x="83" y="196"/>
                  </a:cubicBezTo>
                  <a:cubicBezTo>
                    <a:pt x="89" y="198"/>
                    <a:pt x="103" y="203"/>
                    <a:pt x="123" y="198"/>
                  </a:cubicBezTo>
                  <a:cubicBezTo>
                    <a:pt x="144" y="193"/>
                    <a:pt x="161" y="176"/>
                    <a:pt x="161" y="176"/>
                  </a:cubicBezTo>
                  <a:cubicBezTo>
                    <a:pt x="161" y="176"/>
                    <a:pt x="145" y="164"/>
                    <a:pt x="120" y="163"/>
                  </a:cubicBezTo>
                  <a:cubicBezTo>
                    <a:pt x="106" y="162"/>
                    <a:pt x="95" y="173"/>
                    <a:pt x="88" y="182"/>
                  </a:cubicBezTo>
                  <a:cubicBezTo>
                    <a:pt x="94" y="168"/>
                    <a:pt x="101" y="154"/>
                    <a:pt x="109" y="142"/>
                  </a:cubicBezTo>
                  <a:cubicBezTo>
                    <a:pt x="114" y="146"/>
                    <a:pt x="127" y="154"/>
                    <a:pt x="147" y="154"/>
                  </a:cubicBezTo>
                  <a:cubicBezTo>
                    <a:pt x="168" y="155"/>
                    <a:pt x="190" y="143"/>
                    <a:pt x="190" y="143"/>
                  </a:cubicBezTo>
                  <a:cubicBezTo>
                    <a:pt x="190" y="143"/>
                    <a:pt x="177" y="127"/>
                    <a:pt x="154" y="120"/>
                  </a:cubicBezTo>
                  <a:cubicBezTo>
                    <a:pt x="140" y="115"/>
                    <a:pt x="127" y="123"/>
                    <a:pt x="118" y="130"/>
                  </a:cubicBezTo>
                  <a:cubicBezTo>
                    <a:pt x="127" y="118"/>
                    <a:pt x="137" y="107"/>
                    <a:pt x="148" y="97"/>
                  </a:cubicBezTo>
                  <a:cubicBezTo>
                    <a:pt x="152" y="102"/>
                    <a:pt x="162" y="113"/>
                    <a:pt x="182" y="119"/>
                  </a:cubicBezTo>
                  <a:cubicBezTo>
                    <a:pt x="202" y="125"/>
                    <a:pt x="226" y="118"/>
                    <a:pt x="226" y="118"/>
                  </a:cubicBezTo>
                  <a:cubicBezTo>
                    <a:pt x="226" y="118"/>
                    <a:pt x="217" y="100"/>
                    <a:pt x="197" y="87"/>
                  </a:cubicBezTo>
                  <a:cubicBezTo>
                    <a:pt x="185" y="79"/>
                    <a:pt x="170" y="82"/>
                    <a:pt x="160" y="87"/>
                  </a:cubicBezTo>
                  <a:cubicBezTo>
                    <a:pt x="170" y="79"/>
                    <a:pt x="181" y="72"/>
                    <a:pt x="192" y="66"/>
                  </a:cubicBezTo>
                  <a:cubicBezTo>
                    <a:pt x="200" y="67"/>
                    <a:pt x="216" y="68"/>
                    <a:pt x="230" y="58"/>
                  </a:cubicBezTo>
                  <a:cubicBezTo>
                    <a:pt x="246" y="47"/>
                    <a:pt x="250" y="21"/>
                    <a:pt x="250" y="21"/>
                  </a:cubicBezTo>
                  <a:cubicBezTo>
                    <a:pt x="250" y="21"/>
                    <a:pt x="224" y="16"/>
                    <a:pt x="208" y="27"/>
                  </a:cubicBezTo>
                  <a:cubicBezTo>
                    <a:pt x="193" y="37"/>
                    <a:pt x="189" y="53"/>
                    <a:pt x="188" y="61"/>
                  </a:cubicBezTo>
                  <a:cubicBezTo>
                    <a:pt x="176" y="67"/>
                    <a:pt x="166" y="74"/>
                    <a:pt x="155" y="82"/>
                  </a:cubicBezTo>
                  <a:cubicBezTo>
                    <a:pt x="161" y="74"/>
                    <a:pt x="169" y="61"/>
                    <a:pt x="170" y="50"/>
                  </a:cubicBezTo>
                  <a:cubicBezTo>
                    <a:pt x="175" y="17"/>
                    <a:pt x="161" y="0"/>
                    <a:pt x="161" y="0"/>
                  </a:cubicBezTo>
                  <a:cubicBezTo>
                    <a:pt x="161" y="0"/>
                    <a:pt x="132" y="19"/>
                    <a:pt x="129" y="42"/>
                  </a:cubicBezTo>
                  <a:cubicBezTo>
                    <a:pt x="125" y="66"/>
                    <a:pt x="139" y="85"/>
                    <a:pt x="144" y="92"/>
                  </a:cubicBezTo>
                  <a:cubicBezTo>
                    <a:pt x="133" y="102"/>
                    <a:pt x="122" y="113"/>
                    <a:pt x="113" y="126"/>
                  </a:cubicBezTo>
                  <a:cubicBezTo>
                    <a:pt x="116" y="116"/>
                    <a:pt x="120" y="103"/>
                    <a:pt x="118" y="92"/>
                  </a:cubicBezTo>
                  <a:cubicBezTo>
                    <a:pt x="114" y="58"/>
                    <a:pt x="97" y="45"/>
                    <a:pt x="97" y="45"/>
                  </a:cubicBezTo>
                  <a:cubicBezTo>
                    <a:pt x="97" y="45"/>
                    <a:pt x="74" y="71"/>
                    <a:pt x="76" y="94"/>
                  </a:cubicBezTo>
                  <a:cubicBezTo>
                    <a:pt x="79" y="118"/>
                    <a:pt x="97" y="133"/>
                    <a:pt x="104" y="138"/>
                  </a:cubicBezTo>
                  <a:cubicBezTo>
                    <a:pt x="96" y="151"/>
                    <a:pt x="88" y="164"/>
                    <a:pt x="82" y="179"/>
                  </a:cubicBezTo>
                  <a:cubicBezTo>
                    <a:pt x="83" y="168"/>
                    <a:pt x="83" y="155"/>
                    <a:pt x="79" y="145"/>
                  </a:cubicBezTo>
                  <a:cubicBezTo>
                    <a:pt x="67" y="113"/>
                    <a:pt x="46" y="105"/>
                    <a:pt x="46" y="105"/>
                  </a:cubicBezTo>
                  <a:cubicBezTo>
                    <a:pt x="46" y="105"/>
                    <a:pt x="31" y="136"/>
                    <a:pt x="39" y="158"/>
                  </a:cubicBezTo>
                  <a:cubicBezTo>
                    <a:pt x="48" y="180"/>
                    <a:pt x="69" y="190"/>
                    <a:pt x="77" y="193"/>
                  </a:cubicBezTo>
                  <a:cubicBezTo>
                    <a:pt x="72" y="208"/>
                    <a:pt x="69" y="223"/>
                    <a:pt x="67" y="238"/>
                  </a:cubicBezTo>
                  <a:cubicBezTo>
                    <a:pt x="65" y="228"/>
                    <a:pt x="62" y="215"/>
                    <a:pt x="55" y="206"/>
                  </a:cubicBezTo>
                  <a:cubicBezTo>
                    <a:pt x="35" y="179"/>
                    <a:pt x="13" y="177"/>
                    <a:pt x="13" y="177"/>
                  </a:cubicBezTo>
                  <a:cubicBezTo>
                    <a:pt x="13" y="177"/>
                    <a:pt x="6" y="210"/>
                    <a:pt x="20" y="230"/>
                  </a:cubicBezTo>
                  <a:cubicBezTo>
                    <a:pt x="34" y="249"/>
                    <a:pt x="57" y="253"/>
                    <a:pt x="66" y="253"/>
                  </a:cubicBezTo>
                  <a:cubicBezTo>
                    <a:pt x="65" y="258"/>
                    <a:pt x="65" y="262"/>
                    <a:pt x="65" y="267"/>
                  </a:cubicBezTo>
                  <a:cubicBezTo>
                    <a:pt x="65" y="278"/>
                    <a:pt x="66" y="289"/>
                    <a:pt x="68" y="300"/>
                  </a:cubicBezTo>
                  <a:cubicBezTo>
                    <a:pt x="63" y="290"/>
                    <a:pt x="56" y="278"/>
                    <a:pt x="48" y="272"/>
                  </a:cubicBezTo>
                  <a:cubicBezTo>
                    <a:pt x="21" y="251"/>
                    <a:pt x="0" y="254"/>
                    <a:pt x="0" y="254"/>
                  </a:cubicBezTo>
                  <a:cubicBezTo>
                    <a:pt x="0" y="254"/>
                    <a:pt x="2" y="288"/>
                    <a:pt x="20" y="303"/>
                  </a:cubicBezTo>
                  <a:cubicBezTo>
                    <a:pt x="38" y="318"/>
                    <a:pt x="62" y="316"/>
                    <a:pt x="70" y="315"/>
                  </a:cubicBezTo>
                  <a:cubicBezTo>
                    <a:pt x="73" y="330"/>
                    <a:pt x="78" y="345"/>
                    <a:pt x="84" y="358"/>
                  </a:cubicBezTo>
                  <a:cubicBezTo>
                    <a:pt x="77" y="351"/>
                    <a:pt x="68" y="341"/>
                    <a:pt x="58" y="337"/>
                  </a:cubicBezTo>
                  <a:cubicBezTo>
                    <a:pt x="26" y="324"/>
                    <a:pt x="7" y="332"/>
                    <a:pt x="7" y="332"/>
                  </a:cubicBezTo>
                  <a:cubicBezTo>
                    <a:pt x="7" y="332"/>
                    <a:pt x="17" y="365"/>
                    <a:pt x="39" y="375"/>
                  </a:cubicBezTo>
                  <a:cubicBezTo>
                    <a:pt x="61" y="384"/>
                    <a:pt x="83" y="376"/>
                    <a:pt x="90" y="373"/>
                  </a:cubicBezTo>
                  <a:cubicBezTo>
                    <a:pt x="97" y="387"/>
                    <a:pt x="106" y="400"/>
                    <a:pt x="115" y="412"/>
                  </a:cubicBezTo>
                  <a:cubicBezTo>
                    <a:pt x="107" y="406"/>
                    <a:pt x="95" y="399"/>
                    <a:pt x="84" y="397"/>
                  </a:cubicBezTo>
                  <a:cubicBezTo>
                    <a:pt x="50" y="393"/>
                    <a:pt x="34" y="406"/>
                    <a:pt x="34" y="406"/>
                  </a:cubicBezTo>
                  <a:cubicBezTo>
                    <a:pt x="34" y="406"/>
                    <a:pt x="52" y="435"/>
                    <a:pt x="76" y="439"/>
                  </a:cubicBezTo>
                  <a:cubicBezTo>
                    <a:pt x="99" y="443"/>
                    <a:pt x="118" y="429"/>
                    <a:pt x="125" y="423"/>
                  </a:cubicBezTo>
                  <a:cubicBezTo>
                    <a:pt x="135" y="435"/>
                    <a:pt x="147" y="445"/>
                    <a:pt x="159" y="455"/>
                  </a:cubicBezTo>
                  <a:cubicBezTo>
                    <a:pt x="149" y="451"/>
                    <a:pt x="136" y="448"/>
                    <a:pt x="125" y="449"/>
                  </a:cubicBezTo>
                  <a:cubicBezTo>
                    <a:pt x="91" y="453"/>
                    <a:pt x="79" y="470"/>
                    <a:pt x="79" y="470"/>
                  </a:cubicBezTo>
                  <a:cubicBezTo>
                    <a:pt x="79" y="470"/>
                    <a:pt x="104" y="493"/>
                    <a:pt x="128" y="491"/>
                  </a:cubicBezTo>
                  <a:cubicBezTo>
                    <a:pt x="152" y="489"/>
                    <a:pt x="167" y="471"/>
                    <a:pt x="171" y="464"/>
                  </a:cubicBezTo>
                  <a:cubicBezTo>
                    <a:pt x="184" y="472"/>
                    <a:pt x="198" y="479"/>
                    <a:pt x="213" y="485"/>
                  </a:cubicBezTo>
                  <a:cubicBezTo>
                    <a:pt x="202" y="484"/>
                    <a:pt x="188" y="484"/>
                    <a:pt x="178" y="488"/>
                  </a:cubicBezTo>
                  <a:cubicBezTo>
                    <a:pt x="147" y="501"/>
                    <a:pt x="139" y="521"/>
                    <a:pt x="139" y="521"/>
                  </a:cubicBezTo>
                  <a:cubicBezTo>
                    <a:pt x="139" y="521"/>
                    <a:pt x="170" y="537"/>
                    <a:pt x="192" y="528"/>
                  </a:cubicBezTo>
                  <a:cubicBezTo>
                    <a:pt x="214" y="520"/>
                    <a:pt x="224" y="498"/>
                    <a:pt x="227" y="490"/>
                  </a:cubicBezTo>
                  <a:cubicBezTo>
                    <a:pt x="241" y="495"/>
                    <a:pt x="257" y="498"/>
                    <a:pt x="272" y="500"/>
                  </a:cubicBezTo>
                  <a:cubicBezTo>
                    <a:pt x="262" y="502"/>
                    <a:pt x="249" y="506"/>
                    <a:pt x="240" y="512"/>
                  </a:cubicBezTo>
                  <a:cubicBezTo>
                    <a:pt x="212" y="533"/>
                    <a:pt x="210" y="554"/>
                    <a:pt x="210" y="554"/>
                  </a:cubicBezTo>
                  <a:cubicBezTo>
                    <a:pt x="210" y="554"/>
                    <a:pt x="244" y="561"/>
                    <a:pt x="263" y="547"/>
                  </a:cubicBezTo>
                  <a:cubicBezTo>
                    <a:pt x="282" y="533"/>
                    <a:pt x="286" y="510"/>
                    <a:pt x="287" y="502"/>
                  </a:cubicBezTo>
                  <a:cubicBezTo>
                    <a:pt x="291" y="502"/>
                    <a:pt x="296" y="502"/>
                    <a:pt x="300" y="502"/>
                  </a:cubicBezTo>
                  <a:cubicBezTo>
                    <a:pt x="304" y="502"/>
                    <a:pt x="309" y="502"/>
                    <a:pt x="313" y="502"/>
                  </a:cubicBezTo>
                  <a:cubicBezTo>
                    <a:pt x="314" y="510"/>
                    <a:pt x="318" y="533"/>
                    <a:pt x="337" y="547"/>
                  </a:cubicBezTo>
                  <a:cubicBezTo>
                    <a:pt x="356" y="561"/>
                    <a:pt x="390" y="554"/>
                    <a:pt x="390" y="554"/>
                  </a:cubicBezTo>
                  <a:cubicBezTo>
                    <a:pt x="390" y="554"/>
                    <a:pt x="388" y="533"/>
                    <a:pt x="360" y="512"/>
                  </a:cubicBezTo>
                  <a:cubicBezTo>
                    <a:pt x="352" y="506"/>
                    <a:pt x="338" y="502"/>
                    <a:pt x="328" y="500"/>
                  </a:cubicBezTo>
                  <a:cubicBezTo>
                    <a:pt x="343" y="498"/>
                    <a:pt x="359" y="495"/>
                    <a:pt x="373" y="490"/>
                  </a:cubicBezTo>
                  <a:cubicBezTo>
                    <a:pt x="376" y="498"/>
                    <a:pt x="386" y="520"/>
                    <a:pt x="408" y="528"/>
                  </a:cubicBezTo>
                  <a:cubicBezTo>
                    <a:pt x="430" y="537"/>
                    <a:pt x="461" y="521"/>
                    <a:pt x="461" y="521"/>
                  </a:cubicBezTo>
                  <a:cubicBezTo>
                    <a:pt x="461" y="521"/>
                    <a:pt x="454" y="501"/>
                    <a:pt x="422" y="488"/>
                  </a:cubicBezTo>
                  <a:cubicBezTo>
                    <a:pt x="412" y="484"/>
                    <a:pt x="398" y="484"/>
                    <a:pt x="388" y="485"/>
                  </a:cubicBezTo>
                  <a:cubicBezTo>
                    <a:pt x="402" y="479"/>
                    <a:pt x="416" y="472"/>
                    <a:pt x="429" y="464"/>
                  </a:cubicBezTo>
                  <a:cubicBezTo>
                    <a:pt x="434" y="471"/>
                    <a:pt x="449" y="489"/>
                    <a:pt x="472" y="491"/>
                  </a:cubicBezTo>
                  <a:cubicBezTo>
                    <a:pt x="496" y="493"/>
                    <a:pt x="521" y="470"/>
                    <a:pt x="521" y="470"/>
                  </a:cubicBezTo>
                  <a:cubicBezTo>
                    <a:pt x="521" y="470"/>
                    <a:pt x="509" y="453"/>
                    <a:pt x="475" y="449"/>
                  </a:cubicBezTo>
                  <a:cubicBezTo>
                    <a:pt x="464" y="448"/>
                    <a:pt x="451" y="451"/>
                    <a:pt x="441" y="455"/>
                  </a:cubicBezTo>
                  <a:cubicBezTo>
                    <a:pt x="454" y="445"/>
                    <a:pt x="465" y="435"/>
                    <a:pt x="475" y="424"/>
                  </a:cubicBezTo>
                  <a:cubicBezTo>
                    <a:pt x="482" y="429"/>
                    <a:pt x="501" y="443"/>
                    <a:pt x="524" y="439"/>
                  </a:cubicBezTo>
                  <a:cubicBezTo>
                    <a:pt x="548" y="435"/>
                    <a:pt x="566" y="406"/>
                    <a:pt x="566" y="406"/>
                  </a:cubicBezTo>
                  <a:cubicBezTo>
                    <a:pt x="566" y="406"/>
                    <a:pt x="550" y="393"/>
                    <a:pt x="516" y="397"/>
                  </a:cubicBezTo>
                  <a:cubicBezTo>
                    <a:pt x="505" y="399"/>
                    <a:pt x="494" y="406"/>
                    <a:pt x="485" y="411"/>
                  </a:cubicBezTo>
                  <a:cubicBezTo>
                    <a:pt x="495" y="399"/>
                    <a:pt x="503" y="386"/>
                    <a:pt x="510" y="373"/>
                  </a:cubicBezTo>
                  <a:cubicBezTo>
                    <a:pt x="518" y="376"/>
                    <a:pt x="540" y="384"/>
                    <a:pt x="561" y="375"/>
                  </a:cubicBezTo>
                  <a:cubicBezTo>
                    <a:pt x="583" y="365"/>
                    <a:pt x="593" y="332"/>
                    <a:pt x="593" y="332"/>
                  </a:cubicBezTo>
                  <a:cubicBezTo>
                    <a:pt x="593" y="332"/>
                    <a:pt x="574" y="324"/>
                    <a:pt x="542" y="337"/>
                  </a:cubicBez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zh-CN" altLang="en-US"/>
            </a:p>
          </p:txBody>
        </p:sp>
        <p:sp>
          <p:nvSpPr>
            <p:cNvPr id="163" name="Freeform 3738"/>
            <p:cNvSpPr>
              <a:spLocks noEditPoints="1"/>
            </p:cNvSpPr>
            <p:nvPr/>
          </p:nvSpPr>
          <p:spPr bwMode="auto">
            <a:xfrm>
              <a:off x="661988" y="1631950"/>
              <a:ext cx="1798638" cy="2092325"/>
            </a:xfrm>
            <a:custGeom>
              <a:avLst/>
              <a:gdLst>
                <a:gd name="T0" fmla="*/ 491 w 566"/>
                <a:gd name="T1" fmla="*/ 0 h 659"/>
                <a:gd name="T2" fmla="*/ 491 w 566"/>
                <a:gd name="T3" fmla="*/ 27 h 659"/>
                <a:gd name="T4" fmla="*/ 479 w 566"/>
                <a:gd name="T5" fmla="*/ 38 h 659"/>
                <a:gd name="T6" fmla="*/ 450 w 566"/>
                <a:gd name="T7" fmla="*/ 38 h 659"/>
                <a:gd name="T8" fmla="*/ 450 w 566"/>
                <a:gd name="T9" fmla="*/ 0 h 659"/>
                <a:gd name="T10" fmla="*/ 115 w 566"/>
                <a:gd name="T11" fmla="*/ 0 h 659"/>
                <a:gd name="T12" fmla="*/ 115 w 566"/>
                <a:gd name="T13" fmla="*/ 38 h 659"/>
                <a:gd name="T14" fmla="*/ 87 w 566"/>
                <a:gd name="T15" fmla="*/ 38 h 659"/>
                <a:gd name="T16" fmla="*/ 75 w 566"/>
                <a:gd name="T17" fmla="*/ 27 h 659"/>
                <a:gd name="T18" fmla="*/ 75 w 566"/>
                <a:gd name="T19" fmla="*/ 0 h 659"/>
                <a:gd name="T20" fmla="*/ 0 w 566"/>
                <a:gd name="T21" fmla="*/ 0 h 659"/>
                <a:gd name="T22" fmla="*/ 0 w 566"/>
                <a:gd name="T23" fmla="*/ 64 h 659"/>
                <a:gd name="T24" fmla="*/ 75 w 566"/>
                <a:gd name="T25" fmla="*/ 245 h 659"/>
                <a:gd name="T26" fmla="*/ 155 w 566"/>
                <a:gd name="T27" fmla="*/ 275 h 659"/>
                <a:gd name="T28" fmla="*/ 255 w 566"/>
                <a:gd name="T29" fmla="*/ 332 h 659"/>
                <a:gd name="T30" fmla="*/ 255 w 566"/>
                <a:gd name="T31" fmla="*/ 391 h 659"/>
                <a:gd name="T32" fmla="*/ 238 w 566"/>
                <a:gd name="T33" fmla="*/ 414 h 659"/>
                <a:gd name="T34" fmla="*/ 238 w 566"/>
                <a:gd name="T35" fmla="*/ 430 h 659"/>
                <a:gd name="T36" fmla="*/ 255 w 566"/>
                <a:gd name="T37" fmla="*/ 452 h 659"/>
                <a:gd name="T38" fmla="*/ 255 w 566"/>
                <a:gd name="T39" fmla="*/ 499 h 659"/>
                <a:gd name="T40" fmla="*/ 238 w 566"/>
                <a:gd name="T41" fmla="*/ 522 h 659"/>
                <a:gd name="T42" fmla="*/ 238 w 566"/>
                <a:gd name="T43" fmla="*/ 538 h 659"/>
                <a:gd name="T44" fmla="*/ 255 w 566"/>
                <a:gd name="T45" fmla="*/ 560 h 659"/>
                <a:gd name="T46" fmla="*/ 255 w 566"/>
                <a:gd name="T47" fmla="*/ 571 h 659"/>
                <a:gd name="T48" fmla="*/ 221 w 566"/>
                <a:gd name="T49" fmla="*/ 622 h 659"/>
                <a:gd name="T50" fmla="*/ 165 w 566"/>
                <a:gd name="T51" fmla="*/ 659 h 659"/>
                <a:gd name="T52" fmla="*/ 399 w 566"/>
                <a:gd name="T53" fmla="*/ 659 h 659"/>
                <a:gd name="T54" fmla="*/ 367 w 566"/>
                <a:gd name="T55" fmla="*/ 628 h 659"/>
                <a:gd name="T56" fmla="*/ 310 w 566"/>
                <a:gd name="T57" fmla="*/ 571 h 659"/>
                <a:gd name="T58" fmla="*/ 310 w 566"/>
                <a:gd name="T59" fmla="*/ 560 h 659"/>
                <a:gd name="T60" fmla="*/ 327 w 566"/>
                <a:gd name="T61" fmla="*/ 538 h 659"/>
                <a:gd name="T62" fmla="*/ 327 w 566"/>
                <a:gd name="T63" fmla="*/ 522 h 659"/>
                <a:gd name="T64" fmla="*/ 310 w 566"/>
                <a:gd name="T65" fmla="*/ 499 h 659"/>
                <a:gd name="T66" fmla="*/ 310 w 566"/>
                <a:gd name="T67" fmla="*/ 452 h 659"/>
                <a:gd name="T68" fmla="*/ 327 w 566"/>
                <a:gd name="T69" fmla="*/ 430 h 659"/>
                <a:gd name="T70" fmla="*/ 327 w 566"/>
                <a:gd name="T71" fmla="*/ 414 h 659"/>
                <a:gd name="T72" fmla="*/ 310 w 566"/>
                <a:gd name="T73" fmla="*/ 391 h 659"/>
                <a:gd name="T74" fmla="*/ 310 w 566"/>
                <a:gd name="T75" fmla="*/ 332 h 659"/>
                <a:gd name="T76" fmla="*/ 410 w 566"/>
                <a:gd name="T77" fmla="*/ 275 h 659"/>
                <a:gd name="T78" fmla="*/ 491 w 566"/>
                <a:gd name="T79" fmla="*/ 245 h 659"/>
                <a:gd name="T80" fmla="*/ 566 w 566"/>
                <a:gd name="T81" fmla="*/ 64 h 659"/>
                <a:gd name="T82" fmla="*/ 566 w 566"/>
                <a:gd name="T83" fmla="*/ 0 h 659"/>
                <a:gd name="T84" fmla="*/ 491 w 566"/>
                <a:gd name="T85" fmla="*/ 0 h 659"/>
                <a:gd name="T86" fmla="*/ 50 w 566"/>
                <a:gd name="T87" fmla="*/ 173 h 659"/>
                <a:gd name="T88" fmla="*/ 27 w 566"/>
                <a:gd name="T89" fmla="*/ 28 h 659"/>
                <a:gd name="T90" fmla="*/ 49 w 566"/>
                <a:gd name="T91" fmla="*/ 28 h 659"/>
                <a:gd name="T92" fmla="*/ 77 w 566"/>
                <a:gd name="T93" fmla="*/ 67 h 659"/>
                <a:gd name="T94" fmla="*/ 115 w 566"/>
                <a:gd name="T95" fmla="*/ 67 h 659"/>
                <a:gd name="T96" fmla="*/ 115 w 566"/>
                <a:gd name="T97" fmla="*/ 167 h 659"/>
                <a:gd name="T98" fmla="*/ 133 w 566"/>
                <a:gd name="T99" fmla="*/ 243 h 659"/>
                <a:gd name="T100" fmla="*/ 50 w 566"/>
                <a:gd name="T101" fmla="*/ 173 h 659"/>
                <a:gd name="T102" fmla="*/ 516 w 566"/>
                <a:gd name="T103" fmla="*/ 173 h 659"/>
                <a:gd name="T104" fmla="*/ 431 w 566"/>
                <a:gd name="T105" fmla="*/ 243 h 659"/>
                <a:gd name="T106" fmla="*/ 450 w 566"/>
                <a:gd name="T107" fmla="*/ 167 h 659"/>
                <a:gd name="T108" fmla="*/ 450 w 566"/>
                <a:gd name="T109" fmla="*/ 67 h 659"/>
                <a:gd name="T110" fmla="*/ 489 w 566"/>
                <a:gd name="T111" fmla="*/ 67 h 659"/>
                <a:gd name="T112" fmla="*/ 517 w 566"/>
                <a:gd name="T113" fmla="*/ 28 h 659"/>
                <a:gd name="T114" fmla="*/ 539 w 566"/>
                <a:gd name="T115" fmla="*/ 28 h 659"/>
                <a:gd name="T116" fmla="*/ 516 w 566"/>
                <a:gd name="T117" fmla="*/ 173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6" h="659">
                  <a:moveTo>
                    <a:pt x="491" y="0"/>
                  </a:moveTo>
                  <a:cubicBezTo>
                    <a:pt x="491" y="0"/>
                    <a:pt x="491" y="18"/>
                    <a:pt x="491" y="27"/>
                  </a:cubicBezTo>
                  <a:cubicBezTo>
                    <a:pt x="491" y="36"/>
                    <a:pt x="485" y="38"/>
                    <a:pt x="479" y="38"/>
                  </a:cubicBezTo>
                  <a:cubicBezTo>
                    <a:pt x="474" y="38"/>
                    <a:pt x="455" y="38"/>
                    <a:pt x="450" y="38"/>
                  </a:cubicBezTo>
                  <a:cubicBezTo>
                    <a:pt x="450" y="0"/>
                    <a:pt x="450" y="0"/>
                    <a:pt x="450" y="0"/>
                  </a:cubicBezTo>
                  <a:cubicBezTo>
                    <a:pt x="115" y="0"/>
                    <a:pt x="115" y="0"/>
                    <a:pt x="115" y="0"/>
                  </a:cubicBezTo>
                  <a:cubicBezTo>
                    <a:pt x="115" y="38"/>
                    <a:pt x="115" y="38"/>
                    <a:pt x="115" y="38"/>
                  </a:cubicBezTo>
                  <a:cubicBezTo>
                    <a:pt x="108" y="38"/>
                    <a:pt x="92" y="38"/>
                    <a:pt x="87" y="38"/>
                  </a:cubicBezTo>
                  <a:cubicBezTo>
                    <a:pt x="81" y="38"/>
                    <a:pt x="75" y="36"/>
                    <a:pt x="75" y="27"/>
                  </a:cubicBezTo>
                  <a:cubicBezTo>
                    <a:pt x="75" y="18"/>
                    <a:pt x="75" y="0"/>
                    <a:pt x="75" y="0"/>
                  </a:cubicBezTo>
                  <a:cubicBezTo>
                    <a:pt x="0" y="0"/>
                    <a:pt x="0" y="0"/>
                    <a:pt x="0" y="0"/>
                  </a:cubicBezTo>
                  <a:cubicBezTo>
                    <a:pt x="0" y="0"/>
                    <a:pt x="0" y="44"/>
                    <a:pt x="0" y="64"/>
                  </a:cubicBezTo>
                  <a:cubicBezTo>
                    <a:pt x="0" y="130"/>
                    <a:pt x="16" y="204"/>
                    <a:pt x="75" y="245"/>
                  </a:cubicBezTo>
                  <a:cubicBezTo>
                    <a:pt x="105" y="266"/>
                    <a:pt x="134" y="273"/>
                    <a:pt x="155" y="275"/>
                  </a:cubicBezTo>
                  <a:cubicBezTo>
                    <a:pt x="180" y="304"/>
                    <a:pt x="215" y="325"/>
                    <a:pt x="255" y="332"/>
                  </a:cubicBezTo>
                  <a:cubicBezTo>
                    <a:pt x="255" y="391"/>
                    <a:pt x="255" y="391"/>
                    <a:pt x="255" y="391"/>
                  </a:cubicBezTo>
                  <a:cubicBezTo>
                    <a:pt x="245" y="394"/>
                    <a:pt x="238" y="403"/>
                    <a:pt x="238" y="414"/>
                  </a:cubicBezTo>
                  <a:cubicBezTo>
                    <a:pt x="238" y="430"/>
                    <a:pt x="238" y="430"/>
                    <a:pt x="238" y="430"/>
                  </a:cubicBezTo>
                  <a:cubicBezTo>
                    <a:pt x="238" y="440"/>
                    <a:pt x="245" y="449"/>
                    <a:pt x="255" y="452"/>
                  </a:cubicBezTo>
                  <a:cubicBezTo>
                    <a:pt x="255" y="499"/>
                    <a:pt x="255" y="499"/>
                    <a:pt x="255" y="499"/>
                  </a:cubicBezTo>
                  <a:cubicBezTo>
                    <a:pt x="245" y="502"/>
                    <a:pt x="238" y="511"/>
                    <a:pt x="238" y="522"/>
                  </a:cubicBezTo>
                  <a:cubicBezTo>
                    <a:pt x="238" y="538"/>
                    <a:pt x="238" y="538"/>
                    <a:pt x="238" y="538"/>
                  </a:cubicBezTo>
                  <a:cubicBezTo>
                    <a:pt x="238" y="548"/>
                    <a:pt x="245" y="557"/>
                    <a:pt x="255" y="560"/>
                  </a:cubicBezTo>
                  <a:cubicBezTo>
                    <a:pt x="255" y="571"/>
                    <a:pt x="255" y="571"/>
                    <a:pt x="255" y="571"/>
                  </a:cubicBezTo>
                  <a:cubicBezTo>
                    <a:pt x="255" y="600"/>
                    <a:pt x="231" y="616"/>
                    <a:pt x="221" y="622"/>
                  </a:cubicBezTo>
                  <a:cubicBezTo>
                    <a:pt x="201" y="634"/>
                    <a:pt x="165" y="621"/>
                    <a:pt x="165" y="659"/>
                  </a:cubicBezTo>
                  <a:cubicBezTo>
                    <a:pt x="399" y="659"/>
                    <a:pt x="399" y="659"/>
                    <a:pt x="399" y="659"/>
                  </a:cubicBezTo>
                  <a:cubicBezTo>
                    <a:pt x="399" y="659"/>
                    <a:pt x="399" y="632"/>
                    <a:pt x="367" y="628"/>
                  </a:cubicBezTo>
                  <a:cubicBezTo>
                    <a:pt x="340" y="625"/>
                    <a:pt x="310" y="606"/>
                    <a:pt x="310" y="571"/>
                  </a:cubicBezTo>
                  <a:cubicBezTo>
                    <a:pt x="310" y="560"/>
                    <a:pt x="310" y="560"/>
                    <a:pt x="310" y="560"/>
                  </a:cubicBezTo>
                  <a:cubicBezTo>
                    <a:pt x="320" y="557"/>
                    <a:pt x="327" y="548"/>
                    <a:pt x="327" y="538"/>
                  </a:cubicBezTo>
                  <a:cubicBezTo>
                    <a:pt x="327" y="522"/>
                    <a:pt x="327" y="522"/>
                    <a:pt x="327" y="522"/>
                  </a:cubicBezTo>
                  <a:cubicBezTo>
                    <a:pt x="327" y="511"/>
                    <a:pt x="320" y="502"/>
                    <a:pt x="310" y="499"/>
                  </a:cubicBezTo>
                  <a:cubicBezTo>
                    <a:pt x="310" y="452"/>
                    <a:pt x="310" y="452"/>
                    <a:pt x="310" y="452"/>
                  </a:cubicBezTo>
                  <a:cubicBezTo>
                    <a:pt x="320" y="449"/>
                    <a:pt x="327" y="440"/>
                    <a:pt x="327" y="430"/>
                  </a:cubicBezTo>
                  <a:cubicBezTo>
                    <a:pt x="327" y="414"/>
                    <a:pt x="327" y="414"/>
                    <a:pt x="327" y="414"/>
                  </a:cubicBezTo>
                  <a:cubicBezTo>
                    <a:pt x="327" y="403"/>
                    <a:pt x="320" y="394"/>
                    <a:pt x="310" y="391"/>
                  </a:cubicBezTo>
                  <a:cubicBezTo>
                    <a:pt x="310" y="332"/>
                    <a:pt x="310" y="332"/>
                    <a:pt x="310" y="332"/>
                  </a:cubicBezTo>
                  <a:cubicBezTo>
                    <a:pt x="350" y="325"/>
                    <a:pt x="385" y="304"/>
                    <a:pt x="410" y="275"/>
                  </a:cubicBezTo>
                  <a:cubicBezTo>
                    <a:pt x="430" y="273"/>
                    <a:pt x="460" y="266"/>
                    <a:pt x="491" y="245"/>
                  </a:cubicBezTo>
                  <a:cubicBezTo>
                    <a:pt x="550" y="204"/>
                    <a:pt x="566" y="130"/>
                    <a:pt x="566" y="64"/>
                  </a:cubicBezTo>
                  <a:cubicBezTo>
                    <a:pt x="566" y="44"/>
                    <a:pt x="566" y="0"/>
                    <a:pt x="566" y="0"/>
                  </a:cubicBezTo>
                  <a:lnTo>
                    <a:pt x="491" y="0"/>
                  </a:lnTo>
                  <a:close/>
                  <a:moveTo>
                    <a:pt x="50" y="173"/>
                  </a:moveTo>
                  <a:cubicBezTo>
                    <a:pt x="19" y="119"/>
                    <a:pt x="27" y="28"/>
                    <a:pt x="27" y="28"/>
                  </a:cubicBezTo>
                  <a:cubicBezTo>
                    <a:pt x="49" y="28"/>
                    <a:pt x="49" y="28"/>
                    <a:pt x="49" y="28"/>
                  </a:cubicBezTo>
                  <a:cubicBezTo>
                    <a:pt x="49" y="56"/>
                    <a:pt x="64" y="67"/>
                    <a:pt x="77" y="67"/>
                  </a:cubicBezTo>
                  <a:cubicBezTo>
                    <a:pt x="87" y="67"/>
                    <a:pt x="108" y="67"/>
                    <a:pt x="115" y="67"/>
                  </a:cubicBezTo>
                  <a:cubicBezTo>
                    <a:pt x="115" y="167"/>
                    <a:pt x="115" y="167"/>
                    <a:pt x="115" y="167"/>
                  </a:cubicBezTo>
                  <a:cubicBezTo>
                    <a:pt x="115" y="194"/>
                    <a:pt x="122" y="220"/>
                    <a:pt x="133" y="243"/>
                  </a:cubicBezTo>
                  <a:cubicBezTo>
                    <a:pt x="111" y="237"/>
                    <a:pt x="76" y="219"/>
                    <a:pt x="50" y="173"/>
                  </a:cubicBezTo>
                  <a:close/>
                  <a:moveTo>
                    <a:pt x="516" y="173"/>
                  </a:moveTo>
                  <a:cubicBezTo>
                    <a:pt x="489" y="220"/>
                    <a:pt x="454" y="238"/>
                    <a:pt x="431" y="243"/>
                  </a:cubicBezTo>
                  <a:cubicBezTo>
                    <a:pt x="443" y="220"/>
                    <a:pt x="450" y="194"/>
                    <a:pt x="450" y="167"/>
                  </a:cubicBezTo>
                  <a:cubicBezTo>
                    <a:pt x="450" y="67"/>
                    <a:pt x="450" y="67"/>
                    <a:pt x="450" y="67"/>
                  </a:cubicBezTo>
                  <a:cubicBezTo>
                    <a:pt x="456" y="67"/>
                    <a:pt x="478" y="67"/>
                    <a:pt x="489" y="67"/>
                  </a:cubicBezTo>
                  <a:cubicBezTo>
                    <a:pt x="502" y="67"/>
                    <a:pt x="517" y="56"/>
                    <a:pt x="517" y="28"/>
                  </a:cubicBezTo>
                  <a:cubicBezTo>
                    <a:pt x="539" y="28"/>
                    <a:pt x="539" y="28"/>
                    <a:pt x="539" y="28"/>
                  </a:cubicBezTo>
                  <a:cubicBezTo>
                    <a:pt x="539" y="28"/>
                    <a:pt x="547" y="119"/>
                    <a:pt x="516" y="173"/>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grpSp>
          <p:nvGrpSpPr>
            <p:cNvPr id="9" name="组合 163"/>
            <p:cNvGrpSpPr/>
            <p:nvPr/>
          </p:nvGrpSpPr>
          <p:grpSpPr>
            <a:xfrm>
              <a:off x="1090613" y="2070100"/>
              <a:ext cx="941388" cy="647700"/>
              <a:chOff x="1090613" y="2070100"/>
              <a:chExt cx="941388" cy="647700"/>
            </a:xfrm>
          </p:grpSpPr>
          <p:sp>
            <p:nvSpPr>
              <p:cNvPr id="165" name="Freeform 3739"/>
              <p:cNvSpPr/>
              <p:nvPr/>
            </p:nvSpPr>
            <p:spPr bwMode="auto">
              <a:xfrm>
                <a:off x="1835151" y="2092325"/>
                <a:ext cx="92075" cy="88900"/>
              </a:xfrm>
              <a:custGeom>
                <a:avLst/>
                <a:gdLst>
                  <a:gd name="T0" fmla="*/ 23 w 29"/>
                  <a:gd name="T1" fmla="*/ 28 h 28"/>
                  <a:gd name="T2" fmla="*/ 10 w 29"/>
                  <a:gd name="T3" fmla="*/ 9 h 28"/>
                  <a:gd name="T4" fmla="*/ 24 w 29"/>
                  <a:gd name="T5" fmla="*/ 28 h 28"/>
                  <a:gd name="T6" fmla="*/ 2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1" y="24"/>
                      <a:pt x="16" y="16"/>
                      <a:pt x="10" y="9"/>
                    </a:cubicBezTo>
                    <a:cubicBezTo>
                      <a:pt x="10" y="9"/>
                      <a:pt x="19" y="18"/>
                      <a:pt x="24" y="28"/>
                    </a:cubicBezTo>
                    <a:cubicBezTo>
                      <a:pt x="25" y="25"/>
                      <a:pt x="29" y="3"/>
                      <a:pt x="2" y="0"/>
                    </a:cubicBezTo>
                    <a:cubicBezTo>
                      <a:pt x="2"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3740"/>
              <p:cNvSpPr/>
              <p:nvPr/>
            </p:nvSpPr>
            <p:spPr bwMode="auto">
              <a:xfrm>
                <a:off x="1822451" y="2190750"/>
                <a:ext cx="95250" cy="88900"/>
              </a:xfrm>
              <a:custGeom>
                <a:avLst/>
                <a:gdLst>
                  <a:gd name="T0" fmla="*/ 24 w 30"/>
                  <a:gd name="T1" fmla="*/ 28 h 28"/>
                  <a:gd name="T2" fmla="*/ 10 w 30"/>
                  <a:gd name="T3" fmla="*/ 9 h 28"/>
                  <a:gd name="T4" fmla="*/ 25 w 30"/>
                  <a:gd name="T5" fmla="*/ 28 h 28"/>
                  <a:gd name="T6" fmla="*/ 3 w 30"/>
                  <a:gd name="T7" fmla="*/ 0 h 28"/>
                  <a:gd name="T8" fmla="*/ 24 w 30"/>
                  <a:gd name="T9" fmla="*/ 28 h 28"/>
                </a:gdLst>
                <a:ahLst/>
                <a:cxnLst>
                  <a:cxn ang="0">
                    <a:pos x="T0" y="T1"/>
                  </a:cxn>
                  <a:cxn ang="0">
                    <a:pos x="T2" y="T3"/>
                  </a:cxn>
                  <a:cxn ang="0">
                    <a:pos x="T4" y="T5"/>
                  </a:cxn>
                  <a:cxn ang="0">
                    <a:pos x="T6" y="T7"/>
                  </a:cxn>
                  <a:cxn ang="0">
                    <a:pos x="T8" y="T9"/>
                  </a:cxn>
                </a:cxnLst>
                <a:rect l="0" t="0" r="r" b="b"/>
                <a:pathLst>
                  <a:path w="30" h="28">
                    <a:moveTo>
                      <a:pt x="24" y="28"/>
                    </a:moveTo>
                    <a:cubicBezTo>
                      <a:pt x="21" y="23"/>
                      <a:pt x="17" y="16"/>
                      <a:pt x="10" y="9"/>
                    </a:cubicBezTo>
                    <a:cubicBezTo>
                      <a:pt x="10" y="9"/>
                      <a:pt x="20" y="18"/>
                      <a:pt x="25" y="28"/>
                    </a:cubicBezTo>
                    <a:cubicBezTo>
                      <a:pt x="25" y="25"/>
                      <a:pt x="30" y="2"/>
                      <a:pt x="3" y="0"/>
                    </a:cubicBezTo>
                    <a:cubicBezTo>
                      <a:pt x="3" y="0"/>
                      <a:pt x="0" y="26"/>
                      <a:pt x="24"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3741"/>
              <p:cNvSpPr/>
              <p:nvPr/>
            </p:nvSpPr>
            <p:spPr bwMode="auto">
              <a:xfrm>
                <a:off x="1803401" y="2270125"/>
                <a:ext cx="92075" cy="85725"/>
              </a:xfrm>
              <a:custGeom>
                <a:avLst/>
                <a:gdLst>
                  <a:gd name="T0" fmla="*/ 23 w 29"/>
                  <a:gd name="T1" fmla="*/ 27 h 27"/>
                  <a:gd name="T2" fmla="*/ 10 w 29"/>
                  <a:gd name="T3" fmla="*/ 9 h 27"/>
                  <a:gd name="T4" fmla="*/ 24 w 29"/>
                  <a:gd name="T5" fmla="*/ 27 h 27"/>
                  <a:gd name="T6" fmla="*/ 2 w 29"/>
                  <a:gd name="T7" fmla="*/ 0 h 27"/>
                  <a:gd name="T8" fmla="*/ 23 w 29"/>
                  <a:gd name="T9" fmla="*/ 27 h 27"/>
                </a:gdLst>
                <a:ahLst/>
                <a:cxnLst>
                  <a:cxn ang="0">
                    <a:pos x="T0" y="T1"/>
                  </a:cxn>
                  <a:cxn ang="0">
                    <a:pos x="T2" y="T3"/>
                  </a:cxn>
                  <a:cxn ang="0">
                    <a:pos x="T4" y="T5"/>
                  </a:cxn>
                  <a:cxn ang="0">
                    <a:pos x="T6" y="T7"/>
                  </a:cxn>
                  <a:cxn ang="0">
                    <a:pos x="T8" y="T9"/>
                  </a:cxn>
                </a:cxnLst>
                <a:rect l="0" t="0" r="r" b="b"/>
                <a:pathLst>
                  <a:path w="29" h="27">
                    <a:moveTo>
                      <a:pt x="23" y="27"/>
                    </a:moveTo>
                    <a:cubicBezTo>
                      <a:pt x="21" y="23"/>
                      <a:pt x="17" y="16"/>
                      <a:pt x="10" y="9"/>
                    </a:cubicBezTo>
                    <a:cubicBezTo>
                      <a:pt x="10" y="9"/>
                      <a:pt x="19" y="17"/>
                      <a:pt x="24" y="27"/>
                    </a:cubicBezTo>
                    <a:cubicBezTo>
                      <a:pt x="25" y="24"/>
                      <a:pt x="29" y="2"/>
                      <a:pt x="2" y="0"/>
                    </a:cubicBezTo>
                    <a:cubicBezTo>
                      <a:pt x="2" y="0"/>
                      <a:pt x="0" y="26"/>
                      <a:pt x="2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3742"/>
              <p:cNvSpPr/>
              <p:nvPr/>
            </p:nvSpPr>
            <p:spPr bwMode="auto">
              <a:xfrm>
                <a:off x="1755776" y="2333625"/>
                <a:ext cx="107950" cy="101600"/>
              </a:xfrm>
              <a:custGeom>
                <a:avLst/>
                <a:gdLst>
                  <a:gd name="T0" fmla="*/ 21 w 34"/>
                  <a:gd name="T1" fmla="*/ 32 h 32"/>
                  <a:gd name="T2" fmla="*/ 14 w 34"/>
                  <a:gd name="T3" fmla="*/ 11 h 32"/>
                  <a:gd name="T4" fmla="*/ 23 w 34"/>
                  <a:gd name="T5" fmla="*/ 32 h 32"/>
                  <a:gd name="T6" fmla="*/ 9 w 34"/>
                  <a:gd name="T7" fmla="*/ 0 h 32"/>
                  <a:gd name="T8" fmla="*/ 21 w 34"/>
                  <a:gd name="T9" fmla="*/ 32 h 32"/>
                </a:gdLst>
                <a:ahLst/>
                <a:cxnLst>
                  <a:cxn ang="0">
                    <a:pos x="T0" y="T1"/>
                  </a:cxn>
                  <a:cxn ang="0">
                    <a:pos x="T2" y="T3"/>
                  </a:cxn>
                  <a:cxn ang="0">
                    <a:pos x="T4" y="T5"/>
                  </a:cxn>
                  <a:cxn ang="0">
                    <a:pos x="T6" y="T7"/>
                  </a:cxn>
                  <a:cxn ang="0">
                    <a:pos x="T8" y="T9"/>
                  </a:cxn>
                </a:cxnLst>
                <a:rect l="0" t="0" r="r" b="b"/>
                <a:pathLst>
                  <a:path w="34" h="32">
                    <a:moveTo>
                      <a:pt x="21" y="32"/>
                    </a:moveTo>
                    <a:cubicBezTo>
                      <a:pt x="20" y="27"/>
                      <a:pt x="18" y="19"/>
                      <a:pt x="14" y="11"/>
                    </a:cubicBezTo>
                    <a:cubicBezTo>
                      <a:pt x="14" y="11"/>
                      <a:pt x="20" y="21"/>
                      <a:pt x="23" y="32"/>
                    </a:cubicBezTo>
                    <a:cubicBezTo>
                      <a:pt x="24" y="30"/>
                      <a:pt x="34" y="9"/>
                      <a:pt x="9" y="0"/>
                    </a:cubicBezTo>
                    <a:cubicBezTo>
                      <a:pt x="9" y="0"/>
                      <a:pt x="0" y="24"/>
                      <a:pt x="21"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3743"/>
              <p:cNvSpPr/>
              <p:nvPr/>
            </p:nvSpPr>
            <p:spPr bwMode="auto">
              <a:xfrm>
                <a:off x="1685926" y="2387600"/>
                <a:ext cx="120650" cy="111125"/>
              </a:xfrm>
              <a:custGeom>
                <a:avLst/>
                <a:gdLst>
                  <a:gd name="T0" fmla="*/ 19 w 38"/>
                  <a:gd name="T1" fmla="*/ 34 h 35"/>
                  <a:gd name="T2" fmla="*/ 17 w 38"/>
                  <a:gd name="T3" fmla="*/ 12 h 35"/>
                  <a:gd name="T4" fmla="*/ 21 w 38"/>
                  <a:gd name="T5" fmla="*/ 35 h 35"/>
                  <a:gd name="T6" fmla="*/ 15 w 38"/>
                  <a:gd name="T7" fmla="*/ 0 h 35"/>
                  <a:gd name="T8" fmla="*/ 19 w 38"/>
                  <a:gd name="T9" fmla="*/ 34 h 35"/>
                </a:gdLst>
                <a:ahLst/>
                <a:cxnLst>
                  <a:cxn ang="0">
                    <a:pos x="T0" y="T1"/>
                  </a:cxn>
                  <a:cxn ang="0">
                    <a:pos x="T2" y="T3"/>
                  </a:cxn>
                  <a:cxn ang="0">
                    <a:pos x="T4" y="T5"/>
                  </a:cxn>
                  <a:cxn ang="0">
                    <a:pos x="T6" y="T7"/>
                  </a:cxn>
                  <a:cxn ang="0">
                    <a:pos x="T8" y="T9"/>
                  </a:cxn>
                </a:cxnLst>
                <a:rect l="0" t="0" r="r" b="b"/>
                <a:pathLst>
                  <a:path w="38" h="35">
                    <a:moveTo>
                      <a:pt x="19" y="34"/>
                    </a:moveTo>
                    <a:cubicBezTo>
                      <a:pt x="20" y="30"/>
                      <a:pt x="20" y="21"/>
                      <a:pt x="17" y="12"/>
                    </a:cubicBezTo>
                    <a:cubicBezTo>
                      <a:pt x="17" y="12"/>
                      <a:pt x="21" y="24"/>
                      <a:pt x="21" y="35"/>
                    </a:cubicBezTo>
                    <a:cubicBezTo>
                      <a:pt x="23" y="33"/>
                      <a:pt x="38" y="16"/>
                      <a:pt x="15" y="0"/>
                    </a:cubicBezTo>
                    <a:cubicBezTo>
                      <a:pt x="15" y="0"/>
                      <a:pt x="0" y="21"/>
                      <a:pt x="19"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3744"/>
              <p:cNvSpPr/>
              <p:nvPr/>
            </p:nvSpPr>
            <p:spPr bwMode="auto">
              <a:xfrm>
                <a:off x="1600201" y="2422525"/>
                <a:ext cx="117475" cy="111125"/>
              </a:xfrm>
              <a:custGeom>
                <a:avLst/>
                <a:gdLst>
                  <a:gd name="T0" fmla="*/ 19 w 37"/>
                  <a:gd name="T1" fmla="*/ 12 h 35"/>
                  <a:gd name="T2" fmla="*/ 15 w 37"/>
                  <a:gd name="T3" fmla="*/ 35 h 35"/>
                  <a:gd name="T4" fmla="*/ 21 w 37"/>
                  <a:gd name="T5" fmla="*/ 0 h 35"/>
                  <a:gd name="T6" fmla="*/ 14 w 37"/>
                  <a:gd name="T7" fmla="*/ 34 h 35"/>
                  <a:gd name="T8" fmla="*/ 19 w 37"/>
                  <a:gd name="T9" fmla="*/ 12 h 35"/>
                </a:gdLst>
                <a:ahLst/>
                <a:cxnLst>
                  <a:cxn ang="0">
                    <a:pos x="T0" y="T1"/>
                  </a:cxn>
                  <a:cxn ang="0">
                    <a:pos x="T2" y="T3"/>
                  </a:cxn>
                  <a:cxn ang="0">
                    <a:pos x="T4" y="T5"/>
                  </a:cxn>
                  <a:cxn ang="0">
                    <a:pos x="T6" y="T7"/>
                  </a:cxn>
                  <a:cxn ang="0">
                    <a:pos x="T8" y="T9"/>
                  </a:cxn>
                </a:cxnLst>
                <a:rect l="0" t="0" r="r" b="b"/>
                <a:pathLst>
                  <a:path w="37" h="35">
                    <a:moveTo>
                      <a:pt x="19" y="12"/>
                    </a:moveTo>
                    <a:cubicBezTo>
                      <a:pt x="19" y="12"/>
                      <a:pt x="19" y="24"/>
                      <a:pt x="15" y="35"/>
                    </a:cubicBezTo>
                    <a:cubicBezTo>
                      <a:pt x="17" y="34"/>
                      <a:pt x="37" y="22"/>
                      <a:pt x="21" y="0"/>
                    </a:cubicBezTo>
                    <a:cubicBezTo>
                      <a:pt x="21" y="0"/>
                      <a:pt x="0" y="16"/>
                      <a:pt x="14" y="34"/>
                    </a:cubicBezTo>
                    <a:cubicBezTo>
                      <a:pt x="16" y="30"/>
                      <a:pt x="19" y="21"/>
                      <a:pt x="19"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3745"/>
              <p:cNvSpPr/>
              <p:nvPr/>
            </p:nvSpPr>
            <p:spPr bwMode="auto">
              <a:xfrm>
                <a:off x="1682751" y="2530475"/>
                <a:ext cx="111125" cy="117475"/>
              </a:xfrm>
              <a:custGeom>
                <a:avLst/>
                <a:gdLst>
                  <a:gd name="T0" fmla="*/ 1 w 35"/>
                  <a:gd name="T1" fmla="*/ 13 h 37"/>
                  <a:gd name="T2" fmla="*/ 23 w 35"/>
                  <a:gd name="T3" fmla="*/ 19 h 37"/>
                  <a:gd name="T4" fmla="*/ 0 w 35"/>
                  <a:gd name="T5" fmla="*/ 14 h 37"/>
                  <a:gd name="T6" fmla="*/ 35 w 35"/>
                  <a:gd name="T7" fmla="*/ 21 h 37"/>
                  <a:gd name="T8" fmla="*/ 1 w 35"/>
                  <a:gd name="T9" fmla="*/ 13 h 37"/>
                </a:gdLst>
                <a:ahLst/>
                <a:cxnLst>
                  <a:cxn ang="0">
                    <a:pos x="T0" y="T1"/>
                  </a:cxn>
                  <a:cxn ang="0">
                    <a:pos x="T2" y="T3"/>
                  </a:cxn>
                  <a:cxn ang="0">
                    <a:pos x="T4" y="T5"/>
                  </a:cxn>
                  <a:cxn ang="0">
                    <a:pos x="T6" y="T7"/>
                  </a:cxn>
                  <a:cxn ang="0">
                    <a:pos x="T8" y="T9"/>
                  </a:cxn>
                </a:cxnLst>
                <a:rect l="0" t="0" r="r" b="b"/>
                <a:pathLst>
                  <a:path w="35" h="37">
                    <a:moveTo>
                      <a:pt x="1" y="13"/>
                    </a:moveTo>
                    <a:cubicBezTo>
                      <a:pt x="6" y="15"/>
                      <a:pt x="14" y="18"/>
                      <a:pt x="23" y="19"/>
                    </a:cubicBezTo>
                    <a:cubicBezTo>
                      <a:pt x="23" y="19"/>
                      <a:pt x="11" y="18"/>
                      <a:pt x="0" y="14"/>
                    </a:cubicBezTo>
                    <a:cubicBezTo>
                      <a:pt x="2" y="17"/>
                      <a:pt x="13" y="37"/>
                      <a:pt x="35" y="21"/>
                    </a:cubicBezTo>
                    <a:cubicBezTo>
                      <a:pt x="35" y="21"/>
                      <a:pt x="20" y="0"/>
                      <a:pt x="1"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3746"/>
              <p:cNvSpPr/>
              <p:nvPr/>
            </p:nvSpPr>
            <p:spPr bwMode="auto">
              <a:xfrm>
                <a:off x="1787526" y="2466975"/>
                <a:ext cx="111125" cy="120650"/>
              </a:xfrm>
              <a:custGeom>
                <a:avLst/>
                <a:gdLst>
                  <a:gd name="T0" fmla="*/ 1 w 35"/>
                  <a:gd name="T1" fmla="*/ 20 h 38"/>
                  <a:gd name="T2" fmla="*/ 23 w 35"/>
                  <a:gd name="T3" fmla="*/ 17 h 38"/>
                  <a:gd name="T4" fmla="*/ 0 w 35"/>
                  <a:gd name="T5" fmla="*/ 21 h 38"/>
                  <a:gd name="T6" fmla="*/ 35 w 35"/>
                  <a:gd name="T7" fmla="*/ 15 h 38"/>
                  <a:gd name="T8" fmla="*/ 1 w 35"/>
                  <a:gd name="T9" fmla="*/ 20 h 38"/>
                </a:gdLst>
                <a:ahLst/>
                <a:cxnLst>
                  <a:cxn ang="0">
                    <a:pos x="T0" y="T1"/>
                  </a:cxn>
                  <a:cxn ang="0">
                    <a:pos x="T2" y="T3"/>
                  </a:cxn>
                  <a:cxn ang="0">
                    <a:pos x="T4" y="T5"/>
                  </a:cxn>
                  <a:cxn ang="0">
                    <a:pos x="T6" y="T7"/>
                  </a:cxn>
                  <a:cxn ang="0">
                    <a:pos x="T8" y="T9"/>
                  </a:cxn>
                </a:cxnLst>
                <a:rect l="0" t="0" r="r" b="b"/>
                <a:pathLst>
                  <a:path w="35" h="38">
                    <a:moveTo>
                      <a:pt x="1" y="20"/>
                    </a:moveTo>
                    <a:cubicBezTo>
                      <a:pt x="6" y="20"/>
                      <a:pt x="14" y="20"/>
                      <a:pt x="23" y="17"/>
                    </a:cubicBezTo>
                    <a:cubicBezTo>
                      <a:pt x="23" y="17"/>
                      <a:pt x="11" y="21"/>
                      <a:pt x="0" y="21"/>
                    </a:cubicBezTo>
                    <a:cubicBezTo>
                      <a:pt x="2" y="23"/>
                      <a:pt x="20" y="38"/>
                      <a:pt x="35" y="15"/>
                    </a:cubicBezTo>
                    <a:cubicBezTo>
                      <a:pt x="35" y="15"/>
                      <a:pt x="13" y="0"/>
                      <a:pt x="1"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3747"/>
              <p:cNvSpPr/>
              <p:nvPr/>
            </p:nvSpPr>
            <p:spPr bwMode="auto">
              <a:xfrm>
                <a:off x="1866901" y="2390775"/>
                <a:ext cx="98425" cy="104775"/>
              </a:xfrm>
              <a:custGeom>
                <a:avLst/>
                <a:gdLst>
                  <a:gd name="T0" fmla="*/ 0 w 31"/>
                  <a:gd name="T1" fmla="*/ 23 h 33"/>
                  <a:gd name="T2" fmla="*/ 21 w 31"/>
                  <a:gd name="T3" fmla="*/ 13 h 33"/>
                  <a:gd name="T4" fmla="*/ 0 w 31"/>
                  <a:gd name="T5" fmla="*/ 24 h 33"/>
                  <a:gd name="T6" fmla="*/ 31 w 31"/>
                  <a:gd name="T7" fmla="*/ 7 h 33"/>
                  <a:gd name="T8" fmla="*/ 0 w 31"/>
                  <a:gd name="T9" fmla="*/ 23 h 33"/>
                </a:gdLst>
                <a:ahLst/>
                <a:cxnLst>
                  <a:cxn ang="0">
                    <a:pos x="T0" y="T1"/>
                  </a:cxn>
                  <a:cxn ang="0">
                    <a:pos x="T2" y="T3"/>
                  </a:cxn>
                  <a:cxn ang="0">
                    <a:pos x="T4" y="T5"/>
                  </a:cxn>
                  <a:cxn ang="0">
                    <a:pos x="T6" y="T7"/>
                  </a:cxn>
                  <a:cxn ang="0">
                    <a:pos x="T8" y="T9"/>
                  </a:cxn>
                </a:cxnLst>
                <a:rect l="0" t="0" r="r" b="b"/>
                <a:pathLst>
                  <a:path w="31" h="33">
                    <a:moveTo>
                      <a:pt x="0" y="23"/>
                    </a:moveTo>
                    <a:cubicBezTo>
                      <a:pt x="5" y="21"/>
                      <a:pt x="13" y="18"/>
                      <a:pt x="21" y="13"/>
                    </a:cubicBezTo>
                    <a:cubicBezTo>
                      <a:pt x="21" y="13"/>
                      <a:pt x="11" y="20"/>
                      <a:pt x="0" y="24"/>
                    </a:cubicBezTo>
                    <a:cubicBezTo>
                      <a:pt x="3" y="25"/>
                      <a:pt x="24" y="33"/>
                      <a:pt x="31" y="7"/>
                    </a:cubicBezTo>
                    <a:cubicBezTo>
                      <a:pt x="31" y="7"/>
                      <a:pt x="5"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3748"/>
              <p:cNvSpPr/>
              <p:nvPr/>
            </p:nvSpPr>
            <p:spPr bwMode="auto">
              <a:xfrm>
                <a:off x="1920876" y="2286000"/>
                <a:ext cx="88900" cy="95250"/>
              </a:xfrm>
              <a:custGeom>
                <a:avLst/>
                <a:gdLst>
                  <a:gd name="T0" fmla="*/ 0 w 28"/>
                  <a:gd name="T1" fmla="*/ 23 h 30"/>
                  <a:gd name="T2" fmla="*/ 19 w 28"/>
                  <a:gd name="T3" fmla="*/ 10 h 30"/>
                  <a:gd name="T4" fmla="*/ 0 w 28"/>
                  <a:gd name="T5" fmla="*/ 24 h 30"/>
                  <a:gd name="T6" fmla="*/ 28 w 28"/>
                  <a:gd name="T7" fmla="*/ 3 h 30"/>
                  <a:gd name="T8" fmla="*/ 0 w 28"/>
                  <a:gd name="T9" fmla="*/ 23 h 30"/>
                </a:gdLst>
                <a:ahLst/>
                <a:cxnLst>
                  <a:cxn ang="0">
                    <a:pos x="T0" y="T1"/>
                  </a:cxn>
                  <a:cxn ang="0">
                    <a:pos x="T2" y="T3"/>
                  </a:cxn>
                  <a:cxn ang="0">
                    <a:pos x="T4" y="T5"/>
                  </a:cxn>
                  <a:cxn ang="0">
                    <a:pos x="T6" y="T7"/>
                  </a:cxn>
                  <a:cxn ang="0">
                    <a:pos x="T8" y="T9"/>
                  </a:cxn>
                </a:cxnLst>
                <a:rect l="0" t="0" r="r" b="b"/>
                <a:pathLst>
                  <a:path w="28" h="30">
                    <a:moveTo>
                      <a:pt x="0" y="23"/>
                    </a:moveTo>
                    <a:cubicBezTo>
                      <a:pt x="4" y="21"/>
                      <a:pt x="12" y="17"/>
                      <a:pt x="19" y="10"/>
                    </a:cubicBezTo>
                    <a:cubicBezTo>
                      <a:pt x="19" y="10"/>
                      <a:pt x="10" y="19"/>
                      <a:pt x="0" y="24"/>
                    </a:cubicBezTo>
                    <a:cubicBezTo>
                      <a:pt x="3" y="25"/>
                      <a:pt x="25" y="30"/>
                      <a:pt x="28" y="3"/>
                    </a:cubicBezTo>
                    <a:cubicBezTo>
                      <a:pt x="28" y="3"/>
                      <a:pt x="2"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3749"/>
              <p:cNvSpPr/>
              <p:nvPr/>
            </p:nvSpPr>
            <p:spPr bwMode="auto">
              <a:xfrm>
                <a:off x="1936751" y="2181225"/>
                <a:ext cx="95250" cy="88900"/>
              </a:xfrm>
              <a:custGeom>
                <a:avLst/>
                <a:gdLst>
                  <a:gd name="T0" fmla="*/ 4 w 30"/>
                  <a:gd name="T1" fmla="*/ 27 h 28"/>
                  <a:gd name="T2" fmla="*/ 19 w 30"/>
                  <a:gd name="T3" fmla="*/ 9 h 28"/>
                  <a:gd name="T4" fmla="*/ 5 w 30"/>
                  <a:gd name="T5" fmla="*/ 28 h 28"/>
                  <a:gd name="T6" fmla="*/ 26 w 30"/>
                  <a:gd name="T7" fmla="*/ 0 h 28"/>
                  <a:gd name="T8" fmla="*/ 4 w 30"/>
                  <a:gd name="T9" fmla="*/ 27 h 28"/>
                </a:gdLst>
                <a:ahLst/>
                <a:cxnLst>
                  <a:cxn ang="0">
                    <a:pos x="T0" y="T1"/>
                  </a:cxn>
                  <a:cxn ang="0">
                    <a:pos x="T2" y="T3"/>
                  </a:cxn>
                  <a:cxn ang="0">
                    <a:pos x="T4" y="T5"/>
                  </a:cxn>
                  <a:cxn ang="0">
                    <a:pos x="T6" y="T7"/>
                  </a:cxn>
                  <a:cxn ang="0">
                    <a:pos x="T8" y="T9"/>
                  </a:cxn>
                </a:cxnLst>
                <a:rect l="0" t="0" r="r" b="b"/>
                <a:pathLst>
                  <a:path w="30" h="28">
                    <a:moveTo>
                      <a:pt x="4" y="27"/>
                    </a:moveTo>
                    <a:cubicBezTo>
                      <a:pt x="8" y="24"/>
                      <a:pt x="14" y="18"/>
                      <a:pt x="19" y="9"/>
                    </a:cubicBezTo>
                    <a:cubicBezTo>
                      <a:pt x="19" y="9"/>
                      <a:pt x="13" y="20"/>
                      <a:pt x="5" y="28"/>
                    </a:cubicBezTo>
                    <a:cubicBezTo>
                      <a:pt x="8" y="28"/>
                      <a:pt x="30" y="27"/>
                      <a:pt x="26" y="0"/>
                    </a:cubicBezTo>
                    <a:cubicBezTo>
                      <a:pt x="26" y="0"/>
                      <a:pt x="0" y="4"/>
                      <a:pt x="4"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3750"/>
              <p:cNvSpPr/>
              <p:nvPr/>
            </p:nvSpPr>
            <p:spPr bwMode="auto">
              <a:xfrm>
                <a:off x="1920876" y="2070100"/>
                <a:ext cx="104775" cy="95250"/>
              </a:xfrm>
              <a:custGeom>
                <a:avLst/>
                <a:gdLst>
                  <a:gd name="T0" fmla="*/ 20 w 33"/>
                  <a:gd name="T1" fmla="*/ 10 h 30"/>
                  <a:gd name="T2" fmla="*/ 8 w 33"/>
                  <a:gd name="T3" fmla="*/ 30 h 30"/>
                  <a:gd name="T4" fmla="*/ 25 w 33"/>
                  <a:gd name="T5" fmla="*/ 0 h 30"/>
                  <a:gd name="T6" fmla="*/ 7 w 33"/>
                  <a:gd name="T7" fmla="*/ 29 h 30"/>
                  <a:gd name="T8" fmla="*/ 20 w 33"/>
                  <a:gd name="T9" fmla="*/ 10 h 30"/>
                </a:gdLst>
                <a:ahLst/>
                <a:cxnLst>
                  <a:cxn ang="0">
                    <a:pos x="T0" y="T1"/>
                  </a:cxn>
                  <a:cxn ang="0">
                    <a:pos x="T2" y="T3"/>
                  </a:cxn>
                  <a:cxn ang="0">
                    <a:pos x="T4" y="T5"/>
                  </a:cxn>
                  <a:cxn ang="0">
                    <a:pos x="T6" y="T7"/>
                  </a:cxn>
                  <a:cxn ang="0">
                    <a:pos x="T8" y="T9"/>
                  </a:cxn>
                </a:cxnLst>
                <a:rect l="0" t="0" r="r" b="b"/>
                <a:pathLst>
                  <a:path w="33" h="30">
                    <a:moveTo>
                      <a:pt x="20" y="10"/>
                    </a:moveTo>
                    <a:cubicBezTo>
                      <a:pt x="20" y="10"/>
                      <a:pt x="15" y="22"/>
                      <a:pt x="8" y="30"/>
                    </a:cubicBezTo>
                    <a:cubicBezTo>
                      <a:pt x="11" y="30"/>
                      <a:pt x="33" y="26"/>
                      <a:pt x="25" y="0"/>
                    </a:cubicBezTo>
                    <a:cubicBezTo>
                      <a:pt x="25" y="0"/>
                      <a:pt x="0" y="7"/>
                      <a:pt x="7" y="29"/>
                    </a:cubicBezTo>
                    <a:cubicBezTo>
                      <a:pt x="10" y="26"/>
                      <a:pt x="16" y="19"/>
                      <a:pt x="2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3751"/>
              <p:cNvSpPr>
                <a:spLocks noEditPoints="1"/>
              </p:cNvSpPr>
              <p:nvPr/>
            </p:nvSpPr>
            <p:spPr bwMode="auto">
              <a:xfrm>
                <a:off x="1182688" y="2136775"/>
                <a:ext cx="757238" cy="581025"/>
              </a:xfrm>
              <a:custGeom>
                <a:avLst/>
                <a:gdLst>
                  <a:gd name="T0" fmla="*/ 139 w 238"/>
                  <a:gd name="T1" fmla="*/ 134 h 183"/>
                  <a:gd name="T2" fmla="*/ 205 w 238"/>
                  <a:gd name="T3" fmla="*/ 103 h 183"/>
                  <a:gd name="T4" fmla="*/ 236 w 238"/>
                  <a:gd name="T5" fmla="*/ 2 h 183"/>
                  <a:gd name="T6" fmla="*/ 234 w 238"/>
                  <a:gd name="T7" fmla="*/ 1 h 183"/>
                  <a:gd name="T8" fmla="*/ 232 w 238"/>
                  <a:gd name="T9" fmla="*/ 3 h 183"/>
                  <a:gd name="T10" fmla="*/ 202 w 238"/>
                  <a:gd name="T11" fmla="*/ 100 h 183"/>
                  <a:gd name="T12" fmla="*/ 126 w 238"/>
                  <a:gd name="T13" fmla="*/ 131 h 183"/>
                  <a:gd name="T14" fmla="*/ 122 w 238"/>
                  <a:gd name="T15" fmla="*/ 131 h 183"/>
                  <a:gd name="T16" fmla="*/ 119 w 238"/>
                  <a:gd name="T17" fmla="*/ 131 h 183"/>
                  <a:gd name="T18" fmla="*/ 116 w 238"/>
                  <a:gd name="T19" fmla="*/ 131 h 183"/>
                  <a:gd name="T20" fmla="*/ 113 w 238"/>
                  <a:gd name="T21" fmla="*/ 131 h 183"/>
                  <a:gd name="T22" fmla="*/ 36 w 238"/>
                  <a:gd name="T23" fmla="*/ 100 h 183"/>
                  <a:gd name="T24" fmla="*/ 6 w 238"/>
                  <a:gd name="T25" fmla="*/ 3 h 183"/>
                  <a:gd name="T26" fmla="*/ 5 w 238"/>
                  <a:gd name="T27" fmla="*/ 1 h 183"/>
                  <a:gd name="T28" fmla="*/ 2 w 238"/>
                  <a:gd name="T29" fmla="*/ 2 h 183"/>
                  <a:gd name="T30" fmla="*/ 33 w 238"/>
                  <a:gd name="T31" fmla="*/ 103 h 183"/>
                  <a:gd name="T32" fmla="*/ 99 w 238"/>
                  <a:gd name="T33" fmla="*/ 134 h 183"/>
                  <a:gd name="T34" fmla="*/ 85 w 238"/>
                  <a:gd name="T35" fmla="*/ 142 h 183"/>
                  <a:gd name="T36" fmla="*/ 86 w 238"/>
                  <a:gd name="T37" fmla="*/ 151 h 183"/>
                  <a:gd name="T38" fmla="*/ 94 w 238"/>
                  <a:gd name="T39" fmla="*/ 155 h 183"/>
                  <a:gd name="T40" fmla="*/ 115 w 238"/>
                  <a:gd name="T41" fmla="*/ 142 h 183"/>
                  <a:gd name="T42" fmla="*/ 115 w 238"/>
                  <a:gd name="T43" fmla="*/ 171 h 183"/>
                  <a:gd name="T44" fmla="*/ 113 w 238"/>
                  <a:gd name="T45" fmla="*/ 177 h 183"/>
                  <a:gd name="T46" fmla="*/ 104 w 238"/>
                  <a:gd name="T47" fmla="*/ 179 h 183"/>
                  <a:gd name="T48" fmla="*/ 101 w 238"/>
                  <a:gd name="T49" fmla="*/ 181 h 183"/>
                  <a:gd name="T50" fmla="*/ 103 w 238"/>
                  <a:gd name="T51" fmla="*/ 183 h 183"/>
                  <a:gd name="T52" fmla="*/ 105 w 238"/>
                  <a:gd name="T53" fmla="*/ 183 h 183"/>
                  <a:gd name="T54" fmla="*/ 115 w 238"/>
                  <a:gd name="T55" fmla="*/ 180 h 183"/>
                  <a:gd name="T56" fmla="*/ 119 w 238"/>
                  <a:gd name="T57" fmla="*/ 171 h 183"/>
                  <a:gd name="T58" fmla="*/ 119 w 238"/>
                  <a:gd name="T59" fmla="*/ 137 h 183"/>
                  <a:gd name="T60" fmla="*/ 119 w 238"/>
                  <a:gd name="T61" fmla="*/ 137 h 183"/>
                  <a:gd name="T62" fmla="*/ 119 w 238"/>
                  <a:gd name="T63" fmla="*/ 137 h 183"/>
                  <a:gd name="T64" fmla="*/ 119 w 238"/>
                  <a:gd name="T65" fmla="*/ 171 h 183"/>
                  <a:gd name="T66" fmla="*/ 123 w 238"/>
                  <a:gd name="T67" fmla="*/ 180 h 183"/>
                  <a:gd name="T68" fmla="*/ 134 w 238"/>
                  <a:gd name="T69" fmla="*/ 183 h 183"/>
                  <a:gd name="T70" fmla="*/ 135 w 238"/>
                  <a:gd name="T71" fmla="*/ 183 h 183"/>
                  <a:gd name="T72" fmla="*/ 137 w 238"/>
                  <a:gd name="T73" fmla="*/ 181 h 183"/>
                  <a:gd name="T74" fmla="*/ 135 w 238"/>
                  <a:gd name="T75" fmla="*/ 179 h 183"/>
                  <a:gd name="T76" fmla="*/ 126 w 238"/>
                  <a:gd name="T77" fmla="*/ 177 h 183"/>
                  <a:gd name="T78" fmla="*/ 123 w 238"/>
                  <a:gd name="T79" fmla="*/ 171 h 183"/>
                  <a:gd name="T80" fmla="*/ 123 w 238"/>
                  <a:gd name="T81" fmla="*/ 142 h 183"/>
                  <a:gd name="T82" fmla="*/ 144 w 238"/>
                  <a:gd name="T83" fmla="*/ 155 h 183"/>
                  <a:gd name="T84" fmla="*/ 144 w 238"/>
                  <a:gd name="T85" fmla="*/ 155 h 183"/>
                  <a:gd name="T86" fmla="*/ 152 w 238"/>
                  <a:gd name="T87" fmla="*/ 151 h 183"/>
                  <a:gd name="T88" fmla="*/ 153 w 238"/>
                  <a:gd name="T89" fmla="*/ 142 h 183"/>
                  <a:gd name="T90" fmla="*/ 139 w 238"/>
                  <a:gd name="T91" fmla="*/ 134 h 183"/>
                  <a:gd name="T92" fmla="*/ 94 w 238"/>
                  <a:gd name="T93" fmla="*/ 151 h 183"/>
                  <a:gd name="T94" fmla="*/ 90 w 238"/>
                  <a:gd name="T95" fmla="*/ 149 h 183"/>
                  <a:gd name="T96" fmla="*/ 89 w 238"/>
                  <a:gd name="T97" fmla="*/ 144 h 183"/>
                  <a:gd name="T98" fmla="*/ 112 w 238"/>
                  <a:gd name="T99" fmla="*/ 135 h 183"/>
                  <a:gd name="T100" fmla="*/ 115 w 238"/>
                  <a:gd name="T101" fmla="*/ 135 h 183"/>
                  <a:gd name="T102" fmla="*/ 115 w 238"/>
                  <a:gd name="T103" fmla="*/ 136 h 183"/>
                  <a:gd name="T104" fmla="*/ 94 w 238"/>
                  <a:gd name="T105" fmla="*/ 151 h 183"/>
                  <a:gd name="T106" fmla="*/ 148 w 238"/>
                  <a:gd name="T107" fmla="*/ 149 h 183"/>
                  <a:gd name="T108" fmla="*/ 144 w 238"/>
                  <a:gd name="T109" fmla="*/ 151 h 183"/>
                  <a:gd name="T110" fmla="*/ 144 w 238"/>
                  <a:gd name="T111" fmla="*/ 151 h 183"/>
                  <a:gd name="T112" fmla="*/ 123 w 238"/>
                  <a:gd name="T113" fmla="*/ 136 h 183"/>
                  <a:gd name="T114" fmla="*/ 123 w 238"/>
                  <a:gd name="T115" fmla="*/ 135 h 183"/>
                  <a:gd name="T116" fmla="*/ 126 w 238"/>
                  <a:gd name="T117" fmla="*/ 135 h 183"/>
                  <a:gd name="T118" fmla="*/ 149 w 238"/>
                  <a:gd name="T119" fmla="*/ 144 h 183"/>
                  <a:gd name="T120" fmla="*/ 148 w 238"/>
                  <a:gd name="T121" fmla="*/ 14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8" h="183">
                    <a:moveTo>
                      <a:pt x="139" y="134"/>
                    </a:moveTo>
                    <a:cubicBezTo>
                      <a:pt x="157" y="131"/>
                      <a:pt x="184" y="124"/>
                      <a:pt x="205" y="103"/>
                    </a:cubicBezTo>
                    <a:cubicBezTo>
                      <a:pt x="228" y="80"/>
                      <a:pt x="238" y="46"/>
                      <a:pt x="236" y="2"/>
                    </a:cubicBezTo>
                    <a:cubicBezTo>
                      <a:pt x="236" y="1"/>
                      <a:pt x="235" y="0"/>
                      <a:pt x="234" y="1"/>
                    </a:cubicBezTo>
                    <a:cubicBezTo>
                      <a:pt x="233" y="1"/>
                      <a:pt x="232" y="2"/>
                      <a:pt x="232" y="3"/>
                    </a:cubicBezTo>
                    <a:cubicBezTo>
                      <a:pt x="234" y="45"/>
                      <a:pt x="224" y="78"/>
                      <a:pt x="202" y="100"/>
                    </a:cubicBezTo>
                    <a:cubicBezTo>
                      <a:pt x="176" y="126"/>
                      <a:pt x="140" y="130"/>
                      <a:pt x="126" y="131"/>
                    </a:cubicBezTo>
                    <a:cubicBezTo>
                      <a:pt x="124" y="131"/>
                      <a:pt x="123" y="131"/>
                      <a:pt x="122" y="131"/>
                    </a:cubicBezTo>
                    <a:cubicBezTo>
                      <a:pt x="121" y="131"/>
                      <a:pt x="120" y="131"/>
                      <a:pt x="119" y="131"/>
                    </a:cubicBezTo>
                    <a:cubicBezTo>
                      <a:pt x="118" y="131"/>
                      <a:pt x="117" y="131"/>
                      <a:pt x="116" y="131"/>
                    </a:cubicBezTo>
                    <a:cubicBezTo>
                      <a:pt x="115" y="131"/>
                      <a:pt x="114" y="131"/>
                      <a:pt x="113" y="131"/>
                    </a:cubicBezTo>
                    <a:cubicBezTo>
                      <a:pt x="98" y="130"/>
                      <a:pt x="62" y="126"/>
                      <a:pt x="36" y="100"/>
                    </a:cubicBezTo>
                    <a:cubicBezTo>
                      <a:pt x="14" y="78"/>
                      <a:pt x="4" y="45"/>
                      <a:pt x="6" y="3"/>
                    </a:cubicBezTo>
                    <a:cubicBezTo>
                      <a:pt x="6" y="2"/>
                      <a:pt x="6" y="1"/>
                      <a:pt x="5" y="1"/>
                    </a:cubicBezTo>
                    <a:cubicBezTo>
                      <a:pt x="3" y="0"/>
                      <a:pt x="2" y="1"/>
                      <a:pt x="2" y="2"/>
                    </a:cubicBezTo>
                    <a:cubicBezTo>
                      <a:pt x="0" y="46"/>
                      <a:pt x="10" y="80"/>
                      <a:pt x="33" y="103"/>
                    </a:cubicBezTo>
                    <a:cubicBezTo>
                      <a:pt x="54" y="124"/>
                      <a:pt x="81" y="131"/>
                      <a:pt x="99" y="134"/>
                    </a:cubicBezTo>
                    <a:cubicBezTo>
                      <a:pt x="93" y="136"/>
                      <a:pt x="87" y="138"/>
                      <a:pt x="85" y="142"/>
                    </a:cubicBezTo>
                    <a:cubicBezTo>
                      <a:pt x="84" y="144"/>
                      <a:pt x="84" y="147"/>
                      <a:pt x="86" y="151"/>
                    </a:cubicBezTo>
                    <a:cubicBezTo>
                      <a:pt x="89" y="154"/>
                      <a:pt x="91" y="155"/>
                      <a:pt x="94" y="155"/>
                    </a:cubicBezTo>
                    <a:cubicBezTo>
                      <a:pt x="102" y="155"/>
                      <a:pt x="109" y="148"/>
                      <a:pt x="115" y="142"/>
                    </a:cubicBezTo>
                    <a:cubicBezTo>
                      <a:pt x="115" y="171"/>
                      <a:pt x="115" y="171"/>
                      <a:pt x="115" y="171"/>
                    </a:cubicBezTo>
                    <a:cubicBezTo>
                      <a:pt x="115" y="174"/>
                      <a:pt x="114" y="176"/>
                      <a:pt x="113" y="177"/>
                    </a:cubicBezTo>
                    <a:cubicBezTo>
                      <a:pt x="109" y="180"/>
                      <a:pt x="104" y="179"/>
                      <a:pt x="104" y="179"/>
                    </a:cubicBezTo>
                    <a:cubicBezTo>
                      <a:pt x="102" y="179"/>
                      <a:pt x="101" y="180"/>
                      <a:pt x="101" y="181"/>
                    </a:cubicBezTo>
                    <a:cubicBezTo>
                      <a:pt x="101" y="182"/>
                      <a:pt x="102" y="183"/>
                      <a:pt x="103" y="183"/>
                    </a:cubicBezTo>
                    <a:cubicBezTo>
                      <a:pt x="103" y="183"/>
                      <a:pt x="104" y="183"/>
                      <a:pt x="105" y="183"/>
                    </a:cubicBezTo>
                    <a:cubicBezTo>
                      <a:pt x="107" y="183"/>
                      <a:pt x="112" y="183"/>
                      <a:pt x="115" y="180"/>
                    </a:cubicBezTo>
                    <a:cubicBezTo>
                      <a:pt x="118" y="178"/>
                      <a:pt x="119" y="175"/>
                      <a:pt x="119" y="171"/>
                    </a:cubicBezTo>
                    <a:cubicBezTo>
                      <a:pt x="119" y="137"/>
                      <a:pt x="119" y="137"/>
                      <a:pt x="119" y="137"/>
                    </a:cubicBezTo>
                    <a:cubicBezTo>
                      <a:pt x="119" y="137"/>
                      <a:pt x="119" y="137"/>
                      <a:pt x="119" y="137"/>
                    </a:cubicBezTo>
                    <a:cubicBezTo>
                      <a:pt x="119" y="137"/>
                      <a:pt x="119" y="137"/>
                      <a:pt x="119" y="137"/>
                    </a:cubicBezTo>
                    <a:cubicBezTo>
                      <a:pt x="119" y="171"/>
                      <a:pt x="119" y="171"/>
                      <a:pt x="119" y="171"/>
                    </a:cubicBezTo>
                    <a:cubicBezTo>
                      <a:pt x="119" y="175"/>
                      <a:pt x="121" y="178"/>
                      <a:pt x="123" y="180"/>
                    </a:cubicBezTo>
                    <a:cubicBezTo>
                      <a:pt x="126" y="183"/>
                      <a:pt x="131" y="183"/>
                      <a:pt x="134" y="183"/>
                    </a:cubicBezTo>
                    <a:cubicBezTo>
                      <a:pt x="134" y="183"/>
                      <a:pt x="135" y="183"/>
                      <a:pt x="135" y="183"/>
                    </a:cubicBezTo>
                    <a:cubicBezTo>
                      <a:pt x="136" y="183"/>
                      <a:pt x="137" y="182"/>
                      <a:pt x="137" y="181"/>
                    </a:cubicBezTo>
                    <a:cubicBezTo>
                      <a:pt x="137" y="180"/>
                      <a:pt x="136" y="179"/>
                      <a:pt x="135" y="179"/>
                    </a:cubicBezTo>
                    <a:cubicBezTo>
                      <a:pt x="135" y="179"/>
                      <a:pt x="129" y="180"/>
                      <a:pt x="126" y="177"/>
                    </a:cubicBezTo>
                    <a:cubicBezTo>
                      <a:pt x="124" y="176"/>
                      <a:pt x="123" y="174"/>
                      <a:pt x="123" y="171"/>
                    </a:cubicBezTo>
                    <a:cubicBezTo>
                      <a:pt x="123" y="142"/>
                      <a:pt x="123" y="142"/>
                      <a:pt x="123" y="142"/>
                    </a:cubicBezTo>
                    <a:cubicBezTo>
                      <a:pt x="129" y="148"/>
                      <a:pt x="137" y="155"/>
                      <a:pt x="144" y="155"/>
                    </a:cubicBezTo>
                    <a:cubicBezTo>
                      <a:pt x="144" y="155"/>
                      <a:pt x="144" y="155"/>
                      <a:pt x="144" y="155"/>
                    </a:cubicBezTo>
                    <a:cubicBezTo>
                      <a:pt x="147" y="155"/>
                      <a:pt x="150" y="154"/>
                      <a:pt x="152" y="151"/>
                    </a:cubicBezTo>
                    <a:cubicBezTo>
                      <a:pt x="154" y="147"/>
                      <a:pt x="154" y="144"/>
                      <a:pt x="153" y="142"/>
                    </a:cubicBezTo>
                    <a:cubicBezTo>
                      <a:pt x="151" y="138"/>
                      <a:pt x="145" y="136"/>
                      <a:pt x="139" y="134"/>
                    </a:cubicBezTo>
                    <a:close/>
                    <a:moveTo>
                      <a:pt x="94" y="151"/>
                    </a:moveTo>
                    <a:cubicBezTo>
                      <a:pt x="93" y="151"/>
                      <a:pt x="91" y="151"/>
                      <a:pt x="90" y="149"/>
                    </a:cubicBezTo>
                    <a:cubicBezTo>
                      <a:pt x="88" y="147"/>
                      <a:pt x="89" y="145"/>
                      <a:pt x="89" y="144"/>
                    </a:cubicBezTo>
                    <a:cubicBezTo>
                      <a:pt x="91" y="140"/>
                      <a:pt x="104" y="136"/>
                      <a:pt x="112" y="135"/>
                    </a:cubicBezTo>
                    <a:cubicBezTo>
                      <a:pt x="113" y="135"/>
                      <a:pt x="114" y="135"/>
                      <a:pt x="115" y="135"/>
                    </a:cubicBezTo>
                    <a:cubicBezTo>
                      <a:pt x="115" y="136"/>
                      <a:pt x="115" y="136"/>
                      <a:pt x="115" y="136"/>
                    </a:cubicBezTo>
                    <a:cubicBezTo>
                      <a:pt x="110" y="142"/>
                      <a:pt x="101" y="151"/>
                      <a:pt x="94" y="151"/>
                    </a:cubicBezTo>
                    <a:close/>
                    <a:moveTo>
                      <a:pt x="148" y="149"/>
                    </a:moveTo>
                    <a:cubicBezTo>
                      <a:pt x="147" y="151"/>
                      <a:pt x="146" y="151"/>
                      <a:pt x="144" y="151"/>
                    </a:cubicBezTo>
                    <a:cubicBezTo>
                      <a:pt x="144" y="151"/>
                      <a:pt x="144" y="151"/>
                      <a:pt x="144" y="151"/>
                    </a:cubicBezTo>
                    <a:cubicBezTo>
                      <a:pt x="137" y="151"/>
                      <a:pt x="128" y="142"/>
                      <a:pt x="123" y="136"/>
                    </a:cubicBezTo>
                    <a:cubicBezTo>
                      <a:pt x="123" y="135"/>
                      <a:pt x="123" y="135"/>
                      <a:pt x="123" y="135"/>
                    </a:cubicBezTo>
                    <a:cubicBezTo>
                      <a:pt x="124" y="135"/>
                      <a:pt x="125" y="135"/>
                      <a:pt x="126" y="135"/>
                    </a:cubicBezTo>
                    <a:cubicBezTo>
                      <a:pt x="135" y="136"/>
                      <a:pt x="147" y="140"/>
                      <a:pt x="149" y="144"/>
                    </a:cubicBezTo>
                    <a:cubicBezTo>
                      <a:pt x="150" y="145"/>
                      <a:pt x="150" y="147"/>
                      <a:pt x="148" y="1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3752"/>
              <p:cNvSpPr/>
              <p:nvPr/>
            </p:nvSpPr>
            <p:spPr bwMode="auto">
              <a:xfrm>
                <a:off x="1195388" y="2092325"/>
                <a:ext cx="92075" cy="88900"/>
              </a:xfrm>
              <a:custGeom>
                <a:avLst/>
                <a:gdLst>
                  <a:gd name="T0" fmla="*/ 19 w 29"/>
                  <a:gd name="T1" fmla="*/ 9 h 28"/>
                  <a:gd name="T2" fmla="*/ 6 w 29"/>
                  <a:gd name="T3" fmla="*/ 28 h 28"/>
                  <a:gd name="T4" fmla="*/ 27 w 29"/>
                  <a:gd name="T5" fmla="*/ 0 h 28"/>
                  <a:gd name="T6" fmla="*/ 5 w 29"/>
                  <a:gd name="T7" fmla="*/ 28 h 28"/>
                  <a:gd name="T8" fmla="*/ 19 w 29"/>
                  <a:gd name="T9" fmla="*/ 9 h 28"/>
                </a:gdLst>
                <a:ahLst/>
                <a:cxnLst>
                  <a:cxn ang="0">
                    <a:pos x="T0" y="T1"/>
                  </a:cxn>
                  <a:cxn ang="0">
                    <a:pos x="T2" y="T3"/>
                  </a:cxn>
                  <a:cxn ang="0">
                    <a:pos x="T4" y="T5"/>
                  </a:cxn>
                  <a:cxn ang="0">
                    <a:pos x="T6" y="T7"/>
                  </a:cxn>
                  <a:cxn ang="0">
                    <a:pos x="T8" y="T9"/>
                  </a:cxn>
                </a:cxnLst>
                <a:rect l="0" t="0" r="r" b="b"/>
                <a:pathLst>
                  <a:path w="29" h="28">
                    <a:moveTo>
                      <a:pt x="19" y="9"/>
                    </a:moveTo>
                    <a:cubicBezTo>
                      <a:pt x="13" y="16"/>
                      <a:pt x="8" y="24"/>
                      <a:pt x="6" y="28"/>
                    </a:cubicBezTo>
                    <a:cubicBezTo>
                      <a:pt x="29" y="26"/>
                      <a:pt x="27" y="0"/>
                      <a:pt x="27" y="0"/>
                    </a:cubicBezTo>
                    <a:cubicBezTo>
                      <a:pt x="0" y="3"/>
                      <a:pt x="4" y="25"/>
                      <a:pt x="5" y="28"/>
                    </a:cubicBezTo>
                    <a:cubicBezTo>
                      <a:pt x="10" y="18"/>
                      <a:pt x="19" y="9"/>
                      <a:pt x="19"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3753"/>
              <p:cNvSpPr/>
              <p:nvPr/>
            </p:nvSpPr>
            <p:spPr bwMode="auto">
              <a:xfrm>
                <a:off x="1204913" y="2190750"/>
                <a:ext cx="95250" cy="88900"/>
              </a:xfrm>
              <a:custGeom>
                <a:avLst/>
                <a:gdLst>
                  <a:gd name="T0" fmla="*/ 5 w 30"/>
                  <a:gd name="T1" fmla="*/ 28 h 28"/>
                  <a:gd name="T2" fmla="*/ 20 w 30"/>
                  <a:gd name="T3" fmla="*/ 9 h 28"/>
                  <a:gd name="T4" fmla="*/ 7 w 30"/>
                  <a:gd name="T5" fmla="*/ 28 h 28"/>
                  <a:gd name="T6" fmla="*/ 27 w 30"/>
                  <a:gd name="T7" fmla="*/ 0 h 28"/>
                  <a:gd name="T8" fmla="*/ 5 w 30"/>
                  <a:gd name="T9" fmla="*/ 28 h 28"/>
                </a:gdLst>
                <a:ahLst/>
                <a:cxnLst>
                  <a:cxn ang="0">
                    <a:pos x="T0" y="T1"/>
                  </a:cxn>
                  <a:cxn ang="0">
                    <a:pos x="T2" y="T3"/>
                  </a:cxn>
                  <a:cxn ang="0">
                    <a:pos x="T4" y="T5"/>
                  </a:cxn>
                  <a:cxn ang="0">
                    <a:pos x="T6" y="T7"/>
                  </a:cxn>
                  <a:cxn ang="0">
                    <a:pos x="T8" y="T9"/>
                  </a:cxn>
                </a:cxnLst>
                <a:rect l="0" t="0" r="r" b="b"/>
                <a:pathLst>
                  <a:path w="30" h="28">
                    <a:moveTo>
                      <a:pt x="5" y="28"/>
                    </a:moveTo>
                    <a:cubicBezTo>
                      <a:pt x="11" y="18"/>
                      <a:pt x="20" y="9"/>
                      <a:pt x="20" y="9"/>
                    </a:cubicBezTo>
                    <a:cubicBezTo>
                      <a:pt x="13" y="16"/>
                      <a:pt x="9" y="23"/>
                      <a:pt x="7" y="28"/>
                    </a:cubicBezTo>
                    <a:cubicBezTo>
                      <a:pt x="30" y="26"/>
                      <a:pt x="27" y="0"/>
                      <a:pt x="27" y="0"/>
                    </a:cubicBezTo>
                    <a:cubicBezTo>
                      <a:pt x="0" y="2"/>
                      <a:pt x="5" y="25"/>
                      <a:pt x="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3754"/>
              <p:cNvSpPr/>
              <p:nvPr/>
            </p:nvSpPr>
            <p:spPr bwMode="auto">
              <a:xfrm>
                <a:off x="1227138" y="2270125"/>
                <a:ext cx="93663" cy="85725"/>
              </a:xfrm>
              <a:custGeom>
                <a:avLst/>
                <a:gdLst>
                  <a:gd name="T0" fmla="*/ 5 w 29"/>
                  <a:gd name="T1" fmla="*/ 27 h 27"/>
                  <a:gd name="T2" fmla="*/ 19 w 29"/>
                  <a:gd name="T3" fmla="*/ 9 h 27"/>
                  <a:gd name="T4" fmla="*/ 6 w 29"/>
                  <a:gd name="T5" fmla="*/ 27 h 27"/>
                  <a:gd name="T6" fmla="*/ 27 w 29"/>
                  <a:gd name="T7" fmla="*/ 0 h 27"/>
                  <a:gd name="T8" fmla="*/ 5 w 29"/>
                  <a:gd name="T9" fmla="*/ 27 h 27"/>
                </a:gdLst>
                <a:ahLst/>
                <a:cxnLst>
                  <a:cxn ang="0">
                    <a:pos x="T0" y="T1"/>
                  </a:cxn>
                  <a:cxn ang="0">
                    <a:pos x="T2" y="T3"/>
                  </a:cxn>
                  <a:cxn ang="0">
                    <a:pos x="T4" y="T5"/>
                  </a:cxn>
                  <a:cxn ang="0">
                    <a:pos x="T6" y="T7"/>
                  </a:cxn>
                  <a:cxn ang="0">
                    <a:pos x="T8" y="T9"/>
                  </a:cxn>
                </a:cxnLst>
                <a:rect l="0" t="0" r="r" b="b"/>
                <a:pathLst>
                  <a:path w="29" h="27">
                    <a:moveTo>
                      <a:pt x="5" y="27"/>
                    </a:moveTo>
                    <a:cubicBezTo>
                      <a:pt x="10" y="17"/>
                      <a:pt x="19" y="9"/>
                      <a:pt x="19" y="9"/>
                    </a:cubicBezTo>
                    <a:cubicBezTo>
                      <a:pt x="13" y="16"/>
                      <a:pt x="8" y="23"/>
                      <a:pt x="6" y="27"/>
                    </a:cubicBezTo>
                    <a:cubicBezTo>
                      <a:pt x="29" y="26"/>
                      <a:pt x="27" y="0"/>
                      <a:pt x="27" y="0"/>
                    </a:cubicBezTo>
                    <a:cubicBezTo>
                      <a:pt x="0" y="2"/>
                      <a:pt x="4" y="24"/>
                      <a:pt x="5"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3755"/>
              <p:cNvSpPr/>
              <p:nvPr/>
            </p:nvSpPr>
            <p:spPr bwMode="auto">
              <a:xfrm>
                <a:off x="1258888" y="2333625"/>
                <a:ext cx="112713" cy="101600"/>
              </a:xfrm>
              <a:custGeom>
                <a:avLst/>
                <a:gdLst>
                  <a:gd name="T0" fmla="*/ 12 w 35"/>
                  <a:gd name="T1" fmla="*/ 32 h 32"/>
                  <a:gd name="T2" fmla="*/ 20 w 35"/>
                  <a:gd name="T3" fmla="*/ 11 h 32"/>
                  <a:gd name="T4" fmla="*/ 13 w 35"/>
                  <a:gd name="T5" fmla="*/ 32 h 32"/>
                  <a:gd name="T6" fmla="*/ 25 w 35"/>
                  <a:gd name="T7" fmla="*/ 0 h 32"/>
                  <a:gd name="T8" fmla="*/ 12 w 35"/>
                  <a:gd name="T9" fmla="*/ 32 h 32"/>
                </a:gdLst>
                <a:ahLst/>
                <a:cxnLst>
                  <a:cxn ang="0">
                    <a:pos x="T0" y="T1"/>
                  </a:cxn>
                  <a:cxn ang="0">
                    <a:pos x="T2" y="T3"/>
                  </a:cxn>
                  <a:cxn ang="0">
                    <a:pos x="T4" y="T5"/>
                  </a:cxn>
                  <a:cxn ang="0">
                    <a:pos x="T6" y="T7"/>
                  </a:cxn>
                  <a:cxn ang="0">
                    <a:pos x="T8" y="T9"/>
                  </a:cxn>
                </a:cxnLst>
                <a:rect l="0" t="0" r="r" b="b"/>
                <a:pathLst>
                  <a:path w="35" h="32">
                    <a:moveTo>
                      <a:pt x="12" y="32"/>
                    </a:moveTo>
                    <a:cubicBezTo>
                      <a:pt x="14" y="21"/>
                      <a:pt x="20" y="11"/>
                      <a:pt x="20" y="11"/>
                    </a:cubicBezTo>
                    <a:cubicBezTo>
                      <a:pt x="16" y="19"/>
                      <a:pt x="14" y="27"/>
                      <a:pt x="13" y="32"/>
                    </a:cubicBezTo>
                    <a:cubicBezTo>
                      <a:pt x="35" y="24"/>
                      <a:pt x="25" y="0"/>
                      <a:pt x="25" y="0"/>
                    </a:cubicBezTo>
                    <a:cubicBezTo>
                      <a:pt x="0" y="9"/>
                      <a:pt x="10" y="30"/>
                      <a:pt x="1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3756"/>
              <p:cNvSpPr/>
              <p:nvPr/>
            </p:nvSpPr>
            <p:spPr bwMode="auto">
              <a:xfrm>
                <a:off x="1320801" y="2387600"/>
                <a:ext cx="117475" cy="111125"/>
              </a:xfrm>
              <a:custGeom>
                <a:avLst/>
                <a:gdLst>
                  <a:gd name="T0" fmla="*/ 20 w 37"/>
                  <a:gd name="T1" fmla="*/ 12 h 35"/>
                  <a:gd name="T2" fmla="*/ 18 w 37"/>
                  <a:gd name="T3" fmla="*/ 34 h 35"/>
                  <a:gd name="T4" fmla="*/ 22 w 37"/>
                  <a:gd name="T5" fmla="*/ 0 h 35"/>
                  <a:gd name="T6" fmla="*/ 17 w 37"/>
                  <a:gd name="T7" fmla="*/ 35 h 35"/>
                  <a:gd name="T8" fmla="*/ 20 w 37"/>
                  <a:gd name="T9" fmla="*/ 12 h 35"/>
                </a:gdLst>
                <a:ahLst/>
                <a:cxnLst>
                  <a:cxn ang="0">
                    <a:pos x="T0" y="T1"/>
                  </a:cxn>
                  <a:cxn ang="0">
                    <a:pos x="T2" y="T3"/>
                  </a:cxn>
                  <a:cxn ang="0">
                    <a:pos x="T4" y="T5"/>
                  </a:cxn>
                  <a:cxn ang="0">
                    <a:pos x="T6" y="T7"/>
                  </a:cxn>
                  <a:cxn ang="0">
                    <a:pos x="T8" y="T9"/>
                  </a:cxn>
                </a:cxnLst>
                <a:rect l="0" t="0" r="r" b="b"/>
                <a:pathLst>
                  <a:path w="37" h="35">
                    <a:moveTo>
                      <a:pt x="20" y="12"/>
                    </a:moveTo>
                    <a:cubicBezTo>
                      <a:pt x="17" y="21"/>
                      <a:pt x="17" y="30"/>
                      <a:pt x="18" y="34"/>
                    </a:cubicBezTo>
                    <a:cubicBezTo>
                      <a:pt x="37" y="21"/>
                      <a:pt x="22" y="0"/>
                      <a:pt x="22" y="0"/>
                    </a:cubicBezTo>
                    <a:cubicBezTo>
                      <a:pt x="0" y="16"/>
                      <a:pt x="15" y="33"/>
                      <a:pt x="17" y="35"/>
                    </a:cubicBezTo>
                    <a:cubicBezTo>
                      <a:pt x="16" y="24"/>
                      <a:pt x="20" y="12"/>
                      <a:pt x="2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3757"/>
              <p:cNvSpPr/>
              <p:nvPr/>
            </p:nvSpPr>
            <p:spPr bwMode="auto">
              <a:xfrm>
                <a:off x="1406526" y="2422525"/>
                <a:ext cx="117475" cy="111125"/>
              </a:xfrm>
              <a:custGeom>
                <a:avLst/>
                <a:gdLst>
                  <a:gd name="T0" fmla="*/ 22 w 37"/>
                  <a:gd name="T1" fmla="*/ 35 h 35"/>
                  <a:gd name="T2" fmla="*/ 18 w 37"/>
                  <a:gd name="T3" fmla="*/ 12 h 35"/>
                  <a:gd name="T4" fmla="*/ 23 w 37"/>
                  <a:gd name="T5" fmla="*/ 34 h 35"/>
                  <a:gd name="T6" fmla="*/ 16 w 37"/>
                  <a:gd name="T7" fmla="*/ 0 h 35"/>
                  <a:gd name="T8" fmla="*/ 22 w 37"/>
                  <a:gd name="T9" fmla="*/ 35 h 35"/>
                </a:gdLst>
                <a:ahLst/>
                <a:cxnLst>
                  <a:cxn ang="0">
                    <a:pos x="T0" y="T1"/>
                  </a:cxn>
                  <a:cxn ang="0">
                    <a:pos x="T2" y="T3"/>
                  </a:cxn>
                  <a:cxn ang="0">
                    <a:pos x="T4" y="T5"/>
                  </a:cxn>
                  <a:cxn ang="0">
                    <a:pos x="T6" y="T7"/>
                  </a:cxn>
                  <a:cxn ang="0">
                    <a:pos x="T8" y="T9"/>
                  </a:cxn>
                </a:cxnLst>
                <a:rect l="0" t="0" r="r" b="b"/>
                <a:pathLst>
                  <a:path w="37" h="35">
                    <a:moveTo>
                      <a:pt x="22" y="35"/>
                    </a:moveTo>
                    <a:cubicBezTo>
                      <a:pt x="18" y="24"/>
                      <a:pt x="18" y="12"/>
                      <a:pt x="18" y="12"/>
                    </a:cubicBezTo>
                    <a:cubicBezTo>
                      <a:pt x="19" y="21"/>
                      <a:pt x="21" y="30"/>
                      <a:pt x="23" y="34"/>
                    </a:cubicBezTo>
                    <a:cubicBezTo>
                      <a:pt x="37" y="16"/>
                      <a:pt x="16" y="0"/>
                      <a:pt x="16" y="0"/>
                    </a:cubicBezTo>
                    <a:cubicBezTo>
                      <a:pt x="0" y="22"/>
                      <a:pt x="20" y="34"/>
                      <a:pt x="22"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3758"/>
              <p:cNvSpPr/>
              <p:nvPr/>
            </p:nvSpPr>
            <p:spPr bwMode="auto">
              <a:xfrm>
                <a:off x="1330326" y="2530475"/>
                <a:ext cx="111125" cy="117475"/>
              </a:xfrm>
              <a:custGeom>
                <a:avLst/>
                <a:gdLst>
                  <a:gd name="T0" fmla="*/ 34 w 35"/>
                  <a:gd name="T1" fmla="*/ 13 h 37"/>
                  <a:gd name="T2" fmla="*/ 0 w 35"/>
                  <a:gd name="T3" fmla="*/ 21 h 37"/>
                  <a:gd name="T4" fmla="*/ 35 w 35"/>
                  <a:gd name="T5" fmla="*/ 14 h 37"/>
                  <a:gd name="T6" fmla="*/ 12 w 35"/>
                  <a:gd name="T7" fmla="*/ 19 h 37"/>
                  <a:gd name="T8" fmla="*/ 34 w 35"/>
                  <a:gd name="T9" fmla="*/ 13 h 37"/>
                </a:gdLst>
                <a:ahLst/>
                <a:cxnLst>
                  <a:cxn ang="0">
                    <a:pos x="T0" y="T1"/>
                  </a:cxn>
                  <a:cxn ang="0">
                    <a:pos x="T2" y="T3"/>
                  </a:cxn>
                  <a:cxn ang="0">
                    <a:pos x="T4" y="T5"/>
                  </a:cxn>
                  <a:cxn ang="0">
                    <a:pos x="T6" y="T7"/>
                  </a:cxn>
                  <a:cxn ang="0">
                    <a:pos x="T8" y="T9"/>
                  </a:cxn>
                </a:cxnLst>
                <a:rect l="0" t="0" r="r" b="b"/>
                <a:pathLst>
                  <a:path w="35" h="37">
                    <a:moveTo>
                      <a:pt x="34" y="13"/>
                    </a:moveTo>
                    <a:cubicBezTo>
                      <a:pt x="16" y="0"/>
                      <a:pt x="0" y="21"/>
                      <a:pt x="0" y="21"/>
                    </a:cubicBezTo>
                    <a:cubicBezTo>
                      <a:pt x="22" y="37"/>
                      <a:pt x="33" y="17"/>
                      <a:pt x="35" y="14"/>
                    </a:cubicBezTo>
                    <a:cubicBezTo>
                      <a:pt x="24" y="18"/>
                      <a:pt x="12" y="19"/>
                      <a:pt x="12" y="19"/>
                    </a:cubicBezTo>
                    <a:cubicBezTo>
                      <a:pt x="21" y="18"/>
                      <a:pt x="29" y="15"/>
                      <a:pt x="34"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3759"/>
              <p:cNvSpPr/>
              <p:nvPr/>
            </p:nvSpPr>
            <p:spPr bwMode="auto">
              <a:xfrm>
                <a:off x="1223963" y="2466975"/>
                <a:ext cx="112713" cy="120650"/>
              </a:xfrm>
              <a:custGeom>
                <a:avLst/>
                <a:gdLst>
                  <a:gd name="T0" fmla="*/ 12 w 35"/>
                  <a:gd name="T1" fmla="*/ 17 h 38"/>
                  <a:gd name="T2" fmla="*/ 35 w 35"/>
                  <a:gd name="T3" fmla="*/ 20 h 38"/>
                  <a:gd name="T4" fmla="*/ 0 w 35"/>
                  <a:gd name="T5" fmla="*/ 15 h 38"/>
                  <a:gd name="T6" fmla="*/ 35 w 35"/>
                  <a:gd name="T7" fmla="*/ 21 h 38"/>
                  <a:gd name="T8" fmla="*/ 12 w 35"/>
                  <a:gd name="T9" fmla="*/ 17 h 38"/>
                </a:gdLst>
                <a:ahLst/>
                <a:cxnLst>
                  <a:cxn ang="0">
                    <a:pos x="T0" y="T1"/>
                  </a:cxn>
                  <a:cxn ang="0">
                    <a:pos x="T2" y="T3"/>
                  </a:cxn>
                  <a:cxn ang="0">
                    <a:pos x="T4" y="T5"/>
                  </a:cxn>
                  <a:cxn ang="0">
                    <a:pos x="T6" y="T7"/>
                  </a:cxn>
                  <a:cxn ang="0">
                    <a:pos x="T8" y="T9"/>
                  </a:cxn>
                </a:cxnLst>
                <a:rect l="0" t="0" r="r" b="b"/>
                <a:pathLst>
                  <a:path w="35" h="38">
                    <a:moveTo>
                      <a:pt x="12" y="17"/>
                    </a:moveTo>
                    <a:cubicBezTo>
                      <a:pt x="21" y="20"/>
                      <a:pt x="30" y="20"/>
                      <a:pt x="35" y="20"/>
                    </a:cubicBezTo>
                    <a:cubicBezTo>
                      <a:pt x="22" y="0"/>
                      <a:pt x="0" y="15"/>
                      <a:pt x="0" y="15"/>
                    </a:cubicBezTo>
                    <a:cubicBezTo>
                      <a:pt x="15" y="38"/>
                      <a:pt x="33" y="23"/>
                      <a:pt x="35" y="21"/>
                    </a:cubicBezTo>
                    <a:cubicBezTo>
                      <a:pt x="24" y="21"/>
                      <a:pt x="12" y="17"/>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3760"/>
              <p:cNvSpPr/>
              <p:nvPr/>
            </p:nvSpPr>
            <p:spPr bwMode="auto">
              <a:xfrm>
                <a:off x="1157288" y="2390775"/>
                <a:ext cx="98425" cy="104775"/>
              </a:xfrm>
              <a:custGeom>
                <a:avLst/>
                <a:gdLst>
                  <a:gd name="T0" fmla="*/ 31 w 31"/>
                  <a:gd name="T1" fmla="*/ 24 h 33"/>
                  <a:gd name="T2" fmla="*/ 10 w 31"/>
                  <a:gd name="T3" fmla="*/ 13 h 33"/>
                  <a:gd name="T4" fmla="*/ 31 w 31"/>
                  <a:gd name="T5" fmla="*/ 23 h 33"/>
                  <a:gd name="T6" fmla="*/ 0 w 31"/>
                  <a:gd name="T7" fmla="*/ 7 h 33"/>
                  <a:gd name="T8" fmla="*/ 31 w 31"/>
                  <a:gd name="T9" fmla="*/ 24 h 33"/>
                </a:gdLst>
                <a:ahLst/>
                <a:cxnLst>
                  <a:cxn ang="0">
                    <a:pos x="T0" y="T1"/>
                  </a:cxn>
                  <a:cxn ang="0">
                    <a:pos x="T2" y="T3"/>
                  </a:cxn>
                  <a:cxn ang="0">
                    <a:pos x="T4" y="T5"/>
                  </a:cxn>
                  <a:cxn ang="0">
                    <a:pos x="T6" y="T7"/>
                  </a:cxn>
                  <a:cxn ang="0">
                    <a:pos x="T8" y="T9"/>
                  </a:cxn>
                </a:cxnLst>
                <a:rect l="0" t="0" r="r" b="b"/>
                <a:pathLst>
                  <a:path w="31" h="33">
                    <a:moveTo>
                      <a:pt x="31" y="24"/>
                    </a:moveTo>
                    <a:cubicBezTo>
                      <a:pt x="20" y="20"/>
                      <a:pt x="10" y="13"/>
                      <a:pt x="10" y="13"/>
                    </a:cubicBezTo>
                    <a:cubicBezTo>
                      <a:pt x="18" y="18"/>
                      <a:pt x="26" y="21"/>
                      <a:pt x="31" y="23"/>
                    </a:cubicBezTo>
                    <a:cubicBezTo>
                      <a:pt x="26" y="0"/>
                      <a:pt x="0" y="7"/>
                      <a:pt x="0" y="7"/>
                    </a:cubicBezTo>
                    <a:cubicBezTo>
                      <a:pt x="7" y="33"/>
                      <a:pt x="28" y="25"/>
                      <a:pt x="31"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3761"/>
              <p:cNvSpPr/>
              <p:nvPr/>
            </p:nvSpPr>
            <p:spPr bwMode="auto">
              <a:xfrm>
                <a:off x="1112838" y="2286000"/>
                <a:ext cx="88900" cy="95250"/>
              </a:xfrm>
              <a:custGeom>
                <a:avLst/>
                <a:gdLst>
                  <a:gd name="T0" fmla="*/ 28 w 28"/>
                  <a:gd name="T1" fmla="*/ 24 h 30"/>
                  <a:gd name="T2" fmla="*/ 10 w 28"/>
                  <a:gd name="T3" fmla="*/ 10 h 30"/>
                  <a:gd name="T4" fmla="*/ 28 w 28"/>
                  <a:gd name="T5" fmla="*/ 23 h 30"/>
                  <a:gd name="T6" fmla="*/ 0 w 28"/>
                  <a:gd name="T7" fmla="*/ 3 h 30"/>
                  <a:gd name="T8" fmla="*/ 28 w 28"/>
                  <a:gd name="T9" fmla="*/ 24 h 30"/>
                </a:gdLst>
                <a:ahLst/>
                <a:cxnLst>
                  <a:cxn ang="0">
                    <a:pos x="T0" y="T1"/>
                  </a:cxn>
                  <a:cxn ang="0">
                    <a:pos x="T2" y="T3"/>
                  </a:cxn>
                  <a:cxn ang="0">
                    <a:pos x="T4" y="T5"/>
                  </a:cxn>
                  <a:cxn ang="0">
                    <a:pos x="T6" y="T7"/>
                  </a:cxn>
                  <a:cxn ang="0">
                    <a:pos x="T8" y="T9"/>
                  </a:cxn>
                </a:cxnLst>
                <a:rect l="0" t="0" r="r" b="b"/>
                <a:pathLst>
                  <a:path w="28" h="30">
                    <a:moveTo>
                      <a:pt x="28" y="24"/>
                    </a:moveTo>
                    <a:cubicBezTo>
                      <a:pt x="18" y="19"/>
                      <a:pt x="10" y="10"/>
                      <a:pt x="10" y="10"/>
                    </a:cubicBezTo>
                    <a:cubicBezTo>
                      <a:pt x="16" y="17"/>
                      <a:pt x="24" y="21"/>
                      <a:pt x="28" y="23"/>
                    </a:cubicBezTo>
                    <a:cubicBezTo>
                      <a:pt x="26" y="0"/>
                      <a:pt x="0" y="3"/>
                      <a:pt x="0" y="3"/>
                    </a:cubicBezTo>
                    <a:cubicBezTo>
                      <a:pt x="3" y="30"/>
                      <a:pt x="25" y="25"/>
                      <a:pt x="28"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3762"/>
              <p:cNvSpPr/>
              <p:nvPr/>
            </p:nvSpPr>
            <p:spPr bwMode="auto">
              <a:xfrm>
                <a:off x="1090613" y="2181225"/>
                <a:ext cx="95250" cy="88900"/>
              </a:xfrm>
              <a:custGeom>
                <a:avLst/>
                <a:gdLst>
                  <a:gd name="T0" fmla="*/ 25 w 30"/>
                  <a:gd name="T1" fmla="*/ 28 h 28"/>
                  <a:gd name="T2" fmla="*/ 11 w 30"/>
                  <a:gd name="T3" fmla="*/ 9 h 28"/>
                  <a:gd name="T4" fmla="*/ 26 w 30"/>
                  <a:gd name="T5" fmla="*/ 27 h 28"/>
                  <a:gd name="T6" fmla="*/ 4 w 30"/>
                  <a:gd name="T7" fmla="*/ 0 h 28"/>
                  <a:gd name="T8" fmla="*/ 25 w 30"/>
                  <a:gd name="T9" fmla="*/ 28 h 28"/>
                </a:gdLst>
                <a:ahLst/>
                <a:cxnLst>
                  <a:cxn ang="0">
                    <a:pos x="T0" y="T1"/>
                  </a:cxn>
                  <a:cxn ang="0">
                    <a:pos x="T2" y="T3"/>
                  </a:cxn>
                  <a:cxn ang="0">
                    <a:pos x="T4" y="T5"/>
                  </a:cxn>
                  <a:cxn ang="0">
                    <a:pos x="T6" y="T7"/>
                  </a:cxn>
                  <a:cxn ang="0">
                    <a:pos x="T8" y="T9"/>
                  </a:cxn>
                </a:cxnLst>
                <a:rect l="0" t="0" r="r" b="b"/>
                <a:pathLst>
                  <a:path w="30" h="28">
                    <a:moveTo>
                      <a:pt x="25" y="28"/>
                    </a:moveTo>
                    <a:cubicBezTo>
                      <a:pt x="17" y="20"/>
                      <a:pt x="11" y="9"/>
                      <a:pt x="11" y="9"/>
                    </a:cubicBezTo>
                    <a:cubicBezTo>
                      <a:pt x="16" y="18"/>
                      <a:pt x="22" y="24"/>
                      <a:pt x="26" y="27"/>
                    </a:cubicBezTo>
                    <a:cubicBezTo>
                      <a:pt x="30" y="4"/>
                      <a:pt x="4" y="0"/>
                      <a:pt x="4" y="0"/>
                    </a:cubicBezTo>
                    <a:cubicBezTo>
                      <a:pt x="0" y="27"/>
                      <a:pt x="22" y="28"/>
                      <a:pt x="2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3763"/>
              <p:cNvSpPr/>
              <p:nvPr/>
            </p:nvSpPr>
            <p:spPr bwMode="auto">
              <a:xfrm>
                <a:off x="1096963" y="2070100"/>
                <a:ext cx="104775" cy="95250"/>
              </a:xfrm>
              <a:custGeom>
                <a:avLst/>
                <a:gdLst>
                  <a:gd name="T0" fmla="*/ 25 w 33"/>
                  <a:gd name="T1" fmla="*/ 30 h 30"/>
                  <a:gd name="T2" fmla="*/ 13 w 33"/>
                  <a:gd name="T3" fmla="*/ 10 h 30"/>
                  <a:gd name="T4" fmla="*/ 26 w 33"/>
                  <a:gd name="T5" fmla="*/ 29 h 30"/>
                  <a:gd name="T6" fmla="*/ 8 w 33"/>
                  <a:gd name="T7" fmla="*/ 0 h 30"/>
                  <a:gd name="T8" fmla="*/ 25 w 33"/>
                  <a:gd name="T9" fmla="*/ 30 h 30"/>
                </a:gdLst>
                <a:ahLst/>
                <a:cxnLst>
                  <a:cxn ang="0">
                    <a:pos x="T0" y="T1"/>
                  </a:cxn>
                  <a:cxn ang="0">
                    <a:pos x="T2" y="T3"/>
                  </a:cxn>
                  <a:cxn ang="0">
                    <a:pos x="T4" y="T5"/>
                  </a:cxn>
                  <a:cxn ang="0">
                    <a:pos x="T6" y="T7"/>
                  </a:cxn>
                  <a:cxn ang="0">
                    <a:pos x="T8" y="T9"/>
                  </a:cxn>
                </a:cxnLst>
                <a:rect l="0" t="0" r="r" b="b"/>
                <a:pathLst>
                  <a:path w="33" h="30">
                    <a:moveTo>
                      <a:pt x="25" y="30"/>
                    </a:moveTo>
                    <a:cubicBezTo>
                      <a:pt x="18" y="22"/>
                      <a:pt x="13" y="10"/>
                      <a:pt x="13" y="10"/>
                    </a:cubicBezTo>
                    <a:cubicBezTo>
                      <a:pt x="17" y="19"/>
                      <a:pt x="23" y="26"/>
                      <a:pt x="26" y="29"/>
                    </a:cubicBezTo>
                    <a:cubicBezTo>
                      <a:pt x="33" y="7"/>
                      <a:pt x="8" y="0"/>
                      <a:pt x="8" y="0"/>
                    </a:cubicBezTo>
                    <a:cubicBezTo>
                      <a:pt x="0" y="26"/>
                      <a:pt x="23" y="30"/>
                      <a:pt x="25"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90" name="Rectangle 24"/>
          <p:cNvSpPr>
            <a:spLocks noChangeArrowheads="1"/>
          </p:cNvSpPr>
          <p:nvPr/>
        </p:nvSpPr>
        <p:spPr bwMode="auto">
          <a:xfrm>
            <a:off x="6798152" y="3576492"/>
            <a:ext cx="1807090" cy="292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1" name="Rectangle 24"/>
          <p:cNvSpPr>
            <a:spLocks noChangeArrowheads="1"/>
          </p:cNvSpPr>
          <p:nvPr/>
        </p:nvSpPr>
        <p:spPr bwMode="auto">
          <a:xfrm>
            <a:off x="7430002" y="1513132"/>
            <a:ext cx="543390"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800" b="1" dirty="0">
                <a:solidFill>
                  <a:schemeClr val="bg1"/>
                </a:solidFill>
              </a:rPr>
              <a:t>4</a:t>
            </a:r>
            <a:endParaRPr lang="en-US" altLang="zh-CN" sz="2000" dirty="0">
              <a:solidFill>
                <a:schemeClr val="bg1"/>
              </a:solidFill>
            </a:endParaRPr>
          </a:p>
        </p:txBody>
      </p:sp>
      <p:sp>
        <p:nvSpPr>
          <p:cNvPr id="192" name="Rectangle 24"/>
          <p:cNvSpPr>
            <a:spLocks noChangeArrowheads="1"/>
          </p:cNvSpPr>
          <p:nvPr/>
        </p:nvSpPr>
        <p:spPr bwMode="auto">
          <a:xfrm>
            <a:off x="7074459" y="3195358"/>
            <a:ext cx="1254474" cy="20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dirty="0">
              <a:solidFill>
                <a:srgbClr val="000000">
                  <a:lumMod val="75000"/>
                  <a:lumOff val="25000"/>
                </a:srgbClr>
              </a:solidFill>
            </a:endParaRPr>
          </a:p>
        </p:txBody>
      </p:sp>
      <p:cxnSp>
        <p:nvCxnSpPr>
          <p:cNvPr id="193" name="直接连接符 192"/>
          <p:cNvCxnSpPr/>
          <p:nvPr/>
        </p:nvCxnSpPr>
        <p:spPr>
          <a:xfrm>
            <a:off x="7074459" y="3466316"/>
            <a:ext cx="1254474"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advClick="0" advTm="0">
        <p14:warp dir="in"/>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7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700"/>
                                  </p:stCondLst>
                                  <p:childTnLst>
                                    <p:set>
                                      <p:cBhvr>
                                        <p:cTn id="11" dur="1" fill="hold">
                                          <p:stCondLst>
                                            <p:cond delay="0"/>
                                          </p:stCondLst>
                                        </p:cTn>
                                        <p:tgtEl>
                                          <p:spTgt spid="86"/>
                                        </p:tgtEl>
                                        <p:attrNameLst>
                                          <p:attrName>style.visibility</p:attrName>
                                        </p:attrNameLst>
                                      </p:cBhvr>
                                      <p:to>
                                        <p:strVal val="visible"/>
                                      </p:to>
                                    </p:set>
                                    <p:anim calcmode="lin" valueType="num">
                                      <p:cBhvr>
                                        <p:cTn id="12" dur="500" fill="hold"/>
                                        <p:tgtEl>
                                          <p:spTgt spid="86"/>
                                        </p:tgtEl>
                                        <p:attrNameLst>
                                          <p:attrName>ppt_w</p:attrName>
                                        </p:attrNameLst>
                                      </p:cBhvr>
                                      <p:tavLst>
                                        <p:tav tm="0">
                                          <p:val>
                                            <p:fltVal val="0"/>
                                          </p:val>
                                        </p:tav>
                                        <p:tav tm="100000">
                                          <p:val>
                                            <p:strVal val="#ppt_w"/>
                                          </p:val>
                                        </p:tav>
                                      </p:tavLst>
                                    </p:anim>
                                    <p:anim calcmode="lin" valueType="num">
                                      <p:cBhvr>
                                        <p:cTn id="13" dur="500" fill="hold"/>
                                        <p:tgtEl>
                                          <p:spTgt spid="86"/>
                                        </p:tgtEl>
                                        <p:attrNameLst>
                                          <p:attrName>ppt_h</p:attrName>
                                        </p:attrNameLst>
                                      </p:cBhvr>
                                      <p:tavLst>
                                        <p:tav tm="0">
                                          <p:val>
                                            <p:fltVal val="0"/>
                                          </p:val>
                                        </p:tav>
                                        <p:tav tm="100000">
                                          <p:val>
                                            <p:strVal val="#ppt_h"/>
                                          </p:val>
                                        </p:tav>
                                      </p:tavLst>
                                    </p:anim>
                                    <p:animEffect transition="in" filter="fade">
                                      <p:cBhvr>
                                        <p:cTn id="14" dur="500"/>
                                        <p:tgtEl>
                                          <p:spTgt spid="86"/>
                                        </p:tgtEl>
                                      </p:cBhvr>
                                    </p:animEffect>
                                  </p:childTnLst>
                                </p:cTn>
                              </p:par>
                              <p:par>
                                <p:cTn id="15" presetID="47" presetClass="entr" presetSubtype="0" fill="hold" grpId="0" nodeType="withEffect">
                                  <p:stCondLst>
                                    <p:cond delay="120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500"/>
                                        <p:tgtEl>
                                          <p:spTgt spid="87"/>
                                        </p:tgtEl>
                                      </p:cBhvr>
                                    </p:animEffect>
                                    <p:anim calcmode="lin" valueType="num">
                                      <p:cBhvr>
                                        <p:cTn id="18" dur="500" fill="hold"/>
                                        <p:tgtEl>
                                          <p:spTgt spid="87"/>
                                        </p:tgtEl>
                                        <p:attrNameLst>
                                          <p:attrName>ppt_x</p:attrName>
                                        </p:attrNameLst>
                                      </p:cBhvr>
                                      <p:tavLst>
                                        <p:tav tm="0">
                                          <p:val>
                                            <p:strVal val="#ppt_x"/>
                                          </p:val>
                                        </p:tav>
                                        <p:tav tm="100000">
                                          <p:val>
                                            <p:strVal val="#ppt_x"/>
                                          </p:val>
                                        </p:tav>
                                      </p:tavLst>
                                    </p:anim>
                                    <p:anim calcmode="lin" valueType="num">
                                      <p:cBhvr>
                                        <p:cTn id="19" dur="500" fill="hold"/>
                                        <p:tgtEl>
                                          <p:spTgt spid="87"/>
                                        </p:tgtEl>
                                        <p:attrNameLst>
                                          <p:attrName>ppt_y</p:attrName>
                                        </p:attrNameLst>
                                      </p:cBhvr>
                                      <p:tavLst>
                                        <p:tav tm="0">
                                          <p:val>
                                            <p:strVal val="#ppt_y-.1"/>
                                          </p:val>
                                        </p:tav>
                                        <p:tav tm="100000">
                                          <p:val>
                                            <p:strVal val="#ppt_y"/>
                                          </p:val>
                                        </p:tav>
                                      </p:tavLst>
                                    </p:anim>
                                  </p:childTnLst>
                                </p:cTn>
                              </p:par>
                              <p:par>
                                <p:cTn id="20" presetID="16" presetClass="entr" presetSubtype="37" fill="hold" nodeType="withEffect">
                                  <p:stCondLst>
                                    <p:cond delay="1200"/>
                                  </p:stCondLst>
                                  <p:childTnLst>
                                    <p:set>
                                      <p:cBhvr>
                                        <p:cTn id="21" dur="1" fill="hold">
                                          <p:stCondLst>
                                            <p:cond delay="0"/>
                                          </p:stCondLst>
                                        </p:cTn>
                                        <p:tgtEl>
                                          <p:spTgt spid="88"/>
                                        </p:tgtEl>
                                        <p:attrNameLst>
                                          <p:attrName>style.visibility</p:attrName>
                                        </p:attrNameLst>
                                      </p:cBhvr>
                                      <p:to>
                                        <p:strVal val="visible"/>
                                      </p:to>
                                    </p:set>
                                    <p:animEffect transition="in" filter="barn(outVertical)">
                                      <p:cBhvr>
                                        <p:cTn id="22" dur="500"/>
                                        <p:tgtEl>
                                          <p:spTgt spid="88"/>
                                        </p:tgtEl>
                                      </p:cBhvr>
                                    </p:animEffect>
                                  </p:childTnLst>
                                </p:cTn>
                              </p:par>
                              <p:par>
                                <p:cTn id="23" presetID="42" presetClass="entr" presetSubtype="0" fill="hold" grpId="0" nodeType="withEffect">
                                  <p:stCondLst>
                                    <p:cond delay="120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500"/>
                                        <p:tgtEl>
                                          <p:spTgt spid="85"/>
                                        </p:tgtEl>
                                      </p:cBhvr>
                                    </p:animEffect>
                                    <p:anim calcmode="lin" valueType="num">
                                      <p:cBhvr>
                                        <p:cTn id="26" dur="500" fill="hold"/>
                                        <p:tgtEl>
                                          <p:spTgt spid="85"/>
                                        </p:tgtEl>
                                        <p:attrNameLst>
                                          <p:attrName>ppt_x</p:attrName>
                                        </p:attrNameLst>
                                      </p:cBhvr>
                                      <p:tavLst>
                                        <p:tav tm="0">
                                          <p:val>
                                            <p:strVal val="#ppt_x"/>
                                          </p:val>
                                        </p:tav>
                                        <p:tav tm="100000">
                                          <p:val>
                                            <p:strVal val="#ppt_x"/>
                                          </p:val>
                                        </p:tav>
                                      </p:tavLst>
                                    </p:anim>
                                    <p:anim calcmode="lin" valueType="num">
                                      <p:cBhvr>
                                        <p:cTn id="27" dur="500" fill="hold"/>
                                        <p:tgtEl>
                                          <p:spTgt spid="85"/>
                                        </p:tgtEl>
                                        <p:attrNameLst>
                                          <p:attrName>ppt_y</p:attrName>
                                        </p:attrNameLst>
                                      </p:cBhvr>
                                      <p:tavLst>
                                        <p:tav tm="0">
                                          <p:val>
                                            <p:strVal val="#ppt_y+.1"/>
                                          </p:val>
                                        </p:tav>
                                        <p:tav tm="100000">
                                          <p:val>
                                            <p:strVal val="#ppt_y"/>
                                          </p:val>
                                        </p:tav>
                                      </p:tavLst>
                                    </p:anim>
                                  </p:childTnLst>
                                </p:cTn>
                              </p:par>
                              <p:par>
                                <p:cTn id="28" presetID="53" presetClass="entr" presetSubtype="16" fill="hold" nodeType="withEffect">
                                  <p:stCondLst>
                                    <p:cond delay="170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par>
                                <p:cTn id="33" presetID="53" presetClass="entr" presetSubtype="16" fill="hold" grpId="0" nodeType="withEffect">
                                  <p:stCondLst>
                                    <p:cond delay="1700"/>
                                  </p:stCondLst>
                                  <p:childTnLst>
                                    <p:set>
                                      <p:cBhvr>
                                        <p:cTn id="34" dur="1" fill="hold">
                                          <p:stCondLst>
                                            <p:cond delay="0"/>
                                          </p:stCondLst>
                                        </p:cTn>
                                        <p:tgtEl>
                                          <p:spTgt spid="121"/>
                                        </p:tgtEl>
                                        <p:attrNameLst>
                                          <p:attrName>style.visibility</p:attrName>
                                        </p:attrNameLst>
                                      </p:cBhvr>
                                      <p:to>
                                        <p:strVal val="visible"/>
                                      </p:to>
                                    </p:set>
                                    <p:anim calcmode="lin" valueType="num">
                                      <p:cBhvr>
                                        <p:cTn id="35" dur="500" fill="hold"/>
                                        <p:tgtEl>
                                          <p:spTgt spid="121"/>
                                        </p:tgtEl>
                                        <p:attrNameLst>
                                          <p:attrName>ppt_w</p:attrName>
                                        </p:attrNameLst>
                                      </p:cBhvr>
                                      <p:tavLst>
                                        <p:tav tm="0">
                                          <p:val>
                                            <p:fltVal val="0"/>
                                          </p:val>
                                        </p:tav>
                                        <p:tav tm="100000">
                                          <p:val>
                                            <p:strVal val="#ppt_w"/>
                                          </p:val>
                                        </p:tav>
                                      </p:tavLst>
                                    </p:anim>
                                    <p:anim calcmode="lin" valueType="num">
                                      <p:cBhvr>
                                        <p:cTn id="36" dur="500" fill="hold"/>
                                        <p:tgtEl>
                                          <p:spTgt spid="121"/>
                                        </p:tgtEl>
                                        <p:attrNameLst>
                                          <p:attrName>ppt_h</p:attrName>
                                        </p:attrNameLst>
                                      </p:cBhvr>
                                      <p:tavLst>
                                        <p:tav tm="0">
                                          <p:val>
                                            <p:fltVal val="0"/>
                                          </p:val>
                                        </p:tav>
                                        <p:tav tm="100000">
                                          <p:val>
                                            <p:strVal val="#ppt_h"/>
                                          </p:val>
                                        </p:tav>
                                      </p:tavLst>
                                    </p:anim>
                                    <p:animEffect transition="in" filter="fade">
                                      <p:cBhvr>
                                        <p:cTn id="37" dur="500"/>
                                        <p:tgtEl>
                                          <p:spTgt spid="121"/>
                                        </p:tgtEl>
                                      </p:cBhvr>
                                    </p:animEffect>
                                  </p:childTnLst>
                                </p:cTn>
                              </p:par>
                              <p:par>
                                <p:cTn id="38" presetID="47" presetClass="entr" presetSubtype="0" fill="hold" grpId="0" nodeType="withEffect">
                                  <p:stCondLst>
                                    <p:cond delay="2200"/>
                                  </p:stCondLst>
                                  <p:childTnLst>
                                    <p:set>
                                      <p:cBhvr>
                                        <p:cTn id="39" dur="1" fill="hold">
                                          <p:stCondLst>
                                            <p:cond delay="0"/>
                                          </p:stCondLst>
                                        </p:cTn>
                                        <p:tgtEl>
                                          <p:spTgt spid="122"/>
                                        </p:tgtEl>
                                        <p:attrNameLst>
                                          <p:attrName>style.visibility</p:attrName>
                                        </p:attrNameLst>
                                      </p:cBhvr>
                                      <p:to>
                                        <p:strVal val="visible"/>
                                      </p:to>
                                    </p:set>
                                    <p:animEffect transition="in" filter="fade">
                                      <p:cBhvr>
                                        <p:cTn id="40" dur="500"/>
                                        <p:tgtEl>
                                          <p:spTgt spid="122"/>
                                        </p:tgtEl>
                                      </p:cBhvr>
                                    </p:animEffect>
                                    <p:anim calcmode="lin" valueType="num">
                                      <p:cBhvr>
                                        <p:cTn id="41" dur="500" fill="hold"/>
                                        <p:tgtEl>
                                          <p:spTgt spid="122"/>
                                        </p:tgtEl>
                                        <p:attrNameLst>
                                          <p:attrName>ppt_x</p:attrName>
                                        </p:attrNameLst>
                                      </p:cBhvr>
                                      <p:tavLst>
                                        <p:tav tm="0">
                                          <p:val>
                                            <p:strVal val="#ppt_x"/>
                                          </p:val>
                                        </p:tav>
                                        <p:tav tm="100000">
                                          <p:val>
                                            <p:strVal val="#ppt_x"/>
                                          </p:val>
                                        </p:tav>
                                      </p:tavLst>
                                    </p:anim>
                                    <p:anim calcmode="lin" valueType="num">
                                      <p:cBhvr>
                                        <p:cTn id="42" dur="500" fill="hold"/>
                                        <p:tgtEl>
                                          <p:spTgt spid="122"/>
                                        </p:tgtEl>
                                        <p:attrNameLst>
                                          <p:attrName>ppt_y</p:attrName>
                                        </p:attrNameLst>
                                      </p:cBhvr>
                                      <p:tavLst>
                                        <p:tav tm="0">
                                          <p:val>
                                            <p:strVal val="#ppt_y-.1"/>
                                          </p:val>
                                        </p:tav>
                                        <p:tav tm="100000">
                                          <p:val>
                                            <p:strVal val="#ppt_y"/>
                                          </p:val>
                                        </p:tav>
                                      </p:tavLst>
                                    </p:anim>
                                  </p:childTnLst>
                                </p:cTn>
                              </p:par>
                              <p:par>
                                <p:cTn id="43" presetID="16" presetClass="entr" presetSubtype="37" fill="hold" nodeType="withEffect">
                                  <p:stCondLst>
                                    <p:cond delay="2200"/>
                                  </p:stCondLst>
                                  <p:childTnLst>
                                    <p:set>
                                      <p:cBhvr>
                                        <p:cTn id="44" dur="1" fill="hold">
                                          <p:stCondLst>
                                            <p:cond delay="0"/>
                                          </p:stCondLst>
                                        </p:cTn>
                                        <p:tgtEl>
                                          <p:spTgt spid="123"/>
                                        </p:tgtEl>
                                        <p:attrNameLst>
                                          <p:attrName>style.visibility</p:attrName>
                                        </p:attrNameLst>
                                      </p:cBhvr>
                                      <p:to>
                                        <p:strVal val="visible"/>
                                      </p:to>
                                    </p:set>
                                    <p:animEffect transition="in" filter="barn(outVertical)">
                                      <p:cBhvr>
                                        <p:cTn id="45" dur="500"/>
                                        <p:tgtEl>
                                          <p:spTgt spid="123"/>
                                        </p:tgtEl>
                                      </p:cBhvr>
                                    </p:animEffect>
                                  </p:childTnLst>
                                </p:cTn>
                              </p:par>
                              <p:par>
                                <p:cTn id="46" presetID="42" presetClass="entr" presetSubtype="0" fill="hold" grpId="0" nodeType="withEffect">
                                  <p:stCondLst>
                                    <p:cond delay="2200"/>
                                  </p:stCondLst>
                                  <p:childTnLst>
                                    <p:set>
                                      <p:cBhvr>
                                        <p:cTn id="47" dur="1" fill="hold">
                                          <p:stCondLst>
                                            <p:cond delay="0"/>
                                          </p:stCondLst>
                                        </p:cTn>
                                        <p:tgtEl>
                                          <p:spTgt spid="120"/>
                                        </p:tgtEl>
                                        <p:attrNameLst>
                                          <p:attrName>style.visibility</p:attrName>
                                        </p:attrNameLst>
                                      </p:cBhvr>
                                      <p:to>
                                        <p:strVal val="visible"/>
                                      </p:to>
                                    </p:set>
                                    <p:animEffect transition="in" filter="fade">
                                      <p:cBhvr>
                                        <p:cTn id="48" dur="500"/>
                                        <p:tgtEl>
                                          <p:spTgt spid="120"/>
                                        </p:tgtEl>
                                      </p:cBhvr>
                                    </p:animEffect>
                                    <p:anim calcmode="lin" valueType="num">
                                      <p:cBhvr>
                                        <p:cTn id="49" dur="500" fill="hold"/>
                                        <p:tgtEl>
                                          <p:spTgt spid="120"/>
                                        </p:tgtEl>
                                        <p:attrNameLst>
                                          <p:attrName>ppt_x</p:attrName>
                                        </p:attrNameLst>
                                      </p:cBhvr>
                                      <p:tavLst>
                                        <p:tav tm="0">
                                          <p:val>
                                            <p:strVal val="#ppt_x"/>
                                          </p:val>
                                        </p:tav>
                                        <p:tav tm="100000">
                                          <p:val>
                                            <p:strVal val="#ppt_x"/>
                                          </p:val>
                                        </p:tav>
                                      </p:tavLst>
                                    </p:anim>
                                    <p:anim calcmode="lin" valueType="num">
                                      <p:cBhvr>
                                        <p:cTn id="50" dur="500" fill="hold"/>
                                        <p:tgtEl>
                                          <p:spTgt spid="120"/>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2700"/>
                                  </p:stCondLst>
                                  <p:childTnLst>
                                    <p:set>
                                      <p:cBhvr>
                                        <p:cTn id="52" dur="1" fill="hold">
                                          <p:stCondLst>
                                            <p:cond delay="0"/>
                                          </p:stCondLst>
                                        </p:cTn>
                                        <p:tgtEl>
                                          <p:spTgt spid="6"/>
                                        </p:tgtEl>
                                        <p:attrNameLst>
                                          <p:attrName>style.visibility</p:attrName>
                                        </p:attrNameLst>
                                      </p:cBhvr>
                                      <p:to>
                                        <p:strVal val="visible"/>
                                      </p:to>
                                    </p:set>
                                    <p:anim calcmode="lin" valueType="num">
                                      <p:cBhvr>
                                        <p:cTn id="53" dur="500" fill="hold"/>
                                        <p:tgtEl>
                                          <p:spTgt spid="6"/>
                                        </p:tgtEl>
                                        <p:attrNameLst>
                                          <p:attrName>ppt_w</p:attrName>
                                        </p:attrNameLst>
                                      </p:cBhvr>
                                      <p:tavLst>
                                        <p:tav tm="0">
                                          <p:val>
                                            <p:fltVal val="0"/>
                                          </p:val>
                                        </p:tav>
                                        <p:tav tm="100000">
                                          <p:val>
                                            <p:strVal val="#ppt_w"/>
                                          </p:val>
                                        </p:tav>
                                      </p:tavLst>
                                    </p:anim>
                                    <p:anim calcmode="lin" valueType="num">
                                      <p:cBhvr>
                                        <p:cTn id="54" dur="500" fill="hold"/>
                                        <p:tgtEl>
                                          <p:spTgt spid="6"/>
                                        </p:tgtEl>
                                        <p:attrNameLst>
                                          <p:attrName>ppt_h</p:attrName>
                                        </p:attrNameLst>
                                      </p:cBhvr>
                                      <p:tavLst>
                                        <p:tav tm="0">
                                          <p:val>
                                            <p:fltVal val="0"/>
                                          </p:val>
                                        </p:tav>
                                        <p:tav tm="100000">
                                          <p:val>
                                            <p:strVal val="#ppt_h"/>
                                          </p:val>
                                        </p:tav>
                                      </p:tavLst>
                                    </p:anim>
                                    <p:animEffect transition="in" filter="fade">
                                      <p:cBhvr>
                                        <p:cTn id="55" dur="500"/>
                                        <p:tgtEl>
                                          <p:spTgt spid="6"/>
                                        </p:tgtEl>
                                      </p:cBhvr>
                                    </p:animEffect>
                                  </p:childTnLst>
                                </p:cTn>
                              </p:par>
                              <p:par>
                                <p:cTn id="56" presetID="53" presetClass="entr" presetSubtype="16" fill="hold" grpId="0" nodeType="withEffect">
                                  <p:stCondLst>
                                    <p:cond delay="2700"/>
                                  </p:stCondLst>
                                  <p:childTnLst>
                                    <p:set>
                                      <p:cBhvr>
                                        <p:cTn id="57" dur="1" fill="hold">
                                          <p:stCondLst>
                                            <p:cond delay="0"/>
                                          </p:stCondLst>
                                        </p:cTn>
                                        <p:tgtEl>
                                          <p:spTgt spid="156"/>
                                        </p:tgtEl>
                                        <p:attrNameLst>
                                          <p:attrName>style.visibility</p:attrName>
                                        </p:attrNameLst>
                                      </p:cBhvr>
                                      <p:to>
                                        <p:strVal val="visible"/>
                                      </p:to>
                                    </p:set>
                                    <p:anim calcmode="lin" valueType="num">
                                      <p:cBhvr>
                                        <p:cTn id="58" dur="500" fill="hold"/>
                                        <p:tgtEl>
                                          <p:spTgt spid="156"/>
                                        </p:tgtEl>
                                        <p:attrNameLst>
                                          <p:attrName>ppt_w</p:attrName>
                                        </p:attrNameLst>
                                      </p:cBhvr>
                                      <p:tavLst>
                                        <p:tav tm="0">
                                          <p:val>
                                            <p:fltVal val="0"/>
                                          </p:val>
                                        </p:tav>
                                        <p:tav tm="100000">
                                          <p:val>
                                            <p:strVal val="#ppt_w"/>
                                          </p:val>
                                        </p:tav>
                                      </p:tavLst>
                                    </p:anim>
                                    <p:anim calcmode="lin" valueType="num">
                                      <p:cBhvr>
                                        <p:cTn id="59" dur="500" fill="hold"/>
                                        <p:tgtEl>
                                          <p:spTgt spid="156"/>
                                        </p:tgtEl>
                                        <p:attrNameLst>
                                          <p:attrName>ppt_h</p:attrName>
                                        </p:attrNameLst>
                                      </p:cBhvr>
                                      <p:tavLst>
                                        <p:tav tm="0">
                                          <p:val>
                                            <p:fltVal val="0"/>
                                          </p:val>
                                        </p:tav>
                                        <p:tav tm="100000">
                                          <p:val>
                                            <p:strVal val="#ppt_h"/>
                                          </p:val>
                                        </p:tav>
                                      </p:tavLst>
                                    </p:anim>
                                    <p:animEffect transition="in" filter="fade">
                                      <p:cBhvr>
                                        <p:cTn id="60" dur="500"/>
                                        <p:tgtEl>
                                          <p:spTgt spid="156"/>
                                        </p:tgtEl>
                                      </p:cBhvr>
                                    </p:animEffect>
                                  </p:childTnLst>
                                </p:cTn>
                              </p:par>
                              <p:par>
                                <p:cTn id="61" presetID="47" presetClass="entr" presetSubtype="0" fill="hold" grpId="0" nodeType="withEffect">
                                  <p:stCondLst>
                                    <p:cond delay="3200"/>
                                  </p:stCondLst>
                                  <p:childTnLst>
                                    <p:set>
                                      <p:cBhvr>
                                        <p:cTn id="62" dur="1" fill="hold">
                                          <p:stCondLst>
                                            <p:cond delay="0"/>
                                          </p:stCondLst>
                                        </p:cTn>
                                        <p:tgtEl>
                                          <p:spTgt spid="157"/>
                                        </p:tgtEl>
                                        <p:attrNameLst>
                                          <p:attrName>style.visibility</p:attrName>
                                        </p:attrNameLst>
                                      </p:cBhvr>
                                      <p:to>
                                        <p:strVal val="visible"/>
                                      </p:to>
                                    </p:set>
                                    <p:animEffect transition="in" filter="fade">
                                      <p:cBhvr>
                                        <p:cTn id="63" dur="500"/>
                                        <p:tgtEl>
                                          <p:spTgt spid="157"/>
                                        </p:tgtEl>
                                      </p:cBhvr>
                                    </p:animEffect>
                                    <p:anim calcmode="lin" valueType="num">
                                      <p:cBhvr>
                                        <p:cTn id="64" dur="500" fill="hold"/>
                                        <p:tgtEl>
                                          <p:spTgt spid="157"/>
                                        </p:tgtEl>
                                        <p:attrNameLst>
                                          <p:attrName>ppt_x</p:attrName>
                                        </p:attrNameLst>
                                      </p:cBhvr>
                                      <p:tavLst>
                                        <p:tav tm="0">
                                          <p:val>
                                            <p:strVal val="#ppt_x"/>
                                          </p:val>
                                        </p:tav>
                                        <p:tav tm="100000">
                                          <p:val>
                                            <p:strVal val="#ppt_x"/>
                                          </p:val>
                                        </p:tav>
                                      </p:tavLst>
                                    </p:anim>
                                    <p:anim calcmode="lin" valueType="num">
                                      <p:cBhvr>
                                        <p:cTn id="65" dur="500" fill="hold"/>
                                        <p:tgtEl>
                                          <p:spTgt spid="157"/>
                                        </p:tgtEl>
                                        <p:attrNameLst>
                                          <p:attrName>ppt_y</p:attrName>
                                        </p:attrNameLst>
                                      </p:cBhvr>
                                      <p:tavLst>
                                        <p:tav tm="0">
                                          <p:val>
                                            <p:strVal val="#ppt_y-.1"/>
                                          </p:val>
                                        </p:tav>
                                        <p:tav tm="100000">
                                          <p:val>
                                            <p:strVal val="#ppt_y"/>
                                          </p:val>
                                        </p:tav>
                                      </p:tavLst>
                                    </p:anim>
                                  </p:childTnLst>
                                </p:cTn>
                              </p:par>
                              <p:par>
                                <p:cTn id="66" presetID="16" presetClass="entr" presetSubtype="37" fill="hold" nodeType="withEffect">
                                  <p:stCondLst>
                                    <p:cond delay="3200"/>
                                  </p:stCondLst>
                                  <p:childTnLst>
                                    <p:set>
                                      <p:cBhvr>
                                        <p:cTn id="67" dur="1" fill="hold">
                                          <p:stCondLst>
                                            <p:cond delay="0"/>
                                          </p:stCondLst>
                                        </p:cTn>
                                        <p:tgtEl>
                                          <p:spTgt spid="158"/>
                                        </p:tgtEl>
                                        <p:attrNameLst>
                                          <p:attrName>style.visibility</p:attrName>
                                        </p:attrNameLst>
                                      </p:cBhvr>
                                      <p:to>
                                        <p:strVal val="visible"/>
                                      </p:to>
                                    </p:set>
                                    <p:animEffect transition="in" filter="barn(outVertical)">
                                      <p:cBhvr>
                                        <p:cTn id="68" dur="500"/>
                                        <p:tgtEl>
                                          <p:spTgt spid="158"/>
                                        </p:tgtEl>
                                      </p:cBhvr>
                                    </p:animEffect>
                                  </p:childTnLst>
                                </p:cTn>
                              </p:par>
                              <p:par>
                                <p:cTn id="69" presetID="42" presetClass="entr" presetSubtype="0" fill="hold" grpId="0" nodeType="withEffect">
                                  <p:stCondLst>
                                    <p:cond delay="3200"/>
                                  </p:stCondLst>
                                  <p:childTnLst>
                                    <p:set>
                                      <p:cBhvr>
                                        <p:cTn id="70" dur="1" fill="hold">
                                          <p:stCondLst>
                                            <p:cond delay="0"/>
                                          </p:stCondLst>
                                        </p:cTn>
                                        <p:tgtEl>
                                          <p:spTgt spid="155"/>
                                        </p:tgtEl>
                                        <p:attrNameLst>
                                          <p:attrName>style.visibility</p:attrName>
                                        </p:attrNameLst>
                                      </p:cBhvr>
                                      <p:to>
                                        <p:strVal val="visible"/>
                                      </p:to>
                                    </p:set>
                                    <p:animEffect transition="in" filter="fade">
                                      <p:cBhvr>
                                        <p:cTn id="71" dur="500"/>
                                        <p:tgtEl>
                                          <p:spTgt spid="155"/>
                                        </p:tgtEl>
                                      </p:cBhvr>
                                    </p:animEffect>
                                    <p:anim calcmode="lin" valueType="num">
                                      <p:cBhvr>
                                        <p:cTn id="72" dur="500" fill="hold"/>
                                        <p:tgtEl>
                                          <p:spTgt spid="155"/>
                                        </p:tgtEl>
                                        <p:attrNameLst>
                                          <p:attrName>ppt_x</p:attrName>
                                        </p:attrNameLst>
                                      </p:cBhvr>
                                      <p:tavLst>
                                        <p:tav tm="0">
                                          <p:val>
                                            <p:strVal val="#ppt_x"/>
                                          </p:val>
                                        </p:tav>
                                        <p:tav tm="100000">
                                          <p:val>
                                            <p:strVal val="#ppt_x"/>
                                          </p:val>
                                        </p:tav>
                                      </p:tavLst>
                                    </p:anim>
                                    <p:anim calcmode="lin" valueType="num">
                                      <p:cBhvr>
                                        <p:cTn id="73" dur="500" fill="hold"/>
                                        <p:tgtEl>
                                          <p:spTgt spid="155"/>
                                        </p:tgtEl>
                                        <p:attrNameLst>
                                          <p:attrName>ppt_y</p:attrName>
                                        </p:attrNameLst>
                                      </p:cBhvr>
                                      <p:tavLst>
                                        <p:tav tm="0">
                                          <p:val>
                                            <p:strVal val="#ppt_y+.1"/>
                                          </p:val>
                                        </p:tav>
                                        <p:tav tm="100000">
                                          <p:val>
                                            <p:strVal val="#ppt_y"/>
                                          </p:val>
                                        </p:tav>
                                      </p:tavLst>
                                    </p:anim>
                                  </p:childTnLst>
                                </p:cTn>
                              </p:par>
                              <p:par>
                                <p:cTn id="74" presetID="53" presetClass="entr" presetSubtype="16" fill="hold" nodeType="withEffect">
                                  <p:stCondLst>
                                    <p:cond delay="3700"/>
                                  </p:stCondLst>
                                  <p:childTnLst>
                                    <p:set>
                                      <p:cBhvr>
                                        <p:cTn id="75" dur="1" fill="hold">
                                          <p:stCondLst>
                                            <p:cond delay="0"/>
                                          </p:stCondLst>
                                        </p:cTn>
                                        <p:tgtEl>
                                          <p:spTgt spid="8"/>
                                        </p:tgtEl>
                                        <p:attrNameLst>
                                          <p:attrName>style.visibility</p:attrName>
                                        </p:attrNameLst>
                                      </p:cBhvr>
                                      <p:to>
                                        <p:strVal val="visible"/>
                                      </p:to>
                                    </p:set>
                                    <p:anim calcmode="lin" valueType="num">
                                      <p:cBhvr>
                                        <p:cTn id="76" dur="500" fill="hold"/>
                                        <p:tgtEl>
                                          <p:spTgt spid="8"/>
                                        </p:tgtEl>
                                        <p:attrNameLst>
                                          <p:attrName>ppt_w</p:attrName>
                                        </p:attrNameLst>
                                      </p:cBhvr>
                                      <p:tavLst>
                                        <p:tav tm="0">
                                          <p:val>
                                            <p:fltVal val="0"/>
                                          </p:val>
                                        </p:tav>
                                        <p:tav tm="100000">
                                          <p:val>
                                            <p:strVal val="#ppt_w"/>
                                          </p:val>
                                        </p:tav>
                                      </p:tavLst>
                                    </p:anim>
                                    <p:anim calcmode="lin" valueType="num">
                                      <p:cBhvr>
                                        <p:cTn id="77" dur="500" fill="hold"/>
                                        <p:tgtEl>
                                          <p:spTgt spid="8"/>
                                        </p:tgtEl>
                                        <p:attrNameLst>
                                          <p:attrName>ppt_h</p:attrName>
                                        </p:attrNameLst>
                                      </p:cBhvr>
                                      <p:tavLst>
                                        <p:tav tm="0">
                                          <p:val>
                                            <p:fltVal val="0"/>
                                          </p:val>
                                        </p:tav>
                                        <p:tav tm="100000">
                                          <p:val>
                                            <p:strVal val="#ppt_h"/>
                                          </p:val>
                                        </p:tav>
                                      </p:tavLst>
                                    </p:anim>
                                    <p:animEffect transition="in" filter="fade">
                                      <p:cBhvr>
                                        <p:cTn id="78" dur="500"/>
                                        <p:tgtEl>
                                          <p:spTgt spid="8"/>
                                        </p:tgtEl>
                                      </p:cBhvr>
                                    </p:animEffect>
                                  </p:childTnLst>
                                </p:cTn>
                              </p:par>
                              <p:par>
                                <p:cTn id="79" presetID="53" presetClass="entr" presetSubtype="16" fill="hold" grpId="0" nodeType="withEffect">
                                  <p:stCondLst>
                                    <p:cond delay="3700"/>
                                  </p:stCondLst>
                                  <p:childTnLst>
                                    <p:set>
                                      <p:cBhvr>
                                        <p:cTn id="80" dur="1" fill="hold">
                                          <p:stCondLst>
                                            <p:cond delay="0"/>
                                          </p:stCondLst>
                                        </p:cTn>
                                        <p:tgtEl>
                                          <p:spTgt spid="191"/>
                                        </p:tgtEl>
                                        <p:attrNameLst>
                                          <p:attrName>style.visibility</p:attrName>
                                        </p:attrNameLst>
                                      </p:cBhvr>
                                      <p:to>
                                        <p:strVal val="visible"/>
                                      </p:to>
                                    </p:set>
                                    <p:anim calcmode="lin" valueType="num">
                                      <p:cBhvr>
                                        <p:cTn id="81" dur="500" fill="hold"/>
                                        <p:tgtEl>
                                          <p:spTgt spid="191"/>
                                        </p:tgtEl>
                                        <p:attrNameLst>
                                          <p:attrName>ppt_w</p:attrName>
                                        </p:attrNameLst>
                                      </p:cBhvr>
                                      <p:tavLst>
                                        <p:tav tm="0">
                                          <p:val>
                                            <p:fltVal val="0"/>
                                          </p:val>
                                        </p:tav>
                                        <p:tav tm="100000">
                                          <p:val>
                                            <p:strVal val="#ppt_w"/>
                                          </p:val>
                                        </p:tav>
                                      </p:tavLst>
                                    </p:anim>
                                    <p:anim calcmode="lin" valueType="num">
                                      <p:cBhvr>
                                        <p:cTn id="82" dur="500" fill="hold"/>
                                        <p:tgtEl>
                                          <p:spTgt spid="191"/>
                                        </p:tgtEl>
                                        <p:attrNameLst>
                                          <p:attrName>ppt_h</p:attrName>
                                        </p:attrNameLst>
                                      </p:cBhvr>
                                      <p:tavLst>
                                        <p:tav tm="0">
                                          <p:val>
                                            <p:fltVal val="0"/>
                                          </p:val>
                                        </p:tav>
                                        <p:tav tm="100000">
                                          <p:val>
                                            <p:strVal val="#ppt_h"/>
                                          </p:val>
                                        </p:tav>
                                      </p:tavLst>
                                    </p:anim>
                                    <p:animEffect transition="in" filter="fade">
                                      <p:cBhvr>
                                        <p:cTn id="83" dur="500"/>
                                        <p:tgtEl>
                                          <p:spTgt spid="191"/>
                                        </p:tgtEl>
                                      </p:cBhvr>
                                    </p:animEffect>
                                  </p:childTnLst>
                                </p:cTn>
                              </p:par>
                              <p:par>
                                <p:cTn id="84" presetID="47" presetClass="entr" presetSubtype="0" fill="hold" grpId="0" nodeType="withEffect">
                                  <p:stCondLst>
                                    <p:cond delay="4200"/>
                                  </p:stCondLst>
                                  <p:childTnLst>
                                    <p:set>
                                      <p:cBhvr>
                                        <p:cTn id="85" dur="1" fill="hold">
                                          <p:stCondLst>
                                            <p:cond delay="0"/>
                                          </p:stCondLst>
                                        </p:cTn>
                                        <p:tgtEl>
                                          <p:spTgt spid="192"/>
                                        </p:tgtEl>
                                        <p:attrNameLst>
                                          <p:attrName>style.visibility</p:attrName>
                                        </p:attrNameLst>
                                      </p:cBhvr>
                                      <p:to>
                                        <p:strVal val="visible"/>
                                      </p:to>
                                    </p:set>
                                    <p:animEffect transition="in" filter="fade">
                                      <p:cBhvr>
                                        <p:cTn id="86" dur="500"/>
                                        <p:tgtEl>
                                          <p:spTgt spid="192"/>
                                        </p:tgtEl>
                                      </p:cBhvr>
                                    </p:animEffect>
                                    <p:anim calcmode="lin" valueType="num">
                                      <p:cBhvr>
                                        <p:cTn id="87" dur="500" fill="hold"/>
                                        <p:tgtEl>
                                          <p:spTgt spid="192"/>
                                        </p:tgtEl>
                                        <p:attrNameLst>
                                          <p:attrName>ppt_x</p:attrName>
                                        </p:attrNameLst>
                                      </p:cBhvr>
                                      <p:tavLst>
                                        <p:tav tm="0">
                                          <p:val>
                                            <p:strVal val="#ppt_x"/>
                                          </p:val>
                                        </p:tav>
                                        <p:tav tm="100000">
                                          <p:val>
                                            <p:strVal val="#ppt_x"/>
                                          </p:val>
                                        </p:tav>
                                      </p:tavLst>
                                    </p:anim>
                                    <p:anim calcmode="lin" valueType="num">
                                      <p:cBhvr>
                                        <p:cTn id="88" dur="500" fill="hold"/>
                                        <p:tgtEl>
                                          <p:spTgt spid="192"/>
                                        </p:tgtEl>
                                        <p:attrNameLst>
                                          <p:attrName>ppt_y</p:attrName>
                                        </p:attrNameLst>
                                      </p:cBhvr>
                                      <p:tavLst>
                                        <p:tav tm="0">
                                          <p:val>
                                            <p:strVal val="#ppt_y-.1"/>
                                          </p:val>
                                        </p:tav>
                                        <p:tav tm="100000">
                                          <p:val>
                                            <p:strVal val="#ppt_y"/>
                                          </p:val>
                                        </p:tav>
                                      </p:tavLst>
                                    </p:anim>
                                  </p:childTnLst>
                                </p:cTn>
                              </p:par>
                              <p:par>
                                <p:cTn id="89" presetID="16" presetClass="entr" presetSubtype="37" fill="hold" nodeType="withEffect">
                                  <p:stCondLst>
                                    <p:cond delay="4200"/>
                                  </p:stCondLst>
                                  <p:childTnLst>
                                    <p:set>
                                      <p:cBhvr>
                                        <p:cTn id="90" dur="1" fill="hold">
                                          <p:stCondLst>
                                            <p:cond delay="0"/>
                                          </p:stCondLst>
                                        </p:cTn>
                                        <p:tgtEl>
                                          <p:spTgt spid="193"/>
                                        </p:tgtEl>
                                        <p:attrNameLst>
                                          <p:attrName>style.visibility</p:attrName>
                                        </p:attrNameLst>
                                      </p:cBhvr>
                                      <p:to>
                                        <p:strVal val="visible"/>
                                      </p:to>
                                    </p:set>
                                    <p:animEffect transition="in" filter="barn(outVertical)">
                                      <p:cBhvr>
                                        <p:cTn id="91" dur="500"/>
                                        <p:tgtEl>
                                          <p:spTgt spid="193"/>
                                        </p:tgtEl>
                                      </p:cBhvr>
                                    </p:animEffect>
                                  </p:childTnLst>
                                </p:cTn>
                              </p:par>
                              <p:par>
                                <p:cTn id="92" presetID="42" presetClass="entr" presetSubtype="0" fill="hold" grpId="0" nodeType="withEffect">
                                  <p:stCondLst>
                                    <p:cond delay="420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500"/>
                                        <p:tgtEl>
                                          <p:spTgt spid="190"/>
                                        </p:tgtEl>
                                      </p:cBhvr>
                                    </p:animEffect>
                                    <p:anim calcmode="lin" valueType="num">
                                      <p:cBhvr>
                                        <p:cTn id="95" dur="500" fill="hold"/>
                                        <p:tgtEl>
                                          <p:spTgt spid="190"/>
                                        </p:tgtEl>
                                        <p:attrNameLst>
                                          <p:attrName>ppt_x</p:attrName>
                                        </p:attrNameLst>
                                      </p:cBhvr>
                                      <p:tavLst>
                                        <p:tav tm="0">
                                          <p:val>
                                            <p:strVal val="#ppt_x"/>
                                          </p:val>
                                        </p:tav>
                                        <p:tav tm="100000">
                                          <p:val>
                                            <p:strVal val="#ppt_x"/>
                                          </p:val>
                                        </p:tav>
                                      </p:tavLst>
                                    </p:anim>
                                    <p:anim calcmode="lin" valueType="num">
                                      <p:cBhvr>
                                        <p:cTn id="96" dur="500" fill="hold"/>
                                        <p:tgtEl>
                                          <p:spTgt spid="1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6" grpId="0"/>
      <p:bldP spid="87" grpId="0"/>
      <p:bldP spid="120" grpId="0"/>
      <p:bldP spid="121" grpId="0"/>
      <p:bldP spid="122" grpId="0"/>
      <p:bldP spid="155" grpId="0"/>
      <p:bldP spid="156" grpId="0"/>
      <p:bldP spid="157" grpId="0"/>
      <p:bldP spid="190" grpId="0"/>
      <p:bldP spid="191" grpId="0"/>
      <p:bldP spid="19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五边形 25"/>
          <p:cNvSpPr>
            <a:spLocks noChangeArrowheads="1"/>
          </p:cNvSpPr>
          <p:nvPr/>
        </p:nvSpPr>
        <p:spPr bwMode="auto">
          <a:xfrm>
            <a:off x="2211772" y="1448248"/>
            <a:ext cx="1259106" cy="385882"/>
          </a:xfrm>
          <a:prstGeom prst="homePlate">
            <a:avLst>
              <a:gd name="adj" fmla="val 50114"/>
            </a:avLst>
          </a:prstGeom>
          <a:solidFill>
            <a:schemeClr val="accent2"/>
          </a:solidFill>
          <a:ln w="3175">
            <a:noFill/>
            <a:bevel/>
          </a:ln>
        </p:spPr>
        <p:txBody>
          <a:bodyPr lIns="62130" tIns="31064" rIns="62130" bIns="31064" anchor="ctr"/>
          <a:lstStyle/>
          <a:p>
            <a:pPr algn="ctr"/>
            <a:endParaRPr lang="zh-CN" altLang="en-US" sz="1400" b="1" dirty="0">
              <a:solidFill>
                <a:srgbClr val="F8F8F8"/>
              </a:solidFill>
              <a:latin typeface="Arial" panose="020B0604020202020204" pitchFamily="34" charset="0"/>
              <a:ea typeface="微软雅黑" panose="020B0503020204020204" pitchFamily="34" charset="-122"/>
            </a:endParaRPr>
          </a:p>
        </p:txBody>
      </p:sp>
      <p:sp>
        <p:nvSpPr>
          <p:cNvPr id="27" name="TextBox 22"/>
          <p:cNvSpPr txBox="1">
            <a:spLocks noChangeArrowheads="1"/>
          </p:cNvSpPr>
          <p:nvPr/>
        </p:nvSpPr>
        <p:spPr bwMode="auto">
          <a:xfrm>
            <a:off x="2348321" y="1510180"/>
            <a:ext cx="1057459" cy="250902"/>
          </a:xfrm>
          <a:prstGeom prst="rect">
            <a:avLst/>
          </a:prstGeom>
          <a:noFill/>
          <a:ln w="3175">
            <a:noFill/>
            <a:bevel/>
          </a:ln>
        </p:spPr>
        <p:txBody>
          <a:bodyPr lIns="62130" tIns="31064" rIns="62130" bIns="31064" anchor="ctr"/>
          <a:lstStyle/>
          <a:p>
            <a:r>
              <a:rPr lang="zh-CN" altLang="en-US" sz="1100" b="1" dirty="0">
                <a:solidFill>
                  <a:srgbClr val="F8F8F8"/>
                </a:solidFill>
                <a:ea typeface="微软雅黑" panose="020B0503020204020204" pitchFamily="34" charset="-122"/>
              </a:rPr>
              <a:t>添加标题</a:t>
            </a:r>
          </a:p>
        </p:txBody>
      </p:sp>
      <p:sp>
        <p:nvSpPr>
          <p:cNvPr id="28" name="五边形 27"/>
          <p:cNvSpPr>
            <a:spLocks noChangeArrowheads="1"/>
          </p:cNvSpPr>
          <p:nvPr/>
        </p:nvSpPr>
        <p:spPr bwMode="auto">
          <a:xfrm>
            <a:off x="2211772" y="2639240"/>
            <a:ext cx="1259106" cy="385882"/>
          </a:xfrm>
          <a:prstGeom prst="homePlate">
            <a:avLst>
              <a:gd name="adj" fmla="val 50114"/>
            </a:avLst>
          </a:prstGeom>
          <a:solidFill>
            <a:schemeClr val="accent3"/>
          </a:solidFill>
          <a:ln w="3175">
            <a:noFill/>
            <a:bevel/>
          </a:ln>
        </p:spPr>
        <p:txBody>
          <a:bodyPr lIns="62130" tIns="31064" rIns="62130" bIns="31064" anchor="ctr"/>
          <a:lstStyle/>
          <a:p>
            <a:pPr algn="ctr"/>
            <a:endParaRPr lang="zh-CN" altLang="en-US" sz="1400" b="1" dirty="0">
              <a:solidFill>
                <a:srgbClr val="F8F8F8"/>
              </a:solidFill>
              <a:latin typeface="Arial" panose="020B0604020202020204" pitchFamily="34" charset="0"/>
              <a:ea typeface="微软雅黑" panose="020B0503020204020204" pitchFamily="34" charset="-122"/>
            </a:endParaRPr>
          </a:p>
        </p:txBody>
      </p:sp>
      <p:sp>
        <p:nvSpPr>
          <p:cNvPr id="29" name="TextBox 22"/>
          <p:cNvSpPr txBox="1">
            <a:spLocks noChangeArrowheads="1"/>
          </p:cNvSpPr>
          <p:nvPr/>
        </p:nvSpPr>
        <p:spPr bwMode="auto">
          <a:xfrm>
            <a:off x="2354672" y="2715464"/>
            <a:ext cx="1051108" cy="250902"/>
          </a:xfrm>
          <a:prstGeom prst="rect">
            <a:avLst/>
          </a:prstGeom>
          <a:noFill/>
          <a:ln w="3175">
            <a:noFill/>
            <a:bevel/>
          </a:ln>
        </p:spPr>
        <p:txBody>
          <a:bodyPr lIns="62130" tIns="31064" rIns="62130" bIns="31064" anchor="ctr"/>
          <a:lstStyle/>
          <a:p>
            <a:r>
              <a:rPr lang="zh-CN" altLang="en-US" sz="1100" b="1" dirty="0">
                <a:solidFill>
                  <a:srgbClr val="F8F8F8"/>
                </a:solidFill>
                <a:ea typeface="微软雅黑" panose="020B0503020204020204" pitchFamily="34" charset="-122"/>
              </a:rPr>
              <a:t>添加标题</a:t>
            </a:r>
          </a:p>
        </p:txBody>
      </p:sp>
      <p:sp>
        <p:nvSpPr>
          <p:cNvPr id="30" name="五边形 29"/>
          <p:cNvSpPr>
            <a:spLocks noChangeArrowheads="1"/>
          </p:cNvSpPr>
          <p:nvPr/>
        </p:nvSpPr>
        <p:spPr bwMode="auto">
          <a:xfrm>
            <a:off x="2211772" y="3885812"/>
            <a:ext cx="1259106" cy="387470"/>
          </a:xfrm>
          <a:prstGeom prst="homePlate">
            <a:avLst>
              <a:gd name="adj" fmla="val 49909"/>
            </a:avLst>
          </a:prstGeom>
          <a:solidFill>
            <a:schemeClr val="accent4"/>
          </a:solidFill>
          <a:ln w="3175">
            <a:noFill/>
            <a:bevel/>
          </a:ln>
        </p:spPr>
        <p:txBody>
          <a:bodyPr lIns="62130" tIns="31064" rIns="62130" bIns="31064" anchor="ctr"/>
          <a:lstStyle/>
          <a:p>
            <a:pPr algn="ctr"/>
            <a:endParaRPr lang="zh-CN" altLang="en-US" sz="1400" b="1" dirty="0">
              <a:solidFill>
                <a:srgbClr val="F8F8F8"/>
              </a:solidFill>
              <a:latin typeface="Arial" panose="020B0604020202020204" pitchFamily="34" charset="0"/>
              <a:ea typeface="微软雅黑" panose="020B0503020204020204" pitchFamily="34" charset="-122"/>
            </a:endParaRPr>
          </a:p>
        </p:txBody>
      </p:sp>
      <p:sp>
        <p:nvSpPr>
          <p:cNvPr id="31" name="TextBox 22"/>
          <p:cNvSpPr txBox="1">
            <a:spLocks noChangeArrowheads="1"/>
          </p:cNvSpPr>
          <p:nvPr/>
        </p:nvSpPr>
        <p:spPr bwMode="auto">
          <a:xfrm>
            <a:off x="2354672" y="3949333"/>
            <a:ext cx="1051108" cy="250902"/>
          </a:xfrm>
          <a:prstGeom prst="rect">
            <a:avLst/>
          </a:prstGeom>
          <a:noFill/>
          <a:ln w="3175">
            <a:noFill/>
            <a:bevel/>
          </a:ln>
        </p:spPr>
        <p:txBody>
          <a:bodyPr lIns="62130" tIns="31064" rIns="62130" bIns="31064" anchor="ctr"/>
          <a:lstStyle/>
          <a:p>
            <a:r>
              <a:rPr lang="zh-CN" altLang="en-US" sz="1100" b="1" dirty="0">
                <a:solidFill>
                  <a:srgbClr val="F8F8F8"/>
                </a:solidFill>
                <a:ea typeface="微软雅黑" panose="020B0503020204020204" pitchFamily="34" charset="-122"/>
              </a:rPr>
              <a:t>添加标题</a:t>
            </a:r>
          </a:p>
        </p:txBody>
      </p:sp>
      <p:sp>
        <p:nvSpPr>
          <p:cNvPr id="32" name="任意多边形 31"/>
          <p:cNvSpPr/>
          <p:nvPr/>
        </p:nvSpPr>
        <p:spPr bwMode="auto">
          <a:xfrm>
            <a:off x="1497273" y="1629278"/>
            <a:ext cx="855811" cy="1205285"/>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62130" tIns="31064" rIns="62130" bIns="31064" anchor="ctr"/>
          <a:lstStyle/>
          <a:p>
            <a:pPr algn="ctr" eaLnBrk="0" fontAlgn="ctr" hangingPunct="0">
              <a:buClr>
                <a:srgbClr val="FF0000"/>
              </a:buClr>
              <a:buSzPct val="70000"/>
              <a:defRPr/>
            </a:pPr>
            <a:endParaRPr lang="zh-CN" altLang="en-US" sz="1100" b="1" noProof="1">
              <a:solidFill>
                <a:schemeClr val="bg1"/>
              </a:solidFill>
              <a:latin typeface="微软雅黑" panose="020B0503020204020204" pitchFamily="34" charset="-122"/>
              <a:ea typeface="微软雅黑" panose="020B0503020204020204" pitchFamily="34" charset="-122"/>
            </a:endParaRPr>
          </a:p>
        </p:txBody>
      </p:sp>
      <p:sp>
        <p:nvSpPr>
          <p:cNvPr id="33" name="任意多边形 32"/>
          <p:cNvSpPr/>
          <p:nvPr/>
        </p:nvSpPr>
        <p:spPr bwMode="auto">
          <a:xfrm flipV="1">
            <a:off x="1497273" y="2852030"/>
            <a:ext cx="855811" cy="1227517"/>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62130" tIns="31064" rIns="62130" bIns="31064" anchor="ctr"/>
          <a:lstStyle/>
          <a:p>
            <a:pPr algn="ctr" eaLnBrk="0" fontAlgn="ctr" hangingPunct="0">
              <a:buClr>
                <a:srgbClr val="FF0000"/>
              </a:buClr>
              <a:buSzPct val="70000"/>
              <a:defRPr/>
            </a:pPr>
            <a:endParaRPr lang="zh-CN" altLang="en-US" sz="1100" b="1" noProof="1">
              <a:solidFill>
                <a:schemeClr val="bg1"/>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bwMode="auto">
          <a:xfrm>
            <a:off x="1497273" y="2852030"/>
            <a:ext cx="855811" cy="0"/>
          </a:xfrm>
          <a:prstGeom prst="line">
            <a:avLst/>
          </a:pr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cxnSp>
      <p:sp>
        <p:nvSpPr>
          <p:cNvPr id="35" name="椭圆 34"/>
          <p:cNvSpPr>
            <a:spLocks noChangeArrowheads="1"/>
          </p:cNvSpPr>
          <p:nvPr/>
        </p:nvSpPr>
        <p:spPr bwMode="auto">
          <a:xfrm>
            <a:off x="965368" y="2380398"/>
            <a:ext cx="943139" cy="943266"/>
          </a:xfrm>
          <a:prstGeom prst="ellipse">
            <a:avLst/>
          </a:prstGeom>
          <a:solidFill>
            <a:schemeClr val="accent1"/>
          </a:solidFill>
          <a:ln w="3175">
            <a:noFill/>
            <a:bevel/>
          </a:ln>
        </p:spPr>
        <p:txBody>
          <a:bodyPr lIns="62130" tIns="31064" rIns="62130" bIns="31064" anchor="ctr"/>
          <a:lstStyle/>
          <a:p>
            <a:pPr algn="ctr"/>
            <a:r>
              <a:rPr lang="zh-CN" altLang="en-US" sz="1400" b="1" dirty="0">
                <a:solidFill>
                  <a:srgbClr val="F8F8F8"/>
                </a:solidFill>
                <a:ea typeface="微软雅黑" panose="020B0503020204020204" pitchFamily="34" charset="-122"/>
              </a:rPr>
              <a:t>添加</a:t>
            </a:r>
            <a:endParaRPr lang="en-US" altLang="zh-CN" sz="1400" b="1" dirty="0">
              <a:solidFill>
                <a:srgbClr val="F8F8F8"/>
              </a:solidFill>
              <a:ea typeface="微软雅黑" panose="020B0503020204020204" pitchFamily="34" charset="-122"/>
            </a:endParaRPr>
          </a:p>
          <a:p>
            <a:pPr algn="ctr"/>
            <a:r>
              <a:rPr lang="zh-CN" altLang="en-US" sz="1400" b="1" dirty="0">
                <a:solidFill>
                  <a:srgbClr val="F8F8F8"/>
                </a:solidFill>
                <a:ea typeface="微软雅黑" panose="020B0503020204020204" pitchFamily="34" charset="-122"/>
              </a:rPr>
              <a:t>标题</a:t>
            </a:r>
          </a:p>
        </p:txBody>
      </p:sp>
      <p:sp>
        <p:nvSpPr>
          <p:cNvPr id="36" name="右弧形箭头 35"/>
          <p:cNvSpPr>
            <a:spLocks noChangeArrowheads="1"/>
          </p:cNvSpPr>
          <p:nvPr/>
        </p:nvSpPr>
        <p:spPr bwMode="auto">
          <a:xfrm>
            <a:off x="6436843" y="1389492"/>
            <a:ext cx="673217" cy="1410135"/>
          </a:xfrm>
          <a:prstGeom prst="curvedLeftArrow">
            <a:avLst>
              <a:gd name="adj1" fmla="val 25035"/>
              <a:gd name="adj2" fmla="val 50070"/>
              <a:gd name="adj3" fmla="val 25000"/>
            </a:avLst>
          </a:prstGeom>
          <a:solidFill>
            <a:schemeClr val="accent2"/>
          </a:solidFill>
          <a:ln w="19050">
            <a:noFill/>
            <a:miter lim="800000"/>
          </a:ln>
        </p:spPr>
        <p:txBody>
          <a:bodyPr lIns="55916" tIns="27959" rIns="55916" bIns="27959"/>
          <a:lstStyle/>
          <a:p>
            <a:endParaRPr lang="zh-CN" altLang="en-US" sz="1100" dirty="0">
              <a:solidFill>
                <a:srgbClr val="1E1C11"/>
              </a:solidFill>
              <a:ea typeface="微软雅黑" panose="020B0503020204020204" pitchFamily="34" charset="-122"/>
            </a:endParaRPr>
          </a:p>
        </p:txBody>
      </p:sp>
      <p:sp>
        <p:nvSpPr>
          <p:cNvPr id="37" name="右弧形箭头 36"/>
          <p:cNvSpPr>
            <a:spLocks noChangeArrowheads="1"/>
          </p:cNvSpPr>
          <p:nvPr/>
        </p:nvSpPr>
        <p:spPr bwMode="auto">
          <a:xfrm>
            <a:off x="6443194" y="2802803"/>
            <a:ext cx="666866" cy="1557818"/>
          </a:xfrm>
          <a:prstGeom prst="curvedLeftArrow">
            <a:avLst>
              <a:gd name="adj1" fmla="val 25012"/>
              <a:gd name="adj2" fmla="val 50012"/>
              <a:gd name="adj3" fmla="val 25000"/>
            </a:avLst>
          </a:prstGeom>
          <a:solidFill>
            <a:schemeClr val="accent4"/>
          </a:solidFill>
          <a:ln w="19050">
            <a:noFill/>
            <a:miter lim="800000"/>
          </a:ln>
        </p:spPr>
        <p:txBody>
          <a:bodyPr lIns="55916" tIns="27959" rIns="55916" bIns="27959"/>
          <a:lstStyle/>
          <a:p>
            <a:endParaRPr lang="zh-CN" altLang="en-US" sz="1100" dirty="0">
              <a:solidFill>
                <a:srgbClr val="1E1C11"/>
              </a:solidFill>
              <a:ea typeface="微软雅黑" panose="020B0503020204020204" pitchFamily="34" charset="-122"/>
            </a:endParaRPr>
          </a:p>
        </p:txBody>
      </p:sp>
      <p:sp>
        <p:nvSpPr>
          <p:cNvPr id="38" name="右弧形箭头 37"/>
          <p:cNvSpPr>
            <a:spLocks noChangeArrowheads="1"/>
          </p:cNvSpPr>
          <p:nvPr/>
        </p:nvSpPr>
        <p:spPr bwMode="auto">
          <a:xfrm rot="10800000" flipH="1">
            <a:off x="6244723" y="1697562"/>
            <a:ext cx="770071" cy="2286706"/>
          </a:xfrm>
          <a:prstGeom prst="curvedLeftArrow">
            <a:avLst>
              <a:gd name="adj1" fmla="val 25017"/>
              <a:gd name="adj2" fmla="val 50034"/>
              <a:gd name="adj3" fmla="val 25000"/>
            </a:avLst>
          </a:prstGeom>
          <a:solidFill>
            <a:schemeClr val="accent3"/>
          </a:solidFill>
          <a:ln w="19050">
            <a:noFill/>
            <a:miter lim="800000"/>
          </a:ln>
        </p:spPr>
        <p:txBody>
          <a:bodyPr lIns="55916" tIns="27959" rIns="55916" bIns="27959"/>
          <a:lstStyle/>
          <a:p>
            <a:endParaRPr lang="zh-CN" altLang="en-US" sz="1100" dirty="0">
              <a:solidFill>
                <a:srgbClr val="1E1C11"/>
              </a:solidFill>
              <a:ea typeface="微软雅黑" panose="020B0503020204020204" pitchFamily="34" charset="-122"/>
            </a:endParaRPr>
          </a:p>
        </p:txBody>
      </p:sp>
      <p:sp>
        <p:nvSpPr>
          <p:cNvPr id="39" name="TextBox 31"/>
          <p:cNvSpPr txBox="1">
            <a:spLocks noChangeArrowheads="1"/>
          </p:cNvSpPr>
          <p:nvPr/>
        </p:nvSpPr>
        <p:spPr bwMode="auto">
          <a:xfrm>
            <a:off x="7065602" y="2724991"/>
            <a:ext cx="963576" cy="247401"/>
          </a:xfrm>
          <a:prstGeom prst="rect">
            <a:avLst/>
          </a:prstGeom>
          <a:noFill/>
          <a:ln w="9525">
            <a:noFill/>
            <a:miter lim="800000"/>
          </a:ln>
        </p:spPr>
        <p:txBody>
          <a:bodyPr wrap="square" lIns="62130" tIns="31064" rIns="62130" bIns="31064">
            <a:spAutoFit/>
          </a:bodyPr>
          <a:lstStyle/>
          <a:p>
            <a:pPr algn="ctr"/>
            <a:r>
              <a:rPr lang="zh-CN" altLang="en-US" sz="1200" b="1" dirty="0">
                <a:solidFill>
                  <a:schemeClr val="bg1">
                    <a:lumMod val="50000"/>
                  </a:schemeClr>
                </a:solidFill>
                <a:latin typeface="Broadway BT" panose="04040905080B02020502"/>
                <a:ea typeface="微软雅黑" panose="020B0503020204020204" pitchFamily="34" charset="-122"/>
              </a:rPr>
              <a:t>补充性文字</a:t>
            </a:r>
          </a:p>
        </p:txBody>
      </p:sp>
      <p:sp>
        <p:nvSpPr>
          <p:cNvPr id="40" name="TextBox 31"/>
          <p:cNvSpPr txBox="1">
            <a:spLocks noChangeArrowheads="1"/>
          </p:cNvSpPr>
          <p:nvPr/>
        </p:nvSpPr>
        <p:spPr bwMode="auto">
          <a:xfrm>
            <a:off x="7202150" y="3472935"/>
            <a:ext cx="971044" cy="247401"/>
          </a:xfrm>
          <a:prstGeom prst="rect">
            <a:avLst/>
          </a:prstGeom>
          <a:noFill/>
          <a:ln w="9525">
            <a:noFill/>
            <a:miter lim="800000"/>
          </a:ln>
        </p:spPr>
        <p:txBody>
          <a:bodyPr wrap="square" lIns="62130" tIns="31064" rIns="62130" bIns="31064">
            <a:spAutoFit/>
          </a:bodyPr>
          <a:lstStyle/>
          <a:p>
            <a:pPr algn="ctr"/>
            <a:r>
              <a:rPr lang="zh-CN" altLang="en-US" sz="1200" b="1" dirty="0">
                <a:solidFill>
                  <a:schemeClr val="bg1">
                    <a:lumMod val="50000"/>
                  </a:schemeClr>
                </a:solidFill>
                <a:latin typeface="Broadway BT" panose="04040905080B02020502"/>
                <a:ea typeface="微软雅黑" panose="020B0503020204020204" pitchFamily="34" charset="-122"/>
              </a:rPr>
              <a:t>补充性文字</a:t>
            </a:r>
          </a:p>
        </p:txBody>
      </p:sp>
      <p:sp>
        <p:nvSpPr>
          <p:cNvPr id="41" name="TextBox 31"/>
          <p:cNvSpPr txBox="1">
            <a:spLocks noChangeArrowheads="1"/>
          </p:cNvSpPr>
          <p:nvPr/>
        </p:nvSpPr>
        <p:spPr bwMode="auto">
          <a:xfrm>
            <a:off x="7202150" y="1959580"/>
            <a:ext cx="971044" cy="247401"/>
          </a:xfrm>
          <a:prstGeom prst="rect">
            <a:avLst/>
          </a:prstGeom>
          <a:noFill/>
          <a:ln w="9525">
            <a:noFill/>
            <a:miter lim="800000"/>
          </a:ln>
        </p:spPr>
        <p:txBody>
          <a:bodyPr wrap="square" lIns="62130" tIns="31064" rIns="62130" bIns="31064">
            <a:spAutoFit/>
          </a:bodyPr>
          <a:lstStyle/>
          <a:p>
            <a:pPr algn="ctr"/>
            <a:r>
              <a:rPr lang="zh-CN" altLang="en-US" sz="1200" b="1" dirty="0">
                <a:solidFill>
                  <a:schemeClr val="bg1">
                    <a:lumMod val="50000"/>
                  </a:schemeClr>
                </a:solidFill>
                <a:latin typeface="Broadway BT" panose="04040905080B02020502"/>
                <a:ea typeface="微软雅黑" panose="020B0503020204020204" pitchFamily="34" charset="-122"/>
              </a:rPr>
              <a:t>补充性文字</a:t>
            </a:r>
          </a:p>
        </p:txBody>
      </p:sp>
      <p:sp>
        <p:nvSpPr>
          <p:cNvPr id="42" name="圆角矩形 41"/>
          <p:cNvSpPr>
            <a:spLocks noChangeArrowheads="1"/>
          </p:cNvSpPr>
          <p:nvPr/>
        </p:nvSpPr>
        <p:spPr bwMode="auto">
          <a:xfrm>
            <a:off x="3102514" y="2413745"/>
            <a:ext cx="3050118" cy="876571"/>
          </a:xfrm>
          <a:prstGeom prst="roundRect">
            <a:avLst>
              <a:gd name="adj" fmla="val 9991"/>
            </a:avLst>
          </a:prstGeom>
          <a:solidFill>
            <a:srgbClr val="F2F2F2"/>
          </a:solidFill>
          <a:ln w="3175">
            <a:solidFill>
              <a:srgbClr val="7F7F7F"/>
            </a:solidFill>
            <a:bevel/>
          </a:ln>
        </p:spPr>
        <p:txBody>
          <a:bodyPr lIns="62130" tIns="31064" rIns="62130" bIns="31064" anchor="ctr"/>
          <a:lstStyle/>
          <a:p>
            <a:pPr lvl="2"/>
            <a:endParaRPr lang="zh-CN" altLang="en-US" sz="1000" dirty="0">
              <a:solidFill>
                <a:srgbClr val="434343"/>
              </a:solidFill>
            </a:endParaRPr>
          </a:p>
        </p:txBody>
      </p:sp>
      <p:sp>
        <p:nvSpPr>
          <p:cNvPr id="43" name="圆角矩形 42"/>
          <p:cNvSpPr>
            <a:spLocks noChangeArrowheads="1"/>
          </p:cNvSpPr>
          <p:nvPr/>
        </p:nvSpPr>
        <p:spPr bwMode="auto">
          <a:xfrm>
            <a:off x="3102514" y="3641262"/>
            <a:ext cx="3050118" cy="876571"/>
          </a:xfrm>
          <a:prstGeom prst="roundRect">
            <a:avLst>
              <a:gd name="adj" fmla="val 9991"/>
            </a:avLst>
          </a:prstGeom>
          <a:solidFill>
            <a:srgbClr val="F2F2F2"/>
          </a:solidFill>
          <a:ln w="3175">
            <a:solidFill>
              <a:srgbClr val="7F7F7F"/>
            </a:solidFill>
            <a:bevel/>
          </a:ln>
        </p:spPr>
        <p:txBody>
          <a:bodyPr lIns="62130" tIns="31064" rIns="62130" bIns="31064" anchor="ctr"/>
          <a:lstStyle/>
          <a:p>
            <a:pPr lvl="2"/>
            <a:endParaRPr lang="zh-CN" altLang="en-US" sz="1000" dirty="0">
              <a:solidFill>
                <a:srgbClr val="434343"/>
              </a:solidFill>
              <a:latin typeface="Arial" panose="020B0604020202020204" pitchFamily="34" charset="0"/>
            </a:endParaRPr>
          </a:p>
        </p:txBody>
      </p:sp>
      <p:sp>
        <p:nvSpPr>
          <p:cNvPr id="44" name="圆角矩形 43"/>
          <p:cNvSpPr>
            <a:spLocks noChangeArrowheads="1"/>
          </p:cNvSpPr>
          <p:nvPr/>
        </p:nvSpPr>
        <p:spPr bwMode="auto">
          <a:xfrm>
            <a:off x="3102514" y="1198933"/>
            <a:ext cx="3050118" cy="874982"/>
          </a:xfrm>
          <a:prstGeom prst="roundRect">
            <a:avLst>
              <a:gd name="adj" fmla="val 9991"/>
            </a:avLst>
          </a:prstGeom>
          <a:solidFill>
            <a:srgbClr val="F2F2F2"/>
          </a:solidFill>
          <a:ln w="3175">
            <a:solidFill>
              <a:srgbClr val="7F7F7F"/>
            </a:solidFill>
            <a:bevel/>
          </a:ln>
        </p:spPr>
        <p:txBody>
          <a:bodyPr lIns="62130" tIns="31064" rIns="62130" bIns="31064" anchor="ctr"/>
          <a:lstStyle/>
          <a:p>
            <a:pPr lvl="2"/>
            <a:endParaRPr lang="zh-CN" altLang="en-US" sz="1000" dirty="0">
              <a:solidFill>
                <a:srgbClr val="434343"/>
              </a:solidFill>
              <a:latin typeface="Arial" panose="020B0604020202020204" pitchFamily="34" charset="0"/>
            </a:endParaRPr>
          </a:p>
        </p:txBody>
      </p:sp>
      <p:sp>
        <p:nvSpPr>
          <p:cNvPr id="45" name="TextBox 32"/>
          <p:cNvSpPr txBox="1">
            <a:spLocks noChangeArrowheads="1"/>
          </p:cNvSpPr>
          <p:nvPr/>
        </p:nvSpPr>
        <p:spPr bwMode="auto">
          <a:xfrm>
            <a:off x="3294635" y="3860405"/>
            <a:ext cx="2657937" cy="471633"/>
          </a:xfrm>
          <a:prstGeom prst="rect">
            <a:avLst/>
          </a:prstGeom>
          <a:noFill/>
          <a:ln w="3175">
            <a:noFill/>
            <a:bevel/>
          </a:ln>
        </p:spPr>
        <p:txBody>
          <a:bodyPr lIns="62130" tIns="31064" rIns="62130" bIns="31064" anchor="ctr"/>
          <a:lstStyle/>
          <a:p>
            <a:r>
              <a:rPr lang="zh-CN" altLang="en-US" sz="800" dirty="0">
                <a:solidFill>
                  <a:schemeClr val="bg1">
                    <a:lumMod val="50000"/>
                  </a:schemeClr>
                </a:solidFill>
                <a:ea typeface="微软雅黑" panose="020B0503020204020204" pitchFamily="34" charset="-122"/>
              </a:rPr>
              <a:t>您的内容打在这里，或者通过复制您的文本后，在此框中选择粘贴，并选择只保留文字。</a:t>
            </a:r>
          </a:p>
        </p:txBody>
      </p:sp>
      <p:sp>
        <p:nvSpPr>
          <p:cNvPr id="46" name="TextBox 32"/>
          <p:cNvSpPr txBox="1">
            <a:spLocks noChangeArrowheads="1"/>
          </p:cNvSpPr>
          <p:nvPr/>
        </p:nvSpPr>
        <p:spPr bwMode="auto">
          <a:xfrm>
            <a:off x="3283520" y="2567781"/>
            <a:ext cx="2657937" cy="471633"/>
          </a:xfrm>
          <a:prstGeom prst="rect">
            <a:avLst/>
          </a:prstGeom>
          <a:noFill/>
          <a:ln w="3175">
            <a:noFill/>
            <a:bevel/>
          </a:ln>
        </p:spPr>
        <p:txBody>
          <a:bodyPr lIns="62130" tIns="31064" rIns="62130" bIns="31064" anchor="ctr"/>
          <a:lstStyle/>
          <a:p>
            <a:r>
              <a:rPr lang="zh-CN" altLang="en-US" sz="800" dirty="0">
                <a:solidFill>
                  <a:schemeClr val="bg1">
                    <a:lumMod val="50000"/>
                  </a:schemeClr>
                </a:solidFill>
                <a:ea typeface="微软雅黑" panose="020B0503020204020204" pitchFamily="34" charset="-122"/>
              </a:rPr>
              <a:t>您的内容打在这里，或者通过复制您的文本后，在此框中选择粘贴，并选择只保留文字。</a:t>
            </a:r>
          </a:p>
        </p:txBody>
      </p:sp>
      <p:sp>
        <p:nvSpPr>
          <p:cNvPr id="47" name="TextBox 32"/>
          <p:cNvSpPr txBox="1">
            <a:spLocks noChangeArrowheads="1"/>
          </p:cNvSpPr>
          <p:nvPr/>
        </p:nvSpPr>
        <p:spPr bwMode="auto">
          <a:xfrm>
            <a:off x="3286696" y="1394255"/>
            <a:ext cx="2657937" cy="471634"/>
          </a:xfrm>
          <a:prstGeom prst="rect">
            <a:avLst/>
          </a:prstGeom>
          <a:noFill/>
          <a:ln w="3175">
            <a:noFill/>
            <a:bevel/>
          </a:ln>
        </p:spPr>
        <p:txBody>
          <a:bodyPr lIns="62130" tIns="31064" rIns="62130" bIns="31064" anchor="ctr"/>
          <a:lstStyle/>
          <a:p>
            <a:r>
              <a:rPr lang="zh-CN" altLang="en-US" sz="800" dirty="0">
                <a:solidFill>
                  <a:schemeClr val="bg1">
                    <a:lumMod val="50000"/>
                  </a:schemeClr>
                </a:solidFill>
                <a:ea typeface="微软雅黑" panose="020B0503020204020204" pitchFamily="34" charset="-122"/>
              </a:rPr>
              <a:t>您的内容打在这里，或者通过复制您的文本后，在此框中选择粘贴，并选择只保留文字。</a:t>
            </a:r>
          </a:p>
        </p:txBody>
      </p:sp>
    </p:spTree>
  </p:cSld>
  <p:clrMapOvr>
    <a:masterClrMapping/>
  </p:clrMapOvr>
  <mc:AlternateContent xmlns:mc="http://schemas.openxmlformats.org/markup-compatibility/2006" xmlns:p14="http://schemas.microsoft.com/office/powerpoint/2010/main">
    <mc:Choice Requires="p14">
      <p:transition spd="med" advClick="0" advTm="0">
        <p14:warp dir="in"/>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500"/>
                                        <p:tgtEl>
                                          <p:spTgt spid="3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down)">
                                      <p:cBhvr>
                                        <p:cTn id="11" dur="500"/>
                                        <p:tgtEl>
                                          <p:spTgt spid="32"/>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300" fill="hold"/>
                                        <p:tgtEl>
                                          <p:spTgt spid="26"/>
                                        </p:tgtEl>
                                        <p:attrNameLst>
                                          <p:attrName>ppt_w</p:attrName>
                                        </p:attrNameLst>
                                      </p:cBhvr>
                                      <p:tavLst>
                                        <p:tav tm="0">
                                          <p:val>
                                            <p:fltVal val="0"/>
                                          </p:val>
                                        </p:tav>
                                        <p:tav tm="100000">
                                          <p:val>
                                            <p:strVal val="#ppt_w"/>
                                          </p:val>
                                        </p:tav>
                                      </p:tavLst>
                                    </p:anim>
                                    <p:anim calcmode="lin" valueType="num">
                                      <p:cBhvr>
                                        <p:cTn id="16" dur="300" fill="hold"/>
                                        <p:tgtEl>
                                          <p:spTgt spid="26"/>
                                        </p:tgtEl>
                                        <p:attrNameLst>
                                          <p:attrName>ppt_h</p:attrName>
                                        </p:attrNameLst>
                                      </p:cBhvr>
                                      <p:tavLst>
                                        <p:tav tm="0">
                                          <p:val>
                                            <p:fltVal val="0"/>
                                          </p:val>
                                        </p:tav>
                                        <p:tav tm="100000">
                                          <p:val>
                                            <p:strVal val="#ppt_h"/>
                                          </p:val>
                                        </p:tav>
                                      </p:tavLst>
                                    </p:anim>
                                    <p:anim calcmode="lin" valueType="num">
                                      <p:cBhvr>
                                        <p:cTn id="17" dur="300" fill="hold"/>
                                        <p:tgtEl>
                                          <p:spTgt spid="26"/>
                                        </p:tgtEl>
                                        <p:attrNameLst>
                                          <p:attrName>style.rotation</p:attrName>
                                        </p:attrNameLst>
                                      </p:cBhvr>
                                      <p:tavLst>
                                        <p:tav tm="0">
                                          <p:val>
                                            <p:fltVal val="90"/>
                                          </p:val>
                                        </p:tav>
                                        <p:tav tm="100000">
                                          <p:val>
                                            <p:fltVal val="0"/>
                                          </p:val>
                                        </p:tav>
                                      </p:tavLst>
                                    </p:anim>
                                    <p:animEffect transition="in" filter="fade">
                                      <p:cBhvr>
                                        <p:cTn id="18" dur="300"/>
                                        <p:tgtEl>
                                          <p:spTgt spid="26"/>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300" fill="hold"/>
                                        <p:tgtEl>
                                          <p:spTgt spid="27"/>
                                        </p:tgtEl>
                                        <p:attrNameLst>
                                          <p:attrName>ppt_w</p:attrName>
                                        </p:attrNameLst>
                                      </p:cBhvr>
                                      <p:tavLst>
                                        <p:tav tm="0">
                                          <p:val>
                                            <p:fltVal val="0"/>
                                          </p:val>
                                        </p:tav>
                                        <p:tav tm="100000">
                                          <p:val>
                                            <p:strVal val="#ppt_w"/>
                                          </p:val>
                                        </p:tav>
                                      </p:tavLst>
                                    </p:anim>
                                    <p:anim calcmode="lin" valueType="num">
                                      <p:cBhvr>
                                        <p:cTn id="22" dur="300" fill="hold"/>
                                        <p:tgtEl>
                                          <p:spTgt spid="27"/>
                                        </p:tgtEl>
                                        <p:attrNameLst>
                                          <p:attrName>ppt_h</p:attrName>
                                        </p:attrNameLst>
                                      </p:cBhvr>
                                      <p:tavLst>
                                        <p:tav tm="0">
                                          <p:val>
                                            <p:fltVal val="0"/>
                                          </p:val>
                                        </p:tav>
                                        <p:tav tm="100000">
                                          <p:val>
                                            <p:strVal val="#ppt_h"/>
                                          </p:val>
                                        </p:tav>
                                      </p:tavLst>
                                    </p:anim>
                                    <p:anim calcmode="lin" valueType="num">
                                      <p:cBhvr>
                                        <p:cTn id="23" dur="300" fill="hold"/>
                                        <p:tgtEl>
                                          <p:spTgt spid="27"/>
                                        </p:tgtEl>
                                        <p:attrNameLst>
                                          <p:attrName>style.rotation</p:attrName>
                                        </p:attrNameLst>
                                      </p:cBhvr>
                                      <p:tavLst>
                                        <p:tav tm="0">
                                          <p:val>
                                            <p:fltVal val="90"/>
                                          </p:val>
                                        </p:tav>
                                        <p:tav tm="100000">
                                          <p:val>
                                            <p:fltVal val="0"/>
                                          </p:val>
                                        </p:tav>
                                      </p:tavLst>
                                    </p:anim>
                                    <p:animEffect transition="in" filter="fade">
                                      <p:cBhvr>
                                        <p:cTn id="24" dur="300"/>
                                        <p:tgtEl>
                                          <p:spTgt spid="27"/>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left)">
                                      <p:cBhvr>
                                        <p:cTn id="28" dur="500"/>
                                        <p:tgtEl>
                                          <p:spTgt spid="4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500"/>
                                        <p:tgtEl>
                                          <p:spTgt spid="44"/>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2500"/>
                            </p:stCondLst>
                            <p:childTnLst>
                              <p:par>
                                <p:cTn id="37" presetID="31"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300" fill="hold"/>
                                        <p:tgtEl>
                                          <p:spTgt spid="28"/>
                                        </p:tgtEl>
                                        <p:attrNameLst>
                                          <p:attrName>ppt_w</p:attrName>
                                        </p:attrNameLst>
                                      </p:cBhvr>
                                      <p:tavLst>
                                        <p:tav tm="0">
                                          <p:val>
                                            <p:fltVal val="0"/>
                                          </p:val>
                                        </p:tav>
                                        <p:tav tm="100000">
                                          <p:val>
                                            <p:strVal val="#ppt_w"/>
                                          </p:val>
                                        </p:tav>
                                      </p:tavLst>
                                    </p:anim>
                                    <p:anim calcmode="lin" valueType="num">
                                      <p:cBhvr>
                                        <p:cTn id="40" dur="300" fill="hold"/>
                                        <p:tgtEl>
                                          <p:spTgt spid="28"/>
                                        </p:tgtEl>
                                        <p:attrNameLst>
                                          <p:attrName>ppt_h</p:attrName>
                                        </p:attrNameLst>
                                      </p:cBhvr>
                                      <p:tavLst>
                                        <p:tav tm="0">
                                          <p:val>
                                            <p:fltVal val="0"/>
                                          </p:val>
                                        </p:tav>
                                        <p:tav tm="100000">
                                          <p:val>
                                            <p:strVal val="#ppt_h"/>
                                          </p:val>
                                        </p:tav>
                                      </p:tavLst>
                                    </p:anim>
                                    <p:anim calcmode="lin" valueType="num">
                                      <p:cBhvr>
                                        <p:cTn id="41" dur="300" fill="hold"/>
                                        <p:tgtEl>
                                          <p:spTgt spid="28"/>
                                        </p:tgtEl>
                                        <p:attrNameLst>
                                          <p:attrName>style.rotation</p:attrName>
                                        </p:attrNameLst>
                                      </p:cBhvr>
                                      <p:tavLst>
                                        <p:tav tm="0">
                                          <p:val>
                                            <p:fltVal val="90"/>
                                          </p:val>
                                        </p:tav>
                                        <p:tav tm="100000">
                                          <p:val>
                                            <p:fltVal val="0"/>
                                          </p:val>
                                        </p:tav>
                                      </p:tavLst>
                                    </p:anim>
                                    <p:animEffect transition="in" filter="fade">
                                      <p:cBhvr>
                                        <p:cTn id="42" dur="300"/>
                                        <p:tgtEl>
                                          <p:spTgt spid="28"/>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300" fill="hold"/>
                                        <p:tgtEl>
                                          <p:spTgt spid="29"/>
                                        </p:tgtEl>
                                        <p:attrNameLst>
                                          <p:attrName>ppt_w</p:attrName>
                                        </p:attrNameLst>
                                      </p:cBhvr>
                                      <p:tavLst>
                                        <p:tav tm="0">
                                          <p:val>
                                            <p:fltVal val="0"/>
                                          </p:val>
                                        </p:tav>
                                        <p:tav tm="100000">
                                          <p:val>
                                            <p:strVal val="#ppt_w"/>
                                          </p:val>
                                        </p:tav>
                                      </p:tavLst>
                                    </p:anim>
                                    <p:anim calcmode="lin" valueType="num">
                                      <p:cBhvr>
                                        <p:cTn id="46" dur="300" fill="hold"/>
                                        <p:tgtEl>
                                          <p:spTgt spid="29"/>
                                        </p:tgtEl>
                                        <p:attrNameLst>
                                          <p:attrName>ppt_h</p:attrName>
                                        </p:attrNameLst>
                                      </p:cBhvr>
                                      <p:tavLst>
                                        <p:tav tm="0">
                                          <p:val>
                                            <p:fltVal val="0"/>
                                          </p:val>
                                        </p:tav>
                                        <p:tav tm="100000">
                                          <p:val>
                                            <p:strVal val="#ppt_h"/>
                                          </p:val>
                                        </p:tav>
                                      </p:tavLst>
                                    </p:anim>
                                    <p:anim calcmode="lin" valueType="num">
                                      <p:cBhvr>
                                        <p:cTn id="47" dur="300" fill="hold"/>
                                        <p:tgtEl>
                                          <p:spTgt spid="29"/>
                                        </p:tgtEl>
                                        <p:attrNameLst>
                                          <p:attrName>style.rotation</p:attrName>
                                        </p:attrNameLst>
                                      </p:cBhvr>
                                      <p:tavLst>
                                        <p:tav tm="0">
                                          <p:val>
                                            <p:fltVal val="90"/>
                                          </p:val>
                                        </p:tav>
                                        <p:tav tm="100000">
                                          <p:val>
                                            <p:fltVal val="0"/>
                                          </p:val>
                                        </p:tav>
                                      </p:tavLst>
                                    </p:anim>
                                    <p:animEffect transition="in" filter="fade">
                                      <p:cBhvr>
                                        <p:cTn id="48" dur="300"/>
                                        <p:tgtEl>
                                          <p:spTgt spid="29"/>
                                        </p:tgtEl>
                                      </p:cBhvr>
                                    </p:animEffect>
                                  </p:childTnLst>
                                </p:cTn>
                              </p:par>
                            </p:childTnLst>
                          </p:cTn>
                        </p:par>
                        <p:par>
                          <p:cTn id="49" fill="hold">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left)">
                                      <p:cBhvr>
                                        <p:cTn id="52" dur="500"/>
                                        <p:tgtEl>
                                          <p:spTgt spid="42"/>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500"/>
                                        <p:tgtEl>
                                          <p:spTgt spid="46"/>
                                        </p:tgtEl>
                                      </p:cBhvr>
                                    </p:animEffect>
                                  </p:childTnLst>
                                </p:cTn>
                              </p:par>
                            </p:childTnLst>
                          </p:cTn>
                        </p:par>
                        <p:par>
                          <p:cTn id="56" fill="hold">
                            <p:stCondLst>
                              <p:cond delay="3500"/>
                            </p:stCondLst>
                            <p:childTnLst>
                              <p:par>
                                <p:cTn id="57" presetID="22" presetClass="entr" presetSubtype="8"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left)">
                                      <p:cBhvr>
                                        <p:cTn id="59" dur="500"/>
                                        <p:tgtEl>
                                          <p:spTgt spid="33"/>
                                        </p:tgtEl>
                                      </p:cBhvr>
                                    </p:animEffect>
                                  </p:childTnLst>
                                </p:cTn>
                              </p:par>
                            </p:childTnLst>
                          </p:cTn>
                        </p:par>
                        <p:par>
                          <p:cTn id="60" fill="hold">
                            <p:stCondLst>
                              <p:cond delay="4000"/>
                            </p:stCondLst>
                            <p:childTnLst>
                              <p:par>
                                <p:cTn id="61" presetID="31" presetClass="entr" presetSubtype="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p:cTn id="63" dur="300" fill="hold"/>
                                        <p:tgtEl>
                                          <p:spTgt spid="30"/>
                                        </p:tgtEl>
                                        <p:attrNameLst>
                                          <p:attrName>ppt_w</p:attrName>
                                        </p:attrNameLst>
                                      </p:cBhvr>
                                      <p:tavLst>
                                        <p:tav tm="0">
                                          <p:val>
                                            <p:fltVal val="0"/>
                                          </p:val>
                                        </p:tav>
                                        <p:tav tm="100000">
                                          <p:val>
                                            <p:strVal val="#ppt_w"/>
                                          </p:val>
                                        </p:tav>
                                      </p:tavLst>
                                    </p:anim>
                                    <p:anim calcmode="lin" valueType="num">
                                      <p:cBhvr>
                                        <p:cTn id="64" dur="300" fill="hold"/>
                                        <p:tgtEl>
                                          <p:spTgt spid="30"/>
                                        </p:tgtEl>
                                        <p:attrNameLst>
                                          <p:attrName>ppt_h</p:attrName>
                                        </p:attrNameLst>
                                      </p:cBhvr>
                                      <p:tavLst>
                                        <p:tav tm="0">
                                          <p:val>
                                            <p:fltVal val="0"/>
                                          </p:val>
                                        </p:tav>
                                        <p:tav tm="100000">
                                          <p:val>
                                            <p:strVal val="#ppt_h"/>
                                          </p:val>
                                        </p:tav>
                                      </p:tavLst>
                                    </p:anim>
                                    <p:anim calcmode="lin" valueType="num">
                                      <p:cBhvr>
                                        <p:cTn id="65" dur="300" fill="hold"/>
                                        <p:tgtEl>
                                          <p:spTgt spid="30"/>
                                        </p:tgtEl>
                                        <p:attrNameLst>
                                          <p:attrName>style.rotation</p:attrName>
                                        </p:attrNameLst>
                                      </p:cBhvr>
                                      <p:tavLst>
                                        <p:tav tm="0">
                                          <p:val>
                                            <p:fltVal val="90"/>
                                          </p:val>
                                        </p:tav>
                                        <p:tav tm="100000">
                                          <p:val>
                                            <p:fltVal val="0"/>
                                          </p:val>
                                        </p:tav>
                                      </p:tavLst>
                                    </p:anim>
                                    <p:animEffect transition="in" filter="fade">
                                      <p:cBhvr>
                                        <p:cTn id="66" dur="300"/>
                                        <p:tgtEl>
                                          <p:spTgt spid="30"/>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ppt_w</p:attrName>
                                        </p:attrNameLst>
                                      </p:cBhvr>
                                      <p:tavLst>
                                        <p:tav tm="0">
                                          <p:val>
                                            <p:fltVal val="0"/>
                                          </p:val>
                                        </p:tav>
                                        <p:tav tm="100000">
                                          <p:val>
                                            <p:strVal val="#ppt_w"/>
                                          </p:val>
                                        </p:tav>
                                      </p:tavLst>
                                    </p:anim>
                                    <p:anim calcmode="lin" valueType="num">
                                      <p:cBhvr>
                                        <p:cTn id="70" dur="300" fill="hold"/>
                                        <p:tgtEl>
                                          <p:spTgt spid="31"/>
                                        </p:tgtEl>
                                        <p:attrNameLst>
                                          <p:attrName>ppt_h</p:attrName>
                                        </p:attrNameLst>
                                      </p:cBhvr>
                                      <p:tavLst>
                                        <p:tav tm="0">
                                          <p:val>
                                            <p:fltVal val="0"/>
                                          </p:val>
                                        </p:tav>
                                        <p:tav tm="100000">
                                          <p:val>
                                            <p:strVal val="#ppt_h"/>
                                          </p:val>
                                        </p:tav>
                                      </p:tavLst>
                                    </p:anim>
                                    <p:anim calcmode="lin" valueType="num">
                                      <p:cBhvr>
                                        <p:cTn id="71" dur="300" fill="hold"/>
                                        <p:tgtEl>
                                          <p:spTgt spid="31"/>
                                        </p:tgtEl>
                                        <p:attrNameLst>
                                          <p:attrName>style.rotation</p:attrName>
                                        </p:attrNameLst>
                                      </p:cBhvr>
                                      <p:tavLst>
                                        <p:tav tm="0">
                                          <p:val>
                                            <p:fltVal val="90"/>
                                          </p:val>
                                        </p:tav>
                                        <p:tav tm="100000">
                                          <p:val>
                                            <p:fltVal val="0"/>
                                          </p:val>
                                        </p:tav>
                                      </p:tavLst>
                                    </p:anim>
                                    <p:animEffect transition="in" filter="fade">
                                      <p:cBhvr>
                                        <p:cTn id="72" dur="300"/>
                                        <p:tgtEl>
                                          <p:spTgt spid="31"/>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wipe(left)">
                                      <p:cBhvr>
                                        <p:cTn id="76" dur="500"/>
                                        <p:tgtEl>
                                          <p:spTgt spid="43"/>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500"/>
                                        <p:tgtEl>
                                          <p:spTgt spid="45"/>
                                        </p:tgtEl>
                                      </p:cBhvr>
                                    </p:animEffect>
                                  </p:childTnLst>
                                </p:cTn>
                              </p:par>
                            </p:childTnLst>
                          </p:cTn>
                        </p:par>
                        <p:par>
                          <p:cTn id="80" fill="hold">
                            <p:stCondLst>
                              <p:cond delay="5000"/>
                            </p:stCondLst>
                            <p:childTnLst>
                              <p:par>
                                <p:cTn id="81" presetID="22" presetClass="entr" presetSubtype="1"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wipe(up)">
                                      <p:cBhvr>
                                        <p:cTn id="83" dur="500"/>
                                        <p:tgtEl>
                                          <p:spTgt spid="36"/>
                                        </p:tgtEl>
                                      </p:cBhvr>
                                    </p:animEffect>
                                  </p:childTnLst>
                                </p:cTn>
                              </p:par>
                            </p:childTnLst>
                          </p:cTn>
                        </p:par>
                        <p:par>
                          <p:cTn id="84" fill="hold">
                            <p:stCondLst>
                              <p:cond delay="5500"/>
                            </p:stCondLst>
                            <p:childTnLst>
                              <p:par>
                                <p:cTn id="85" presetID="16" presetClass="entr" presetSubtype="37"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barn(outVertical)">
                                      <p:cBhvr>
                                        <p:cTn id="87" dur="500"/>
                                        <p:tgtEl>
                                          <p:spTgt spid="41"/>
                                        </p:tgtEl>
                                      </p:cBhvr>
                                    </p:animEffect>
                                  </p:childTnLst>
                                </p:cTn>
                              </p:par>
                            </p:childTnLst>
                          </p:cTn>
                        </p:par>
                        <p:par>
                          <p:cTn id="88" fill="hold">
                            <p:stCondLst>
                              <p:cond delay="6000"/>
                            </p:stCondLst>
                            <p:childTnLst>
                              <p:par>
                                <p:cTn id="89" presetID="22" presetClass="entr" presetSubtype="1"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wipe(up)">
                                      <p:cBhvr>
                                        <p:cTn id="91" dur="500"/>
                                        <p:tgtEl>
                                          <p:spTgt spid="37"/>
                                        </p:tgtEl>
                                      </p:cBhvr>
                                    </p:animEffect>
                                  </p:childTnLst>
                                </p:cTn>
                              </p:par>
                            </p:childTnLst>
                          </p:cTn>
                        </p:par>
                        <p:par>
                          <p:cTn id="92" fill="hold">
                            <p:stCondLst>
                              <p:cond delay="6500"/>
                            </p:stCondLst>
                            <p:childTnLst>
                              <p:par>
                                <p:cTn id="93" presetID="16" presetClass="entr" presetSubtype="37"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barn(outVertical)">
                                      <p:cBhvr>
                                        <p:cTn id="95" dur="500"/>
                                        <p:tgtEl>
                                          <p:spTgt spid="40"/>
                                        </p:tgtEl>
                                      </p:cBhvr>
                                    </p:animEffect>
                                  </p:childTnLst>
                                </p:cTn>
                              </p:par>
                            </p:childTnLst>
                          </p:cTn>
                        </p:par>
                        <p:par>
                          <p:cTn id="96" fill="hold">
                            <p:stCondLst>
                              <p:cond delay="7000"/>
                            </p:stCondLst>
                            <p:childTnLst>
                              <p:par>
                                <p:cTn id="97" presetID="2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wipe(down)">
                                      <p:cBhvr>
                                        <p:cTn id="99" dur="500"/>
                                        <p:tgtEl>
                                          <p:spTgt spid="38"/>
                                        </p:tgtEl>
                                      </p:cBhvr>
                                    </p:animEffect>
                                  </p:childTnLst>
                                </p:cTn>
                              </p:par>
                            </p:childTnLst>
                          </p:cTn>
                        </p:par>
                        <p:par>
                          <p:cTn id="100" fill="hold">
                            <p:stCondLst>
                              <p:cond delay="7500"/>
                            </p:stCondLst>
                            <p:childTnLst>
                              <p:par>
                                <p:cTn id="101" presetID="16" presetClass="entr" presetSubtype="37"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barn(outVertical)">
                                      <p:cBhvr>
                                        <p:cTn id="10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animBg="1"/>
      <p:bldP spid="29" grpId="0"/>
      <p:bldP spid="30" grpId="0" animBg="1"/>
      <p:bldP spid="31" grpId="0"/>
      <p:bldP spid="32" grpId="0" animBg="1"/>
      <p:bldP spid="33" grpId="0" animBg="1"/>
      <p:bldP spid="35" grpId="0" animBg="1"/>
      <p:bldP spid="36" grpId="0" animBg="1"/>
      <p:bldP spid="37" grpId="0" animBg="1"/>
      <p:bldP spid="38" grpId="0" animBg="1"/>
      <p:bldP spid="39" grpId="0"/>
      <p:bldP spid="40" grpId="0"/>
      <p:bldP spid="41" grpId="0"/>
      <p:bldP spid="42" grpId="0" animBg="1"/>
      <p:bldP spid="43" grpId="0" animBg="1"/>
      <p:bldP spid="44" grpId="0" animBg="1"/>
      <p:bldP spid="45" grpId="0"/>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bwMode="auto">
          <a:xfrm>
            <a:off x="2367039" y="1131940"/>
            <a:ext cx="1443118" cy="845352"/>
            <a:chOff x="0" y="0"/>
            <a:chExt cx="9801" cy="6692"/>
          </a:xfrm>
          <a:solidFill>
            <a:schemeClr val="accent1"/>
          </a:solidFill>
        </p:grpSpPr>
        <p:sp>
          <p:nvSpPr>
            <p:cNvPr id="22" name="曲线 948"/>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fontAlgn="auto"/>
              <a:endParaRPr lang="zh-CN" altLang="en-US" noProof="1"/>
            </a:p>
          </p:txBody>
        </p:sp>
        <p:sp>
          <p:nvSpPr>
            <p:cNvPr id="23" name="曲线 948"/>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fontAlgn="auto"/>
              <a:endParaRPr lang="zh-CN" altLang="en-US" noProof="1"/>
            </a:p>
          </p:txBody>
        </p:sp>
        <p:sp>
          <p:nvSpPr>
            <p:cNvPr id="24" name="曲线 950"/>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fontAlgn="auto"/>
              <a:endParaRPr lang="zh-CN" altLang="en-US" noProof="1"/>
            </a:p>
          </p:txBody>
        </p:sp>
      </p:grpSp>
      <p:grpSp>
        <p:nvGrpSpPr>
          <p:cNvPr id="3" name="Group 12"/>
          <p:cNvGrpSpPr/>
          <p:nvPr/>
        </p:nvGrpSpPr>
        <p:grpSpPr bwMode="auto">
          <a:xfrm>
            <a:off x="5121183" y="1131940"/>
            <a:ext cx="1443118" cy="845352"/>
            <a:chOff x="0" y="0"/>
            <a:chExt cx="9801" cy="6692"/>
          </a:xfrm>
          <a:solidFill>
            <a:schemeClr val="accent2"/>
          </a:solidFill>
        </p:grpSpPr>
        <p:sp>
          <p:nvSpPr>
            <p:cNvPr id="45" name="曲线 948"/>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algn="ctr" fontAlgn="auto"/>
              <a:endParaRPr lang="zh-CN" altLang="en-US" sz="1400" b="1" noProof="1">
                <a:solidFill>
                  <a:srgbClr val="F8F8F8"/>
                </a:solidFill>
                <a:ea typeface="微软雅黑" panose="020B0503020204020204" pitchFamily="34" charset="-122"/>
              </a:endParaRPr>
            </a:p>
          </p:txBody>
        </p:sp>
        <p:sp>
          <p:nvSpPr>
            <p:cNvPr id="46" name="曲线 948"/>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algn="ctr" fontAlgn="auto"/>
              <a:endParaRPr lang="zh-CN" altLang="en-US" sz="1400" b="1" noProof="1">
                <a:solidFill>
                  <a:srgbClr val="F8F8F8"/>
                </a:solidFill>
                <a:ea typeface="微软雅黑" panose="020B0503020204020204" pitchFamily="34" charset="-122"/>
              </a:endParaRPr>
            </a:p>
          </p:txBody>
        </p:sp>
        <p:sp>
          <p:nvSpPr>
            <p:cNvPr id="47" name="曲线 950"/>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algn="ctr" fontAlgn="auto"/>
              <a:endParaRPr lang="zh-CN" altLang="en-US" sz="1400" b="1" noProof="1">
                <a:solidFill>
                  <a:srgbClr val="F8F8F8"/>
                </a:solidFill>
                <a:ea typeface="微软雅黑" panose="020B0503020204020204" pitchFamily="34" charset="-122"/>
              </a:endParaRPr>
            </a:p>
          </p:txBody>
        </p:sp>
      </p:grpSp>
      <p:sp>
        <p:nvSpPr>
          <p:cNvPr id="48" name="Text Box 16"/>
          <p:cNvSpPr txBox="1">
            <a:spLocks noChangeArrowheads="1"/>
          </p:cNvSpPr>
          <p:nvPr/>
        </p:nvSpPr>
        <p:spPr bwMode="auto">
          <a:xfrm>
            <a:off x="2367374" y="2091384"/>
            <a:ext cx="1611592" cy="250902"/>
          </a:xfrm>
          <a:prstGeom prst="rect">
            <a:avLst/>
          </a:prstGeom>
          <a:solidFill>
            <a:schemeClr val="accent1"/>
          </a:solidFill>
          <a:ln w="3175">
            <a:noFill/>
            <a:bevel/>
          </a:ln>
        </p:spPr>
        <p:txBody>
          <a:bodyPr lIns="62130" tIns="31064" rIns="62130" bIns="31064" anchor="ctr"/>
          <a:lstStyle/>
          <a:p>
            <a:pPr algn="ctr">
              <a:lnSpc>
                <a:spcPct val="130000"/>
              </a:lnSpc>
            </a:pPr>
            <a:r>
              <a:rPr lang="en-US" altLang="zh-CN" sz="1100" b="1" dirty="0">
                <a:solidFill>
                  <a:srgbClr val="F8F8F8"/>
                </a:solidFill>
                <a:latin typeface="微软雅黑" panose="020B0503020204020204" pitchFamily="34" charset="-122"/>
                <a:ea typeface="微软雅黑" panose="020B0503020204020204" pitchFamily="34" charset="-122"/>
              </a:rPr>
              <a:t>A</a:t>
            </a:r>
            <a:r>
              <a:rPr lang="zh-CN" altLang="en-US" sz="1100" b="1" dirty="0">
                <a:solidFill>
                  <a:srgbClr val="F8F8F8"/>
                </a:solidFill>
                <a:latin typeface="微软雅黑" panose="020B0503020204020204" pitchFamily="34" charset="-122"/>
                <a:ea typeface="微软雅黑" panose="020B0503020204020204" pitchFamily="34" charset="-122"/>
              </a:rPr>
              <a:t>团队</a:t>
            </a:r>
          </a:p>
        </p:txBody>
      </p:sp>
      <p:sp>
        <p:nvSpPr>
          <p:cNvPr id="49" name="Rectangle 17"/>
          <p:cNvSpPr>
            <a:spLocks noChangeArrowheads="1"/>
          </p:cNvSpPr>
          <p:nvPr/>
        </p:nvSpPr>
        <p:spPr bwMode="auto">
          <a:xfrm>
            <a:off x="2367374" y="2385161"/>
            <a:ext cx="1613180" cy="1462539"/>
          </a:xfrm>
          <a:prstGeom prst="rect">
            <a:avLst/>
          </a:prstGeom>
          <a:solidFill>
            <a:schemeClr val="accent1"/>
          </a:solidFill>
          <a:ln w="9525">
            <a:noFill/>
            <a:miter lim="800000"/>
          </a:ln>
        </p:spPr>
        <p:txBody>
          <a:bodyPr lIns="62130" tIns="31064" rIns="62130" bIns="31064" anchor="ctr"/>
          <a:lstStyle/>
          <a:p>
            <a:pPr>
              <a:lnSpc>
                <a:spcPct val="130000"/>
              </a:lnSpc>
            </a:pPr>
            <a:endParaRPr lang="zh-CN" altLang="en-US" sz="1000" dirty="0">
              <a:latin typeface="微软雅黑" panose="020B0503020204020204" pitchFamily="34" charset="-122"/>
              <a:ea typeface="微软雅黑" panose="020B0503020204020204" pitchFamily="34" charset="-122"/>
            </a:endParaRPr>
          </a:p>
        </p:txBody>
      </p:sp>
      <p:sp>
        <p:nvSpPr>
          <p:cNvPr id="50" name="Text Box 18"/>
          <p:cNvSpPr txBox="1">
            <a:spLocks noChangeArrowheads="1"/>
          </p:cNvSpPr>
          <p:nvPr/>
        </p:nvSpPr>
        <p:spPr bwMode="auto">
          <a:xfrm>
            <a:off x="5120577" y="2091384"/>
            <a:ext cx="1613180" cy="273134"/>
          </a:xfrm>
          <a:prstGeom prst="rect">
            <a:avLst/>
          </a:prstGeom>
          <a:solidFill>
            <a:schemeClr val="accent2"/>
          </a:solidFill>
          <a:ln w="3175">
            <a:noFill/>
            <a:bevel/>
          </a:ln>
        </p:spPr>
        <p:txBody>
          <a:bodyPr lIns="62130" tIns="31064" rIns="62130" bIns="31064" anchor="ctr"/>
          <a:lstStyle/>
          <a:p>
            <a:pPr algn="ctr">
              <a:lnSpc>
                <a:spcPct val="130000"/>
              </a:lnSpc>
            </a:pPr>
            <a:r>
              <a:rPr lang="en-US" altLang="zh-CN" sz="1100" b="1" dirty="0">
                <a:solidFill>
                  <a:srgbClr val="F8F8F8"/>
                </a:solidFill>
                <a:latin typeface="微软雅黑" panose="020B0503020204020204" pitchFamily="34" charset="-122"/>
                <a:ea typeface="微软雅黑" panose="020B0503020204020204" pitchFamily="34" charset="-122"/>
              </a:rPr>
              <a:t>B</a:t>
            </a:r>
            <a:r>
              <a:rPr lang="zh-CN" altLang="en-US" sz="1100" b="1" dirty="0">
                <a:solidFill>
                  <a:srgbClr val="F8F8F8"/>
                </a:solidFill>
                <a:latin typeface="微软雅黑" panose="020B0503020204020204" pitchFamily="34" charset="-122"/>
                <a:ea typeface="微软雅黑" panose="020B0503020204020204" pitchFamily="34" charset="-122"/>
              </a:rPr>
              <a:t>团队</a:t>
            </a:r>
          </a:p>
        </p:txBody>
      </p:sp>
      <p:sp>
        <p:nvSpPr>
          <p:cNvPr id="51" name="Rectangle 19"/>
          <p:cNvSpPr>
            <a:spLocks noChangeArrowheads="1"/>
          </p:cNvSpPr>
          <p:nvPr/>
        </p:nvSpPr>
        <p:spPr bwMode="auto">
          <a:xfrm>
            <a:off x="5120577" y="2385161"/>
            <a:ext cx="1613180" cy="1462539"/>
          </a:xfrm>
          <a:prstGeom prst="rect">
            <a:avLst/>
          </a:prstGeom>
          <a:solidFill>
            <a:schemeClr val="accent2"/>
          </a:solidFill>
          <a:ln w="9525">
            <a:noFill/>
            <a:miter lim="800000"/>
          </a:ln>
        </p:spPr>
        <p:txBody>
          <a:bodyPr lIns="62130" tIns="31064" rIns="62130" bIns="31064" anchor="ctr"/>
          <a:lstStyle/>
          <a:p>
            <a:pPr>
              <a:lnSpc>
                <a:spcPct val="130000"/>
              </a:lnSpc>
            </a:pPr>
            <a:endParaRPr lang="zh-CN" altLang="en-US" sz="1000" dirty="0">
              <a:latin typeface="微软雅黑" panose="020B0503020204020204" pitchFamily="34" charset="-122"/>
              <a:ea typeface="微软雅黑" panose="020B0503020204020204" pitchFamily="34" charset="-122"/>
            </a:endParaRPr>
          </a:p>
        </p:txBody>
      </p:sp>
      <p:sp>
        <p:nvSpPr>
          <p:cNvPr id="52" name="Text Box 20"/>
          <p:cNvSpPr txBox="1">
            <a:spLocks noChangeArrowheads="1"/>
          </p:cNvSpPr>
          <p:nvPr/>
        </p:nvSpPr>
        <p:spPr bwMode="auto">
          <a:xfrm>
            <a:off x="2486457" y="2677303"/>
            <a:ext cx="1402006" cy="687329"/>
          </a:xfrm>
          <a:prstGeom prst="rect">
            <a:avLst/>
          </a:prstGeom>
          <a:noFill/>
          <a:ln w="9525">
            <a:noFill/>
            <a:miter lim="800000"/>
          </a:ln>
        </p:spPr>
        <p:txBody>
          <a:bodyPr lIns="62130" tIns="31064" rIns="62130" bIns="31064">
            <a:spAutoFit/>
          </a:bodyPr>
          <a:lstStyle/>
          <a:p>
            <a:pPr>
              <a:lnSpc>
                <a:spcPct val="130000"/>
              </a:lnSpc>
            </a:pPr>
            <a:r>
              <a:rPr lang="zh-CN" altLang="en-US" sz="800" dirty="0">
                <a:solidFill>
                  <a:srgbClr val="F8F8F8"/>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53" name="Text Box 21"/>
          <p:cNvSpPr txBox="1">
            <a:spLocks noChangeArrowheads="1"/>
          </p:cNvSpPr>
          <p:nvPr/>
        </p:nvSpPr>
        <p:spPr bwMode="auto">
          <a:xfrm>
            <a:off x="5241248" y="2677303"/>
            <a:ext cx="1402005" cy="687329"/>
          </a:xfrm>
          <a:prstGeom prst="rect">
            <a:avLst/>
          </a:prstGeom>
          <a:noFill/>
          <a:ln w="9525">
            <a:noFill/>
            <a:miter lim="800000"/>
          </a:ln>
        </p:spPr>
        <p:txBody>
          <a:bodyPr lIns="62130" tIns="31064" rIns="62130" bIns="31064">
            <a:spAutoFit/>
          </a:bodyPr>
          <a:lstStyle/>
          <a:p>
            <a:pPr>
              <a:lnSpc>
                <a:spcPct val="130000"/>
              </a:lnSpc>
            </a:pPr>
            <a:r>
              <a:rPr lang="zh-CN" altLang="en-US" sz="800" dirty="0">
                <a:solidFill>
                  <a:srgbClr val="F8F8F8"/>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nvGrpSpPr>
          <p:cNvPr id="4" name="Group 22"/>
          <p:cNvGrpSpPr/>
          <p:nvPr/>
        </p:nvGrpSpPr>
        <p:grpSpPr bwMode="auto">
          <a:xfrm>
            <a:off x="4200403" y="2005762"/>
            <a:ext cx="733287" cy="734137"/>
            <a:chOff x="0" y="0"/>
            <a:chExt cx="1700" cy="1700"/>
          </a:xfrm>
          <a:solidFill>
            <a:schemeClr val="bg1">
              <a:lumMod val="65000"/>
            </a:schemeClr>
          </a:solidFill>
        </p:grpSpPr>
        <p:sp>
          <p:nvSpPr>
            <p:cNvPr id="55" name="Oval 23"/>
            <p:cNvSpPr>
              <a:spLocks noChangeArrowheads="1"/>
            </p:cNvSpPr>
            <p:nvPr/>
          </p:nvSpPr>
          <p:spPr bwMode="auto">
            <a:xfrm>
              <a:off x="0" y="0"/>
              <a:ext cx="1700" cy="1700"/>
            </a:xfrm>
            <a:prstGeom prst="ellipse">
              <a:avLst/>
            </a:prstGeom>
            <a:solidFill>
              <a:schemeClr val="accent3"/>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auto">
                <a:lnSpc>
                  <a:spcPct val="130000"/>
                </a:lnSpc>
              </a:pPr>
              <a:endParaRPr lang="zh-CN" altLang="en-US" sz="1000" noProof="1">
                <a:latin typeface="微软雅黑" panose="020B0503020204020204" pitchFamily="34" charset="-122"/>
                <a:ea typeface="微软雅黑" panose="020B0503020204020204" pitchFamily="34" charset="-122"/>
              </a:endParaRPr>
            </a:p>
          </p:txBody>
        </p:sp>
        <p:sp>
          <p:nvSpPr>
            <p:cNvPr id="56" name="WordArt 24"/>
            <p:cNvSpPr>
              <a:spLocks noChangeArrowheads="1" noChangeShapeType="1"/>
            </p:cNvSpPr>
            <p:nvPr/>
          </p:nvSpPr>
          <p:spPr bwMode="auto">
            <a:xfrm>
              <a:off x="215" y="350"/>
              <a:ext cx="1245" cy="950"/>
            </a:xfrm>
            <a:prstGeom prst="rect">
              <a:avLst/>
            </a:prstGeom>
            <a:noFill/>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fontAlgn="auto">
                <a:lnSpc>
                  <a:spcPct val="130000"/>
                </a:lnSpc>
              </a:pPr>
              <a:r>
                <a:rPr lang="en-US" altLang="zh-CN" sz="1000" b="1" noProof="1">
                  <a:solidFill>
                    <a:srgbClr val="F8F8F8"/>
                  </a:solidFill>
                  <a:latin typeface="微软雅黑" panose="020B0503020204020204" pitchFamily="34" charset="-122"/>
                  <a:ea typeface="微软雅黑" panose="020B0503020204020204" pitchFamily="34" charset="-122"/>
                </a:rPr>
                <a:t>VS</a:t>
              </a:r>
              <a:endParaRPr lang="zh-CN" altLang="en-US" sz="1000" b="1" noProof="1">
                <a:solidFill>
                  <a:srgbClr val="F8F8F8"/>
                </a:solidFill>
                <a:latin typeface="微软雅黑" panose="020B0503020204020204" pitchFamily="34" charset="-122"/>
                <a:ea typeface="微软雅黑" panose="020B0503020204020204" pitchFamily="34" charset="-122"/>
              </a:endParaRPr>
            </a:p>
          </p:txBody>
        </p:sp>
      </p:grpSp>
      <p:sp>
        <p:nvSpPr>
          <p:cNvPr id="57" name="Rectangle 269"/>
          <p:cNvSpPr/>
          <p:nvPr/>
        </p:nvSpPr>
        <p:spPr>
          <a:xfrm>
            <a:off x="1116207" y="4063667"/>
            <a:ext cx="6986213" cy="5970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2130" tIns="31064" rIns="62130" bIns="31064" anchor="ctr"/>
          <a:lstStyle/>
          <a:p>
            <a:pPr algn="ctr" fontAlgn="auto"/>
            <a:endParaRPr lang="en-US" sz="700" noProof="1">
              <a:solidFill>
                <a:schemeClr val="accent1">
                  <a:lumMod val="75000"/>
                </a:schemeClr>
              </a:solidFill>
              <a:latin typeface="微软雅黑" panose="020B0503020204020204" pitchFamily="34" charset="-122"/>
              <a:ea typeface="微软雅黑" panose="020B0503020204020204" pitchFamily="34" charset="-122"/>
            </a:endParaRPr>
          </a:p>
        </p:txBody>
      </p:sp>
      <p:sp>
        <p:nvSpPr>
          <p:cNvPr id="58" name="Text Box 7"/>
          <p:cNvSpPr txBox="1">
            <a:spLocks noChangeArrowheads="1"/>
          </p:cNvSpPr>
          <p:nvPr/>
        </p:nvSpPr>
        <p:spPr bwMode="auto">
          <a:xfrm>
            <a:off x="1548082" y="4177595"/>
            <a:ext cx="5987502" cy="335876"/>
          </a:xfrm>
          <a:prstGeom prst="rect">
            <a:avLst/>
          </a:prstGeom>
          <a:noFill/>
          <a:ln w="9525">
            <a:noFill/>
            <a:miter lim="800000"/>
          </a:ln>
        </p:spPr>
        <p:txBody>
          <a:bodyPr lIns="31064" tIns="15533" rIns="31064" bIns="15533" anchor="ctr">
            <a:spAutoFit/>
          </a:bodyPr>
          <a:lstStyle/>
          <a:p>
            <a:pPr algn="ctr" defTabSz="739775">
              <a:lnSpc>
                <a:spcPct val="130000"/>
              </a:lnSpc>
            </a:pPr>
            <a:r>
              <a:rPr lang="zh-CN" altLang="en-US" sz="8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a:t>
            </a:r>
            <a:endParaRPr lang="en-US" altLang="en-US" sz="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advClick="0" advTm="0">
        <p14:prism isInverted="1"/>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ppt_x</p:attrName>
                                        </p:attrNameLst>
                                      </p:cBhvr>
                                      <p:tavLst>
                                        <p:tav tm="0">
                                          <p:val>
                                            <p:strVal val="#ppt_x"/>
                                          </p:val>
                                        </p:tav>
                                        <p:tav tm="100000">
                                          <p:val>
                                            <p:strVal val="#ppt_x"/>
                                          </p:val>
                                        </p:tav>
                                      </p:tavLst>
                                    </p:anim>
                                    <p:anim calcmode="lin" valueType="num">
                                      <p:cBhvr>
                                        <p:cTn id="12" dur="500" fill="hold"/>
                                        <p:tgtEl>
                                          <p:spTgt spid="48"/>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up)">
                                      <p:cBhvr>
                                        <p:cTn id="16" dur="500"/>
                                        <p:tgtEl>
                                          <p:spTgt spid="49"/>
                                        </p:tgtEl>
                                      </p:cBhvr>
                                    </p:animEffect>
                                  </p:childTnLst>
                                </p:cTn>
                              </p:par>
                              <p:par>
                                <p:cTn id="17" presetID="22" presetClass="entr" presetSubtype="1" fill="hold" grpId="0" nodeType="withEffect">
                                  <p:stCondLst>
                                    <p:cond delay="600"/>
                                  </p:stCondLst>
                                  <p:childTnLst>
                                    <p:set>
                                      <p:cBhvr>
                                        <p:cTn id="18" dur="1" fill="hold">
                                          <p:stCondLst>
                                            <p:cond delay="0"/>
                                          </p:stCondLst>
                                        </p:cTn>
                                        <p:tgtEl>
                                          <p:spTgt spid="52"/>
                                        </p:tgtEl>
                                        <p:attrNameLst>
                                          <p:attrName>style.visibility</p:attrName>
                                        </p:attrNameLst>
                                      </p:cBhvr>
                                      <p:to>
                                        <p:strVal val="visible"/>
                                      </p:to>
                                    </p:set>
                                    <p:animEffect transition="in" filter="wipe(up)">
                                      <p:cBhvr>
                                        <p:cTn id="19" dur="500"/>
                                        <p:tgtEl>
                                          <p:spTgt spid="52"/>
                                        </p:tgtEl>
                                      </p:cBhvr>
                                    </p:animEffect>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0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ppt_x</p:attrName>
                                        </p:attrNameLst>
                                      </p:cBhvr>
                                      <p:tavLst>
                                        <p:tav tm="0">
                                          <p:val>
                                            <p:strVal val="#ppt_x"/>
                                          </p:val>
                                        </p:tav>
                                        <p:tav tm="100000">
                                          <p:val>
                                            <p:strVal val="#ppt_x"/>
                                          </p:val>
                                        </p:tav>
                                      </p:tavLst>
                                    </p:anim>
                                    <p:anim calcmode="lin" valueType="num">
                                      <p:cBhvr>
                                        <p:cTn id="28" dur="500" fill="hold"/>
                                        <p:tgtEl>
                                          <p:spTgt spid="50"/>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wipe(up)">
                                      <p:cBhvr>
                                        <p:cTn id="32" dur="500"/>
                                        <p:tgtEl>
                                          <p:spTgt spid="51"/>
                                        </p:tgtEl>
                                      </p:cBhvr>
                                    </p:animEffect>
                                  </p:childTnLst>
                                </p:cTn>
                              </p:par>
                            </p:childTnLst>
                          </p:cTn>
                        </p:par>
                        <p:par>
                          <p:cTn id="33" fill="hold">
                            <p:stCondLst>
                              <p:cond delay="2000"/>
                            </p:stCondLst>
                            <p:childTnLst>
                              <p:par>
                                <p:cTn id="34" presetID="22" presetClass="entr" presetSubtype="1"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up)">
                                      <p:cBhvr>
                                        <p:cTn id="36" dur="500"/>
                                        <p:tgtEl>
                                          <p:spTgt spid="53"/>
                                        </p:tgtEl>
                                      </p:cBhvr>
                                    </p:animEffect>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fltVal val="0"/>
                                          </p:val>
                                        </p:tav>
                                        <p:tav tm="100000">
                                          <p:val>
                                            <p:strVal val="#ppt_h"/>
                                          </p:val>
                                        </p:tav>
                                      </p:tavLst>
                                    </p:anim>
                                    <p:animEffect transition="in" filter="fade">
                                      <p:cBhvr>
                                        <p:cTn id="42" dur="500"/>
                                        <p:tgtEl>
                                          <p:spTgt spid="4"/>
                                        </p:tgtEl>
                                      </p:cBhvr>
                                    </p:animEffect>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p:cTn id="46" dur="250" fill="hold"/>
                                        <p:tgtEl>
                                          <p:spTgt spid="57"/>
                                        </p:tgtEl>
                                        <p:attrNameLst>
                                          <p:attrName>ppt_x</p:attrName>
                                        </p:attrNameLst>
                                      </p:cBhvr>
                                      <p:tavLst>
                                        <p:tav tm="0">
                                          <p:val>
                                            <p:strVal val="#ppt_x"/>
                                          </p:val>
                                        </p:tav>
                                        <p:tav tm="100000">
                                          <p:val>
                                            <p:strVal val="#ppt_x"/>
                                          </p:val>
                                        </p:tav>
                                      </p:tavLst>
                                    </p:anim>
                                    <p:anim calcmode="lin" valueType="num">
                                      <p:cBhvr>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p:cTn id="51" dur="250" fill="hold"/>
                                        <p:tgtEl>
                                          <p:spTgt spid="58"/>
                                        </p:tgtEl>
                                        <p:attrNameLst>
                                          <p:attrName>ppt_x</p:attrName>
                                        </p:attrNameLst>
                                      </p:cBhvr>
                                      <p:tavLst>
                                        <p:tav tm="0">
                                          <p:val>
                                            <p:strVal val="#ppt_x"/>
                                          </p:val>
                                        </p:tav>
                                        <p:tav tm="100000">
                                          <p:val>
                                            <p:strVal val="#ppt_x"/>
                                          </p:val>
                                        </p:tav>
                                      </p:tavLst>
                                    </p:anim>
                                    <p:anim calcmode="lin" valueType="num">
                                      <p:cBhvr>
                                        <p:cTn id="52" dur="25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ldLvl="0" animBg="1"/>
      <p:bldP spid="49" grpId="0" animBg="1"/>
      <p:bldP spid="50" grpId="0" bldLvl="0" animBg="1"/>
      <p:bldP spid="51" grpId="0" animBg="1"/>
      <p:bldP spid="52" grpId="0" bldLvl="0"/>
      <p:bldP spid="53" grpId="0"/>
      <p:bldP spid="57" grpId="0" animBg="1"/>
      <p:bldP spid="5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27728" y="1447524"/>
            <a:ext cx="3384964" cy="2665941"/>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67" tIns="45734" rIns="91467" bIns="45734" rtlCol="0" anchor="ctr"/>
          <a:lstStyle/>
          <a:p>
            <a:pPr algn="ctr"/>
            <a:endParaRPr lang="zh-CN" altLang="en-US" dirty="0"/>
          </a:p>
        </p:txBody>
      </p:sp>
      <p:sp>
        <p:nvSpPr>
          <p:cNvPr id="3" name="矩形 2"/>
          <p:cNvSpPr/>
          <p:nvPr/>
        </p:nvSpPr>
        <p:spPr>
          <a:xfrm>
            <a:off x="4572794" y="3684364"/>
            <a:ext cx="432123" cy="4323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67" tIns="45734" rIns="91467" bIns="45734" rtlCol="0" anchor="ctr"/>
          <a:lstStyle/>
          <a:p>
            <a:pPr algn="ctr"/>
            <a:endParaRPr lang="zh-CN" altLang="en-US"/>
          </a:p>
        </p:txBody>
      </p:sp>
      <p:sp>
        <p:nvSpPr>
          <p:cNvPr id="4" name="矩形 3"/>
          <p:cNvSpPr/>
          <p:nvPr/>
        </p:nvSpPr>
        <p:spPr>
          <a:xfrm>
            <a:off x="5004918" y="3684364"/>
            <a:ext cx="3312942" cy="432315"/>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67" tIns="45734" rIns="91467" bIns="45734" rtlCol="0" anchor="ctr"/>
          <a:lstStyle/>
          <a:p>
            <a:pPr algn="ctr"/>
            <a:endParaRPr lang="zh-CN" altLang="en-US"/>
          </a:p>
        </p:txBody>
      </p:sp>
      <p:sp>
        <p:nvSpPr>
          <p:cNvPr id="5" name="Rectangle 24"/>
          <p:cNvSpPr>
            <a:spLocks noChangeArrowheads="1"/>
          </p:cNvSpPr>
          <p:nvPr/>
        </p:nvSpPr>
        <p:spPr bwMode="auto">
          <a:xfrm>
            <a:off x="4572794" y="1447524"/>
            <a:ext cx="3745066" cy="741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lumMod val="50000"/>
                </a:schemeClr>
              </a:solidFill>
            </a:endParaRPr>
          </a:p>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defTabSz="914400" fontAlgn="auto">
              <a:lnSpc>
                <a:spcPct val="120000"/>
              </a:lnSpc>
              <a:spcBef>
                <a:spcPts val="300"/>
              </a:spcBef>
              <a:spcAft>
                <a:spcPts val="0"/>
              </a:spcAft>
              <a:defRPr/>
            </a:pP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 name="Rectangle 24"/>
          <p:cNvSpPr>
            <a:spLocks noChangeArrowheads="1"/>
          </p:cNvSpPr>
          <p:nvPr/>
        </p:nvSpPr>
        <p:spPr bwMode="auto">
          <a:xfrm>
            <a:off x="4992610" y="2171259"/>
            <a:ext cx="3325250" cy="175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defTabSz="914400" fontAlgn="auto">
              <a:lnSpc>
                <a:spcPct val="120000"/>
              </a:lnSpc>
              <a:spcBef>
                <a:spcPts val="300"/>
              </a:spcBef>
              <a:spcAft>
                <a:spcPts val="0"/>
              </a:spcAft>
              <a:defRPr/>
            </a:pP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defTabSz="914400" fontAlgn="auto">
              <a:lnSpc>
                <a:spcPct val="120000"/>
              </a:lnSpc>
              <a:spcBef>
                <a:spcPts val="300"/>
              </a:spcBef>
              <a:spcAft>
                <a:spcPts val="0"/>
              </a:spcAft>
              <a:defRPr/>
            </a:pP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20000"/>
              </a:lnSpc>
              <a:spcBef>
                <a:spcPts val="1800"/>
              </a:spcBef>
            </a:pPr>
            <a:r>
              <a:rPr lang="en-US" altLang="zh-CN" sz="800" dirty="0">
                <a:solidFill>
                  <a:schemeClr val="bg1">
                    <a:lumMod val="50000"/>
                  </a:schemeClr>
                </a:solidFill>
              </a:rPr>
              <a:t>.  </a:t>
            </a:r>
          </a:p>
        </p:txBody>
      </p:sp>
      <p:sp>
        <p:nvSpPr>
          <p:cNvPr id="7" name="Rectangle 24"/>
          <p:cNvSpPr>
            <a:spLocks noChangeArrowheads="1"/>
          </p:cNvSpPr>
          <p:nvPr/>
        </p:nvSpPr>
        <p:spPr bwMode="auto">
          <a:xfrm>
            <a:off x="5148958" y="3752698"/>
            <a:ext cx="3024862" cy="2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任意多边形 7"/>
          <p:cNvSpPr/>
          <p:nvPr/>
        </p:nvSpPr>
        <p:spPr>
          <a:xfrm>
            <a:off x="4653772" y="2266690"/>
            <a:ext cx="214350" cy="138198"/>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67" tIns="45734" rIns="91467" bIns="45734" rtlCol="0" anchor="ctr"/>
          <a:lstStyle/>
          <a:p>
            <a:pPr algn="ctr"/>
            <a:endParaRPr lang="zh-CN" altLang="en-US"/>
          </a:p>
        </p:txBody>
      </p:sp>
      <p:sp>
        <p:nvSpPr>
          <p:cNvPr id="9" name="任意多边形 8"/>
          <p:cNvSpPr/>
          <p:nvPr/>
        </p:nvSpPr>
        <p:spPr>
          <a:xfrm>
            <a:off x="4653772" y="2786124"/>
            <a:ext cx="214350" cy="138198"/>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67" tIns="45734" rIns="91467" bIns="45734" rtlCol="0" anchor="ctr"/>
          <a:lstStyle/>
          <a:p>
            <a:pPr algn="ctr"/>
            <a:endParaRPr lang="zh-CN" altLang="en-US"/>
          </a:p>
        </p:txBody>
      </p:sp>
      <p:sp>
        <p:nvSpPr>
          <p:cNvPr id="10" name="任意多边形 9"/>
          <p:cNvSpPr/>
          <p:nvPr/>
        </p:nvSpPr>
        <p:spPr>
          <a:xfrm>
            <a:off x="4653772" y="3300792"/>
            <a:ext cx="214350" cy="138198"/>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67" tIns="45734" rIns="91467" bIns="45734" rtlCol="0" anchor="ctr"/>
          <a:lstStyle/>
          <a:p>
            <a:pPr algn="ctr"/>
            <a:endParaRPr lang="zh-CN" altLang="en-US"/>
          </a:p>
        </p:txBody>
      </p:sp>
      <p:sp>
        <p:nvSpPr>
          <p:cNvPr id="11" name="Freeform 10"/>
          <p:cNvSpPr>
            <a:spLocks noEditPoints="1"/>
          </p:cNvSpPr>
          <p:nvPr/>
        </p:nvSpPr>
        <p:spPr bwMode="auto">
          <a:xfrm>
            <a:off x="4700064" y="3781165"/>
            <a:ext cx="177583" cy="238713"/>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vert="horz" wrap="square" lIns="91467" tIns="45734" rIns="91467" bIns="45734"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med" advClick="0" advTm="0">
        <p14:prism isInverted="1"/>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6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6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6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7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grpId="0" nodeType="withEffect">
                                  <p:stCondLst>
                                    <p:cond delay="80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53" presetClass="entr" presetSubtype="16" fill="hold" grpId="0" nodeType="withEffect">
                                  <p:stCondLst>
                                    <p:cond delay="9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par>
                                <p:cTn id="32" presetID="53" presetClass="entr" presetSubtype="16" fill="hold" grpId="0" nodeType="withEffect">
                                  <p:stCondLst>
                                    <p:cond delay="110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par>
                                <p:cTn id="37" presetID="53" presetClass="entr" presetSubtype="16" fill="hold" grpId="0" nodeType="withEffect">
                                  <p:stCondLst>
                                    <p:cond delay="130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22" presetClass="entr" presetSubtype="8" fill="hold" grpId="0" nodeType="withEffect">
                                  <p:stCondLst>
                                    <p:cond delay="1600"/>
                                  </p:stCondLst>
                                  <p:childTnLst>
                                    <p:set>
                                      <p:cBhvr>
                                        <p:cTn id="43" dur="1" fill="hold">
                                          <p:stCondLst>
                                            <p:cond delay="0"/>
                                          </p:stCondLst>
                                        </p:cTn>
                                        <p:tgtEl>
                                          <p:spTgt spid="4"/>
                                        </p:tgtEl>
                                        <p:attrNameLst>
                                          <p:attrName>style.visibility</p:attrName>
                                        </p:attrNameLst>
                                      </p:cBhvr>
                                      <p:to>
                                        <p:strVal val="visible"/>
                                      </p:to>
                                    </p:set>
                                    <p:animEffect transition="in" filter="wipe(left)">
                                      <p:cBhvr>
                                        <p:cTn id="44" dur="500"/>
                                        <p:tgtEl>
                                          <p:spTgt spid="4"/>
                                        </p:tgtEl>
                                      </p:cBhvr>
                                    </p:animEffect>
                                  </p:childTnLst>
                                </p:cTn>
                              </p:par>
                              <p:par>
                                <p:cTn id="45" presetID="12" presetClass="entr" presetSubtype="2" fill="hold" grpId="0" nodeType="withEffect">
                                  <p:stCondLst>
                                    <p:cond delay="160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p:tgtEl>
                                          <p:spTgt spid="7"/>
                                        </p:tgtEl>
                                        <p:attrNameLst>
                                          <p:attrName>ppt_x</p:attrName>
                                        </p:attrNameLst>
                                      </p:cBhvr>
                                      <p:tavLst>
                                        <p:tav tm="0">
                                          <p:val>
                                            <p:strVal val="#ppt_x+#ppt_w*1.125000"/>
                                          </p:val>
                                        </p:tav>
                                        <p:tav tm="100000">
                                          <p:val>
                                            <p:strVal val="#ppt_x"/>
                                          </p:val>
                                        </p:tav>
                                      </p:tavLst>
                                    </p:anim>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6"/>
          <p:cNvGrpSpPr/>
          <p:nvPr/>
        </p:nvGrpSpPr>
        <p:grpSpPr bwMode="auto">
          <a:xfrm>
            <a:off x="1143199" y="1359320"/>
            <a:ext cx="1502036" cy="671720"/>
            <a:chOff x="465719" y="1295954"/>
            <a:chExt cx="1658494" cy="740511"/>
          </a:xfrm>
        </p:grpSpPr>
        <p:sp>
          <p:nvSpPr>
            <p:cNvPr id="69634" name="Freeform 1"/>
            <p:cNvSpPr>
              <a:spLocks noChangeArrowheads="1"/>
            </p:cNvSpPr>
            <p:nvPr/>
          </p:nvSpPr>
          <p:spPr bwMode="auto">
            <a:xfrm rot="10800000">
              <a:off x="465719" y="1295954"/>
              <a:ext cx="1658494" cy="740511"/>
            </a:xfrm>
            <a:custGeom>
              <a:avLst/>
              <a:gdLst/>
              <a:ahLst/>
              <a:cxnLst>
                <a:cxn ang="0">
                  <a:pos x="5874" y="1811"/>
                </a:cxn>
                <a:cxn ang="0">
                  <a:pos x="7874" y="0"/>
                </a:cxn>
                <a:cxn ang="0">
                  <a:pos x="1969" y="0"/>
                </a:cxn>
                <a:cxn ang="0">
                  <a:pos x="0" y="1811"/>
                </a:cxn>
                <a:cxn ang="0">
                  <a:pos x="1969" y="3593"/>
                </a:cxn>
                <a:cxn ang="0">
                  <a:pos x="7874" y="3593"/>
                </a:cxn>
                <a:cxn ang="0">
                  <a:pos x="5874" y="1811"/>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1"/>
            </a:solidFill>
            <a:ln w="9525">
              <a:noFill/>
              <a:round/>
            </a:ln>
          </p:spPr>
          <p:txBody>
            <a:bodyPr wrap="none" anchor="ctr"/>
            <a:lstStyle/>
            <a:p>
              <a:endParaRPr lang="en-US" altLang="en-US">
                <a:latin typeface="微软雅黑" panose="020B0503020204020204" pitchFamily="34" charset="-122"/>
                <a:ea typeface="微软雅黑" panose="020B0503020204020204" pitchFamily="34" charset="-122"/>
              </a:endParaRPr>
            </a:p>
          </p:txBody>
        </p:sp>
        <p:sp>
          <p:nvSpPr>
            <p:cNvPr id="69635" name="Freeform 41"/>
            <p:cNvSpPr>
              <a:spLocks noEditPoints="1" noChangeArrowheads="1"/>
            </p:cNvSpPr>
            <p:nvPr/>
          </p:nvSpPr>
          <p:spPr bwMode="auto">
            <a:xfrm>
              <a:off x="1089592" y="1430439"/>
              <a:ext cx="458072" cy="416658"/>
            </a:xfrm>
            <a:custGeom>
              <a:avLst/>
              <a:gdLst/>
              <a:ahLst/>
              <a:cxnLst>
                <a:cxn ang="0">
                  <a:pos x="53" y="2"/>
                </a:cxn>
                <a:cxn ang="0">
                  <a:pos x="51" y="0"/>
                </a:cxn>
                <a:cxn ang="0">
                  <a:pos x="46" y="0"/>
                </a:cxn>
                <a:cxn ang="0">
                  <a:pos x="44" y="2"/>
                </a:cxn>
                <a:cxn ang="0">
                  <a:pos x="44" y="5"/>
                </a:cxn>
                <a:cxn ang="0">
                  <a:pos x="53" y="14"/>
                </a:cxn>
                <a:cxn ang="0">
                  <a:pos x="53" y="2"/>
                </a:cxn>
                <a:cxn ang="0">
                  <a:pos x="66" y="31"/>
                </a:cxn>
                <a:cxn ang="0">
                  <a:pos x="36" y="2"/>
                </a:cxn>
                <a:cxn ang="0">
                  <a:pos x="31" y="2"/>
                </a:cxn>
                <a:cxn ang="0">
                  <a:pos x="2" y="31"/>
                </a:cxn>
                <a:cxn ang="0">
                  <a:pos x="2" y="36"/>
                </a:cxn>
                <a:cxn ang="0">
                  <a:pos x="4" y="37"/>
                </a:cxn>
                <a:cxn ang="0">
                  <a:pos x="7" y="36"/>
                </a:cxn>
                <a:cxn ang="0">
                  <a:pos x="34" y="9"/>
                </a:cxn>
                <a:cxn ang="0">
                  <a:pos x="61" y="36"/>
                </a:cxn>
                <a:cxn ang="0">
                  <a:pos x="66" y="36"/>
                </a:cxn>
                <a:cxn ang="0">
                  <a:pos x="66" y="31"/>
                </a:cxn>
                <a:cxn ang="0">
                  <a:pos x="9" y="37"/>
                </a:cxn>
                <a:cxn ang="0">
                  <a:pos x="9" y="57"/>
                </a:cxn>
                <a:cxn ang="0">
                  <a:pos x="13" y="60"/>
                </a:cxn>
                <a:cxn ang="0">
                  <a:pos x="28" y="60"/>
                </a:cxn>
                <a:cxn ang="0">
                  <a:pos x="28" y="42"/>
                </a:cxn>
                <a:cxn ang="0">
                  <a:pos x="29" y="41"/>
                </a:cxn>
                <a:cxn ang="0">
                  <a:pos x="38" y="41"/>
                </a:cxn>
                <a:cxn ang="0">
                  <a:pos x="39" y="42"/>
                </a:cxn>
                <a:cxn ang="0">
                  <a:pos x="39" y="60"/>
                </a:cxn>
                <a:cxn ang="0">
                  <a:pos x="55" y="60"/>
                </a:cxn>
                <a:cxn ang="0">
                  <a:pos x="58" y="57"/>
                </a:cxn>
                <a:cxn ang="0">
                  <a:pos x="58" y="38"/>
                </a:cxn>
                <a:cxn ang="0">
                  <a:pos x="34" y="13"/>
                </a:cxn>
                <a:cxn ang="0">
                  <a:pos x="9" y="37"/>
                </a:cxn>
              </a:cxnLst>
              <a:rect l="0" t="0" r="r" b="b"/>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endParaRPr lang="en-US" altLang="en-US">
                <a:solidFill>
                  <a:srgbClr val="000000"/>
                </a:solidFill>
                <a:latin typeface="微软雅黑" panose="020B0503020204020204" pitchFamily="34" charset="-122"/>
                <a:ea typeface="微软雅黑" panose="020B0503020204020204" pitchFamily="34" charset="-122"/>
              </a:endParaRPr>
            </a:p>
          </p:txBody>
        </p:sp>
      </p:grpSp>
      <p:sp>
        <p:nvSpPr>
          <p:cNvPr id="40" name="TextBox 39"/>
          <p:cNvSpPr txBox="1">
            <a:spLocks noChangeArrowheads="1"/>
          </p:cNvSpPr>
          <p:nvPr/>
        </p:nvSpPr>
        <p:spPr bwMode="auto">
          <a:xfrm>
            <a:off x="2805600" y="1516531"/>
            <a:ext cx="5512757" cy="426606"/>
          </a:xfrm>
          <a:prstGeom prst="rect">
            <a:avLst/>
          </a:prstGeom>
          <a:noFill/>
          <a:ln w="9525">
            <a:noFill/>
            <a:miter lim="800000"/>
          </a:ln>
        </p:spPr>
        <p:txBody>
          <a:bodyPr lIns="78246" tIns="39123" rIns="78246" bIns="39123">
            <a:spAutoFit/>
          </a:bodyPr>
          <a:lstStyle/>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 单击此处添加文本单击此处添加文本单击此处添加文本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 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TextBox 40"/>
          <p:cNvSpPr txBox="1">
            <a:spLocks noChangeArrowheads="1"/>
          </p:cNvSpPr>
          <p:nvPr/>
        </p:nvSpPr>
        <p:spPr bwMode="auto">
          <a:xfrm>
            <a:off x="2699219" y="1276744"/>
            <a:ext cx="2413419" cy="236946"/>
          </a:xfrm>
          <a:prstGeom prst="rect">
            <a:avLst/>
          </a:prstGeom>
          <a:noFill/>
          <a:ln w="9525">
            <a:noFill/>
            <a:miter lim="800000"/>
          </a:ln>
        </p:spPr>
        <p:txBody>
          <a:bodyPr lIns="51774" tIns="25887" rIns="51774" bIns="25887">
            <a:spAutoFit/>
          </a:bodyPr>
          <a:lstStyle/>
          <a:p>
            <a:r>
              <a:rPr lang="zh-CN" altLang="zh-CN" sz="1200" b="1" dirty="0">
                <a:solidFill>
                  <a:schemeClr val="bg1">
                    <a:lumMod val="50000"/>
                  </a:schemeClr>
                </a:solidFill>
                <a:latin typeface="微软雅黑" panose="020B0503020204020204" pitchFamily="34" charset="-122"/>
                <a:ea typeface="微软雅黑" panose="020B0503020204020204" pitchFamily="34" charset="-122"/>
              </a:rPr>
              <a:t>（一）</a:t>
            </a: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p>
        </p:txBody>
      </p:sp>
      <p:grpSp>
        <p:nvGrpSpPr>
          <p:cNvPr id="3" name="组合 41"/>
          <p:cNvGrpSpPr/>
          <p:nvPr/>
        </p:nvGrpSpPr>
        <p:grpSpPr bwMode="auto">
          <a:xfrm>
            <a:off x="1143199" y="3642850"/>
            <a:ext cx="1502036" cy="703480"/>
            <a:chOff x="465719" y="3291830"/>
            <a:chExt cx="1658494" cy="740511"/>
          </a:xfrm>
        </p:grpSpPr>
        <p:sp>
          <p:nvSpPr>
            <p:cNvPr id="69639" name="Freeform 1"/>
            <p:cNvSpPr>
              <a:spLocks noChangeArrowheads="1"/>
            </p:cNvSpPr>
            <p:nvPr/>
          </p:nvSpPr>
          <p:spPr bwMode="auto">
            <a:xfrm rot="10800000">
              <a:off x="465719" y="3291830"/>
              <a:ext cx="1658494" cy="740511"/>
            </a:xfrm>
            <a:custGeom>
              <a:avLst/>
              <a:gdLst/>
              <a:ahLst/>
              <a:cxnLst>
                <a:cxn ang="0">
                  <a:pos x="5874" y="1811"/>
                </a:cxn>
                <a:cxn ang="0">
                  <a:pos x="7874" y="0"/>
                </a:cxn>
                <a:cxn ang="0">
                  <a:pos x="1969" y="0"/>
                </a:cxn>
                <a:cxn ang="0">
                  <a:pos x="0" y="1811"/>
                </a:cxn>
                <a:cxn ang="0">
                  <a:pos x="1969" y="3593"/>
                </a:cxn>
                <a:cxn ang="0">
                  <a:pos x="7874" y="3593"/>
                </a:cxn>
                <a:cxn ang="0">
                  <a:pos x="5874" y="1811"/>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3"/>
            </a:solidFill>
            <a:ln w="9525">
              <a:noFill/>
              <a:round/>
            </a:ln>
          </p:spPr>
          <p:txBody>
            <a:bodyPr wrap="none" anchor="ctr"/>
            <a:lstStyle/>
            <a:p>
              <a:endParaRPr lang="en-US" altLang="en-US">
                <a:latin typeface="微软雅黑" panose="020B0503020204020204" pitchFamily="34" charset="-122"/>
                <a:ea typeface="微软雅黑" panose="020B0503020204020204" pitchFamily="34" charset="-122"/>
              </a:endParaRPr>
            </a:p>
          </p:txBody>
        </p:sp>
        <p:pic>
          <p:nvPicPr>
            <p:cNvPr id="69640" name="Picture 2"/>
            <p:cNvPicPr>
              <a:picLocks noChangeAspect="1" noChangeArrowheads="1"/>
            </p:cNvPicPr>
            <p:nvPr/>
          </p:nvPicPr>
          <p:blipFill>
            <a:blip r:embed="rId3" cstate="print"/>
            <a:srcRect/>
            <a:stretch>
              <a:fillRect/>
            </a:stretch>
          </p:blipFill>
          <p:spPr bwMode="auto">
            <a:xfrm>
              <a:off x="1171134" y="3488771"/>
              <a:ext cx="346674" cy="346630"/>
            </a:xfrm>
            <a:prstGeom prst="rect">
              <a:avLst/>
            </a:prstGeom>
            <a:noFill/>
            <a:ln w="9525">
              <a:noFill/>
              <a:miter lim="800000"/>
              <a:headEnd/>
              <a:tailEnd/>
            </a:ln>
          </p:spPr>
        </p:pic>
      </p:grpSp>
      <p:sp>
        <p:nvSpPr>
          <p:cNvPr id="45" name="TextBox 44"/>
          <p:cNvSpPr txBox="1">
            <a:spLocks noChangeArrowheads="1"/>
          </p:cNvSpPr>
          <p:nvPr/>
        </p:nvSpPr>
        <p:spPr bwMode="auto">
          <a:xfrm>
            <a:off x="2805600" y="2696408"/>
            <a:ext cx="5512757" cy="426606"/>
          </a:xfrm>
          <a:prstGeom prst="rect">
            <a:avLst/>
          </a:prstGeom>
          <a:noFill/>
          <a:ln w="9525">
            <a:noFill/>
            <a:miter lim="800000"/>
          </a:ln>
        </p:spPr>
        <p:txBody>
          <a:bodyPr lIns="78246" tIns="39123" rIns="78246" bIns="39123">
            <a:spAutoFit/>
          </a:bodyPr>
          <a:lstStyle/>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 单击此处添加文本单击此处添加文本单击此处添加文本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 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6" name="TextBox 45"/>
          <p:cNvSpPr txBox="1">
            <a:spLocks noChangeArrowheads="1"/>
          </p:cNvSpPr>
          <p:nvPr/>
        </p:nvSpPr>
        <p:spPr bwMode="auto">
          <a:xfrm>
            <a:off x="2699219" y="2455033"/>
            <a:ext cx="2413419" cy="236946"/>
          </a:xfrm>
          <a:prstGeom prst="rect">
            <a:avLst/>
          </a:prstGeom>
          <a:noFill/>
          <a:ln w="9525">
            <a:noFill/>
            <a:miter lim="800000"/>
          </a:ln>
        </p:spPr>
        <p:txBody>
          <a:bodyPr lIns="51774" tIns="25887" rIns="51774" bIns="25887">
            <a:spAutoFit/>
          </a:bodyPr>
          <a:lstStyle/>
          <a:p>
            <a:r>
              <a:rPr lang="zh-CN" altLang="zh-CN" sz="1200" b="1"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二</a:t>
            </a:r>
            <a:r>
              <a:rPr lang="zh-CN" altLang="zh-CN" sz="1200" b="1"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p>
        </p:txBody>
      </p:sp>
      <p:sp>
        <p:nvSpPr>
          <p:cNvPr id="47" name="TextBox 46"/>
          <p:cNvSpPr txBox="1">
            <a:spLocks noChangeArrowheads="1"/>
          </p:cNvSpPr>
          <p:nvPr/>
        </p:nvSpPr>
        <p:spPr bwMode="auto">
          <a:xfrm>
            <a:off x="2805600" y="3833408"/>
            <a:ext cx="5512757" cy="448342"/>
          </a:xfrm>
          <a:prstGeom prst="rect">
            <a:avLst/>
          </a:prstGeom>
          <a:noFill/>
          <a:ln w="9525">
            <a:noFill/>
            <a:miter lim="800000"/>
          </a:ln>
        </p:spPr>
        <p:txBody>
          <a:bodyPr lIns="78246" tIns="39123" rIns="78246" bIns="39123">
            <a:spAutoFit/>
          </a:bodyPr>
          <a:lstStyle/>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 单击此处添加文本单击此处添加文本单击此处添加文本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 单击此处添加文本单击此处添加文本</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8" name="TextBox 47"/>
          <p:cNvSpPr txBox="1">
            <a:spLocks noChangeArrowheads="1"/>
          </p:cNvSpPr>
          <p:nvPr/>
        </p:nvSpPr>
        <p:spPr bwMode="auto">
          <a:xfrm>
            <a:off x="2699219" y="3593623"/>
            <a:ext cx="2413419" cy="236946"/>
          </a:xfrm>
          <a:prstGeom prst="rect">
            <a:avLst/>
          </a:prstGeom>
          <a:noFill/>
          <a:ln w="9525">
            <a:noFill/>
            <a:miter lim="800000"/>
          </a:ln>
        </p:spPr>
        <p:txBody>
          <a:bodyPr lIns="51774" tIns="25887" rIns="51774" bIns="25887">
            <a:spAutoFit/>
          </a:bodyPr>
          <a:lstStyle/>
          <a:p>
            <a:r>
              <a:rPr lang="zh-CN" altLang="zh-CN" sz="1200" b="1"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三</a:t>
            </a:r>
            <a:r>
              <a:rPr lang="zh-CN" altLang="zh-CN" sz="1200" b="1"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p>
        </p:txBody>
      </p:sp>
      <p:grpSp>
        <p:nvGrpSpPr>
          <p:cNvPr id="4" name="Group 4"/>
          <p:cNvGrpSpPr/>
          <p:nvPr/>
        </p:nvGrpSpPr>
        <p:grpSpPr bwMode="auto">
          <a:xfrm>
            <a:off x="1143199" y="2504261"/>
            <a:ext cx="1502036" cy="703479"/>
            <a:chOff x="1372486" y="3793072"/>
            <a:chExt cx="6146978" cy="2804667"/>
          </a:xfrm>
        </p:grpSpPr>
        <p:sp>
          <p:nvSpPr>
            <p:cNvPr id="69646" name="Freeform 1"/>
            <p:cNvSpPr>
              <a:spLocks noChangeArrowheads="1"/>
            </p:cNvSpPr>
            <p:nvPr/>
          </p:nvSpPr>
          <p:spPr bwMode="auto">
            <a:xfrm rot="10800000">
              <a:off x="1372486" y="3793072"/>
              <a:ext cx="6146978" cy="2804667"/>
            </a:xfrm>
            <a:custGeom>
              <a:avLst/>
              <a:gdLst/>
              <a:ahLst/>
              <a:cxnLst>
                <a:cxn ang="0">
                  <a:pos x="5874" y="1811"/>
                </a:cxn>
                <a:cxn ang="0">
                  <a:pos x="7874" y="0"/>
                </a:cxn>
                <a:cxn ang="0">
                  <a:pos x="1969" y="0"/>
                </a:cxn>
                <a:cxn ang="0">
                  <a:pos x="0" y="1811"/>
                </a:cxn>
                <a:cxn ang="0">
                  <a:pos x="1969" y="3593"/>
                </a:cxn>
                <a:cxn ang="0">
                  <a:pos x="7874" y="3593"/>
                </a:cxn>
                <a:cxn ang="0">
                  <a:pos x="5874" y="1811"/>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2"/>
            </a:solidFill>
            <a:ln w="9525">
              <a:noFill/>
              <a:round/>
            </a:ln>
          </p:spPr>
          <p:txBody>
            <a:bodyPr wrap="none" anchor="ctr"/>
            <a:lstStyle/>
            <a:p>
              <a:endParaRPr lang="en-US" altLang="en-US">
                <a:latin typeface="微软雅黑" panose="020B0503020204020204" pitchFamily="34" charset="-122"/>
                <a:ea typeface="微软雅黑" panose="020B0503020204020204" pitchFamily="34" charset="-122"/>
              </a:endParaRPr>
            </a:p>
          </p:txBody>
        </p:sp>
        <p:grpSp>
          <p:nvGrpSpPr>
            <p:cNvPr id="5" name="Group 2"/>
            <p:cNvGrpSpPr/>
            <p:nvPr/>
          </p:nvGrpSpPr>
          <p:grpSpPr bwMode="auto">
            <a:xfrm>
              <a:off x="3531959" y="4060393"/>
              <a:ext cx="1906518" cy="1888205"/>
              <a:chOff x="1569458" y="688424"/>
              <a:chExt cx="334962" cy="331788"/>
            </a:xfrm>
            <a:solidFill>
              <a:schemeClr val="bg1"/>
            </a:solidFill>
          </p:grpSpPr>
          <p:sp>
            <p:nvSpPr>
              <p:cNvPr id="52"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defRPr/>
                </a:pPr>
                <a:endParaRPr lang="en-US" noProof="1">
                  <a:latin typeface="微软雅黑" panose="020B0503020204020204" pitchFamily="34" charset="-122"/>
                  <a:ea typeface="微软雅黑" panose="020B0503020204020204" pitchFamily="34" charset="-122"/>
                </a:endParaRPr>
              </a:p>
            </p:txBody>
          </p:sp>
          <p:sp>
            <p:nvSpPr>
              <p:cNvPr id="53"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defRPr/>
                </a:pPr>
                <a:endParaRPr lang="en-US" noProof="1">
                  <a:latin typeface="微软雅黑" panose="020B0503020204020204" pitchFamily="34" charset="-122"/>
                  <a:ea typeface="微软雅黑" panose="020B0503020204020204" pitchFamily="34" charset="-122"/>
                </a:endParaRPr>
              </a:p>
            </p:txBody>
          </p:sp>
          <p:sp>
            <p:nvSpPr>
              <p:cNvPr id="54"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defRPr/>
                </a:pPr>
                <a:endParaRPr lang="en-US" noProof="1">
                  <a:latin typeface="微软雅黑" panose="020B0503020204020204" pitchFamily="34" charset="-122"/>
                  <a:ea typeface="微软雅黑" panose="020B0503020204020204" pitchFamily="34" charset="-122"/>
                </a:endParaRPr>
              </a:p>
            </p:txBody>
          </p:sp>
          <p:sp>
            <p:nvSpPr>
              <p:cNvPr id="55"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defRPr/>
                </a:pPr>
                <a:endParaRPr lang="en-US" noProof="1">
                  <a:latin typeface="微软雅黑" panose="020B0503020204020204" pitchFamily="34" charset="-122"/>
                  <a:ea typeface="微软雅黑" panose="020B0503020204020204" pitchFamily="34" charset="-122"/>
                </a:endParaRPr>
              </a:p>
            </p:txBody>
          </p:sp>
          <p:sp>
            <p:nvSpPr>
              <p:cNvPr id="56"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defRPr/>
                </a:pPr>
                <a:endParaRPr lang="en-US" noProof="1">
                  <a:latin typeface="微软雅黑" panose="020B0503020204020204" pitchFamily="34" charset="-122"/>
                  <a:ea typeface="微软雅黑" panose="020B0503020204020204" pitchFamily="34" charset="-122"/>
                </a:endParaRPr>
              </a:p>
            </p:txBody>
          </p:sp>
          <p:sp>
            <p:nvSpPr>
              <p:cNvPr id="57"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defRPr/>
                </a:pPr>
                <a:endParaRPr lang="en-US" noProof="1">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med" advClick="0" advTm="0">
        <p14:prism isInverted="1"/>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left)">
                                      <p:cBhvr>
                                        <p:cTn id="16" dur="750"/>
                                        <p:tgtEl>
                                          <p:spTgt spid="40"/>
                                        </p:tgtEl>
                                      </p:cBhvr>
                                    </p:animEffect>
                                  </p:childTnLst>
                                </p:cTn>
                              </p:par>
                            </p:childTnLst>
                          </p:cTn>
                        </p:par>
                        <p:par>
                          <p:cTn id="17" fill="hold">
                            <p:stCondLst>
                              <p:cond delay="2000"/>
                            </p:stCondLst>
                            <p:childTnLst>
                              <p:par>
                                <p:cTn id="18" presetID="2" presetClass="entr" presetSubtype="8" decel="10000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ppt_x</p:attrName>
                                        </p:attrNameLst>
                                      </p:cBhvr>
                                      <p:tavLst>
                                        <p:tav tm="0">
                                          <p:val>
                                            <p:strVal val="0-#ppt_w/2"/>
                                          </p:val>
                                        </p:tav>
                                        <p:tav tm="100000">
                                          <p:val>
                                            <p:strVal val="#ppt_x"/>
                                          </p:val>
                                        </p:tav>
                                      </p:tavLst>
                                    </p:anim>
                                    <p:anim calcmode="lin" valueType="num">
                                      <p:cBhvr>
                                        <p:cTn id="21" dur="500" fill="hold"/>
                                        <p:tgtEl>
                                          <p:spTgt spid="4"/>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750"/>
                                        <p:tgtEl>
                                          <p:spTgt spid="45"/>
                                        </p:tgtEl>
                                      </p:cBhvr>
                                    </p:animEffect>
                                  </p:childTnLst>
                                </p:cTn>
                              </p:par>
                            </p:childTnLst>
                          </p:cTn>
                        </p:par>
                        <p:par>
                          <p:cTn id="30" fill="hold">
                            <p:stCondLst>
                              <p:cond delay="4000"/>
                            </p:stCondLst>
                            <p:childTnLst>
                              <p:par>
                                <p:cTn id="31" presetID="2" presetClass="entr" presetSubtype="8" decel="10000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ppt_x</p:attrName>
                                        </p:attrNameLst>
                                      </p:cBhvr>
                                      <p:tavLst>
                                        <p:tav tm="0">
                                          <p:val>
                                            <p:strVal val="0-#ppt_w/2"/>
                                          </p:val>
                                        </p:tav>
                                        <p:tav tm="100000">
                                          <p:val>
                                            <p:strVal val="#ppt_x"/>
                                          </p:val>
                                        </p:tav>
                                      </p:tavLst>
                                    </p:anim>
                                    <p:anim calcmode="lin" valueType="num">
                                      <p:cBhvr>
                                        <p:cTn id="34" dur="500" fill="hold"/>
                                        <p:tgtEl>
                                          <p:spTgt spid="3"/>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0" presetClass="entr" presetSubtype="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500"/>
                                        <p:tgtEl>
                                          <p:spTgt spid="48"/>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ipe(left)">
                                      <p:cBhvr>
                                        <p:cTn id="4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椭圆 3079"/>
          <p:cNvSpPr>
            <a:spLocks noChangeArrowheads="1"/>
          </p:cNvSpPr>
          <p:nvPr/>
        </p:nvSpPr>
        <p:spPr bwMode="auto">
          <a:xfrm>
            <a:off x="1803496" y="1781237"/>
            <a:ext cx="1581034" cy="1581034"/>
          </a:xfrm>
          <a:prstGeom prst="ellipse">
            <a:avLst/>
          </a:prstGeom>
          <a:solidFill>
            <a:schemeClr val="accent1"/>
          </a:solidFill>
          <a:ln>
            <a:noFill/>
          </a:ln>
        </p:spPr>
        <p:txBody>
          <a:bodyPr/>
          <a:lstStyle/>
          <a:p>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sp>
        <p:nvSpPr>
          <p:cNvPr id="6148" name="文本框 3080"/>
          <p:cNvSpPr txBox="1">
            <a:spLocks noChangeArrowheads="1"/>
          </p:cNvSpPr>
          <p:nvPr/>
        </p:nvSpPr>
        <p:spPr bwMode="auto">
          <a:xfrm>
            <a:off x="3384529" y="2217553"/>
            <a:ext cx="125244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6000" dirty="0">
                <a:solidFill>
                  <a:schemeClr val="accent1"/>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6152" name="椭圆 3088"/>
          <p:cNvSpPr>
            <a:spLocks noChangeArrowheads="1"/>
          </p:cNvSpPr>
          <p:nvPr/>
        </p:nvSpPr>
        <p:spPr bwMode="auto">
          <a:xfrm>
            <a:off x="1157429" y="3076540"/>
            <a:ext cx="120641" cy="120641"/>
          </a:xfrm>
          <a:prstGeom prst="ellipse">
            <a:avLst/>
          </a:prstGeom>
          <a:solidFill>
            <a:schemeClr val="accent1"/>
          </a:solidFill>
          <a:ln>
            <a:noFill/>
          </a:ln>
        </p:spPr>
        <p:txBody>
          <a:bodyPr/>
          <a:lstStyle/>
          <a:p>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sp>
        <p:nvSpPr>
          <p:cNvPr id="6153" name="椭圆 3087"/>
          <p:cNvSpPr>
            <a:spLocks noChangeArrowheads="1"/>
          </p:cNvSpPr>
          <p:nvPr/>
        </p:nvSpPr>
        <p:spPr bwMode="auto">
          <a:xfrm>
            <a:off x="3517871" y="1592338"/>
            <a:ext cx="342874" cy="342874"/>
          </a:xfrm>
          <a:prstGeom prst="ellipse">
            <a:avLst/>
          </a:prstGeom>
          <a:solidFill>
            <a:schemeClr val="accent2"/>
          </a:solidFill>
          <a:ln>
            <a:noFill/>
          </a:ln>
        </p:spPr>
        <p:txBody>
          <a:bodyPr/>
          <a:lstStyle/>
          <a:p>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nvSpPr>
        <p:spPr>
          <a:xfrm>
            <a:off x="4449448" y="2333054"/>
            <a:ext cx="2030590" cy="276999"/>
          </a:xfrm>
          <a:prstGeom prst="rect">
            <a:avLst/>
          </a:prstGeom>
        </p:spPr>
        <p:txBody>
          <a:bodyPr wrap="square" lIns="0" tIns="0" rIns="0" bIns="0">
            <a:spAutoFit/>
          </a:bodyPr>
          <a:lstStyle/>
          <a:p>
            <a:pPr lvl="0">
              <a:buNone/>
            </a:pPr>
            <a:r>
              <a:rPr lang="zh-CN" altLang="en-US" b="1" dirty="0">
                <a:solidFill>
                  <a:schemeClr val="bg1">
                    <a:lumMod val="50000"/>
                  </a:schemeClr>
                </a:solidFill>
                <a:latin typeface="微软雅黑" panose="020B0503020204020204" pitchFamily="34" charset="-122"/>
                <a:ea typeface="微软雅黑" panose="020B0503020204020204" pitchFamily="34" charset="-122"/>
              </a:rPr>
              <a:t>明年工作计划</a:t>
            </a:r>
            <a:endParaRPr lang="zh-CN" altLang="zh-CN"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449448" y="2725204"/>
            <a:ext cx="2829785" cy="328167"/>
          </a:xfrm>
          <a:prstGeom prst="rect">
            <a:avLst/>
          </a:prstGeom>
          <a:noFill/>
        </p:spPr>
        <p:txBody>
          <a:bodyPr wrap="square" lIns="0" tIns="0" rIns="0" bIns="0" rtlCol="0">
            <a:spAutoFit/>
          </a:bodyPr>
          <a:lstStyle/>
          <a:p>
            <a:pPr algn="just">
              <a:lnSpc>
                <a:spcPct val="150000"/>
              </a:lnSpc>
            </a:pPr>
            <a:r>
              <a:rPr lang="zh-CN" altLang="en-US" sz="71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p>
        </p:txBody>
      </p:sp>
    </p:spTree>
  </p:cSld>
  <p:clrMapOvr>
    <a:masterClrMapping/>
  </p:clrMapOvr>
  <mc:AlternateContent xmlns:mc="http://schemas.openxmlformats.org/markup-compatibility/2006" xmlns:p14="http://schemas.microsoft.com/office/powerpoint/2010/main">
    <mc:Choice Requires="p14">
      <p:transition spd="med" advClick="0" advTm="0">
        <p14:prism isInverted="1"/>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750" fill="hold"/>
                                        <p:tgtEl>
                                          <p:spTgt spid="6146"/>
                                        </p:tgtEl>
                                        <p:attrNameLst>
                                          <p:attrName>ppt_w</p:attrName>
                                        </p:attrNameLst>
                                      </p:cBhvr>
                                      <p:tavLst>
                                        <p:tav tm="0">
                                          <p:val>
                                            <p:fltVal val="0"/>
                                          </p:val>
                                        </p:tav>
                                        <p:tav tm="100000">
                                          <p:val>
                                            <p:strVal val="#ppt_w"/>
                                          </p:val>
                                        </p:tav>
                                      </p:tavLst>
                                    </p:anim>
                                    <p:anim calcmode="lin" valueType="num">
                                      <p:cBhvr>
                                        <p:cTn id="8" dur="750" fill="hold"/>
                                        <p:tgtEl>
                                          <p:spTgt spid="6146"/>
                                        </p:tgtEl>
                                        <p:attrNameLst>
                                          <p:attrName>ppt_h</p:attrName>
                                        </p:attrNameLst>
                                      </p:cBhvr>
                                      <p:tavLst>
                                        <p:tav tm="0">
                                          <p:val>
                                            <p:fltVal val="0"/>
                                          </p:val>
                                        </p:tav>
                                        <p:tav tm="100000">
                                          <p:val>
                                            <p:strVal val="#ppt_h"/>
                                          </p:val>
                                        </p:tav>
                                      </p:tavLst>
                                    </p:anim>
                                    <p:animEffect transition="in" filter="fade">
                                      <p:cBhvr>
                                        <p:cTn id="9" dur="750"/>
                                        <p:tgtEl>
                                          <p:spTgt spid="614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6153"/>
                                        </p:tgtEl>
                                        <p:attrNameLst>
                                          <p:attrName>style.visibility</p:attrName>
                                        </p:attrNameLst>
                                      </p:cBhvr>
                                      <p:to>
                                        <p:strVal val="visible"/>
                                      </p:to>
                                    </p:set>
                                    <p:anim calcmode="lin" valueType="num">
                                      <p:cBhvr>
                                        <p:cTn id="12" dur="750" fill="hold"/>
                                        <p:tgtEl>
                                          <p:spTgt spid="6153"/>
                                        </p:tgtEl>
                                        <p:attrNameLst>
                                          <p:attrName>ppt_w</p:attrName>
                                        </p:attrNameLst>
                                      </p:cBhvr>
                                      <p:tavLst>
                                        <p:tav tm="0">
                                          <p:val>
                                            <p:fltVal val="0"/>
                                          </p:val>
                                        </p:tav>
                                        <p:tav tm="100000">
                                          <p:val>
                                            <p:strVal val="#ppt_w"/>
                                          </p:val>
                                        </p:tav>
                                      </p:tavLst>
                                    </p:anim>
                                    <p:anim calcmode="lin" valueType="num">
                                      <p:cBhvr>
                                        <p:cTn id="13" dur="750" fill="hold"/>
                                        <p:tgtEl>
                                          <p:spTgt spid="6153"/>
                                        </p:tgtEl>
                                        <p:attrNameLst>
                                          <p:attrName>ppt_h</p:attrName>
                                        </p:attrNameLst>
                                      </p:cBhvr>
                                      <p:tavLst>
                                        <p:tav tm="0">
                                          <p:val>
                                            <p:fltVal val="0"/>
                                          </p:val>
                                        </p:tav>
                                        <p:tav tm="100000">
                                          <p:val>
                                            <p:strVal val="#ppt_h"/>
                                          </p:val>
                                        </p:tav>
                                      </p:tavLst>
                                    </p:anim>
                                    <p:animEffect transition="in" filter="fade">
                                      <p:cBhvr>
                                        <p:cTn id="14" dur="750"/>
                                        <p:tgtEl>
                                          <p:spTgt spid="6153"/>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6152"/>
                                        </p:tgtEl>
                                        <p:attrNameLst>
                                          <p:attrName>style.visibility</p:attrName>
                                        </p:attrNameLst>
                                      </p:cBhvr>
                                      <p:to>
                                        <p:strVal val="visible"/>
                                      </p:to>
                                    </p:set>
                                    <p:anim calcmode="lin" valueType="num">
                                      <p:cBhvr>
                                        <p:cTn id="17" dur="750" fill="hold"/>
                                        <p:tgtEl>
                                          <p:spTgt spid="6152"/>
                                        </p:tgtEl>
                                        <p:attrNameLst>
                                          <p:attrName>ppt_w</p:attrName>
                                        </p:attrNameLst>
                                      </p:cBhvr>
                                      <p:tavLst>
                                        <p:tav tm="0">
                                          <p:val>
                                            <p:fltVal val="0"/>
                                          </p:val>
                                        </p:tav>
                                        <p:tav tm="100000">
                                          <p:val>
                                            <p:strVal val="#ppt_w"/>
                                          </p:val>
                                        </p:tav>
                                      </p:tavLst>
                                    </p:anim>
                                    <p:anim calcmode="lin" valueType="num">
                                      <p:cBhvr>
                                        <p:cTn id="18" dur="750" fill="hold"/>
                                        <p:tgtEl>
                                          <p:spTgt spid="6152"/>
                                        </p:tgtEl>
                                        <p:attrNameLst>
                                          <p:attrName>ppt_h</p:attrName>
                                        </p:attrNameLst>
                                      </p:cBhvr>
                                      <p:tavLst>
                                        <p:tav tm="0">
                                          <p:val>
                                            <p:fltVal val="0"/>
                                          </p:val>
                                        </p:tav>
                                        <p:tav tm="100000">
                                          <p:val>
                                            <p:strVal val="#ppt_h"/>
                                          </p:val>
                                        </p:tav>
                                      </p:tavLst>
                                    </p:anim>
                                    <p:animEffect transition="in" filter="fade">
                                      <p:cBhvr>
                                        <p:cTn id="19" dur="750"/>
                                        <p:tgtEl>
                                          <p:spTgt spid="6152"/>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6148"/>
                                        </p:tgtEl>
                                        <p:attrNameLst>
                                          <p:attrName>style.visibility</p:attrName>
                                        </p:attrNameLst>
                                      </p:cBhvr>
                                      <p:to>
                                        <p:strVal val="visible"/>
                                      </p:to>
                                    </p:set>
                                    <p:anim calcmode="lin" valueType="num">
                                      <p:cBhvr>
                                        <p:cTn id="23" dur="500" fill="hold"/>
                                        <p:tgtEl>
                                          <p:spTgt spid="6148"/>
                                        </p:tgtEl>
                                        <p:attrNameLst>
                                          <p:attrName>ppt_w</p:attrName>
                                        </p:attrNameLst>
                                      </p:cBhvr>
                                      <p:tavLst>
                                        <p:tav tm="0">
                                          <p:val>
                                            <p:fltVal val="0"/>
                                          </p:val>
                                        </p:tav>
                                        <p:tav tm="100000">
                                          <p:val>
                                            <p:strVal val="#ppt_w"/>
                                          </p:val>
                                        </p:tav>
                                      </p:tavLst>
                                    </p:anim>
                                    <p:anim calcmode="lin" valueType="num">
                                      <p:cBhvr>
                                        <p:cTn id="24" dur="500" fill="hold"/>
                                        <p:tgtEl>
                                          <p:spTgt spid="6148"/>
                                        </p:tgtEl>
                                        <p:attrNameLst>
                                          <p:attrName>ppt_h</p:attrName>
                                        </p:attrNameLst>
                                      </p:cBhvr>
                                      <p:tavLst>
                                        <p:tav tm="0">
                                          <p:val>
                                            <p:fltVal val="0"/>
                                          </p:val>
                                        </p:tav>
                                        <p:tav tm="100000">
                                          <p:val>
                                            <p:strVal val="#ppt_h"/>
                                          </p:val>
                                        </p:tav>
                                      </p:tavLst>
                                    </p:anim>
                                    <p:animEffect transition="in" filter="fade">
                                      <p:cBhvr>
                                        <p:cTn id="25" dur="500"/>
                                        <p:tgtEl>
                                          <p:spTgt spid="6148"/>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32"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strVal val="4*#ppt_w"/>
                                          </p:val>
                                        </p:tav>
                                        <p:tav tm="100000">
                                          <p:val>
                                            <p:strVal val="#ppt_w"/>
                                          </p:val>
                                        </p:tav>
                                      </p:tavLst>
                                    </p:anim>
                                    <p:anim calcmode="lin" valueType="num">
                                      <p:cBhvr>
                                        <p:cTn id="31" dur="500" fill="hold"/>
                                        <p:tgtEl>
                                          <p:spTgt spid="9"/>
                                        </p:tgtEl>
                                        <p:attrNameLst>
                                          <p:attrName>ppt_h</p:attrName>
                                        </p:attrNameLst>
                                      </p:cBhvr>
                                      <p:tavLst>
                                        <p:tav tm="0">
                                          <p:val>
                                            <p:strVal val="4*#ppt_h"/>
                                          </p:val>
                                        </p:tav>
                                        <p:tav tm="100000">
                                          <p:val>
                                            <p:strVal val="#ppt_h"/>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8" grpId="0"/>
      <p:bldP spid="6152" grpId="0" animBg="1"/>
      <p:bldP spid="6153"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9"/>
          <p:cNvSpPr txBox="1"/>
          <p:nvPr/>
        </p:nvSpPr>
        <p:spPr>
          <a:xfrm>
            <a:off x="481596" y="374396"/>
            <a:ext cx="1022070" cy="5230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zh-CN" altLang="en-US" sz="3130" dirty="0">
                <a:solidFill>
                  <a:schemeClr val="bg1">
                    <a:lumMod val="50000"/>
                  </a:schemeClr>
                </a:solidFill>
                <a:latin typeface="微软雅黑" panose="020B0503020204020204" pitchFamily="34" charset="-122"/>
                <a:ea typeface="微软雅黑" panose="020B0503020204020204" pitchFamily="34" charset="-122"/>
                <a:cs typeface="+mn-ea"/>
                <a:sym typeface="+mn-lt"/>
              </a:rPr>
              <a:t>目录</a:t>
            </a:r>
            <a:endParaRPr lang="en-AU" sz="313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7" name="Subtitle 10"/>
          <p:cNvSpPr txBox="1"/>
          <p:nvPr/>
        </p:nvSpPr>
        <p:spPr>
          <a:xfrm>
            <a:off x="491454" y="803847"/>
            <a:ext cx="1002356" cy="2806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1990" dirty="0">
                <a:solidFill>
                  <a:schemeClr val="bg1">
                    <a:lumMod val="50000"/>
                  </a:schemeClr>
                </a:solidFill>
                <a:latin typeface="Agency FB" panose="020B0503020202020204" pitchFamily="34" charset="0"/>
                <a:ea typeface="微软雅黑" panose="020B0503020204020204" pitchFamily="34" charset="-122"/>
              </a:rPr>
              <a:t>CONTENTS</a:t>
            </a:r>
          </a:p>
        </p:txBody>
      </p:sp>
      <p:sp>
        <p:nvSpPr>
          <p:cNvPr id="15" name="Oval 25"/>
          <p:cNvSpPr/>
          <p:nvPr/>
        </p:nvSpPr>
        <p:spPr>
          <a:xfrm>
            <a:off x="921636" y="1980794"/>
            <a:ext cx="1164056" cy="1164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130" dirty="0">
                <a:latin typeface="Arial" panose="020B0604020202020204" pitchFamily="34" charset="0"/>
                <a:cs typeface="Arial" panose="020B0604020202020204" pitchFamily="34" charset="0"/>
                <a:sym typeface="+mn-lt"/>
              </a:rPr>
              <a:t>01</a:t>
            </a:r>
          </a:p>
        </p:txBody>
      </p:sp>
      <p:grpSp>
        <p:nvGrpSpPr>
          <p:cNvPr id="2" name="Group 42"/>
          <p:cNvGrpSpPr/>
          <p:nvPr/>
        </p:nvGrpSpPr>
        <p:grpSpPr>
          <a:xfrm>
            <a:off x="2968223" y="1980794"/>
            <a:ext cx="1164056" cy="1164056"/>
            <a:chOff x="3956297" y="2639898"/>
            <a:chExt cx="1552274" cy="1552274"/>
          </a:xfrm>
          <a:solidFill>
            <a:srgbClr val="1CB7F1"/>
          </a:solidFill>
        </p:grpSpPr>
        <p:sp>
          <p:nvSpPr>
            <p:cNvPr id="18" name="Oval 26"/>
            <p:cNvSpPr/>
            <p:nvPr/>
          </p:nvSpPr>
          <p:spPr>
            <a:xfrm>
              <a:off x="3956297" y="2639898"/>
              <a:ext cx="1552274" cy="15522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130" dirty="0">
                  <a:latin typeface="Arial" panose="020B0604020202020204" pitchFamily="34" charset="0"/>
                  <a:cs typeface="Arial" panose="020B0604020202020204" pitchFamily="34" charset="0"/>
                  <a:sym typeface="+mn-lt"/>
                </a:rPr>
                <a:t>02</a:t>
              </a:r>
            </a:p>
          </p:txBody>
        </p:sp>
        <p:sp>
          <p:nvSpPr>
            <p:cNvPr id="21" name="Freeform 6"/>
            <p:cNvSpPr/>
            <p:nvPr/>
          </p:nvSpPr>
          <p:spPr bwMode="auto">
            <a:xfrm>
              <a:off x="4874627" y="3277303"/>
              <a:ext cx="48760" cy="100230"/>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en-US" sz="3130">
                <a:latin typeface="Arial" panose="020B0604020202020204" pitchFamily="34" charset="0"/>
                <a:cs typeface="Arial" panose="020B0604020202020204" pitchFamily="34" charset="0"/>
                <a:sym typeface="+mn-lt"/>
              </a:endParaRPr>
            </a:p>
          </p:txBody>
        </p:sp>
      </p:grpSp>
      <p:sp>
        <p:nvSpPr>
          <p:cNvPr id="24" name="Oval 27"/>
          <p:cNvSpPr/>
          <p:nvPr/>
        </p:nvSpPr>
        <p:spPr>
          <a:xfrm>
            <a:off x="5014809" y="1990516"/>
            <a:ext cx="1164056" cy="11640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130" dirty="0">
                <a:latin typeface="Arial" panose="020B0604020202020204" pitchFamily="34" charset="0"/>
                <a:cs typeface="Arial" panose="020B0604020202020204" pitchFamily="34" charset="0"/>
                <a:sym typeface="+mn-lt"/>
              </a:rPr>
              <a:t>03</a:t>
            </a:r>
          </a:p>
        </p:txBody>
      </p:sp>
      <p:sp>
        <p:nvSpPr>
          <p:cNvPr id="27" name="Oval 28"/>
          <p:cNvSpPr/>
          <p:nvPr/>
        </p:nvSpPr>
        <p:spPr>
          <a:xfrm>
            <a:off x="7061396" y="1990516"/>
            <a:ext cx="1164056" cy="11640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130" dirty="0">
                <a:latin typeface="Arial" panose="020B0604020202020204" pitchFamily="34" charset="0"/>
                <a:cs typeface="Arial" panose="020B0604020202020204" pitchFamily="34" charset="0"/>
                <a:sym typeface="+mn-lt"/>
              </a:rPr>
              <a:t>04</a:t>
            </a:r>
          </a:p>
        </p:txBody>
      </p:sp>
      <p:sp>
        <p:nvSpPr>
          <p:cNvPr id="19" name="MH_Entry_1"/>
          <p:cNvSpPr>
            <a:spLocks noChangeArrowheads="1"/>
          </p:cNvSpPr>
          <p:nvPr>
            <p:custDataLst>
              <p:tags r:id="rId1"/>
            </p:custDataLst>
          </p:nvPr>
        </p:nvSpPr>
        <p:spPr bwMode="auto">
          <a:xfrm>
            <a:off x="756370" y="3275333"/>
            <a:ext cx="2093471" cy="54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lvl="0">
              <a:buNone/>
            </a:pPr>
            <a:r>
              <a:rPr lang="zh-CN" altLang="zh-CN" sz="2000" b="1" dirty="0">
                <a:solidFill>
                  <a:schemeClr val="bg1">
                    <a:lumMod val="50000"/>
                  </a:schemeClr>
                </a:solidFill>
                <a:latin typeface="微软雅黑" panose="020B0503020204020204" pitchFamily="34" charset="-122"/>
                <a:ea typeface="微软雅黑" panose="020B0503020204020204" pitchFamily="34" charset="-122"/>
              </a:rPr>
              <a:t>年度工作概述</a:t>
            </a:r>
          </a:p>
          <a:p>
            <a:pPr defTabSz="685165">
              <a:defRPr/>
            </a:pPr>
            <a:r>
              <a:rPr lang="en-US" altLang="zh-CN" sz="1200" dirty="0">
                <a:solidFill>
                  <a:schemeClr val="bg1">
                    <a:lumMod val="50000"/>
                  </a:schemeClr>
                </a:solidFill>
                <a:cs typeface="+mn-ea"/>
                <a:sym typeface="+mn-lt"/>
              </a:rPr>
              <a:t>Annual work summary</a:t>
            </a:r>
            <a:endParaRPr lang="zh-CN" altLang="en-US" sz="1200" dirty="0">
              <a:solidFill>
                <a:schemeClr val="bg1">
                  <a:lumMod val="50000"/>
                </a:schemeClr>
              </a:solidFill>
              <a:cs typeface="+mn-ea"/>
              <a:sym typeface="+mn-lt"/>
            </a:endParaRPr>
          </a:p>
        </p:txBody>
      </p:sp>
      <p:sp>
        <p:nvSpPr>
          <p:cNvPr id="20" name="MH_Entry_2"/>
          <p:cNvSpPr>
            <a:spLocks noChangeArrowheads="1"/>
          </p:cNvSpPr>
          <p:nvPr>
            <p:custDataLst>
              <p:tags r:id="rId2"/>
            </p:custDataLst>
          </p:nvPr>
        </p:nvSpPr>
        <p:spPr bwMode="auto">
          <a:xfrm>
            <a:off x="2772594" y="3275333"/>
            <a:ext cx="2037807" cy="54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lvl="0">
              <a:buNone/>
            </a:pPr>
            <a:r>
              <a:rPr lang="zh-CN" altLang="zh-CN" sz="2000" b="1" dirty="0">
                <a:solidFill>
                  <a:schemeClr val="bg1">
                    <a:lumMod val="50000"/>
                  </a:schemeClr>
                </a:solidFill>
                <a:latin typeface="微软雅黑" panose="020B0503020204020204" pitchFamily="34" charset="-122"/>
                <a:ea typeface="微软雅黑" panose="020B0503020204020204" pitchFamily="34" charset="-122"/>
              </a:rPr>
              <a:t>工作完成情况</a:t>
            </a:r>
          </a:p>
          <a:p>
            <a:pPr defTabSz="685165">
              <a:defRPr/>
            </a:pPr>
            <a:r>
              <a:rPr lang="en-US" altLang="zh-CN" sz="1200" dirty="0">
                <a:solidFill>
                  <a:schemeClr val="bg1">
                    <a:lumMod val="50000"/>
                  </a:schemeClr>
                </a:solidFill>
                <a:cs typeface="+mn-ea"/>
                <a:sym typeface="+mn-lt"/>
              </a:rPr>
              <a:t>Job completion</a:t>
            </a:r>
            <a:endParaRPr lang="zh-CN" altLang="en-US" sz="1200" dirty="0">
              <a:solidFill>
                <a:schemeClr val="bg1">
                  <a:lumMod val="50000"/>
                </a:schemeClr>
              </a:solidFill>
              <a:cs typeface="+mn-ea"/>
              <a:sym typeface="+mn-lt"/>
            </a:endParaRPr>
          </a:p>
        </p:txBody>
      </p:sp>
      <p:sp>
        <p:nvSpPr>
          <p:cNvPr id="22" name="MH_Entry_3"/>
          <p:cNvSpPr>
            <a:spLocks noChangeArrowheads="1"/>
          </p:cNvSpPr>
          <p:nvPr>
            <p:custDataLst>
              <p:tags r:id="rId3"/>
            </p:custDataLst>
          </p:nvPr>
        </p:nvSpPr>
        <p:spPr bwMode="auto">
          <a:xfrm>
            <a:off x="6949058" y="3275333"/>
            <a:ext cx="2093471" cy="54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lvl="0">
              <a:buNone/>
            </a:pPr>
            <a:r>
              <a:rPr lang="zh-CN" altLang="zh-CN" sz="2000" b="1" dirty="0">
                <a:solidFill>
                  <a:schemeClr val="bg1">
                    <a:lumMod val="50000"/>
                  </a:schemeClr>
                </a:solidFill>
                <a:latin typeface="微软雅黑" panose="020B0503020204020204" pitchFamily="34" charset="-122"/>
                <a:ea typeface="微软雅黑" panose="020B0503020204020204" pitchFamily="34" charset="-122"/>
              </a:rPr>
              <a:t>成功项目展示</a:t>
            </a:r>
          </a:p>
          <a:p>
            <a:pPr defTabSz="685165">
              <a:defRPr/>
            </a:pPr>
            <a:r>
              <a:rPr lang="en-US" altLang="zh-CN" sz="1200" dirty="0">
                <a:solidFill>
                  <a:schemeClr val="bg1">
                    <a:lumMod val="50000"/>
                  </a:schemeClr>
                </a:solidFill>
                <a:cs typeface="+mn-ea"/>
                <a:sym typeface="+mn-lt"/>
              </a:rPr>
              <a:t>Successful project presentation</a:t>
            </a:r>
            <a:endParaRPr lang="zh-CN" altLang="en-US" sz="1200" dirty="0">
              <a:solidFill>
                <a:schemeClr val="bg1">
                  <a:lumMod val="50000"/>
                </a:schemeClr>
              </a:solidFill>
              <a:cs typeface="+mn-ea"/>
              <a:sym typeface="+mn-lt"/>
            </a:endParaRPr>
          </a:p>
        </p:txBody>
      </p:sp>
      <p:sp>
        <p:nvSpPr>
          <p:cNvPr id="23" name="MH_Entry_4"/>
          <p:cNvSpPr>
            <a:spLocks noChangeArrowheads="1"/>
          </p:cNvSpPr>
          <p:nvPr>
            <p:custDataLst>
              <p:tags r:id="rId4"/>
            </p:custDataLst>
          </p:nvPr>
        </p:nvSpPr>
        <p:spPr bwMode="auto">
          <a:xfrm>
            <a:off x="4877302" y="3275333"/>
            <a:ext cx="2037807" cy="54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lvl="0">
              <a:buNone/>
            </a:pPr>
            <a:r>
              <a:rPr lang="zh-CN" altLang="zh-CN" sz="2000" b="1" dirty="0">
                <a:solidFill>
                  <a:schemeClr val="bg1">
                    <a:lumMod val="50000"/>
                  </a:schemeClr>
                </a:solidFill>
                <a:latin typeface="微软雅黑" panose="020B0503020204020204" pitchFamily="34" charset="-122"/>
                <a:ea typeface="微软雅黑" panose="020B0503020204020204" pitchFamily="34" charset="-122"/>
              </a:rPr>
              <a:t>明年工作计划</a:t>
            </a:r>
          </a:p>
          <a:p>
            <a:pPr defTabSz="685165">
              <a:defRPr/>
            </a:pPr>
            <a:r>
              <a:rPr lang="en-US" altLang="zh-CN" sz="1200" dirty="0">
                <a:solidFill>
                  <a:schemeClr val="bg1">
                    <a:lumMod val="50000"/>
                  </a:schemeClr>
                </a:solidFill>
                <a:cs typeface="+mn-ea"/>
                <a:sym typeface="+mn-lt"/>
              </a:rPr>
              <a:t>Work plan for next yea</a:t>
            </a:r>
            <a:endParaRPr lang="zh-CN" altLang="en-US" sz="1200" dirty="0">
              <a:solidFill>
                <a:schemeClr val="bg1">
                  <a:lumMod val="50000"/>
                </a:schemeClr>
              </a:solidFill>
              <a:cs typeface="+mn-ea"/>
              <a:sym typeface="+mn-lt"/>
            </a:endParaRPr>
          </a:p>
        </p:txBody>
      </p:sp>
    </p:spTree>
  </p:cSld>
  <p:clrMapOvr>
    <a:masterClrMapping/>
  </p:clrMapOvr>
  <p:transition spd="med"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fltVal val="0"/>
                                          </p:val>
                                        </p:tav>
                                        <p:tav tm="100000">
                                          <p:val>
                                            <p:strVal val="#ppt_w"/>
                                          </p:val>
                                        </p:tav>
                                      </p:tavLst>
                                    </p:anim>
                                    <p:anim calcmode="lin" valueType="num">
                                      <p:cBhvr>
                                        <p:cTn id="17" dur="1000" fill="hold"/>
                                        <p:tgtEl>
                                          <p:spTgt spid="2"/>
                                        </p:tgtEl>
                                        <p:attrNameLst>
                                          <p:attrName>ppt_h</p:attrName>
                                        </p:attrNameLst>
                                      </p:cBhvr>
                                      <p:tavLst>
                                        <p:tav tm="0">
                                          <p:val>
                                            <p:fltVal val="0"/>
                                          </p:val>
                                        </p:tav>
                                        <p:tav tm="100000">
                                          <p:val>
                                            <p:strVal val="#ppt_h"/>
                                          </p:val>
                                        </p:tav>
                                      </p:tavLst>
                                    </p:anim>
                                    <p:anim calcmode="lin" valueType="num">
                                      <p:cBhvr>
                                        <p:cTn id="18" dur="1000" fill="hold"/>
                                        <p:tgtEl>
                                          <p:spTgt spid="2"/>
                                        </p:tgtEl>
                                        <p:attrNameLst>
                                          <p:attrName>style.rotation</p:attrName>
                                        </p:attrNameLst>
                                      </p:cBhvr>
                                      <p:tavLst>
                                        <p:tav tm="0">
                                          <p:val>
                                            <p:fltVal val="90"/>
                                          </p:val>
                                        </p:tav>
                                        <p:tav tm="100000">
                                          <p:val>
                                            <p:fltVal val="0"/>
                                          </p:val>
                                        </p:tav>
                                      </p:tavLst>
                                    </p:anim>
                                    <p:animEffect transition="in" filter="fade">
                                      <p:cBhvr>
                                        <p:cTn id="19" dur="1000"/>
                                        <p:tgtEl>
                                          <p:spTgt spid="2"/>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1000" fill="hold"/>
                                        <p:tgtEl>
                                          <p:spTgt spid="24"/>
                                        </p:tgtEl>
                                        <p:attrNameLst>
                                          <p:attrName>ppt_w</p:attrName>
                                        </p:attrNameLst>
                                      </p:cBhvr>
                                      <p:tavLst>
                                        <p:tav tm="0">
                                          <p:val>
                                            <p:fltVal val="0"/>
                                          </p:val>
                                        </p:tav>
                                        <p:tav tm="100000">
                                          <p:val>
                                            <p:strVal val="#ppt_w"/>
                                          </p:val>
                                        </p:tav>
                                      </p:tavLst>
                                    </p:anim>
                                    <p:anim calcmode="lin" valueType="num">
                                      <p:cBhvr>
                                        <p:cTn id="29" dur="1000" fill="hold"/>
                                        <p:tgtEl>
                                          <p:spTgt spid="24"/>
                                        </p:tgtEl>
                                        <p:attrNameLst>
                                          <p:attrName>ppt_h</p:attrName>
                                        </p:attrNameLst>
                                      </p:cBhvr>
                                      <p:tavLst>
                                        <p:tav tm="0">
                                          <p:val>
                                            <p:fltVal val="0"/>
                                          </p:val>
                                        </p:tav>
                                        <p:tav tm="100000">
                                          <p:val>
                                            <p:strVal val="#ppt_h"/>
                                          </p:val>
                                        </p:tav>
                                      </p:tavLst>
                                    </p:anim>
                                    <p:anim calcmode="lin" valueType="num">
                                      <p:cBhvr>
                                        <p:cTn id="30" dur="1000" fill="hold"/>
                                        <p:tgtEl>
                                          <p:spTgt spid="24"/>
                                        </p:tgtEl>
                                        <p:attrNameLst>
                                          <p:attrName>style.rotation</p:attrName>
                                        </p:attrNameLst>
                                      </p:cBhvr>
                                      <p:tavLst>
                                        <p:tav tm="0">
                                          <p:val>
                                            <p:fltVal val="90"/>
                                          </p:val>
                                        </p:tav>
                                        <p:tav tm="100000">
                                          <p:val>
                                            <p:fltVal val="0"/>
                                          </p:val>
                                        </p:tav>
                                      </p:tavLst>
                                    </p:anim>
                                    <p:animEffect transition="in" filter="fade">
                                      <p:cBhvr>
                                        <p:cTn id="31" dur="1000"/>
                                        <p:tgtEl>
                                          <p:spTgt spid="24"/>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p:cTn id="34" dur="1000" fill="hold"/>
                                        <p:tgtEl>
                                          <p:spTgt spid="27"/>
                                        </p:tgtEl>
                                        <p:attrNameLst>
                                          <p:attrName>ppt_w</p:attrName>
                                        </p:attrNameLst>
                                      </p:cBhvr>
                                      <p:tavLst>
                                        <p:tav tm="0">
                                          <p:val>
                                            <p:fltVal val="0"/>
                                          </p:val>
                                        </p:tav>
                                        <p:tav tm="100000">
                                          <p:val>
                                            <p:strVal val="#ppt_w"/>
                                          </p:val>
                                        </p:tav>
                                      </p:tavLst>
                                    </p:anim>
                                    <p:anim calcmode="lin" valueType="num">
                                      <p:cBhvr>
                                        <p:cTn id="35" dur="1000" fill="hold"/>
                                        <p:tgtEl>
                                          <p:spTgt spid="27"/>
                                        </p:tgtEl>
                                        <p:attrNameLst>
                                          <p:attrName>ppt_h</p:attrName>
                                        </p:attrNameLst>
                                      </p:cBhvr>
                                      <p:tavLst>
                                        <p:tav tm="0">
                                          <p:val>
                                            <p:fltVal val="0"/>
                                          </p:val>
                                        </p:tav>
                                        <p:tav tm="100000">
                                          <p:val>
                                            <p:strVal val="#ppt_h"/>
                                          </p:val>
                                        </p:tav>
                                      </p:tavLst>
                                    </p:anim>
                                    <p:anim calcmode="lin" valueType="num">
                                      <p:cBhvr>
                                        <p:cTn id="36" dur="1000" fill="hold"/>
                                        <p:tgtEl>
                                          <p:spTgt spid="27"/>
                                        </p:tgtEl>
                                        <p:attrNameLst>
                                          <p:attrName>style.rotation</p:attrName>
                                        </p:attrNameLst>
                                      </p:cBhvr>
                                      <p:tavLst>
                                        <p:tav tm="0">
                                          <p:val>
                                            <p:fltVal val="90"/>
                                          </p:val>
                                        </p:tav>
                                        <p:tav tm="100000">
                                          <p:val>
                                            <p:fltVal val="0"/>
                                          </p:val>
                                        </p:tav>
                                      </p:tavLst>
                                    </p:anim>
                                    <p:animEffect transition="in" filter="fade">
                                      <p:cBhvr>
                                        <p:cTn id="37" dur="1000"/>
                                        <p:tgtEl>
                                          <p:spTgt spid="27"/>
                                        </p:tgtEl>
                                      </p:cBhvr>
                                    </p:animEffect>
                                  </p:childTnLst>
                                </p:cTn>
                              </p:par>
                            </p:childTnLst>
                          </p:cTn>
                        </p:par>
                        <p:par>
                          <p:cTn id="38" fill="hold">
                            <p:stCondLst>
                              <p:cond delay="1000"/>
                            </p:stCondLst>
                            <p:childTnLst>
                              <p:par>
                                <p:cTn id="39" presetID="2" presetClass="entr" presetSubtype="2"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1+#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1500"/>
                            </p:stCondLst>
                            <p:childTnLst>
                              <p:par>
                                <p:cTn id="44" presetID="2" presetClass="entr" presetSubtype="8"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fill="hold"/>
                                        <p:tgtEl>
                                          <p:spTgt spid="20"/>
                                        </p:tgtEl>
                                        <p:attrNameLst>
                                          <p:attrName>ppt_x</p:attrName>
                                        </p:attrNameLst>
                                      </p:cBhvr>
                                      <p:tavLst>
                                        <p:tav tm="0">
                                          <p:val>
                                            <p:strVal val="0-#ppt_w/2"/>
                                          </p:val>
                                        </p:tav>
                                        <p:tav tm="100000">
                                          <p:val>
                                            <p:strVal val="#ppt_x"/>
                                          </p:val>
                                        </p:tav>
                                      </p:tavLst>
                                    </p:anim>
                                    <p:anim calcmode="lin" valueType="num">
                                      <p:cBhvr additive="base">
                                        <p:cTn id="47" dur="500" fill="hold"/>
                                        <p:tgtEl>
                                          <p:spTgt spid="20"/>
                                        </p:tgtEl>
                                        <p:attrNameLst>
                                          <p:attrName>ppt_y</p:attrName>
                                        </p:attrNameLst>
                                      </p:cBhvr>
                                      <p:tavLst>
                                        <p:tav tm="0">
                                          <p:val>
                                            <p:strVal val="#ppt_y"/>
                                          </p:val>
                                        </p:tav>
                                        <p:tav tm="100000">
                                          <p:val>
                                            <p:strVal val="#ppt_y"/>
                                          </p:val>
                                        </p:tav>
                                      </p:tavLst>
                                    </p:anim>
                                  </p:childTnLst>
                                </p:cTn>
                              </p:par>
                            </p:childTnLst>
                          </p:cTn>
                        </p:par>
                        <p:par>
                          <p:cTn id="48" fill="hold">
                            <p:stCondLst>
                              <p:cond delay="2000"/>
                            </p:stCondLst>
                            <p:childTnLst>
                              <p:par>
                                <p:cTn id="49" presetID="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0-#ppt_w/2"/>
                                          </p:val>
                                        </p:tav>
                                        <p:tav tm="100000">
                                          <p:val>
                                            <p:strVal val="#ppt_x"/>
                                          </p:val>
                                        </p:tav>
                                      </p:tavLst>
                                    </p:anim>
                                    <p:anim calcmode="lin" valueType="num">
                                      <p:cBhvr additive="base">
                                        <p:cTn id="52" dur="500" fill="hold"/>
                                        <p:tgtEl>
                                          <p:spTgt spid="23"/>
                                        </p:tgtEl>
                                        <p:attrNameLst>
                                          <p:attrName>ppt_y</p:attrName>
                                        </p:attrNameLst>
                                      </p:cBhvr>
                                      <p:tavLst>
                                        <p:tav tm="0">
                                          <p:val>
                                            <p:strVal val="#ppt_y"/>
                                          </p:val>
                                        </p:tav>
                                        <p:tav tm="100000">
                                          <p:val>
                                            <p:strVal val="#ppt_y"/>
                                          </p:val>
                                        </p:tav>
                                      </p:tavLst>
                                    </p:anim>
                                  </p:childTnLst>
                                </p:cTn>
                              </p:par>
                            </p:childTnLst>
                          </p:cTn>
                        </p:par>
                        <p:par>
                          <p:cTn id="53" fill="hold">
                            <p:stCondLst>
                              <p:cond delay="2500"/>
                            </p:stCondLst>
                            <p:childTnLst>
                              <p:par>
                                <p:cTn id="54" presetID="2" presetClass="entr" presetSubtype="2"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additive="base">
                                        <p:cTn id="56" dur="500" fill="hold"/>
                                        <p:tgtEl>
                                          <p:spTgt spid="22"/>
                                        </p:tgtEl>
                                        <p:attrNameLst>
                                          <p:attrName>ppt_x</p:attrName>
                                        </p:attrNameLst>
                                      </p:cBhvr>
                                      <p:tavLst>
                                        <p:tav tm="0">
                                          <p:val>
                                            <p:strVal val="1+#ppt_w/2"/>
                                          </p:val>
                                        </p:tav>
                                        <p:tav tm="100000">
                                          <p:val>
                                            <p:strVal val="#ppt_x"/>
                                          </p:val>
                                        </p:tav>
                                      </p:tavLst>
                                    </p:anim>
                                    <p:anim calcmode="lin" valueType="num">
                                      <p:cBhvr additive="base">
                                        <p:cTn id="57"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P spid="15" grpId="0" animBg="1"/>
      <p:bldP spid="24" grpId="0" animBg="1"/>
      <p:bldP spid="27" grpId="0" animBg="1"/>
      <p:bldP spid="19" grpId="0"/>
      <p:bldP spid="20" grpId="0"/>
      <p:bldP spid="22"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6"/>
          <p:cNvSpPr>
            <a:spLocks noEditPoints="1"/>
          </p:cNvSpPr>
          <p:nvPr/>
        </p:nvSpPr>
        <p:spPr bwMode="auto">
          <a:xfrm>
            <a:off x="1268067" y="2238442"/>
            <a:ext cx="1074872" cy="1082027"/>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rgbClr val="767676"/>
          </a:solidFill>
          <a:ln>
            <a:noFill/>
          </a:ln>
          <a:extLst>
            <a:ext uri="{91240B29-F687-4F45-9708-019B960494DF}">
              <a14:hiddenLine xmlns:a14="http://schemas.microsoft.com/office/drawing/2010/main" w="9525">
                <a:solidFill>
                  <a:srgbClr val="000000"/>
                </a:solidFill>
                <a:round/>
              </a14:hiddenLine>
            </a:ext>
          </a:extLst>
        </p:spPr>
        <p:txBody>
          <a:bodyPr vert="horz" wrap="square" lIns="91467" tIns="45734" rIns="91467" bIns="45734" numCol="1" anchor="t" anchorCtr="0" compatLnSpc="1"/>
          <a:lstStyle/>
          <a:p>
            <a:endParaRPr lang="zh-CN" altLang="en-US"/>
          </a:p>
        </p:txBody>
      </p:sp>
      <p:sp>
        <p:nvSpPr>
          <p:cNvPr id="20" name="Freeform 8"/>
          <p:cNvSpPr/>
          <p:nvPr/>
        </p:nvSpPr>
        <p:spPr bwMode="auto">
          <a:xfrm>
            <a:off x="1139884" y="2155619"/>
            <a:ext cx="432619" cy="496931"/>
          </a:xfrm>
          <a:custGeom>
            <a:avLst/>
            <a:gdLst>
              <a:gd name="T0" fmla="*/ 162 w 162"/>
              <a:gd name="T1" fmla="*/ 0 h 185"/>
              <a:gd name="T2" fmla="*/ 96 w 162"/>
              <a:gd name="T3" fmla="*/ 14 h 185"/>
              <a:gd name="T4" fmla="*/ 102 w 162"/>
              <a:gd name="T5" fmla="*/ 25 h 185"/>
              <a:gd name="T6" fmla="*/ 1 w 162"/>
              <a:gd name="T7" fmla="*/ 178 h 185"/>
              <a:gd name="T8" fmla="*/ 5 w 162"/>
              <a:gd name="T9" fmla="*/ 185 h 185"/>
              <a:gd name="T10" fmla="*/ 7 w 162"/>
              <a:gd name="T11" fmla="*/ 185 h 185"/>
              <a:gd name="T12" fmla="*/ 13 w 162"/>
              <a:gd name="T13" fmla="*/ 180 h 185"/>
              <a:gd name="T14" fmla="*/ 107 w 162"/>
              <a:gd name="T15" fmla="*/ 36 h 185"/>
              <a:gd name="T16" fmla="*/ 112 w 162"/>
              <a:gd name="T17" fmla="*/ 45 h 185"/>
              <a:gd name="T18" fmla="*/ 162 w 162"/>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85">
                <a:moveTo>
                  <a:pt x="162" y="0"/>
                </a:moveTo>
                <a:cubicBezTo>
                  <a:pt x="96" y="14"/>
                  <a:pt x="96" y="14"/>
                  <a:pt x="96" y="14"/>
                </a:cubicBezTo>
                <a:cubicBezTo>
                  <a:pt x="102" y="25"/>
                  <a:pt x="102" y="25"/>
                  <a:pt x="102" y="25"/>
                </a:cubicBezTo>
                <a:cubicBezTo>
                  <a:pt x="51" y="62"/>
                  <a:pt x="14" y="117"/>
                  <a:pt x="1" y="178"/>
                </a:cubicBezTo>
                <a:cubicBezTo>
                  <a:pt x="0" y="181"/>
                  <a:pt x="2" y="184"/>
                  <a:pt x="5" y="185"/>
                </a:cubicBezTo>
                <a:cubicBezTo>
                  <a:pt x="6" y="185"/>
                  <a:pt x="6" y="185"/>
                  <a:pt x="7" y="185"/>
                </a:cubicBezTo>
                <a:cubicBezTo>
                  <a:pt x="10" y="185"/>
                  <a:pt x="12" y="183"/>
                  <a:pt x="13" y="180"/>
                </a:cubicBezTo>
                <a:cubicBezTo>
                  <a:pt x="25" y="123"/>
                  <a:pt x="59" y="71"/>
                  <a:pt x="107" y="36"/>
                </a:cubicBezTo>
                <a:cubicBezTo>
                  <a:pt x="112" y="45"/>
                  <a:pt x="112" y="45"/>
                  <a:pt x="112" y="45"/>
                </a:cubicBezTo>
                <a:lnTo>
                  <a:pt x="162" y="0"/>
                </a:lnTo>
                <a:close/>
              </a:path>
            </a:pathLst>
          </a:custGeom>
          <a:solidFill>
            <a:schemeClr val="bg1">
              <a:lumMod val="50000"/>
            </a:schemeClr>
          </a:solidFill>
          <a:ln>
            <a:noFill/>
          </a:ln>
        </p:spPr>
        <p:txBody>
          <a:bodyPr vert="horz" wrap="square" lIns="91467" tIns="45734" rIns="91467" bIns="45734" numCol="1" anchor="t" anchorCtr="0" compatLnSpc="1"/>
          <a:lstStyle/>
          <a:p>
            <a:endParaRPr lang="zh-CN" altLang="en-US"/>
          </a:p>
        </p:txBody>
      </p:sp>
      <p:sp>
        <p:nvSpPr>
          <p:cNvPr id="21" name="Oval 9"/>
          <p:cNvSpPr>
            <a:spLocks noChangeArrowheads="1"/>
          </p:cNvSpPr>
          <p:nvPr/>
        </p:nvSpPr>
        <p:spPr bwMode="auto">
          <a:xfrm>
            <a:off x="1481707" y="2453512"/>
            <a:ext cx="647593" cy="651887"/>
          </a:xfrm>
          <a:prstGeom prst="ellipse">
            <a:avLst/>
          </a:prstGeom>
          <a:solidFill>
            <a:schemeClr val="accent1"/>
          </a:solidFill>
          <a:ln>
            <a:noFill/>
          </a:ln>
        </p:spPr>
        <p:txBody>
          <a:bodyPr vert="horz" wrap="square" lIns="91467" tIns="45734" rIns="91467" bIns="45734" numCol="1" anchor="t" anchorCtr="0" compatLnSpc="1"/>
          <a:lstStyle/>
          <a:p>
            <a:endParaRPr lang="zh-CN" altLang="en-US"/>
          </a:p>
        </p:txBody>
      </p:sp>
      <p:sp>
        <p:nvSpPr>
          <p:cNvPr id="22" name="Freeform 10"/>
          <p:cNvSpPr>
            <a:spLocks noEditPoints="1"/>
          </p:cNvSpPr>
          <p:nvPr/>
        </p:nvSpPr>
        <p:spPr bwMode="auto">
          <a:xfrm>
            <a:off x="6802651" y="2238442"/>
            <a:ext cx="1074872" cy="1082027"/>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91467" tIns="45734" rIns="91467" bIns="45734" numCol="1" anchor="t" anchorCtr="0" compatLnSpc="1"/>
          <a:lstStyle/>
          <a:p>
            <a:endParaRPr lang="zh-CN" altLang="en-US"/>
          </a:p>
        </p:txBody>
      </p:sp>
      <p:sp>
        <p:nvSpPr>
          <p:cNvPr id="23" name="Freeform 11"/>
          <p:cNvSpPr/>
          <p:nvPr/>
        </p:nvSpPr>
        <p:spPr bwMode="auto">
          <a:xfrm>
            <a:off x="7573085" y="2906358"/>
            <a:ext cx="432619" cy="496931"/>
          </a:xfrm>
          <a:custGeom>
            <a:avLst/>
            <a:gdLst>
              <a:gd name="T0" fmla="*/ 0 w 162"/>
              <a:gd name="T1" fmla="*/ 185 h 185"/>
              <a:gd name="T2" fmla="*/ 66 w 162"/>
              <a:gd name="T3" fmla="*/ 171 h 185"/>
              <a:gd name="T4" fmla="*/ 60 w 162"/>
              <a:gd name="T5" fmla="*/ 160 h 185"/>
              <a:gd name="T6" fmla="*/ 161 w 162"/>
              <a:gd name="T7" fmla="*/ 8 h 185"/>
              <a:gd name="T8" fmla="*/ 156 w 162"/>
              <a:gd name="T9" fmla="*/ 0 h 185"/>
              <a:gd name="T10" fmla="*/ 155 w 162"/>
              <a:gd name="T11" fmla="*/ 0 h 185"/>
              <a:gd name="T12" fmla="*/ 149 w 162"/>
              <a:gd name="T13" fmla="*/ 5 h 185"/>
              <a:gd name="T14" fmla="*/ 54 w 162"/>
              <a:gd name="T15" fmla="*/ 149 h 185"/>
              <a:gd name="T16" fmla="*/ 50 w 162"/>
              <a:gd name="T17" fmla="*/ 140 h 185"/>
              <a:gd name="T18" fmla="*/ 0 w 162"/>
              <a:gd name="T19"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85">
                <a:moveTo>
                  <a:pt x="0" y="185"/>
                </a:moveTo>
                <a:cubicBezTo>
                  <a:pt x="66" y="171"/>
                  <a:pt x="66" y="171"/>
                  <a:pt x="66" y="171"/>
                </a:cubicBezTo>
                <a:cubicBezTo>
                  <a:pt x="60" y="160"/>
                  <a:pt x="60" y="160"/>
                  <a:pt x="60" y="160"/>
                </a:cubicBezTo>
                <a:cubicBezTo>
                  <a:pt x="111" y="124"/>
                  <a:pt x="147" y="69"/>
                  <a:pt x="161" y="8"/>
                </a:cubicBezTo>
                <a:cubicBezTo>
                  <a:pt x="162" y="4"/>
                  <a:pt x="159" y="1"/>
                  <a:pt x="156" y="0"/>
                </a:cubicBezTo>
                <a:cubicBezTo>
                  <a:pt x="156" y="0"/>
                  <a:pt x="155" y="0"/>
                  <a:pt x="155" y="0"/>
                </a:cubicBezTo>
                <a:cubicBezTo>
                  <a:pt x="152" y="0"/>
                  <a:pt x="150" y="2"/>
                  <a:pt x="149" y="5"/>
                </a:cubicBezTo>
                <a:cubicBezTo>
                  <a:pt x="136" y="63"/>
                  <a:pt x="102" y="114"/>
                  <a:pt x="54" y="149"/>
                </a:cubicBezTo>
                <a:cubicBezTo>
                  <a:pt x="50" y="140"/>
                  <a:pt x="50" y="140"/>
                  <a:pt x="50" y="140"/>
                </a:cubicBezTo>
                <a:lnTo>
                  <a:pt x="0" y="185"/>
                </a:lnTo>
                <a:close/>
              </a:path>
            </a:pathLst>
          </a:custGeom>
          <a:solidFill>
            <a:schemeClr val="bg1">
              <a:lumMod val="50000"/>
            </a:schemeClr>
          </a:solidFill>
          <a:ln>
            <a:noFill/>
          </a:ln>
        </p:spPr>
        <p:txBody>
          <a:bodyPr vert="horz" wrap="square" lIns="91467" tIns="45734" rIns="91467" bIns="45734" numCol="1" anchor="t" anchorCtr="0" compatLnSpc="1"/>
          <a:lstStyle/>
          <a:p>
            <a:endParaRPr lang="zh-CN" altLang="en-US"/>
          </a:p>
        </p:txBody>
      </p:sp>
      <p:sp>
        <p:nvSpPr>
          <p:cNvPr id="24" name="Oval 12"/>
          <p:cNvSpPr>
            <a:spLocks noChangeArrowheads="1"/>
          </p:cNvSpPr>
          <p:nvPr/>
        </p:nvSpPr>
        <p:spPr bwMode="auto">
          <a:xfrm>
            <a:off x="7016290" y="2453512"/>
            <a:ext cx="647593" cy="651887"/>
          </a:xfrm>
          <a:prstGeom prst="ellipse">
            <a:avLst/>
          </a:prstGeom>
          <a:solidFill>
            <a:schemeClr val="accent2"/>
          </a:solidFill>
          <a:ln>
            <a:noFill/>
          </a:ln>
        </p:spPr>
        <p:txBody>
          <a:bodyPr vert="horz" wrap="square" lIns="91467" tIns="45734" rIns="91467" bIns="45734" numCol="1" anchor="t" anchorCtr="0" compatLnSpc="1"/>
          <a:lstStyle/>
          <a:p>
            <a:endParaRPr lang="zh-CN" altLang="en-US"/>
          </a:p>
        </p:txBody>
      </p:sp>
      <p:sp>
        <p:nvSpPr>
          <p:cNvPr id="25" name="Freeform 13"/>
          <p:cNvSpPr>
            <a:spLocks noEditPoints="1"/>
          </p:cNvSpPr>
          <p:nvPr/>
        </p:nvSpPr>
        <p:spPr bwMode="auto">
          <a:xfrm>
            <a:off x="2374985" y="2238442"/>
            <a:ext cx="1074872" cy="1082027"/>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91467" tIns="45734" rIns="91467" bIns="45734" numCol="1" anchor="t" anchorCtr="0" compatLnSpc="1"/>
          <a:lstStyle/>
          <a:p>
            <a:endParaRPr lang="zh-CN" altLang="en-US"/>
          </a:p>
        </p:txBody>
      </p:sp>
      <p:sp>
        <p:nvSpPr>
          <p:cNvPr id="26" name="Oval 14"/>
          <p:cNvSpPr>
            <a:spLocks noChangeArrowheads="1"/>
          </p:cNvSpPr>
          <p:nvPr/>
        </p:nvSpPr>
        <p:spPr bwMode="auto">
          <a:xfrm>
            <a:off x="2588624" y="2453512"/>
            <a:ext cx="647593" cy="651887"/>
          </a:xfrm>
          <a:prstGeom prst="ellipse">
            <a:avLst/>
          </a:prstGeom>
          <a:solidFill>
            <a:schemeClr val="accent2"/>
          </a:solidFill>
          <a:ln>
            <a:noFill/>
          </a:ln>
        </p:spPr>
        <p:txBody>
          <a:bodyPr vert="horz" wrap="square" lIns="91467" tIns="45734" rIns="91467" bIns="45734" numCol="1" anchor="t" anchorCtr="0" compatLnSpc="1"/>
          <a:lstStyle/>
          <a:p>
            <a:endParaRPr lang="zh-CN" altLang="en-US"/>
          </a:p>
        </p:txBody>
      </p:sp>
      <p:sp>
        <p:nvSpPr>
          <p:cNvPr id="27" name="Freeform 15"/>
          <p:cNvSpPr>
            <a:spLocks noEditPoints="1"/>
          </p:cNvSpPr>
          <p:nvPr/>
        </p:nvSpPr>
        <p:spPr bwMode="auto">
          <a:xfrm>
            <a:off x="3481901" y="2238442"/>
            <a:ext cx="1074872" cy="1082027"/>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91467" tIns="45734" rIns="91467" bIns="45734" numCol="1" anchor="t" anchorCtr="0" compatLnSpc="1"/>
          <a:lstStyle/>
          <a:p>
            <a:endParaRPr lang="zh-CN" altLang="en-US"/>
          </a:p>
        </p:txBody>
      </p:sp>
      <p:sp>
        <p:nvSpPr>
          <p:cNvPr id="28" name="Oval 16"/>
          <p:cNvSpPr>
            <a:spLocks noChangeArrowheads="1"/>
          </p:cNvSpPr>
          <p:nvPr/>
        </p:nvSpPr>
        <p:spPr bwMode="auto">
          <a:xfrm>
            <a:off x="3695540" y="2453512"/>
            <a:ext cx="647593" cy="651887"/>
          </a:xfrm>
          <a:prstGeom prst="ellipse">
            <a:avLst/>
          </a:prstGeom>
          <a:solidFill>
            <a:schemeClr val="accent3"/>
          </a:solidFill>
          <a:ln>
            <a:noFill/>
          </a:ln>
        </p:spPr>
        <p:txBody>
          <a:bodyPr vert="horz" wrap="square" lIns="91467" tIns="45734" rIns="91467" bIns="45734" numCol="1" anchor="t" anchorCtr="0" compatLnSpc="1"/>
          <a:lstStyle/>
          <a:p>
            <a:endParaRPr lang="zh-CN" altLang="en-US"/>
          </a:p>
        </p:txBody>
      </p:sp>
      <p:sp>
        <p:nvSpPr>
          <p:cNvPr id="29" name="Freeform 17"/>
          <p:cNvSpPr>
            <a:spLocks noEditPoints="1"/>
          </p:cNvSpPr>
          <p:nvPr/>
        </p:nvSpPr>
        <p:spPr bwMode="auto">
          <a:xfrm>
            <a:off x="4588818" y="2238442"/>
            <a:ext cx="1074872" cy="1082027"/>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91467" tIns="45734" rIns="91467" bIns="45734" numCol="1" anchor="t" anchorCtr="0" compatLnSpc="1"/>
          <a:lstStyle/>
          <a:p>
            <a:endParaRPr lang="zh-CN" altLang="en-US"/>
          </a:p>
        </p:txBody>
      </p:sp>
      <p:sp>
        <p:nvSpPr>
          <p:cNvPr id="30" name="Oval 18"/>
          <p:cNvSpPr>
            <a:spLocks noChangeArrowheads="1"/>
          </p:cNvSpPr>
          <p:nvPr/>
        </p:nvSpPr>
        <p:spPr bwMode="auto">
          <a:xfrm>
            <a:off x="4802457" y="2453512"/>
            <a:ext cx="647593" cy="651887"/>
          </a:xfrm>
          <a:prstGeom prst="ellipse">
            <a:avLst/>
          </a:prstGeom>
          <a:solidFill>
            <a:schemeClr val="accent4"/>
          </a:solidFill>
          <a:ln>
            <a:noFill/>
          </a:ln>
        </p:spPr>
        <p:txBody>
          <a:bodyPr vert="horz" wrap="square" lIns="91467" tIns="45734" rIns="91467" bIns="45734" numCol="1" anchor="t" anchorCtr="0" compatLnSpc="1"/>
          <a:lstStyle/>
          <a:p>
            <a:endParaRPr lang="zh-CN" altLang="en-US"/>
          </a:p>
        </p:txBody>
      </p:sp>
      <p:sp>
        <p:nvSpPr>
          <p:cNvPr id="31" name="Freeform 19"/>
          <p:cNvSpPr>
            <a:spLocks noEditPoints="1"/>
          </p:cNvSpPr>
          <p:nvPr/>
        </p:nvSpPr>
        <p:spPr bwMode="auto">
          <a:xfrm>
            <a:off x="5695733" y="2238442"/>
            <a:ext cx="1074872" cy="1082027"/>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91467" tIns="45734" rIns="91467" bIns="45734" numCol="1" anchor="t" anchorCtr="0" compatLnSpc="1"/>
          <a:lstStyle/>
          <a:p>
            <a:endParaRPr lang="zh-CN" altLang="en-US"/>
          </a:p>
        </p:txBody>
      </p:sp>
      <p:sp>
        <p:nvSpPr>
          <p:cNvPr id="32" name="Oval 20"/>
          <p:cNvSpPr>
            <a:spLocks noChangeArrowheads="1"/>
          </p:cNvSpPr>
          <p:nvPr/>
        </p:nvSpPr>
        <p:spPr bwMode="auto">
          <a:xfrm>
            <a:off x="5909373" y="2453512"/>
            <a:ext cx="647593" cy="651887"/>
          </a:xfrm>
          <a:prstGeom prst="ellipse">
            <a:avLst/>
          </a:prstGeom>
          <a:solidFill>
            <a:schemeClr val="accent1"/>
          </a:solidFill>
          <a:ln>
            <a:noFill/>
          </a:ln>
        </p:spPr>
        <p:txBody>
          <a:bodyPr vert="horz" wrap="square" lIns="91467" tIns="45734" rIns="91467" bIns="45734" numCol="1" anchor="t" anchorCtr="0" compatLnSpc="1"/>
          <a:lstStyle/>
          <a:p>
            <a:endParaRPr lang="zh-CN" altLang="en-US"/>
          </a:p>
        </p:txBody>
      </p:sp>
      <p:sp>
        <p:nvSpPr>
          <p:cNvPr id="33" name="Freeform 21"/>
          <p:cNvSpPr>
            <a:spLocks noEditPoints="1"/>
          </p:cNvSpPr>
          <p:nvPr/>
        </p:nvSpPr>
        <p:spPr bwMode="auto">
          <a:xfrm>
            <a:off x="7216576" y="2657893"/>
            <a:ext cx="240344" cy="245794"/>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67" tIns="45734" rIns="91467" bIns="45734" numCol="1" anchor="t" anchorCtr="0" compatLnSpc="1"/>
          <a:lstStyle/>
          <a:p>
            <a:endParaRPr lang="zh-CN" altLang="en-US"/>
          </a:p>
        </p:txBody>
      </p:sp>
      <p:sp>
        <p:nvSpPr>
          <p:cNvPr id="34" name="Freeform 22"/>
          <p:cNvSpPr>
            <a:spLocks noEditPoints="1"/>
          </p:cNvSpPr>
          <p:nvPr/>
        </p:nvSpPr>
        <p:spPr bwMode="auto">
          <a:xfrm>
            <a:off x="1673981" y="2652550"/>
            <a:ext cx="263044" cy="253809"/>
          </a:xfrm>
          <a:custGeom>
            <a:avLst/>
            <a:gdLst>
              <a:gd name="T0" fmla="*/ 59 w 98"/>
              <a:gd name="T1" fmla="*/ 0 h 94"/>
              <a:gd name="T2" fmla="*/ 70 w 98"/>
              <a:gd name="T3" fmla="*/ 11 h 94"/>
              <a:gd name="T4" fmla="*/ 79 w 98"/>
              <a:gd name="T5" fmla="*/ 14 h 94"/>
              <a:gd name="T6" fmla="*/ 98 w 98"/>
              <a:gd name="T7" fmla="*/ 34 h 94"/>
              <a:gd name="T8" fmla="*/ 92 w 98"/>
              <a:gd name="T9" fmla="*/ 89 h 94"/>
              <a:gd name="T10" fmla="*/ 19 w 98"/>
              <a:gd name="T11" fmla="*/ 94 h 94"/>
              <a:gd name="T12" fmla="*/ 5 w 98"/>
              <a:gd name="T13" fmla="*/ 88 h 94"/>
              <a:gd name="T14" fmla="*/ 0 w 98"/>
              <a:gd name="T15" fmla="*/ 34 h 94"/>
              <a:gd name="T16" fmla="*/ 19 w 98"/>
              <a:gd name="T17" fmla="*/ 14 h 94"/>
              <a:gd name="T18" fmla="*/ 27 w 98"/>
              <a:gd name="T19" fmla="*/ 11 h 94"/>
              <a:gd name="T20" fmla="*/ 38 w 98"/>
              <a:gd name="T21" fmla="*/ 0 h 94"/>
              <a:gd name="T22" fmla="*/ 69 w 98"/>
              <a:gd name="T23" fmla="*/ 22 h 94"/>
              <a:gd name="T24" fmla="*/ 68 w 98"/>
              <a:gd name="T25" fmla="*/ 22 h 94"/>
              <a:gd name="T26" fmla="*/ 29 w 98"/>
              <a:gd name="T27" fmla="*/ 22 h 94"/>
              <a:gd name="T28" fmla="*/ 11 w 98"/>
              <a:gd name="T29" fmla="*/ 25 h 94"/>
              <a:gd name="T30" fmla="*/ 7 w 98"/>
              <a:gd name="T31" fmla="*/ 34 h 94"/>
              <a:gd name="T32" fmla="*/ 18 w 98"/>
              <a:gd name="T33" fmla="*/ 52 h 94"/>
              <a:gd name="T34" fmla="*/ 20 w 98"/>
              <a:gd name="T35" fmla="*/ 43 h 94"/>
              <a:gd name="T36" fmla="*/ 37 w 98"/>
              <a:gd name="T37" fmla="*/ 43 h 94"/>
              <a:gd name="T38" fmla="*/ 39 w 98"/>
              <a:gd name="T39" fmla="*/ 45 h 94"/>
              <a:gd name="T40" fmla="*/ 59 w 98"/>
              <a:gd name="T41" fmla="*/ 52 h 94"/>
              <a:gd name="T42" fmla="*/ 61 w 98"/>
              <a:gd name="T43" fmla="*/ 43 h 94"/>
              <a:gd name="T44" fmla="*/ 77 w 98"/>
              <a:gd name="T45" fmla="*/ 43 h 94"/>
              <a:gd name="T46" fmla="*/ 80 w 98"/>
              <a:gd name="T47" fmla="*/ 45 h 94"/>
              <a:gd name="T48" fmla="*/ 91 w 98"/>
              <a:gd name="T49" fmla="*/ 52 h 94"/>
              <a:gd name="T50" fmla="*/ 87 w 98"/>
              <a:gd name="T51" fmla="*/ 25 h 94"/>
              <a:gd name="T52" fmla="*/ 69 w 98"/>
              <a:gd name="T53" fmla="*/ 22 h 94"/>
              <a:gd name="T54" fmla="*/ 32 w 98"/>
              <a:gd name="T55" fmla="*/ 14 h 94"/>
              <a:gd name="T56" fmla="*/ 66 w 98"/>
              <a:gd name="T57" fmla="*/ 11 h 94"/>
              <a:gd name="T58" fmla="*/ 59 w 98"/>
              <a:gd name="T59" fmla="*/ 4 h 94"/>
              <a:gd name="T60" fmla="*/ 34 w 98"/>
              <a:gd name="T61" fmla="*/ 6 h 94"/>
              <a:gd name="T62" fmla="*/ 32 w 98"/>
              <a:gd name="T63" fmla="*/ 14 h 94"/>
              <a:gd name="T64" fmla="*/ 7 w 98"/>
              <a:gd name="T65" fmla="*/ 57 h 94"/>
              <a:gd name="T66" fmla="*/ 11 w 98"/>
              <a:gd name="T67" fmla="*/ 83 h 94"/>
              <a:gd name="T68" fmla="*/ 19 w 98"/>
              <a:gd name="T69" fmla="*/ 87 h 94"/>
              <a:gd name="T70" fmla="*/ 87 w 98"/>
              <a:gd name="T71" fmla="*/ 83 h 94"/>
              <a:gd name="T72" fmla="*/ 91 w 98"/>
              <a:gd name="T73" fmla="*/ 57 h 94"/>
              <a:gd name="T74" fmla="*/ 80 w 98"/>
              <a:gd name="T75" fmla="*/ 63 h 94"/>
              <a:gd name="T76" fmla="*/ 77 w 98"/>
              <a:gd name="T77" fmla="*/ 66 h 94"/>
              <a:gd name="T78" fmla="*/ 59 w 98"/>
              <a:gd name="T79" fmla="*/ 63 h 94"/>
              <a:gd name="T80" fmla="*/ 59 w 98"/>
              <a:gd name="T81" fmla="*/ 57 h 94"/>
              <a:gd name="T82" fmla="*/ 39 w 98"/>
              <a:gd name="T83" fmla="*/ 63 h 94"/>
              <a:gd name="T84" fmla="*/ 36 w 98"/>
              <a:gd name="T85" fmla="*/ 66 h 94"/>
              <a:gd name="T86" fmla="*/ 18 w 98"/>
              <a:gd name="T87" fmla="*/ 63 h 94"/>
              <a:gd name="T88" fmla="*/ 18 w 98"/>
              <a:gd name="T89" fmla="*/ 57 h 94"/>
              <a:gd name="T90" fmla="*/ 34 w 98"/>
              <a:gd name="T91" fmla="*/ 48 h 94"/>
              <a:gd name="T92" fmla="*/ 23 w 98"/>
              <a:gd name="T93" fmla="*/ 48 h 94"/>
              <a:gd name="T94" fmla="*/ 23 w 98"/>
              <a:gd name="T95" fmla="*/ 54 h 94"/>
              <a:gd name="T96" fmla="*/ 23 w 98"/>
              <a:gd name="T97" fmla="*/ 61 h 94"/>
              <a:gd name="T98" fmla="*/ 34 w 98"/>
              <a:gd name="T99" fmla="*/ 54 h 94"/>
              <a:gd name="T100" fmla="*/ 34 w 98"/>
              <a:gd name="T101" fmla="*/ 54 h 94"/>
              <a:gd name="T102" fmla="*/ 75 w 98"/>
              <a:gd name="T103" fmla="*/ 48 h 94"/>
              <a:gd name="T104" fmla="*/ 64 w 98"/>
              <a:gd name="T105" fmla="*/ 48 h 94"/>
              <a:gd name="T106" fmla="*/ 64 w 98"/>
              <a:gd name="T107" fmla="*/ 54 h 94"/>
              <a:gd name="T108" fmla="*/ 64 w 98"/>
              <a:gd name="T109" fmla="*/ 61 h 94"/>
              <a:gd name="T110" fmla="*/ 75 w 98"/>
              <a:gd name="T111" fmla="*/ 54 h 94"/>
              <a:gd name="T112" fmla="*/ 75 w 98"/>
              <a:gd name="T113" fmla="*/ 5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 h="94">
                <a:moveTo>
                  <a:pt x="38" y="0"/>
                </a:moveTo>
                <a:cubicBezTo>
                  <a:pt x="59" y="0"/>
                  <a:pt x="59" y="0"/>
                  <a:pt x="59" y="0"/>
                </a:cubicBezTo>
                <a:cubicBezTo>
                  <a:pt x="62" y="0"/>
                  <a:pt x="65" y="1"/>
                  <a:pt x="67" y="3"/>
                </a:cubicBezTo>
                <a:cubicBezTo>
                  <a:pt x="69" y="5"/>
                  <a:pt x="70" y="8"/>
                  <a:pt x="70" y="11"/>
                </a:cubicBezTo>
                <a:cubicBezTo>
                  <a:pt x="70" y="14"/>
                  <a:pt x="70" y="14"/>
                  <a:pt x="70" y="14"/>
                </a:cubicBezTo>
                <a:cubicBezTo>
                  <a:pt x="79" y="14"/>
                  <a:pt x="79" y="14"/>
                  <a:pt x="79" y="14"/>
                </a:cubicBezTo>
                <a:cubicBezTo>
                  <a:pt x="84" y="14"/>
                  <a:pt x="89" y="16"/>
                  <a:pt x="92" y="20"/>
                </a:cubicBezTo>
                <a:cubicBezTo>
                  <a:pt x="96" y="24"/>
                  <a:pt x="98" y="28"/>
                  <a:pt x="98" y="34"/>
                </a:cubicBezTo>
                <a:cubicBezTo>
                  <a:pt x="98" y="75"/>
                  <a:pt x="98" y="75"/>
                  <a:pt x="98" y="75"/>
                </a:cubicBezTo>
                <a:cubicBezTo>
                  <a:pt x="98" y="80"/>
                  <a:pt x="96" y="85"/>
                  <a:pt x="92" y="89"/>
                </a:cubicBezTo>
                <a:cubicBezTo>
                  <a:pt x="89" y="92"/>
                  <a:pt x="84" y="94"/>
                  <a:pt x="79" y="94"/>
                </a:cubicBezTo>
                <a:cubicBezTo>
                  <a:pt x="19" y="94"/>
                  <a:pt x="19" y="94"/>
                  <a:pt x="19" y="94"/>
                </a:cubicBezTo>
                <a:cubicBezTo>
                  <a:pt x="14" y="94"/>
                  <a:pt x="9" y="92"/>
                  <a:pt x="5" y="89"/>
                </a:cubicBezTo>
                <a:cubicBezTo>
                  <a:pt x="5" y="88"/>
                  <a:pt x="5" y="88"/>
                  <a:pt x="5" y="88"/>
                </a:cubicBezTo>
                <a:cubicBezTo>
                  <a:pt x="2" y="85"/>
                  <a:pt x="0" y="80"/>
                  <a:pt x="0" y="75"/>
                </a:cubicBezTo>
                <a:cubicBezTo>
                  <a:pt x="0" y="34"/>
                  <a:pt x="0" y="34"/>
                  <a:pt x="0" y="34"/>
                </a:cubicBezTo>
                <a:cubicBezTo>
                  <a:pt x="0" y="28"/>
                  <a:pt x="2" y="24"/>
                  <a:pt x="5" y="20"/>
                </a:cubicBezTo>
                <a:cubicBezTo>
                  <a:pt x="9" y="16"/>
                  <a:pt x="14" y="14"/>
                  <a:pt x="19" y="14"/>
                </a:cubicBezTo>
                <a:cubicBezTo>
                  <a:pt x="27" y="14"/>
                  <a:pt x="27" y="14"/>
                  <a:pt x="27" y="14"/>
                </a:cubicBezTo>
                <a:cubicBezTo>
                  <a:pt x="27" y="11"/>
                  <a:pt x="27" y="11"/>
                  <a:pt x="27" y="11"/>
                </a:cubicBezTo>
                <a:cubicBezTo>
                  <a:pt x="27" y="8"/>
                  <a:pt x="29" y="5"/>
                  <a:pt x="31" y="3"/>
                </a:cubicBezTo>
                <a:cubicBezTo>
                  <a:pt x="33" y="1"/>
                  <a:pt x="35" y="0"/>
                  <a:pt x="38" y="0"/>
                </a:cubicBezTo>
                <a:close/>
                <a:moveTo>
                  <a:pt x="69" y="22"/>
                </a:moveTo>
                <a:cubicBezTo>
                  <a:pt x="69" y="22"/>
                  <a:pt x="69" y="22"/>
                  <a:pt x="69" y="22"/>
                </a:cubicBezTo>
                <a:cubicBezTo>
                  <a:pt x="68" y="22"/>
                  <a:pt x="68" y="22"/>
                  <a:pt x="68" y="22"/>
                </a:cubicBezTo>
                <a:cubicBezTo>
                  <a:pt x="68" y="22"/>
                  <a:pt x="68" y="22"/>
                  <a:pt x="68" y="22"/>
                </a:cubicBezTo>
                <a:cubicBezTo>
                  <a:pt x="30" y="22"/>
                  <a:pt x="30" y="22"/>
                  <a:pt x="30" y="22"/>
                </a:cubicBezTo>
                <a:cubicBezTo>
                  <a:pt x="29" y="22"/>
                  <a:pt x="29" y="22"/>
                  <a:pt x="29" y="22"/>
                </a:cubicBezTo>
                <a:cubicBezTo>
                  <a:pt x="19" y="22"/>
                  <a:pt x="19" y="22"/>
                  <a:pt x="19" y="22"/>
                </a:cubicBezTo>
                <a:cubicBezTo>
                  <a:pt x="16" y="22"/>
                  <a:pt x="13" y="23"/>
                  <a:pt x="11" y="25"/>
                </a:cubicBezTo>
                <a:cubicBezTo>
                  <a:pt x="11" y="25"/>
                  <a:pt x="11" y="25"/>
                  <a:pt x="11" y="25"/>
                </a:cubicBezTo>
                <a:cubicBezTo>
                  <a:pt x="9" y="28"/>
                  <a:pt x="7" y="31"/>
                  <a:pt x="7" y="34"/>
                </a:cubicBezTo>
                <a:cubicBezTo>
                  <a:pt x="7" y="52"/>
                  <a:pt x="7" y="52"/>
                  <a:pt x="7" y="52"/>
                </a:cubicBezTo>
                <a:cubicBezTo>
                  <a:pt x="18" y="52"/>
                  <a:pt x="18" y="52"/>
                  <a:pt x="18" y="52"/>
                </a:cubicBezTo>
                <a:cubicBezTo>
                  <a:pt x="18" y="45"/>
                  <a:pt x="18" y="45"/>
                  <a:pt x="18" y="45"/>
                </a:cubicBezTo>
                <a:cubicBezTo>
                  <a:pt x="18" y="44"/>
                  <a:pt x="19" y="43"/>
                  <a:pt x="20" y="43"/>
                </a:cubicBezTo>
                <a:cubicBezTo>
                  <a:pt x="20" y="43"/>
                  <a:pt x="20" y="43"/>
                  <a:pt x="20" y="43"/>
                </a:cubicBezTo>
                <a:cubicBezTo>
                  <a:pt x="37" y="43"/>
                  <a:pt x="37" y="43"/>
                  <a:pt x="37" y="43"/>
                </a:cubicBezTo>
                <a:cubicBezTo>
                  <a:pt x="38" y="43"/>
                  <a:pt x="39" y="44"/>
                  <a:pt x="39" y="45"/>
                </a:cubicBezTo>
                <a:cubicBezTo>
                  <a:pt x="39" y="45"/>
                  <a:pt x="39" y="45"/>
                  <a:pt x="39" y="45"/>
                </a:cubicBezTo>
                <a:cubicBezTo>
                  <a:pt x="39" y="52"/>
                  <a:pt x="39" y="52"/>
                  <a:pt x="39" y="52"/>
                </a:cubicBezTo>
                <a:cubicBezTo>
                  <a:pt x="59" y="52"/>
                  <a:pt x="59" y="52"/>
                  <a:pt x="59" y="52"/>
                </a:cubicBezTo>
                <a:cubicBezTo>
                  <a:pt x="59" y="45"/>
                  <a:pt x="59" y="45"/>
                  <a:pt x="59" y="45"/>
                </a:cubicBezTo>
                <a:cubicBezTo>
                  <a:pt x="59" y="44"/>
                  <a:pt x="60" y="43"/>
                  <a:pt x="61" y="43"/>
                </a:cubicBezTo>
                <a:cubicBezTo>
                  <a:pt x="61" y="43"/>
                  <a:pt x="61" y="43"/>
                  <a:pt x="61" y="43"/>
                </a:cubicBezTo>
                <a:cubicBezTo>
                  <a:pt x="77" y="43"/>
                  <a:pt x="77" y="43"/>
                  <a:pt x="77" y="43"/>
                </a:cubicBezTo>
                <a:cubicBezTo>
                  <a:pt x="79" y="43"/>
                  <a:pt x="80" y="44"/>
                  <a:pt x="80" y="45"/>
                </a:cubicBezTo>
                <a:cubicBezTo>
                  <a:pt x="80" y="45"/>
                  <a:pt x="80" y="45"/>
                  <a:pt x="80" y="45"/>
                </a:cubicBezTo>
                <a:cubicBezTo>
                  <a:pt x="80" y="52"/>
                  <a:pt x="80" y="52"/>
                  <a:pt x="80" y="52"/>
                </a:cubicBezTo>
                <a:cubicBezTo>
                  <a:pt x="91" y="52"/>
                  <a:pt x="91" y="52"/>
                  <a:pt x="91" y="52"/>
                </a:cubicBezTo>
                <a:cubicBezTo>
                  <a:pt x="91" y="34"/>
                  <a:pt x="91" y="34"/>
                  <a:pt x="91" y="34"/>
                </a:cubicBezTo>
                <a:cubicBezTo>
                  <a:pt x="91" y="31"/>
                  <a:pt x="89" y="28"/>
                  <a:pt x="87" y="25"/>
                </a:cubicBezTo>
                <a:cubicBezTo>
                  <a:pt x="85" y="23"/>
                  <a:pt x="82" y="22"/>
                  <a:pt x="79" y="22"/>
                </a:cubicBezTo>
                <a:cubicBezTo>
                  <a:pt x="69" y="22"/>
                  <a:pt x="69" y="22"/>
                  <a:pt x="69" y="22"/>
                </a:cubicBezTo>
                <a:close/>
                <a:moveTo>
                  <a:pt x="32" y="14"/>
                </a:moveTo>
                <a:cubicBezTo>
                  <a:pt x="32" y="14"/>
                  <a:pt x="32" y="14"/>
                  <a:pt x="32" y="14"/>
                </a:cubicBezTo>
                <a:cubicBezTo>
                  <a:pt x="66" y="14"/>
                  <a:pt x="66" y="14"/>
                  <a:pt x="66" y="14"/>
                </a:cubicBezTo>
                <a:cubicBezTo>
                  <a:pt x="66" y="11"/>
                  <a:pt x="66" y="11"/>
                  <a:pt x="66" y="11"/>
                </a:cubicBezTo>
                <a:cubicBezTo>
                  <a:pt x="66" y="9"/>
                  <a:pt x="65" y="7"/>
                  <a:pt x="64" y="6"/>
                </a:cubicBezTo>
                <a:cubicBezTo>
                  <a:pt x="63" y="5"/>
                  <a:pt x="61" y="4"/>
                  <a:pt x="59" y="4"/>
                </a:cubicBezTo>
                <a:cubicBezTo>
                  <a:pt x="38" y="4"/>
                  <a:pt x="38" y="4"/>
                  <a:pt x="38" y="4"/>
                </a:cubicBezTo>
                <a:cubicBezTo>
                  <a:pt x="37" y="4"/>
                  <a:pt x="35" y="5"/>
                  <a:pt x="34" y="6"/>
                </a:cubicBezTo>
                <a:cubicBezTo>
                  <a:pt x="33" y="7"/>
                  <a:pt x="32" y="9"/>
                  <a:pt x="32" y="11"/>
                </a:cubicBezTo>
                <a:cubicBezTo>
                  <a:pt x="32" y="14"/>
                  <a:pt x="32" y="14"/>
                  <a:pt x="32" y="14"/>
                </a:cubicBezTo>
                <a:close/>
                <a:moveTo>
                  <a:pt x="7" y="57"/>
                </a:moveTo>
                <a:cubicBezTo>
                  <a:pt x="7" y="57"/>
                  <a:pt x="7" y="57"/>
                  <a:pt x="7" y="57"/>
                </a:cubicBezTo>
                <a:cubicBezTo>
                  <a:pt x="7" y="75"/>
                  <a:pt x="7" y="75"/>
                  <a:pt x="7" y="75"/>
                </a:cubicBezTo>
                <a:cubicBezTo>
                  <a:pt x="7" y="78"/>
                  <a:pt x="8" y="81"/>
                  <a:pt x="11" y="83"/>
                </a:cubicBezTo>
                <a:cubicBezTo>
                  <a:pt x="11" y="83"/>
                  <a:pt x="11" y="83"/>
                  <a:pt x="11" y="83"/>
                </a:cubicBezTo>
                <a:cubicBezTo>
                  <a:pt x="13" y="85"/>
                  <a:pt x="16" y="87"/>
                  <a:pt x="19" y="87"/>
                </a:cubicBezTo>
                <a:cubicBezTo>
                  <a:pt x="79" y="87"/>
                  <a:pt x="79" y="87"/>
                  <a:pt x="79" y="87"/>
                </a:cubicBezTo>
                <a:cubicBezTo>
                  <a:pt x="82" y="87"/>
                  <a:pt x="85" y="85"/>
                  <a:pt x="87" y="83"/>
                </a:cubicBezTo>
                <a:cubicBezTo>
                  <a:pt x="89" y="81"/>
                  <a:pt x="91" y="78"/>
                  <a:pt x="91" y="75"/>
                </a:cubicBezTo>
                <a:cubicBezTo>
                  <a:pt x="91" y="57"/>
                  <a:pt x="91" y="57"/>
                  <a:pt x="91" y="57"/>
                </a:cubicBezTo>
                <a:cubicBezTo>
                  <a:pt x="80" y="57"/>
                  <a:pt x="80" y="57"/>
                  <a:pt x="80" y="57"/>
                </a:cubicBezTo>
                <a:cubicBezTo>
                  <a:pt x="80" y="63"/>
                  <a:pt x="80" y="63"/>
                  <a:pt x="80" y="63"/>
                </a:cubicBezTo>
                <a:cubicBezTo>
                  <a:pt x="80" y="65"/>
                  <a:pt x="79" y="66"/>
                  <a:pt x="77" y="66"/>
                </a:cubicBezTo>
                <a:cubicBezTo>
                  <a:pt x="77" y="66"/>
                  <a:pt x="77" y="66"/>
                  <a:pt x="77" y="66"/>
                </a:cubicBezTo>
                <a:cubicBezTo>
                  <a:pt x="61" y="66"/>
                  <a:pt x="61" y="66"/>
                  <a:pt x="61" y="66"/>
                </a:cubicBezTo>
                <a:cubicBezTo>
                  <a:pt x="60" y="66"/>
                  <a:pt x="59" y="65"/>
                  <a:pt x="59" y="63"/>
                </a:cubicBezTo>
                <a:cubicBezTo>
                  <a:pt x="59" y="63"/>
                  <a:pt x="59" y="63"/>
                  <a:pt x="59" y="63"/>
                </a:cubicBezTo>
                <a:cubicBezTo>
                  <a:pt x="59" y="57"/>
                  <a:pt x="59" y="57"/>
                  <a:pt x="59" y="57"/>
                </a:cubicBezTo>
                <a:cubicBezTo>
                  <a:pt x="39" y="57"/>
                  <a:pt x="39" y="57"/>
                  <a:pt x="39" y="57"/>
                </a:cubicBezTo>
                <a:cubicBezTo>
                  <a:pt x="39" y="63"/>
                  <a:pt x="39" y="63"/>
                  <a:pt x="39" y="63"/>
                </a:cubicBezTo>
                <a:cubicBezTo>
                  <a:pt x="39" y="65"/>
                  <a:pt x="38" y="66"/>
                  <a:pt x="37" y="66"/>
                </a:cubicBezTo>
                <a:cubicBezTo>
                  <a:pt x="36" y="66"/>
                  <a:pt x="36" y="66"/>
                  <a:pt x="36" y="66"/>
                </a:cubicBezTo>
                <a:cubicBezTo>
                  <a:pt x="20" y="66"/>
                  <a:pt x="20" y="66"/>
                  <a:pt x="20" y="66"/>
                </a:cubicBezTo>
                <a:cubicBezTo>
                  <a:pt x="19" y="66"/>
                  <a:pt x="18" y="65"/>
                  <a:pt x="18" y="63"/>
                </a:cubicBezTo>
                <a:cubicBezTo>
                  <a:pt x="18" y="63"/>
                  <a:pt x="18" y="63"/>
                  <a:pt x="18" y="63"/>
                </a:cubicBezTo>
                <a:cubicBezTo>
                  <a:pt x="18" y="57"/>
                  <a:pt x="18" y="57"/>
                  <a:pt x="18" y="57"/>
                </a:cubicBezTo>
                <a:cubicBezTo>
                  <a:pt x="7" y="57"/>
                  <a:pt x="7" y="57"/>
                  <a:pt x="7" y="57"/>
                </a:cubicBezTo>
                <a:close/>
                <a:moveTo>
                  <a:pt x="34" y="48"/>
                </a:moveTo>
                <a:cubicBezTo>
                  <a:pt x="34" y="48"/>
                  <a:pt x="34" y="48"/>
                  <a:pt x="34" y="48"/>
                </a:cubicBezTo>
                <a:cubicBezTo>
                  <a:pt x="23" y="48"/>
                  <a:pt x="23" y="48"/>
                  <a:pt x="23" y="48"/>
                </a:cubicBezTo>
                <a:cubicBezTo>
                  <a:pt x="23" y="54"/>
                  <a:pt x="23" y="54"/>
                  <a:pt x="23" y="54"/>
                </a:cubicBezTo>
                <a:cubicBezTo>
                  <a:pt x="23" y="54"/>
                  <a:pt x="23" y="54"/>
                  <a:pt x="23" y="54"/>
                </a:cubicBezTo>
                <a:cubicBezTo>
                  <a:pt x="23" y="54"/>
                  <a:pt x="23" y="54"/>
                  <a:pt x="23" y="54"/>
                </a:cubicBezTo>
                <a:cubicBezTo>
                  <a:pt x="23" y="61"/>
                  <a:pt x="23" y="61"/>
                  <a:pt x="23" y="61"/>
                </a:cubicBezTo>
                <a:cubicBezTo>
                  <a:pt x="34" y="61"/>
                  <a:pt x="34" y="61"/>
                  <a:pt x="34" y="61"/>
                </a:cubicBezTo>
                <a:cubicBezTo>
                  <a:pt x="34" y="54"/>
                  <a:pt x="34" y="54"/>
                  <a:pt x="34" y="54"/>
                </a:cubicBezTo>
                <a:cubicBezTo>
                  <a:pt x="34" y="54"/>
                  <a:pt x="34" y="54"/>
                  <a:pt x="34" y="54"/>
                </a:cubicBezTo>
                <a:cubicBezTo>
                  <a:pt x="34" y="54"/>
                  <a:pt x="34" y="54"/>
                  <a:pt x="34" y="54"/>
                </a:cubicBezTo>
                <a:cubicBezTo>
                  <a:pt x="34" y="48"/>
                  <a:pt x="34" y="48"/>
                  <a:pt x="34" y="48"/>
                </a:cubicBezTo>
                <a:close/>
                <a:moveTo>
                  <a:pt x="75" y="48"/>
                </a:moveTo>
                <a:cubicBezTo>
                  <a:pt x="75" y="48"/>
                  <a:pt x="75" y="48"/>
                  <a:pt x="75" y="48"/>
                </a:cubicBezTo>
                <a:cubicBezTo>
                  <a:pt x="64" y="48"/>
                  <a:pt x="64" y="48"/>
                  <a:pt x="64" y="48"/>
                </a:cubicBezTo>
                <a:cubicBezTo>
                  <a:pt x="64" y="54"/>
                  <a:pt x="64" y="54"/>
                  <a:pt x="64" y="54"/>
                </a:cubicBezTo>
                <a:cubicBezTo>
                  <a:pt x="64" y="54"/>
                  <a:pt x="64" y="54"/>
                  <a:pt x="64" y="54"/>
                </a:cubicBezTo>
                <a:cubicBezTo>
                  <a:pt x="64" y="54"/>
                  <a:pt x="64" y="54"/>
                  <a:pt x="64" y="54"/>
                </a:cubicBezTo>
                <a:cubicBezTo>
                  <a:pt x="64" y="61"/>
                  <a:pt x="64" y="61"/>
                  <a:pt x="64" y="61"/>
                </a:cubicBezTo>
                <a:cubicBezTo>
                  <a:pt x="75" y="61"/>
                  <a:pt x="75" y="61"/>
                  <a:pt x="75" y="61"/>
                </a:cubicBezTo>
                <a:cubicBezTo>
                  <a:pt x="75" y="54"/>
                  <a:pt x="75" y="54"/>
                  <a:pt x="75" y="54"/>
                </a:cubicBezTo>
                <a:cubicBezTo>
                  <a:pt x="75" y="54"/>
                  <a:pt x="75" y="54"/>
                  <a:pt x="75" y="54"/>
                </a:cubicBezTo>
                <a:cubicBezTo>
                  <a:pt x="75" y="54"/>
                  <a:pt x="75" y="54"/>
                  <a:pt x="75" y="54"/>
                </a:cubicBezTo>
                <a:cubicBezTo>
                  <a:pt x="75" y="48"/>
                  <a:pt x="75" y="48"/>
                  <a:pt x="75" y="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67" tIns="45734" rIns="91467" bIns="45734" numCol="1" anchor="t" anchorCtr="0" compatLnSpc="1"/>
          <a:lstStyle/>
          <a:p>
            <a:endParaRPr lang="zh-CN" altLang="en-US"/>
          </a:p>
        </p:txBody>
      </p:sp>
      <p:sp>
        <p:nvSpPr>
          <p:cNvPr id="35" name="Freeform 23"/>
          <p:cNvSpPr>
            <a:spLocks noEditPoints="1"/>
          </p:cNvSpPr>
          <p:nvPr/>
        </p:nvSpPr>
        <p:spPr bwMode="auto">
          <a:xfrm>
            <a:off x="6123011" y="2649878"/>
            <a:ext cx="216310" cy="259152"/>
          </a:xfrm>
          <a:custGeom>
            <a:avLst/>
            <a:gdLst>
              <a:gd name="T0" fmla="*/ 72 w 81"/>
              <a:gd name="T1" fmla="*/ 1 h 96"/>
              <a:gd name="T2" fmla="*/ 70 w 81"/>
              <a:gd name="T3" fmla="*/ 7 h 96"/>
              <a:gd name="T4" fmla="*/ 81 w 81"/>
              <a:gd name="T5" fmla="*/ 36 h 96"/>
              <a:gd name="T6" fmla="*/ 68 w 81"/>
              <a:gd name="T7" fmla="*/ 68 h 96"/>
              <a:gd name="T8" fmla="*/ 54 w 81"/>
              <a:gd name="T9" fmla="*/ 78 h 96"/>
              <a:gd name="T10" fmla="*/ 40 w 81"/>
              <a:gd name="T11" fmla="*/ 81 h 96"/>
              <a:gd name="T12" fmla="*/ 55 w 81"/>
              <a:gd name="T13" fmla="*/ 88 h 96"/>
              <a:gd name="T14" fmla="*/ 55 w 81"/>
              <a:gd name="T15" fmla="*/ 96 h 96"/>
              <a:gd name="T16" fmla="*/ 37 w 81"/>
              <a:gd name="T17" fmla="*/ 96 h 96"/>
              <a:gd name="T18" fmla="*/ 18 w 81"/>
              <a:gd name="T19" fmla="*/ 96 h 96"/>
              <a:gd name="T20" fmla="*/ 18 w 81"/>
              <a:gd name="T21" fmla="*/ 88 h 96"/>
              <a:gd name="T22" fmla="*/ 33 w 81"/>
              <a:gd name="T23" fmla="*/ 81 h 96"/>
              <a:gd name="T24" fmla="*/ 20 w 81"/>
              <a:gd name="T25" fmla="*/ 78 h 96"/>
              <a:gd name="T26" fmla="*/ 7 w 81"/>
              <a:gd name="T27" fmla="*/ 69 h 96"/>
              <a:gd name="T28" fmla="*/ 1 w 81"/>
              <a:gd name="T29" fmla="*/ 72 h 96"/>
              <a:gd name="T30" fmla="*/ 10 w 81"/>
              <a:gd name="T31" fmla="*/ 60 h 96"/>
              <a:gd name="T32" fmla="*/ 11 w 81"/>
              <a:gd name="T33" fmla="*/ 11 h 96"/>
              <a:gd name="T34" fmla="*/ 37 w 81"/>
              <a:gd name="T35" fmla="*/ 0 h 96"/>
              <a:gd name="T36" fmla="*/ 65 w 81"/>
              <a:gd name="T37" fmla="*/ 5 h 96"/>
              <a:gd name="T38" fmla="*/ 65 w 81"/>
              <a:gd name="T39" fmla="*/ 5 h 96"/>
              <a:gd name="T40" fmla="*/ 69 w 81"/>
              <a:gd name="T41" fmla="*/ 1 h 96"/>
              <a:gd name="T42" fmla="*/ 67 w 81"/>
              <a:gd name="T43" fmla="*/ 10 h 96"/>
              <a:gd name="T44" fmla="*/ 73 w 81"/>
              <a:gd name="T45" fmla="*/ 36 h 96"/>
              <a:gd name="T46" fmla="*/ 62 w 81"/>
              <a:gd name="T47" fmla="*/ 62 h 96"/>
              <a:gd name="T48" fmla="*/ 13 w 81"/>
              <a:gd name="T49" fmla="*/ 64 h 96"/>
              <a:gd name="T50" fmla="*/ 21 w 81"/>
              <a:gd name="T51" fmla="*/ 73 h 96"/>
              <a:gd name="T52" fmla="*/ 52 w 81"/>
              <a:gd name="T53" fmla="*/ 73 h 96"/>
              <a:gd name="T54" fmla="*/ 65 w 81"/>
              <a:gd name="T55" fmla="*/ 65 h 96"/>
              <a:gd name="T56" fmla="*/ 65 w 81"/>
              <a:gd name="T57" fmla="*/ 65 h 96"/>
              <a:gd name="T58" fmla="*/ 77 w 81"/>
              <a:gd name="T59" fmla="*/ 36 h 96"/>
              <a:gd name="T60" fmla="*/ 67 w 81"/>
              <a:gd name="T61" fmla="*/ 10 h 96"/>
              <a:gd name="T62" fmla="*/ 57 w 81"/>
              <a:gd name="T63" fmla="*/ 16 h 96"/>
              <a:gd name="T64" fmla="*/ 16 w 81"/>
              <a:gd name="T65" fmla="*/ 16 h 96"/>
              <a:gd name="T66" fmla="*/ 16 w 81"/>
              <a:gd name="T67" fmla="*/ 57 h 96"/>
              <a:gd name="T68" fmla="*/ 57 w 81"/>
              <a:gd name="T69" fmla="*/ 57 h 96"/>
              <a:gd name="T70" fmla="*/ 65 w 81"/>
              <a:gd name="T71" fmla="*/ 36 h 96"/>
              <a:gd name="T72" fmla="*/ 57 w 81"/>
              <a:gd name="T73"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 h="96">
                <a:moveTo>
                  <a:pt x="69" y="1"/>
                </a:moveTo>
                <a:cubicBezTo>
                  <a:pt x="70" y="0"/>
                  <a:pt x="71" y="0"/>
                  <a:pt x="72" y="1"/>
                </a:cubicBezTo>
                <a:cubicBezTo>
                  <a:pt x="73" y="2"/>
                  <a:pt x="73" y="3"/>
                  <a:pt x="72" y="4"/>
                </a:cubicBezTo>
                <a:cubicBezTo>
                  <a:pt x="70" y="7"/>
                  <a:pt x="70" y="7"/>
                  <a:pt x="70" y="7"/>
                </a:cubicBezTo>
                <a:cubicBezTo>
                  <a:pt x="73" y="10"/>
                  <a:pt x="76" y="15"/>
                  <a:pt x="78" y="19"/>
                </a:cubicBezTo>
                <a:cubicBezTo>
                  <a:pt x="80" y="25"/>
                  <a:pt x="81" y="30"/>
                  <a:pt x="81" y="36"/>
                </a:cubicBezTo>
                <a:cubicBezTo>
                  <a:pt x="81" y="42"/>
                  <a:pt x="80" y="48"/>
                  <a:pt x="78" y="53"/>
                </a:cubicBezTo>
                <a:cubicBezTo>
                  <a:pt x="76" y="59"/>
                  <a:pt x="72" y="64"/>
                  <a:pt x="68" y="68"/>
                </a:cubicBezTo>
                <a:cubicBezTo>
                  <a:pt x="64" y="72"/>
                  <a:pt x="59" y="75"/>
                  <a:pt x="54" y="78"/>
                </a:cubicBezTo>
                <a:cubicBezTo>
                  <a:pt x="54" y="78"/>
                  <a:pt x="54" y="78"/>
                  <a:pt x="54" y="78"/>
                </a:cubicBezTo>
                <a:cubicBezTo>
                  <a:pt x="49" y="79"/>
                  <a:pt x="45" y="80"/>
                  <a:pt x="40" y="81"/>
                </a:cubicBezTo>
                <a:cubicBezTo>
                  <a:pt x="40" y="81"/>
                  <a:pt x="40" y="81"/>
                  <a:pt x="40" y="81"/>
                </a:cubicBezTo>
                <a:cubicBezTo>
                  <a:pt x="40" y="88"/>
                  <a:pt x="40" y="88"/>
                  <a:pt x="40" y="88"/>
                </a:cubicBezTo>
                <a:cubicBezTo>
                  <a:pt x="55" y="88"/>
                  <a:pt x="55" y="88"/>
                  <a:pt x="55" y="88"/>
                </a:cubicBezTo>
                <a:cubicBezTo>
                  <a:pt x="57" y="88"/>
                  <a:pt x="59" y="90"/>
                  <a:pt x="59" y="92"/>
                </a:cubicBezTo>
                <a:cubicBezTo>
                  <a:pt x="59" y="94"/>
                  <a:pt x="57" y="96"/>
                  <a:pt x="55" y="96"/>
                </a:cubicBezTo>
                <a:cubicBezTo>
                  <a:pt x="37" y="96"/>
                  <a:pt x="37" y="96"/>
                  <a:pt x="37" y="96"/>
                </a:cubicBezTo>
                <a:cubicBezTo>
                  <a:pt x="37" y="96"/>
                  <a:pt x="37" y="96"/>
                  <a:pt x="37" y="96"/>
                </a:cubicBezTo>
                <a:cubicBezTo>
                  <a:pt x="37" y="96"/>
                  <a:pt x="37" y="96"/>
                  <a:pt x="37" y="96"/>
                </a:cubicBezTo>
                <a:cubicBezTo>
                  <a:pt x="18" y="96"/>
                  <a:pt x="18" y="96"/>
                  <a:pt x="18" y="96"/>
                </a:cubicBezTo>
                <a:cubicBezTo>
                  <a:pt x="16" y="96"/>
                  <a:pt x="15" y="94"/>
                  <a:pt x="15" y="92"/>
                </a:cubicBezTo>
                <a:cubicBezTo>
                  <a:pt x="15" y="90"/>
                  <a:pt x="16" y="88"/>
                  <a:pt x="18" y="88"/>
                </a:cubicBezTo>
                <a:cubicBezTo>
                  <a:pt x="33" y="88"/>
                  <a:pt x="33" y="88"/>
                  <a:pt x="33" y="88"/>
                </a:cubicBezTo>
                <a:cubicBezTo>
                  <a:pt x="33" y="81"/>
                  <a:pt x="33" y="81"/>
                  <a:pt x="33" y="81"/>
                </a:cubicBezTo>
                <a:cubicBezTo>
                  <a:pt x="33" y="81"/>
                  <a:pt x="33" y="81"/>
                  <a:pt x="33" y="81"/>
                </a:cubicBezTo>
                <a:cubicBezTo>
                  <a:pt x="28" y="80"/>
                  <a:pt x="24" y="79"/>
                  <a:pt x="20" y="78"/>
                </a:cubicBezTo>
                <a:cubicBezTo>
                  <a:pt x="20" y="78"/>
                  <a:pt x="20" y="78"/>
                  <a:pt x="20" y="78"/>
                </a:cubicBezTo>
                <a:cubicBezTo>
                  <a:pt x="15" y="76"/>
                  <a:pt x="11" y="73"/>
                  <a:pt x="7" y="69"/>
                </a:cubicBezTo>
                <a:cubicBezTo>
                  <a:pt x="5" y="72"/>
                  <a:pt x="5" y="72"/>
                  <a:pt x="5" y="72"/>
                </a:cubicBezTo>
                <a:cubicBezTo>
                  <a:pt x="4" y="73"/>
                  <a:pt x="2" y="73"/>
                  <a:pt x="1" y="72"/>
                </a:cubicBezTo>
                <a:cubicBezTo>
                  <a:pt x="0" y="71"/>
                  <a:pt x="0" y="69"/>
                  <a:pt x="1" y="69"/>
                </a:cubicBezTo>
                <a:cubicBezTo>
                  <a:pt x="10" y="60"/>
                  <a:pt x="10" y="60"/>
                  <a:pt x="10" y="60"/>
                </a:cubicBezTo>
                <a:cubicBezTo>
                  <a:pt x="4" y="54"/>
                  <a:pt x="1" y="46"/>
                  <a:pt x="1" y="36"/>
                </a:cubicBezTo>
                <a:cubicBezTo>
                  <a:pt x="1" y="26"/>
                  <a:pt x="5" y="17"/>
                  <a:pt x="11" y="11"/>
                </a:cubicBezTo>
                <a:cubicBezTo>
                  <a:pt x="11" y="11"/>
                  <a:pt x="11" y="11"/>
                  <a:pt x="11" y="11"/>
                </a:cubicBezTo>
                <a:cubicBezTo>
                  <a:pt x="18" y="4"/>
                  <a:pt x="27" y="0"/>
                  <a:pt x="37" y="0"/>
                </a:cubicBezTo>
                <a:cubicBezTo>
                  <a:pt x="46" y="0"/>
                  <a:pt x="54" y="4"/>
                  <a:pt x="61" y="9"/>
                </a:cubicBezTo>
                <a:cubicBezTo>
                  <a:pt x="65" y="5"/>
                  <a:pt x="65" y="5"/>
                  <a:pt x="65" y="5"/>
                </a:cubicBezTo>
                <a:cubicBezTo>
                  <a:pt x="65" y="5"/>
                  <a:pt x="65" y="5"/>
                  <a:pt x="65" y="5"/>
                </a:cubicBezTo>
                <a:cubicBezTo>
                  <a:pt x="65" y="5"/>
                  <a:pt x="65" y="5"/>
                  <a:pt x="65" y="5"/>
                </a:cubicBezTo>
                <a:cubicBezTo>
                  <a:pt x="65" y="5"/>
                  <a:pt x="65" y="5"/>
                  <a:pt x="65" y="5"/>
                </a:cubicBezTo>
                <a:cubicBezTo>
                  <a:pt x="69" y="1"/>
                  <a:pt x="69" y="1"/>
                  <a:pt x="69" y="1"/>
                </a:cubicBezTo>
                <a:close/>
                <a:moveTo>
                  <a:pt x="67" y="10"/>
                </a:moveTo>
                <a:cubicBezTo>
                  <a:pt x="67" y="10"/>
                  <a:pt x="67" y="10"/>
                  <a:pt x="67" y="10"/>
                </a:cubicBezTo>
                <a:cubicBezTo>
                  <a:pt x="64" y="12"/>
                  <a:pt x="64" y="12"/>
                  <a:pt x="64" y="12"/>
                </a:cubicBezTo>
                <a:cubicBezTo>
                  <a:pt x="69" y="19"/>
                  <a:pt x="73" y="27"/>
                  <a:pt x="73" y="36"/>
                </a:cubicBezTo>
                <a:cubicBezTo>
                  <a:pt x="73" y="46"/>
                  <a:pt x="69" y="55"/>
                  <a:pt x="62" y="62"/>
                </a:cubicBezTo>
                <a:cubicBezTo>
                  <a:pt x="62" y="62"/>
                  <a:pt x="62" y="62"/>
                  <a:pt x="62" y="62"/>
                </a:cubicBezTo>
                <a:cubicBezTo>
                  <a:pt x="56" y="69"/>
                  <a:pt x="47" y="73"/>
                  <a:pt x="37" y="73"/>
                </a:cubicBezTo>
                <a:cubicBezTo>
                  <a:pt x="28" y="73"/>
                  <a:pt x="19" y="69"/>
                  <a:pt x="13" y="64"/>
                </a:cubicBezTo>
                <a:cubicBezTo>
                  <a:pt x="10" y="66"/>
                  <a:pt x="10" y="66"/>
                  <a:pt x="10" y="66"/>
                </a:cubicBezTo>
                <a:cubicBezTo>
                  <a:pt x="13" y="69"/>
                  <a:pt x="17" y="72"/>
                  <a:pt x="21" y="73"/>
                </a:cubicBezTo>
                <a:cubicBezTo>
                  <a:pt x="26" y="75"/>
                  <a:pt x="31" y="76"/>
                  <a:pt x="37" y="76"/>
                </a:cubicBezTo>
                <a:cubicBezTo>
                  <a:pt x="42" y="76"/>
                  <a:pt x="47" y="75"/>
                  <a:pt x="52" y="73"/>
                </a:cubicBezTo>
                <a:cubicBezTo>
                  <a:pt x="52" y="73"/>
                  <a:pt x="52" y="73"/>
                  <a:pt x="52" y="73"/>
                </a:cubicBezTo>
                <a:cubicBezTo>
                  <a:pt x="57" y="71"/>
                  <a:pt x="61" y="68"/>
                  <a:pt x="65" y="65"/>
                </a:cubicBezTo>
                <a:cubicBezTo>
                  <a:pt x="65" y="65"/>
                  <a:pt x="65" y="65"/>
                  <a:pt x="65" y="65"/>
                </a:cubicBezTo>
                <a:cubicBezTo>
                  <a:pt x="65" y="65"/>
                  <a:pt x="65" y="65"/>
                  <a:pt x="65" y="65"/>
                </a:cubicBezTo>
                <a:cubicBezTo>
                  <a:pt x="69" y="61"/>
                  <a:pt x="72" y="57"/>
                  <a:pt x="74" y="52"/>
                </a:cubicBezTo>
                <a:cubicBezTo>
                  <a:pt x="76" y="47"/>
                  <a:pt x="77" y="42"/>
                  <a:pt x="77" y="36"/>
                </a:cubicBezTo>
                <a:cubicBezTo>
                  <a:pt x="77" y="31"/>
                  <a:pt x="76" y="26"/>
                  <a:pt x="74" y="21"/>
                </a:cubicBezTo>
                <a:cubicBezTo>
                  <a:pt x="72" y="17"/>
                  <a:pt x="69" y="13"/>
                  <a:pt x="67" y="10"/>
                </a:cubicBezTo>
                <a:close/>
                <a:moveTo>
                  <a:pt x="57" y="16"/>
                </a:moveTo>
                <a:cubicBezTo>
                  <a:pt x="57" y="16"/>
                  <a:pt x="57" y="16"/>
                  <a:pt x="57" y="16"/>
                </a:cubicBezTo>
                <a:cubicBezTo>
                  <a:pt x="52" y="11"/>
                  <a:pt x="45" y="8"/>
                  <a:pt x="37" y="8"/>
                </a:cubicBezTo>
                <a:cubicBezTo>
                  <a:pt x="29" y="8"/>
                  <a:pt x="22" y="11"/>
                  <a:pt x="16" y="16"/>
                </a:cubicBezTo>
                <a:cubicBezTo>
                  <a:pt x="11" y="21"/>
                  <a:pt x="8" y="28"/>
                  <a:pt x="8" y="36"/>
                </a:cubicBezTo>
                <a:cubicBezTo>
                  <a:pt x="8" y="44"/>
                  <a:pt x="11" y="51"/>
                  <a:pt x="16" y="57"/>
                </a:cubicBezTo>
                <a:cubicBezTo>
                  <a:pt x="22" y="62"/>
                  <a:pt x="29" y="65"/>
                  <a:pt x="37" y="65"/>
                </a:cubicBezTo>
                <a:cubicBezTo>
                  <a:pt x="44" y="65"/>
                  <a:pt x="52" y="62"/>
                  <a:pt x="57" y="57"/>
                </a:cubicBezTo>
                <a:cubicBezTo>
                  <a:pt x="57" y="57"/>
                  <a:pt x="57" y="57"/>
                  <a:pt x="57" y="57"/>
                </a:cubicBezTo>
                <a:cubicBezTo>
                  <a:pt x="62" y="51"/>
                  <a:pt x="65" y="44"/>
                  <a:pt x="65" y="36"/>
                </a:cubicBezTo>
                <a:cubicBezTo>
                  <a:pt x="65" y="28"/>
                  <a:pt x="62" y="21"/>
                  <a:pt x="57" y="16"/>
                </a:cubicBezTo>
                <a:cubicBezTo>
                  <a:pt x="57" y="16"/>
                  <a:pt x="57" y="16"/>
                  <a:pt x="57" y="16"/>
                </a:cubicBezTo>
                <a:cubicBezTo>
                  <a:pt x="57" y="16"/>
                  <a:pt x="57" y="16"/>
                  <a:pt x="57"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67" tIns="45734" rIns="91467" bIns="45734" numCol="1" anchor="t" anchorCtr="0" compatLnSpc="1"/>
          <a:lstStyle/>
          <a:p>
            <a:endParaRPr lang="zh-CN" altLang="en-US"/>
          </a:p>
        </p:txBody>
      </p:sp>
      <p:sp>
        <p:nvSpPr>
          <p:cNvPr id="36" name="Freeform 24"/>
          <p:cNvSpPr>
            <a:spLocks noEditPoints="1"/>
          </p:cNvSpPr>
          <p:nvPr/>
        </p:nvSpPr>
        <p:spPr bwMode="auto">
          <a:xfrm>
            <a:off x="2780898" y="2655222"/>
            <a:ext cx="263044" cy="248465"/>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67" tIns="45734" rIns="91467" bIns="45734" numCol="1" anchor="t" anchorCtr="0" compatLnSpc="1"/>
          <a:lstStyle/>
          <a:p>
            <a:endParaRPr lang="zh-CN" altLang="en-US"/>
          </a:p>
        </p:txBody>
      </p:sp>
      <p:sp>
        <p:nvSpPr>
          <p:cNvPr id="37" name="Freeform 25"/>
          <p:cNvSpPr>
            <a:spLocks noEditPoints="1"/>
          </p:cNvSpPr>
          <p:nvPr/>
        </p:nvSpPr>
        <p:spPr bwMode="auto">
          <a:xfrm>
            <a:off x="3887814" y="2647207"/>
            <a:ext cx="263044" cy="264495"/>
          </a:xfrm>
          <a:custGeom>
            <a:avLst/>
            <a:gdLst>
              <a:gd name="T0" fmla="*/ 62 w 98"/>
              <a:gd name="T1" fmla="*/ 39 h 98"/>
              <a:gd name="T2" fmla="*/ 51 w 98"/>
              <a:gd name="T3" fmla="*/ 43 h 98"/>
              <a:gd name="T4" fmla="*/ 58 w 98"/>
              <a:gd name="T5" fmla="*/ 41 h 98"/>
              <a:gd name="T6" fmla="*/ 56 w 98"/>
              <a:gd name="T7" fmla="*/ 44 h 98"/>
              <a:gd name="T8" fmla="*/ 40 w 98"/>
              <a:gd name="T9" fmla="*/ 50 h 98"/>
              <a:gd name="T10" fmla="*/ 40 w 98"/>
              <a:gd name="T11" fmla="*/ 37 h 98"/>
              <a:gd name="T12" fmla="*/ 39 w 98"/>
              <a:gd name="T13" fmla="*/ 42 h 98"/>
              <a:gd name="T14" fmla="*/ 41 w 98"/>
              <a:gd name="T15" fmla="*/ 44 h 98"/>
              <a:gd name="T16" fmla="*/ 94 w 98"/>
              <a:gd name="T17" fmla="*/ 0 h 98"/>
              <a:gd name="T18" fmla="*/ 3 w 98"/>
              <a:gd name="T19" fmla="*/ 98 h 98"/>
              <a:gd name="T20" fmla="*/ 91 w 98"/>
              <a:gd name="T21" fmla="*/ 91 h 98"/>
              <a:gd name="T22" fmla="*/ 91 w 98"/>
              <a:gd name="T23" fmla="*/ 91 h 98"/>
              <a:gd name="T24" fmla="*/ 15 w 98"/>
              <a:gd name="T25" fmla="*/ 7 h 98"/>
              <a:gd name="T26" fmla="*/ 35 w 98"/>
              <a:gd name="T27" fmla="*/ 7 h 98"/>
              <a:gd name="T28" fmla="*/ 55 w 98"/>
              <a:gd name="T29" fmla="*/ 7 h 98"/>
              <a:gd name="T30" fmla="*/ 76 w 98"/>
              <a:gd name="T31" fmla="*/ 7 h 98"/>
              <a:gd name="T32" fmla="*/ 91 w 98"/>
              <a:gd name="T33" fmla="*/ 7 h 98"/>
              <a:gd name="T34" fmla="*/ 80 w 98"/>
              <a:gd name="T35" fmla="*/ 48 h 98"/>
              <a:gd name="T36" fmla="*/ 71 w 98"/>
              <a:gd name="T37" fmla="*/ 39 h 98"/>
              <a:gd name="T38" fmla="*/ 75 w 98"/>
              <a:gd name="T39" fmla="*/ 41 h 98"/>
              <a:gd name="T40" fmla="*/ 74 w 98"/>
              <a:gd name="T41" fmla="*/ 44 h 98"/>
              <a:gd name="T42" fmla="*/ 75 w 98"/>
              <a:gd name="T43" fmla="*/ 67 h 98"/>
              <a:gd name="T44" fmla="*/ 80 w 98"/>
              <a:gd name="T45" fmla="*/ 56 h 98"/>
              <a:gd name="T46" fmla="*/ 71 w 98"/>
              <a:gd name="T47" fmla="*/ 65 h 98"/>
              <a:gd name="T48" fmla="*/ 77 w 98"/>
              <a:gd name="T49" fmla="*/ 60 h 98"/>
              <a:gd name="T50" fmla="*/ 74 w 98"/>
              <a:gd name="T51" fmla="*/ 59 h 98"/>
              <a:gd name="T52" fmla="*/ 45 w 98"/>
              <a:gd name="T53" fmla="*/ 82 h 98"/>
              <a:gd name="T54" fmla="*/ 36 w 98"/>
              <a:gd name="T55" fmla="*/ 73 h 98"/>
              <a:gd name="T56" fmla="*/ 39 w 98"/>
              <a:gd name="T57" fmla="*/ 76 h 98"/>
              <a:gd name="T58" fmla="*/ 41 w 98"/>
              <a:gd name="T59" fmla="*/ 79 h 98"/>
              <a:gd name="T60" fmla="*/ 39 w 98"/>
              <a:gd name="T61" fmla="*/ 76 h 98"/>
              <a:gd name="T62" fmla="*/ 27 w 98"/>
              <a:gd name="T63" fmla="*/ 65 h 98"/>
              <a:gd name="T64" fmla="*/ 18 w 98"/>
              <a:gd name="T65" fmla="*/ 56 h 98"/>
              <a:gd name="T66" fmla="*/ 21 w 98"/>
              <a:gd name="T67" fmla="*/ 59 h 98"/>
              <a:gd name="T68" fmla="*/ 24 w 98"/>
              <a:gd name="T69" fmla="*/ 62 h 98"/>
              <a:gd name="T70" fmla="*/ 21 w 98"/>
              <a:gd name="T71" fmla="*/ 59 h 98"/>
              <a:gd name="T72" fmla="*/ 27 w 98"/>
              <a:gd name="T73" fmla="*/ 82 h 98"/>
              <a:gd name="T74" fmla="*/ 18 w 98"/>
              <a:gd name="T75" fmla="*/ 73 h 98"/>
              <a:gd name="T76" fmla="*/ 21 w 98"/>
              <a:gd name="T77" fmla="*/ 76 h 98"/>
              <a:gd name="T78" fmla="*/ 24 w 98"/>
              <a:gd name="T79" fmla="*/ 79 h 98"/>
              <a:gd name="T80" fmla="*/ 21 w 98"/>
              <a:gd name="T81" fmla="*/ 76 h 98"/>
              <a:gd name="T82" fmla="*/ 62 w 98"/>
              <a:gd name="T83" fmla="*/ 65 h 98"/>
              <a:gd name="T84" fmla="*/ 53 w 98"/>
              <a:gd name="T85" fmla="*/ 56 h 98"/>
              <a:gd name="T86" fmla="*/ 56 w 98"/>
              <a:gd name="T87" fmla="*/ 59 h 98"/>
              <a:gd name="T88" fmla="*/ 59 w 98"/>
              <a:gd name="T89" fmla="*/ 62 h 98"/>
              <a:gd name="T90" fmla="*/ 53 w 98"/>
              <a:gd name="T91" fmla="*/ 82 h 98"/>
              <a:gd name="T92" fmla="*/ 64 w 98"/>
              <a:gd name="T93" fmla="*/ 77 h 98"/>
              <a:gd name="T94" fmla="*/ 53 w 98"/>
              <a:gd name="T95" fmla="*/ 73 h 98"/>
              <a:gd name="T96" fmla="*/ 56 w 98"/>
              <a:gd name="T97" fmla="*/ 76 h 98"/>
              <a:gd name="T98" fmla="*/ 58 w 98"/>
              <a:gd name="T99" fmla="*/ 79 h 98"/>
              <a:gd name="T100" fmla="*/ 36 w 98"/>
              <a:gd name="T101" fmla="*/ 65 h 98"/>
              <a:gd name="T102" fmla="*/ 45 w 98"/>
              <a:gd name="T103" fmla="*/ 56 h 98"/>
              <a:gd name="T104" fmla="*/ 36 w 98"/>
              <a:gd name="T105" fmla="*/ 65 h 98"/>
              <a:gd name="T106" fmla="*/ 41 w 98"/>
              <a:gd name="T107" fmla="*/ 59 h 98"/>
              <a:gd name="T108" fmla="*/ 40 w 98"/>
              <a:gd name="T109" fmla="*/ 6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 h="98">
                <a:moveTo>
                  <a:pt x="53" y="48"/>
                </a:moveTo>
                <a:cubicBezTo>
                  <a:pt x="54" y="49"/>
                  <a:pt x="56" y="50"/>
                  <a:pt x="58" y="50"/>
                </a:cubicBezTo>
                <a:cubicBezTo>
                  <a:pt x="59" y="50"/>
                  <a:pt x="61" y="49"/>
                  <a:pt x="62" y="48"/>
                </a:cubicBezTo>
                <a:cubicBezTo>
                  <a:pt x="63" y="46"/>
                  <a:pt x="64" y="45"/>
                  <a:pt x="64" y="43"/>
                </a:cubicBezTo>
                <a:cubicBezTo>
                  <a:pt x="64" y="41"/>
                  <a:pt x="63" y="40"/>
                  <a:pt x="62" y="39"/>
                </a:cubicBezTo>
                <a:cubicBezTo>
                  <a:pt x="62" y="39"/>
                  <a:pt x="62" y="39"/>
                  <a:pt x="62" y="39"/>
                </a:cubicBezTo>
                <a:cubicBezTo>
                  <a:pt x="61" y="37"/>
                  <a:pt x="59" y="37"/>
                  <a:pt x="58" y="37"/>
                </a:cubicBezTo>
                <a:cubicBezTo>
                  <a:pt x="56" y="37"/>
                  <a:pt x="54" y="37"/>
                  <a:pt x="53" y="39"/>
                </a:cubicBezTo>
                <a:cubicBezTo>
                  <a:pt x="53" y="39"/>
                  <a:pt x="53" y="39"/>
                  <a:pt x="53" y="39"/>
                </a:cubicBezTo>
                <a:cubicBezTo>
                  <a:pt x="52" y="40"/>
                  <a:pt x="51" y="41"/>
                  <a:pt x="51" y="43"/>
                </a:cubicBezTo>
                <a:cubicBezTo>
                  <a:pt x="51" y="45"/>
                  <a:pt x="52" y="46"/>
                  <a:pt x="53" y="48"/>
                </a:cubicBezTo>
                <a:cubicBezTo>
                  <a:pt x="53" y="48"/>
                  <a:pt x="53" y="48"/>
                  <a:pt x="53" y="48"/>
                </a:cubicBezTo>
                <a:close/>
                <a:moveTo>
                  <a:pt x="56" y="42"/>
                </a:moveTo>
                <a:cubicBezTo>
                  <a:pt x="56" y="42"/>
                  <a:pt x="56" y="42"/>
                  <a:pt x="56" y="42"/>
                </a:cubicBezTo>
                <a:cubicBezTo>
                  <a:pt x="57" y="41"/>
                  <a:pt x="57" y="41"/>
                  <a:pt x="58" y="41"/>
                </a:cubicBezTo>
                <a:cubicBezTo>
                  <a:pt x="58" y="41"/>
                  <a:pt x="59" y="41"/>
                  <a:pt x="59" y="42"/>
                </a:cubicBezTo>
                <a:cubicBezTo>
                  <a:pt x="59" y="42"/>
                  <a:pt x="59" y="43"/>
                  <a:pt x="59" y="43"/>
                </a:cubicBezTo>
                <a:cubicBezTo>
                  <a:pt x="59" y="44"/>
                  <a:pt x="59" y="44"/>
                  <a:pt x="59" y="44"/>
                </a:cubicBezTo>
                <a:cubicBezTo>
                  <a:pt x="59" y="45"/>
                  <a:pt x="58" y="45"/>
                  <a:pt x="58" y="45"/>
                </a:cubicBezTo>
                <a:cubicBezTo>
                  <a:pt x="57" y="45"/>
                  <a:pt x="57" y="45"/>
                  <a:pt x="56" y="44"/>
                </a:cubicBezTo>
                <a:cubicBezTo>
                  <a:pt x="56" y="44"/>
                  <a:pt x="56" y="44"/>
                  <a:pt x="56" y="43"/>
                </a:cubicBezTo>
                <a:cubicBezTo>
                  <a:pt x="56" y="43"/>
                  <a:pt x="56" y="42"/>
                  <a:pt x="56" y="42"/>
                </a:cubicBezTo>
                <a:close/>
                <a:moveTo>
                  <a:pt x="36" y="48"/>
                </a:moveTo>
                <a:cubicBezTo>
                  <a:pt x="36" y="48"/>
                  <a:pt x="36" y="48"/>
                  <a:pt x="36" y="48"/>
                </a:cubicBezTo>
                <a:cubicBezTo>
                  <a:pt x="37" y="49"/>
                  <a:pt x="38" y="50"/>
                  <a:pt x="40" y="50"/>
                </a:cubicBezTo>
                <a:cubicBezTo>
                  <a:pt x="42" y="50"/>
                  <a:pt x="43" y="49"/>
                  <a:pt x="45" y="48"/>
                </a:cubicBezTo>
                <a:cubicBezTo>
                  <a:pt x="46" y="46"/>
                  <a:pt x="47" y="45"/>
                  <a:pt x="47" y="43"/>
                </a:cubicBezTo>
                <a:cubicBezTo>
                  <a:pt x="47" y="41"/>
                  <a:pt x="46" y="40"/>
                  <a:pt x="45" y="39"/>
                </a:cubicBezTo>
                <a:cubicBezTo>
                  <a:pt x="45" y="39"/>
                  <a:pt x="45" y="39"/>
                  <a:pt x="45" y="39"/>
                </a:cubicBezTo>
                <a:cubicBezTo>
                  <a:pt x="43" y="37"/>
                  <a:pt x="42" y="37"/>
                  <a:pt x="40" y="37"/>
                </a:cubicBezTo>
                <a:cubicBezTo>
                  <a:pt x="38" y="37"/>
                  <a:pt x="37" y="37"/>
                  <a:pt x="36" y="39"/>
                </a:cubicBezTo>
                <a:cubicBezTo>
                  <a:pt x="34" y="40"/>
                  <a:pt x="34" y="41"/>
                  <a:pt x="34" y="43"/>
                </a:cubicBezTo>
                <a:cubicBezTo>
                  <a:pt x="34" y="45"/>
                  <a:pt x="34" y="46"/>
                  <a:pt x="36" y="48"/>
                </a:cubicBezTo>
                <a:close/>
                <a:moveTo>
                  <a:pt x="39" y="42"/>
                </a:moveTo>
                <a:cubicBezTo>
                  <a:pt x="39" y="42"/>
                  <a:pt x="39" y="42"/>
                  <a:pt x="39" y="42"/>
                </a:cubicBezTo>
                <a:cubicBezTo>
                  <a:pt x="39" y="41"/>
                  <a:pt x="40" y="41"/>
                  <a:pt x="40" y="41"/>
                </a:cubicBezTo>
                <a:cubicBezTo>
                  <a:pt x="41" y="41"/>
                  <a:pt x="41" y="41"/>
                  <a:pt x="41" y="42"/>
                </a:cubicBezTo>
                <a:cubicBezTo>
                  <a:pt x="41" y="42"/>
                  <a:pt x="41" y="42"/>
                  <a:pt x="41" y="42"/>
                </a:cubicBezTo>
                <a:cubicBezTo>
                  <a:pt x="42" y="42"/>
                  <a:pt x="42" y="43"/>
                  <a:pt x="42" y="43"/>
                </a:cubicBezTo>
                <a:cubicBezTo>
                  <a:pt x="42" y="44"/>
                  <a:pt x="42" y="44"/>
                  <a:pt x="41" y="44"/>
                </a:cubicBezTo>
                <a:cubicBezTo>
                  <a:pt x="41" y="45"/>
                  <a:pt x="41" y="45"/>
                  <a:pt x="40" y="45"/>
                </a:cubicBezTo>
                <a:cubicBezTo>
                  <a:pt x="40" y="45"/>
                  <a:pt x="39" y="45"/>
                  <a:pt x="39" y="44"/>
                </a:cubicBezTo>
                <a:cubicBezTo>
                  <a:pt x="38" y="44"/>
                  <a:pt x="38" y="44"/>
                  <a:pt x="38" y="43"/>
                </a:cubicBezTo>
                <a:cubicBezTo>
                  <a:pt x="38" y="43"/>
                  <a:pt x="38" y="42"/>
                  <a:pt x="39" y="42"/>
                </a:cubicBezTo>
                <a:close/>
                <a:moveTo>
                  <a:pt x="94" y="0"/>
                </a:moveTo>
                <a:cubicBezTo>
                  <a:pt x="94" y="0"/>
                  <a:pt x="94" y="0"/>
                  <a:pt x="94" y="0"/>
                </a:cubicBezTo>
                <a:cubicBezTo>
                  <a:pt x="3" y="0"/>
                  <a:pt x="3" y="0"/>
                  <a:pt x="3" y="0"/>
                </a:cubicBezTo>
                <a:cubicBezTo>
                  <a:pt x="1" y="0"/>
                  <a:pt x="0" y="1"/>
                  <a:pt x="0" y="4"/>
                </a:cubicBezTo>
                <a:cubicBezTo>
                  <a:pt x="0" y="94"/>
                  <a:pt x="0" y="94"/>
                  <a:pt x="0" y="94"/>
                </a:cubicBezTo>
                <a:cubicBezTo>
                  <a:pt x="0" y="97"/>
                  <a:pt x="1" y="98"/>
                  <a:pt x="3" y="98"/>
                </a:cubicBezTo>
                <a:cubicBezTo>
                  <a:pt x="94" y="98"/>
                  <a:pt x="94" y="98"/>
                  <a:pt x="94" y="98"/>
                </a:cubicBezTo>
                <a:cubicBezTo>
                  <a:pt x="96" y="98"/>
                  <a:pt x="98" y="97"/>
                  <a:pt x="98" y="94"/>
                </a:cubicBezTo>
                <a:cubicBezTo>
                  <a:pt x="98" y="4"/>
                  <a:pt x="98" y="4"/>
                  <a:pt x="98" y="4"/>
                </a:cubicBezTo>
                <a:cubicBezTo>
                  <a:pt x="98" y="1"/>
                  <a:pt x="96" y="0"/>
                  <a:pt x="94" y="0"/>
                </a:cubicBezTo>
                <a:close/>
                <a:moveTo>
                  <a:pt x="91" y="91"/>
                </a:moveTo>
                <a:cubicBezTo>
                  <a:pt x="91" y="91"/>
                  <a:pt x="91" y="91"/>
                  <a:pt x="91" y="91"/>
                </a:cubicBezTo>
                <a:cubicBezTo>
                  <a:pt x="7" y="91"/>
                  <a:pt x="7" y="91"/>
                  <a:pt x="7" y="91"/>
                </a:cubicBezTo>
                <a:cubicBezTo>
                  <a:pt x="7" y="29"/>
                  <a:pt x="7" y="29"/>
                  <a:pt x="7" y="29"/>
                </a:cubicBezTo>
                <a:cubicBezTo>
                  <a:pt x="91" y="29"/>
                  <a:pt x="91" y="29"/>
                  <a:pt x="91" y="29"/>
                </a:cubicBezTo>
                <a:cubicBezTo>
                  <a:pt x="91" y="91"/>
                  <a:pt x="91" y="91"/>
                  <a:pt x="91" y="91"/>
                </a:cubicBezTo>
                <a:close/>
                <a:moveTo>
                  <a:pt x="91" y="25"/>
                </a:moveTo>
                <a:cubicBezTo>
                  <a:pt x="91" y="25"/>
                  <a:pt x="91" y="25"/>
                  <a:pt x="91" y="25"/>
                </a:cubicBezTo>
                <a:cubicBezTo>
                  <a:pt x="7" y="25"/>
                  <a:pt x="7" y="25"/>
                  <a:pt x="7" y="25"/>
                </a:cubicBezTo>
                <a:cubicBezTo>
                  <a:pt x="7" y="7"/>
                  <a:pt x="7" y="7"/>
                  <a:pt x="7" y="7"/>
                </a:cubicBezTo>
                <a:cubicBezTo>
                  <a:pt x="15" y="7"/>
                  <a:pt x="15" y="7"/>
                  <a:pt x="15" y="7"/>
                </a:cubicBezTo>
                <a:cubicBezTo>
                  <a:pt x="15" y="13"/>
                  <a:pt x="15" y="13"/>
                  <a:pt x="15" y="13"/>
                </a:cubicBezTo>
                <a:cubicBezTo>
                  <a:pt x="15" y="15"/>
                  <a:pt x="16" y="17"/>
                  <a:pt x="18" y="17"/>
                </a:cubicBezTo>
                <a:cubicBezTo>
                  <a:pt x="20" y="17"/>
                  <a:pt x="22" y="15"/>
                  <a:pt x="22" y="13"/>
                </a:cubicBezTo>
                <a:cubicBezTo>
                  <a:pt x="22" y="7"/>
                  <a:pt x="22" y="7"/>
                  <a:pt x="22" y="7"/>
                </a:cubicBezTo>
                <a:cubicBezTo>
                  <a:pt x="35" y="7"/>
                  <a:pt x="35" y="7"/>
                  <a:pt x="35" y="7"/>
                </a:cubicBezTo>
                <a:cubicBezTo>
                  <a:pt x="35" y="13"/>
                  <a:pt x="35" y="13"/>
                  <a:pt x="35" y="13"/>
                </a:cubicBezTo>
                <a:cubicBezTo>
                  <a:pt x="35" y="15"/>
                  <a:pt x="37" y="17"/>
                  <a:pt x="39" y="17"/>
                </a:cubicBezTo>
                <a:cubicBezTo>
                  <a:pt x="41" y="17"/>
                  <a:pt x="42" y="15"/>
                  <a:pt x="42" y="13"/>
                </a:cubicBezTo>
                <a:cubicBezTo>
                  <a:pt x="42" y="7"/>
                  <a:pt x="42" y="7"/>
                  <a:pt x="42" y="7"/>
                </a:cubicBezTo>
                <a:cubicBezTo>
                  <a:pt x="55" y="7"/>
                  <a:pt x="55" y="7"/>
                  <a:pt x="55" y="7"/>
                </a:cubicBezTo>
                <a:cubicBezTo>
                  <a:pt x="55" y="13"/>
                  <a:pt x="55" y="13"/>
                  <a:pt x="55" y="13"/>
                </a:cubicBezTo>
                <a:cubicBezTo>
                  <a:pt x="55" y="15"/>
                  <a:pt x="57" y="17"/>
                  <a:pt x="59" y="17"/>
                </a:cubicBezTo>
                <a:cubicBezTo>
                  <a:pt x="61" y="17"/>
                  <a:pt x="63" y="15"/>
                  <a:pt x="63" y="13"/>
                </a:cubicBezTo>
                <a:cubicBezTo>
                  <a:pt x="63" y="7"/>
                  <a:pt x="63" y="7"/>
                  <a:pt x="63" y="7"/>
                </a:cubicBezTo>
                <a:cubicBezTo>
                  <a:pt x="76" y="7"/>
                  <a:pt x="76" y="7"/>
                  <a:pt x="76" y="7"/>
                </a:cubicBezTo>
                <a:cubicBezTo>
                  <a:pt x="76" y="13"/>
                  <a:pt x="76" y="13"/>
                  <a:pt x="76" y="13"/>
                </a:cubicBezTo>
                <a:cubicBezTo>
                  <a:pt x="76" y="15"/>
                  <a:pt x="77" y="17"/>
                  <a:pt x="79" y="17"/>
                </a:cubicBezTo>
                <a:cubicBezTo>
                  <a:pt x="81" y="17"/>
                  <a:pt x="83" y="15"/>
                  <a:pt x="83" y="13"/>
                </a:cubicBezTo>
                <a:cubicBezTo>
                  <a:pt x="83" y="7"/>
                  <a:pt x="83" y="7"/>
                  <a:pt x="83" y="7"/>
                </a:cubicBezTo>
                <a:cubicBezTo>
                  <a:pt x="91" y="7"/>
                  <a:pt x="91" y="7"/>
                  <a:pt x="91" y="7"/>
                </a:cubicBezTo>
                <a:cubicBezTo>
                  <a:pt x="91" y="25"/>
                  <a:pt x="91" y="25"/>
                  <a:pt x="91" y="25"/>
                </a:cubicBezTo>
                <a:close/>
                <a:moveTo>
                  <a:pt x="71" y="48"/>
                </a:moveTo>
                <a:cubicBezTo>
                  <a:pt x="71" y="48"/>
                  <a:pt x="71" y="48"/>
                  <a:pt x="71" y="48"/>
                </a:cubicBezTo>
                <a:cubicBezTo>
                  <a:pt x="72" y="49"/>
                  <a:pt x="73" y="50"/>
                  <a:pt x="75" y="50"/>
                </a:cubicBezTo>
                <a:cubicBezTo>
                  <a:pt x="77" y="50"/>
                  <a:pt x="78" y="49"/>
                  <a:pt x="80" y="48"/>
                </a:cubicBezTo>
                <a:cubicBezTo>
                  <a:pt x="81" y="46"/>
                  <a:pt x="82" y="45"/>
                  <a:pt x="82" y="43"/>
                </a:cubicBezTo>
                <a:cubicBezTo>
                  <a:pt x="82" y="41"/>
                  <a:pt x="81" y="40"/>
                  <a:pt x="80" y="39"/>
                </a:cubicBezTo>
                <a:cubicBezTo>
                  <a:pt x="80" y="39"/>
                  <a:pt x="80" y="39"/>
                  <a:pt x="80" y="39"/>
                </a:cubicBezTo>
                <a:cubicBezTo>
                  <a:pt x="78" y="37"/>
                  <a:pt x="77" y="37"/>
                  <a:pt x="75" y="37"/>
                </a:cubicBezTo>
                <a:cubicBezTo>
                  <a:pt x="73" y="37"/>
                  <a:pt x="72" y="37"/>
                  <a:pt x="71" y="39"/>
                </a:cubicBezTo>
                <a:cubicBezTo>
                  <a:pt x="69" y="40"/>
                  <a:pt x="69" y="41"/>
                  <a:pt x="69" y="43"/>
                </a:cubicBezTo>
                <a:cubicBezTo>
                  <a:pt x="69" y="45"/>
                  <a:pt x="69" y="46"/>
                  <a:pt x="71" y="48"/>
                </a:cubicBezTo>
                <a:close/>
                <a:moveTo>
                  <a:pt x="74" y="42"/>
                </a:moveTo>
                <a:cubicBezTo>
                  <a:pt x="74" y="42"/>
                  <a:pt x="74" y="42"/>
                  <a:pt x="74" y="42"/>
                </a:cubicBezTo>
                <a:cubicBezTo>
                  <a:pt x="74" y="41"/>
                  <a:pt x="75" y="41"/>
                  <a:pt x="75" y="41"/>
                </a:cubicBezTo>
                <a:cubicBezTo>
                  <a:pt x="76" y="41"/>
                  <a:pt x="76" y="41"/>
                  <a:pt x="76" y="42"/>
                </a:cubicBezTo>
                <a:cubicBezTo>
                  <a:pt x="77" y="42"/>
                  <a:pt x="77" y="43"/>
                  <a:pt x="77" y="43"/>
                </a:cubicBezTo>
                <a:cubicBezTo>
                  <a:pt x="77" y="44"/>
                  <a:pt x="77" y="44"/>
                  <a:pt x="76" y="44"/>
                </a:cubicBezTo>
                <a:cubicBezTo>
                  <a:pt x="76" y="45"/>
                  <a:pt x="76" y="45"/>
                  <a:pt x="75" y="45"/>
                </a:cubicBezTo>
                <a:cubicBezTo>
                  <a:pt x="75" y="45"/>
                  <a:pt x="74" y="45"/>
                  <a:pt x="74" y="44"/>
                </a:cubicBezTo>
                <a:cubicBezTo>
                  <a:pt x="73" y="44"/>
                  <a:pt x="73" y="44"/>
                  <a:pt x="73" y="43"/>
                </a:cubicBezTo>
                <a:cubicBezTo>
                  <a:pt x="73" y="43"/>
                  <a:pt x="73" y="42"/>
                  <a:pt x="74" y="42"/>
                </a:cubicBezTo>
                <a:close/>
                <a:moveTo>
                  <a:pt x="71" y="65"/>
                </a:moveTo>
                <a:cubicBezTo>
                  <a:pt x="71" y="65"/>
                  <a:pt x="71" y="65"/>
                  <a:pt x="71" y="65"/>
                </a:cubicBezTo>
                <a:cubicBezTo>
                  <a:pt x="72" y="66"/>
                  <a:pt x="73" y="67"/>
                  <a:pt x="75" y="67"/>
                </a:cubicBezTo>
                <a:cubicBezTo>
                  <a:pt x="77" y="67"/>
                  <a:pt x="78" y="66"/>
                  <a:pt x="80" y="65"/>
                </a:cubicBezTo>
                <a:cubicBezTo>
                  <a:pt x="80" y="65"/>
                  <a:pt x="80" y="65"/>
                  <a:pt x="80" y="65"/>
                </a:cubicBezTo>
                <a:cubicBezTo>
                  <a:pt x="81" y="64"/>
                  <a:pt x="82" y="62"/>
                  <a:pt x="82" y="60"/>
                </a:cubicBezTo>
                <a:cubicBezTo>
                  <a:pt x="82" y="59"/>
                  <a:pt x="81" y="57"/>
                  <a:pt x="80" y="56"/>
                </a:cubicBezTo>
                <a:cubicBezTo>
                  <a:pt x="80" y="56"/>
                  <a:pt x="80" y="56"/>
                  <a:pt x="80" y="56"/>
                </a:cubicBezTo>
                <a:cubicBezTo>
                  <a:pt x="78" y="54"/>
                  <a:pt x="77" y="54"/>
                  <a:pt x="75" y="54"/>
                </a:cubicBezTo>
                <a:cubicBezTo>
                  <a:pt x="73" y="54"/>
                  <a:pt x="72" y="54"/>
                  <a:pt x="71" y="56"/>
                </a:cubicBezTo>
                <a:cubicBezTo>
                  <a:pt x="69" y="57"/>
                  <a:pt x="69" y="59"/>
                  <a:pt x="69" y="60"/>
                </a:cubicBezTo>
                <a:cubicBezTo>
                  <a:pt x="69" y="62"/>
                  <a:pt x="69" y="64"/>
                  <a:pt x="71" y="65"/>
                </a:cubicBezTo>
                <a:cubicBezTo>
                  <a:pt x="71" y="65"/>
                  <a:pt x="71" y="65"/>
                  <a:pt x="71" y="65"/>
                </a:cubicBezTo>
                <a:close/>
                <a:moveTo>
                  <a:pt x="74" y="59"/>
                </a:moveTo>
                <a:cubicBezTo>
                  <a:pt x="74" y="59"/>
                  <a:pt x="74" y="59"/>
                  <a:pt x="74" y="59"/>
                </a:cubicBezTo>
                <a:cubicBezTo>
                  <a:pt x="74" y="59"/>
                  <a:pt x="75" y="58"/>
                  <a:pt x="75" y="58"/>
                </a:cubicBezTo>
                <a:cubicBezTo>
                  <a:pt x="76" y="58"/>
                  <a:pt x="76" y="59"/>
                  <a:pt x="76" y="59"/>
                </a:cubicBezTo>
                <a:cubicBezTo>
                  <a:pt x="77" y="59"/>
                  <a:pt x="77" y="60"/>
                  <a:pt x="77" y="60"/>
                </a:cubicBezTo>
                <a:cubicBezTo>
                  <a:pt x="77" y="61"/>
                  <a:pt x="77" y="61"/>
                  <a:pt x="76" y="62"/>
                </a:cubicBezTo>
                <a:cubicBezTo>
                  <a:pt x="76" y="62"/>
                  <a:pt x="76" y="62"/>
                  <a:pt x="75" y="62"/>
                </a:cubicBezTo>
                <a:cubicBezTo>
                  <a:pt x="75" y="62"/>
                  <a:pt x="74" y="62"/>
                  <a:pt x="74" y="62"/>
                </a:cubicBezTo>
                <a:cubicBezTo>
                  <a:pt x="73" y="61"/>
                  <a:pt x="73" y="61"/>
                  <a:pt x="73" y="60"/>
                </a:cubicBezTo>
                <a:cubicBezTo>
                  <a:pt x="73" y="60"/>
                  <a:pt x="73" y="59"/>
                  <a:pt x="74" y="59"/>
                </a:cubicBezTo>
                <a:close/>
                <a:moveTo>
                  <a:pt x="36" y="82"/>
                </a:moveTo>
                <a:cubicBezTo>
                  <a:pt x="36" y="82"/>
                  <a:pt x="36" y="82"/>
                  <a:pt x="36" y="82"/>
                </a:cubicBezTo>
                <a:cubicBezTo>
                  <a:pt x="37" y="83"/>
                  <a:pt x="38" y="84"/>
                  <a:pt x="40" y="84"/>
                </a:cubicBezTo>
                <a:cubicBezTo>
                  <a:pt x="42" y="84"/>
                  <a:pt x="43" y="83"/>
                  <a:pt x="45" y="82"/>
                </a:cubicBezTo>
                <a:cubicBezTo>
                  <a:pt x="45" y="82"/>
                  <a:pt x="45" y="82"/>
                  <a:pt x="45" y="82"/>
                </a:cubicBezTo>
                <a:cubicBezTo>
                  <a:pt x="46" y="81"/>
                  <a:pt x="47" y="79"/>
                  <a:pt x="47" y="77"/>
                </a:cubicBezTo>
                <a:cubicBezTo>
                  <a:pt x="47" y="76"/>
                  <a:pt x="46" y="74"/>
                  <a:pt x="45" y="73"/>
                </a:cubicBezTo>
                <a:cubicBezTo>
                  <a:pt x="45" y="73"/>
                  <a:pt x="45" y="73"/>
                  <a:pt x="45" y="73"/>
                </a:cubicBezTo>
                <a:cubicBezTo>
                  <a:pt x="43" y="72"/>
                  <a:pt x="42" y="71"/>
                  <a:pt x="40" y="71"/>
                </a:cubicBezTo>
                <a:cubicBezTo>
                  <a:pt x="38" y="71"/>
                  <a:pt x="37" y="72"/>
                  <a:pt x="36" y="73"/>
                </a:cubicBezTo>
                <a:cubicBezTo>
                  <a:pt x="36" y="73"/>
                  <a:pt x="36" y="73"/>
                  <a:pt x="36" y="73"/>
                </a:cubicBezTo>
                <a:cubicBezTo>
                  <a:pt x="34" y="74"/>
                  <a:pt x="34" y="76"/>
                  <a:pt x="34" y="77"/>
                </a:cubicBezTo>
                <a:cubicBezTo>
                  <a:pt x="34" y="79"/>
                  <a:pt x="34" y="81"/>
                  <a:pt x="36" y="82"/>
                </a:cubicBezTo>
                <a:close/>
                <a:moveTo>
                  <a:pt x="39" y="76"/>
                </a:moveTo>
                <a:cubicBezTo>
                  <a:pt x="39" y="76"/>
                  <a:pt x="39" y="76"/>
                  <a:pt x="39" y="76"/>
                </a:cubicBezTo>
                <a:cubicBezTo>
                  <a:pt x="39" y="76"/>
                  <a:pt x="40" y="75"/>
                  <a:pt x="40" y="75"/>
                </a:cubicBezTo>
                <a:cubicBezTo>
                  <a:pt x="41" y="75"/>
                  <a:pt x="41" y="76"/>
                  <a:pt x="41" y="76"/>
                </a:cubicBezTo>
                <a:cubicBezTo>
                  <a:pt x="41" y="76"/>
                  <a:pt x="41" y="76"/>
                  <a:pt x="41" y="76"/>
                </a:cubicBezTo>
                <a:cubicBezTo>
                  <a:pt x="42" y="76"/>
                  <a:pt x="42" y="77"/>
                  <a:pt x="42" y="77"/>
                </a:cubicBezTo>
                <a:cubicBezTo>
                  <a:pt x="42" y="78"/>
                  <a:pt x="42" y="78"/>
                  <a:pt x="41" y="79"/>
                </a:cubicBezTo>
                <a:cubicBezTo>
                  <a:pt x="41" y="79"/>
                  <a:pt x="41" y="79"/>
                  <a:pt x="41" y="79"/>
                </a:cubicBezTo>
                <a:cubicBezTo>
                  <a:pt x="41" y="79"/>
                  <a:pt x="41" y="79"/>
                  <a:pt x="40" y="79"/>
                </a:cubicBezTo>
                <a:cubicBezTo>
                  <a:pt x="40" y="79"/>
                  <a:pt x="39" y="79"/>
                  <a:pt x="39" y="79"/>
                </a:cubicBezTo>
                <a:cubicBezTo>
                  <a:pt x="38" y="78"/>
                  <a:pt x="38" y="78"/>
                  <a:pt x="38" y="77"/>
                </a:cubicBezTo>
                <a:cubicBezTo>
                  <a:pt x="38" y="77"/>
                  <a:pt x="38" y="76"/>
                  <a:pt x="39" y="76"/>
                </a:cubicBezTo>
                <a:close/>
                <a:moveTo>
                  <a:pt x="18" y="65"/>
                </a:moveTo>
                <a:cubicBezTo>
                  <a:pt x="18" y="65"/>
                  <a:pt x="18" y="65"/>
                  <a:pt x="18" y="65"/>
                </a:cubicBezTo>
                <a:cubicBezTo>
                  <a:pt x="19" y="66"/>
                  <a:pt x="21" y="67"/>
                  <a:pt x="23" y="67"/>
                </a:cubicBezTo>
                <a:cubicBezTo>
                  <a:pt x="24" y="67"/>
                  <a:pt x="26" y="66"/>
                  <a:pt x="27" y="65"/>
                </a:cubicBezTo>
                <a:cubicBezTo>
                  <a:pt x="27" y="65"/>
                  <a:pt x="27" y="65"/>
                  <a:pt x="27" y="65"/>
                </a:cubicBezTo>
                <a:cubicBezTo>
                  <a:pt x="28" y="64"/>
                  <a:pt x="29" y="62"/>
                  <a:pt x="29" y="60"/>
                </a:cubicBezTo>
                <a:cubicBezTo>
                  <a:pt x="29" y="59"/>
                  <a:pt x="28" y="57"/>
                  <a:pt x="27" y="56"/>
                </a:cubicBezTo>
                <a:cubicBezTo>
                  <a:pt x="27" y="56"/>
                  <a:pt x="27" y="56"/>
                  <a:pt x="27" y="56"/>
                </a:cubicBezTo>
                <a:cubicBezTo>
                  <a:pt x="26" y="54"/>
                  <a:pt x="24" y="54"/>
                  <a:pt x="23" y="54"/>
                </a:cubicBezTo>
                <a:cubicBezTo>
                  <a:pt x="21" y="54"/>
                  <a:pt x="19" y="54"/>
                  <a:pt x="18" y="56"/>
                </a:cubicBezTo>
                <a:cubicBezTo>
                  <a:pt x="17" y="57"/>
                  <a:pt x="16" y="59"/>
                  <a:pt x="16" y="60"/>
                </a:cubicBezTo>
                <a:cubicBezTo>
                  <a:pt x="16" y="62"/>
                  <a:pt x="17" y="64"/>
                  <a:pt x="18" y="65"/>
                </a:cubicBezTo>
                <a:cubicBezTo>
                  <a:pt x="18" y="65"/>
                  <a:pt x="18" y="65"/>
                  <a:pt x="18" y="65"/>
                </a:cubicBezTo>
                <a:close/>
                <a:moveTo>
                  <a:pt x="21" y="59"/>
                </a:moveTo>
                <a:cubicBezTo>
                  <a:pt x="21" y="59"/>
                  <a:pt x="21" y="59"/>
                  <a:pt x="21" y="59"/>
                </a:cubicBezTo>
                <a:cubicBezTo>
                  <a:pt x="21" y="59"/>
                  <a:pt x="21" y="59"/>
                  <a:pt x="21" y="59"/>
                </a:cubicBezTo>
                <a:cubicBezTo>
                  <a:pt x="22" y="59"/>
                  <a:pt x="22" y="58"/>
                  <a:pt x="23" y="58"/>
                </a:cubicBezTo>
                <a:cubicBezTo>
                  <a:pt x="23" y="58"/>
                  <a:pt x="24" y="59"/>
                  <a:pt x="24" y="59"/>
                </a:cubicBezTo>
                <a:cubicBezTo>
                  <a:pt x="24" y="59"/>
                  <a:pt x="25" y="60"/>
                  <a:pt x="25" y="60"/>
                </a:cubicBezTo>
                <a:cubicBezTo>
                  <a:pt x="25" y="61"/>
                  <a:pt x="24" y="61"/>
                  <a:pt x="24" y="62"/>
                </a:cubicBezTo>
                <a:cubicBezTo>
                  <a:pt x="24" y="62"/>
                  <a:pt x="23" y="62"/>
                  <a:pt x="23" y="62"/>
                </a:cubicBezTo>
                <a:cubicBezTo>
                  <a:pt x="22" y="62"/>
                  <a:pt x="22" y="62"/>
                  <a:pt x="21" y="62"/>
                </a:cubicBezTo>
                <a:cubicBezTo>
                  <a:pt x="21" y="62"/>
                  <a:pt x="21" y="62"/>
                  <a:pt x="21" y="62"/>
                </a:cubicBezTo>
                <a:cubicBezTo>
                  <a:pt x="21" y="61"/>
                  <a:pt x="21" y="61"/>
                  <a:pt x="21" y="60"/>
                </a:cubicBezTo>
                <a:cubicBezTo>
                  <a:pt x="21" y="60"/>
                  <a:pt x="21" y="59"/>
                  <a:pt x="21" y="59"/>
                </a:cubicBezTo>
                <a:close/>
                <a:moveTo>
                  <a:pt x="18" y="82"/>
                </a:moveTo>
                <a:cubicBezTo>
                  <a:pt x="18" y="82"/>
                  <a:pt x="18" y="82"/>
                  <a:pt x="18" y="82"/>
                </a:cubicBezTo>
                <a:cubicBezTo>
                  <a:pt x="19" y="83"/>
                  <a:pt x="21" y="84"/>
                  <a:pt x="23" y="84"/>
                </a:cubicBezTo>
                <a:cubicBezTo>
                  <a:pt x="24" y="84"/>
                  <a:pt x="26" y="83"/>
                  <a:pt x="27" y="82"/>
                </a:cubicBezTo>
                <a:cubicBezTo>
                  <a:pt x="27" y="82"/>
                  <a:pt x="27" y="82"/>
                  <a:pt x="27" y="82"/>
                </a:cubicBezTo>
                <a:cubicBezTo>
                  <a:pt x="28" y="81"/>
                  <a:pt x="29" y="79"/>
                  <a:pt x="29" y="77"/>
                </a:cubicBezTo>
                <a:cubicBezTo>
                  <a:pt x="29" y="76"/>
                  <a:pt x="28" y="74"/>
                  <a:pt x="27" y="73"/>
                </a:cubicBezTo>
                <a:cubicBezTo>
                  <a:pt x="27" y="73"/>
                  <a:pt x="27" y="73"/>
                  <a:pt x="27" y="73"/>
                </a:cubicBezTo>
                <a:cubicBezTo>
                  <a:pt x="26" y="72"/>
                  <a:pt x="24" y="71"/>
                  <a:pt x="23" y="71"/>
                </a:cubicBezTo>
                <a:cubicBezTo>
                  <a:pt x="21" y="71"/>
                  <a:pt x="19" y="72"/>
                  <a:pt x="18" y="73"/>
                </a:cubicBezTo>
                <a:cubicBezTo>
                  <a:pt x="18" y="73"/>
                  <a:pt x="18" y="73"/>
                  <a:pt x="18" y="73"/>
                </a:cubicBezTo>
                <a:cubicBezTo>
                  <a:pt x="17" y="74"/>
                  <a:pt x="16" y="76"/>
                  <a:pt x="16" y="77"/>
                </a:cubicBezTo>
                <a:cubicBezTo>
                  <a:pt x="16" y="79"/>
                  <a:pt x="17" y="81"/>
                  <a:pt x="18" y="82"/>
                </a:cubicBezTo>
                <a:close/>
                <a:moveTo>
                  <a:pt x="21" y="76"/>
                </a:moveTo>
                <a:cubicBezTo>
                  <a:pt x="21" y="76"/>
                  <a:pt x="21" y="76"/>
                  <a:pt x="21" y="76"/>
                </a:cubicBezTo>
                <a:cubicBezTo>
                  <a:pt x="21" y="76"/>
                  <a:pt x="21" y="76"/>
                  <a:pt x="21" y="76"/>
                </a:cubicBezTo>
                <a:cubicBezTo>
                  <a:pt x="22" y="76"/>
                  <a:pt x="22" y="75"/>
                  <a:pt x="23" y="75"/>
                </a:cubicBezTo>
                <a:cubicBezTo>
                  <a:pt x="23" y="75"/>
                  <a:pt x="24" y="76"/>
                  <a:pt x="24" y="76"/>
                </a:cubicBezTo>
                <a:cubicBezTo>
                  <a:pt x="24" y="76"/>
                  <a:pt x="25" y="77"/>
                  <a:pt x="25" y="77"/>
                </a:cubicBezTo>
                <a:cubicBezTo>
                  <a:pt x="25" y="78"/>
                  <a:pt x="24" y="78"/>
                  <a:pt x="24" y="79"/>
                </a:cubicBezTo>
                <a:cubicBezTo>
                  <a:pt x="24" y="79"/>
                  <a:pt x="23" y="79"/>
                  <a:pt x="23" y="79"/>
                </a:cubicBezTo>
                <a:cubicBezTo>
                  <a:pt x="22" y="79"/>
                  <a:pt x="22" y="79"/>
                  <a:pt x="21" y="79"/>
                </a:cubicBezTo>
                <a:cubicBezTo>
                  <a:pt x="21" y="79"/>
                  <a:pt x="21" y="79"/>
                  <a:pt x="21" y="79"/>
                </a:cubicBezTo>
                <a:cubicBezTo>
                  <a:pt x="21" y="78"/>
                  <a:pt x="21" y="78"/>
                  <a:pt x="21" y="77"/>
                </a:cubicBezTo>
                <a:cubicBezTo>
                  <a:pt x="21" y="77"/>
                  <a:pt x="21" y="76"/>
                  <a:pt x="21" y="76"/>
                </a:cubicBezTo>
                <a:close/>
                <a:moveTo>
                  <a:pt x="53" y="65"/>
                </a:moveTo>
                <a:cubicBezTo>
                  <a:pt x="53" y="65"/>
                  <a:pt x="53" y="65"/>
                  <a:pt x="53" y="65"/>
                </a:cubicBezTo>
                <a:cubicBezTo>
                  <a:pt x="54" y="66"/>
                  <a:pt x="56" y="67"/>
                  <a:pt x="58" y="67"/>
                </a:cubicBezTo>
                <a:cubicBezTo>
                  <a:pt x="59" y="67"/>
                  <a:pt x="61" y="66"/>
                  <a:pt x="62" y="65"/>
                </a:cubicBezTo>
                <a:cubicBezTo>
                  <a:pt x="62" y="65"/>
                  <a:pt x="62" y="65"/>
                  <a:pt x="62" y="65"/>
                </a:cubicBezTo>
                <a:cubicBezTo>
                  <a:pt x="63" y="64"/>
                  <a:pt x="64" y="62"/>
                  <a:pt x="64" y="60"/>
                </a:cubicBezTo>
                <a:cubicBezTo>
                  <a:pt x="64" y="59"/>
                  <a:pt x="63" y="57"/>
                  <a:pt x="62" y="56"/>
                </a:cubicBezTo>
                <a:cubicBezTo>
                  <a:pt x="62" y="56"/>
                  <a:pt x="62" y="56"/>
                  <a:pt x="62" y="56"/>
                </a:cubicBezTo>
                <a:cubicBezTo>
                  <a:pt x="61" y="54"/>
                  <a:pt x="59" y="54"/>
                  <a:pt x="58" y="54"/>
                </a:cubicBezTo>
                <a:cubicBezTo>
                  <a:pt x="56" y="54"/>
                  <a:pt x="54" y="54"/>
                  <a:pt x="53" y="56"/>
                </a:cubicBezTo>
                <a:cubicBezTo>
                  <a:pt x="53" y="56"/>
                  <a:pt x="53" y="56"/>
                  <a:pt x="53" y="56"/>
                </a:cubicBezTo>
                <a:cubicBezTo>
                  <a:pt x="52" y="57"/>
                  <a:pt x="51" y="59"/>
                  <a:pt x="51" y="60"/>
                </a:cubicBezTo>
                <a:cubicBezTo>
                  <a:pt x="51" y="62"/>
                  <a:pt x="52" y="64"/>
                  <a:pt x="53" y="65"/>
                </a:cubicBezTo>
                <a:cubicBezTo>
                  <a:pt x="53" y="65"/>
                  <a:pt x="53" y="65"/>
                  <a:pt x="53" y="65"/>
                </a:cubicBezTo>
                <a:close/>
                <a:moveTo>
                  <a:pt x="56" y="59"/>
                </a:moveTo>
                <a:cubicBezTo>
                  <a:pt x="56" y="59"/>
                  <a:pt x="56" y="59"/>
                  <a:pt x="56" y="59"/>
                </a:cubicBezTo>
                <a:cubicBezTo>
                  <a:pt x="57" y="59"/>
                  <a:pt x="57" y="58"/>
                  <a:pt x="58" y="58"/>
                </a:cubicBezTo>
                <a:cubicBezTo>
                  <a:pt x="58" y="58"/>
                  <a:pt x="59" y="59"/>
                  <a:pt x="59" y="59"/>
                </a:cubicBezTo>
                <a:cubicBezTo>
                  <a:pt x="59" y="59"/>
                  <a:pt x="59" y="60"/>
                  <a:pt x="59" y="60"/>
                </a:cubicBezTo>
                <a:cubicBezTo>
                  <a:pt x="59" y="61"/>
                  <a:pt x="59" y="61"/>
                  <a:pt x="59" y="62"/>
                </a:cubicBezTo>
                <a:cubicBezTo>
                  <a:pt x="59" y="62"/>
                  <a:pt x="58" y="62"/>
                  <a:pt x="58" y="62"/>
                </a:cubicBezTo>
                <a:cubicBezTo>
                  <a:pt x="57" y="62"/>
                  <a:pt x="57" y="62"/>
                  <a:pt x="56" y="62"/>
                </a:cubicBezTo>
                <a:cubicBezTo>
                  <a:pt x="56" y="61"/>
                  <a:pt x="56" y="61"/>
                  <a:pt x="56" y="60"/>
                </a:cubicBezTo>
                <a:cubicBezTo>
                  <a:pt x="56" y="60"/>
                  <a:pt x="56" y="59"/>
                  <a:pt x="56" y="59"/>
                </a:cubicBezTo>
                <a:close/>
                <a:moveTo>
                  <a:pt x="53" y="82"/>
                </a:moveTo>
                <a:cubicBezTo>
                  <a:pt x="53" y="82"/>
                  <a:pt x="53" y="82"/>
                  <a:pt x="53" y="82"/>
                </a:cubicBezTo>
                <a:cubicBezTo>
                  <a:pt x="54" y="83"/>
                  <a:pt x="56" y="84"/>
                  <a:pt x="58" y="84"/>
                </a:cubicBezTo>
                <a:cubicBezTo>
                  <a:pt x="59" y="84"/>
                  <a:pt x="61" y="83"/>
                  <a:pt x="62" y="82"/>
                </a:cubicBezTo>
                <a:cubicBezTo>
                  <a:pt x="62" y="82"/>
                  <a:pt x="62" y="82"/>
                  <a:pt x="62" y="82"/>
                </a:cubicBezTo>
                <a:cubicBezTo>
                  <a:pt x="63" y="81"/>
                  <a:pt x="64" y="79"/>
                  <a:pt x="64" y="77"/>
                </a:cubicBezTo>
                <a:cubicBezTo>
                  <a:pt x="64" y="76"/>
                  <a:pt x="63" y="74"/>
                  <a:pt x="62" y="73"/>
                </a:cubicBezTo>
                <a:cubicBezTo>
                  <a:pt x="62" y="73"/>
                  <a:pt x="62" y="73"/>
                  <a:pt x="62" y="73"/>
                </a:cubicBezTo>
                <a:cubicBezTo>
                  <a:pt x="61" y="72"/>
                  <a:pt x="59" y="71"/>
                  <a:pt x="58" y="71"/>
                </a:cubicBezTo>
                <a:cubicBezTo>
                  <a:pt x="56" y="71"/>
                  <a:pt x="54" y="72"/>
                  <a:pt x="53" y="73"/>
                </a:cubicBezTo>
                <a:cubicBezTo>
                  <a:pt x="53" y="73"/>
                  <a:pt x="53" y="73"/>
                  <a:pt x="53" y="73"/>
                </a:cubicBezTo>
                <a:cubicBezTo>
                  <a:pt x="52" y="74"/>
                  <a:pt x="51" y="76"/>
                  <a:pt x="51" y="77"/>
                </a:cubicBezTo>
                <a:cubicBezTo>
                  <a:pt x="51" y="79"/>
                  <a:pt x="52" y="81"/>
                  <a:pt x="53" y="82"/>
                </a:cubicBezTo>
                <a:cubicBezTo>
                  <a:pt x="53" y="82"/>
                  <a:pt x="53" y="82"/>
                  <a:pt x="53" y="82"/>
                </a:cubicBezTo>
                <a:close/>
                <a:moveTo>
                  <a:pt x="56" y="76"/>
                </a:moveTo>
                <a:cubicBezTo>
                  <a:pt x="56" y="76"/>
                  <a:pt x="56" y="76"/>
                  <a:pt x="56" y="76"/>
                </a:cubicBezTo>
                <a:cubicBezTo>
                  <a:pt x="57" y="76"/>
                  <a:pt x="57" y="75"/>
                  <a:pt x="58" y="75"/>
                </a:cubicBezTo>
                <a:cubicBezTo>
                  <a:pt x="58" y="75"/>
                  <a:pt x="59" y="76"/>
                  <a:pt x="59" y="76"/>
                </a:cubicBezTo>
                <a:cubicBezTo>
                  <a:pt x="59" y="76"/>
                  <a:pt x="59" y="77"/>
                  <a:pt x="59" y="77"/>
                </a:cubicBezTo>
                <a:cubicBezTo>
                  <a:pt x="59" y="78"/>
                  <a:pt x="59" y="78"/>
                  <a:pt x="59" y="79"/>
                </a:cubicBezTo>
                <a:cubicBezTo>
                  <a:pt x="59" y="79"/>
                  <a:pt x="58" y="79"/>
                  <a:pt x="58" y="79"/>
                </a:cubicBezTo>
                <a:cubicBezTo>
                  <a:pt x="57" y="79"/>
                  <a:pt x="57" y="79"/>
                  <a:pt x="56" y="79"/>
                </a:cubicBezTo>
                <a:cubicBezTo>
                  <a:pt x="56" y="78"/>
                  <a:pt x="56" y="78"/>
                  <a:pt x="56" y="77"/>
                </a:cubicBezTo>
                <a:cubicBezTo>
                  <a:pt x="56" y="77"/>
                  <a:pt x="56" y="76"/>
                  <a:pt x="56" y="76"/>
                </a:cubicBezTo>
                <a:close/>
                <a:moveTo>
                  <a:pt x="36" y="65"/>
                </a:moveTo>
                <a:cubicBezTo>
                  <a:pt x="36" y="65"/>
                  <a:pt x="36" y="65"/>
                  <a:pt x="36" y="65"/>
                </a:cubicBezTo>
                <a:cubicBezTo>
                  <a:pt x="37" y="66"/>
                  <a:pt x="38" y="67"/>
                  <a:pt x="40" y="67"/>
                </a:cubicBezTo>
                <a:cubicBezTo>
                  <a:pt x="42" y="67"/>
                  <a:pt x="43" y="66"/>
                  <a:pt x="45" y="65"/>
                </a:cubicBezTo>
                <a:cubicBezTo>
                  <a:pt x="45" y="65"/>
                  <a:pt x="45" y="65"/>
                  <a:pt x="45" y="65"/>
                </a:cubicBezTo>
                <a:cubicBezTo>
                  <a:pt x="46" y="64"/>
                  <a:pt x="47" y="62"/>
                  <a:pt x="47" y="60"/>
                </a:cubicBezTo>
                <a:cubicBezTo>
                  <a:pt x="47" y="59"/>
                  <a:pt x="46" y="57"/>
                  <a:pt x="45" y="56"/>
                </a:cubicBezTo>
                <a:cubicBezTo>
                  <a:pt x="45" y="56"/>
                  <a:pt x="45" y="56"/>
                  <a:pt x="45" y="56"/>
                </a:cubicBezTo>
                <a:cubicBezTo>
                  <a:pt x="43" y="54"/>
                  <a:pt x="42" y="54"/>
                  <a:pt x="40" y="54"/>
                </a:cubicBezTo>
                <a:cubicBezTo>
                  <a:pt x="38" y="54"/>
                  <a:pt x="37" y="54"/>
                  <a:pt x="36" y="56"/>
                </a:cubicBezTo>
                <a:cubicBezTo>
                  <a:pt x="34" y="57"/>
                  <a:pt x="34" y="59"/>
                  <a:pt x="34" y="60"/>
                </a:cubicBezTo>
                <a:cubicBezTo>
                  <a:pt x="34" y="62"/>
                  <a:pt x="34" y="64"/>
                  <a:pt x="36" y="65"/>
                </a:cubicBezTo>
                <a:cubicBezTo>
                  <a:pt x="36" y="65"/>
                  <a:pt x="36" y="65"/>
                  <a:pt x="36" y="65"/>
                </a:cubicBezTo>
                <a:close/>
                <a:moveTo>
                  <a:pt x="39" y="59"/>
                </a:moveTo>
                <a:cubicBezTo>
                  <a:pt x="39" y="59"/>
                  <a:pt x="39" y="59"/>
                  <a:pt x="39" y="59"/>
                </a:cubicBezTo>
                <a:cubicBezTo>
                  <a:pt x="39" y="59"/>
                  <a:pt x="40" y="58"/>
                  <a:pt x="40" y="58"/>
                </a:cubicBezTo>
                <a:cubicBezTo>
                  <a:pt x="41" y="58"/>
                  <a:pt x="41" y="59"/>
                  <a:pt x="41" y="59"/>
                </a:cubicBezTo>
                <a:cubicBezTo>
                  <a:pt x="41" y="59"/>
                  <a:pt x="41" y="59"/>
                  <a:pt x="41" y="59"/>
                </a:cubicBezTo>
                <a:cubicBezTo>
                  <a:pt x="42" y="59"/>
                  <a:pt x="42" y="60"/>
                  <a:pt x="42" y="60"/>
                </a:cubicBezTo>
                <a:cubicBezTo>
                  <a:pt x="42" y="61"/>
                  <a:pt x="42" y="61"/>
                  <a:pt x="41" y="62"/>
                </a:cubicBezTo>
                <a:cubicBezTo>
                  <a:pt x="41" y="62"/>
                  <a:pt x="41" y="62"/>
                  <a:pt x="41" y="62"/>
                </a:cubicBezTo>
                <a:cubicBezTo>
                  <a:pt x="41" y="62"/>
                  <a:pt x="41" y="62"/>
                  <a:pt x="40" y="62"/>
                </a:cubicBezTo>
                <a:cubicBezTo>
                  <a:pt x="40" y="62"/>
                  <a:pt x="39" y="62"/>
                  <a:pt x="39" y="62"/>
                </a:cubicBezTo>
                <a:cubicBezTo>
                  <a:pt x="38" y="61"/>
                  <a:pt x="38" y="61"/>
                  <a:pt x="38" y="60"/>
                </a:cubicBezTo>
                <a:cubicBezTo>
                  <a:pt x="38" y="60"/>
                  <a:pt x="38" y="59"/>
                  <a:pt x="39"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67" tIns="45734" rIns="91467" bIns="45734" numCol="1" anchor="t" anchorCtr="0" compatLnSpc="1"/>
          <a:lstStyle/>
          <a:p>
            <a:endParaRPr lang="zh-CN" altLang="en-US"/>
          </a:p>
        </p:txBody>
      </p:sp>
      <p:sp>
        <p:nvSpPr>
          <p:cNvPr id="38" name="Freeform 26"/>
          <p:cNvSpPr>
            <a:spLocks noEditPoints="1"/>
          </p:cNvSpPr>
          <p:nvPr/>
        </p:nvSpPr>
        <p:spPr bwMode="auto">
          <a:xfrm>
            <a:off x="4984050" y="2636520"/>
            <a:ext cx="284407" cy="285868"/>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67" tIns="45734" rIns="91467" bIns="45734" numCol="1" anchor="t" anchorCtr="0" compatLnSpc="1"/>
          <a:lstStyle/>
          <a:p>
            <a:endParaRPr lang="zh-CN" altLang="en-US"/>
          </a:p>
        </p:txBody>
      </p:sp>
      <p:sp>
        <p:nvSpPr>
          <p:cNvPr id="39" name="Rectangle 24"/>
          <p:cNvSpPr>
            <a:spLocks noChangeArrowheads="1"/>
          </p:cNvSpPr>
          <p:nvPr/>
        </p:nvSpPr>
        <p:spPr bwMode="auto">
          <a:xfrm>
            <a:off x="1094230" y="3874779"/>
            <a:ext cx="1422544" cy="594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44" name="直接连接符 43"/>
          <p:cNvCxnSpPr/>
          <p:nvPr/>
        </p:nvCxnSpPr>
        <p:spPr>
          <a:xfrm flipV="1">
            <a:off x="1805503" y="3435649"/>
            <a:ext cx="0" cy="367078"/>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5" name="Rectangle 24"/>
          <p:cNvSpPr>
            <a:spLocks noChangeArrowheads="1"/>
          </p:cNvSpPr>
          <p:nvPr/>
        </p:nvSpPr>
        <p:spPr bwMode="auto">
          <a:xfrm>
            <a:off x="3308065" y="3874779"/>
            <a:ext cx="1422544" cy="594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46" name="直接连接符 45"/>
          <p:cNvCxnSpPr/>
          <p:nvPr/>
        </p:nvCxnSpPr>
        <p:spPr>
          <a:xfrm flipV="1">
            <a:off x="4019338" y="3435649"/>
            <a:ext cx="0" cy="367078"/>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7" name="Rectangle 24"/>
          <p:cNvSpPr>
            <a:spLocks noChangeArrowheads="1"/>
          </p:cNvSpPr>
          <p:nvPr/>
        </p:nvSpPr>
        <p:spPr bwMode="auto">
          <a:xfrm>
            <a:off x="5533491" y="3874779"/>
            <a:ext cx="1422544" cy="594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48" name="直接连接符 47"/>
          <p:cNvCxnSpPr/>
          <p:nvPr/>
        </p:nvCxnSpPr>
        <p:spPr>
          <a:xfrm flipV="1">
            <a:off x="6244764" y="3435649"/>
            <a:ext cx="0" cy="367078"/>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V="1">
            <a:off x="2912420" y="1752898"/>
            <a:ext cx="0" cy="367078"/>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Rectangle 24"/>
          <p:cNvSpPr>
            <a:spLocks noChangeArrowheads="1"/>
          </p:cNvSpPr>
          <p:nvPr/>
        </p:nvSpPr>
        <p:spPr bwMode="auto">
          <a:xfrm>
            <a:off x="2201148" y="987390"/>
            <a:ext cx="1422544" cy="78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en-US" altLang="zh-CN" sz="800" dirty="0">
                <a:solidFill>
                  <a:schemeClr val="bg1">
                    <a:lumMod val="50000"/>
                  </a:schemeClr>
                </a:solidFill>
              </a:rPr>
              <a:t>.</a:t>
            </a:r>
            <a:endParaRPr lang="zh-CN" altLang="en-US" sz="800" dirty="0">
              <a:solidFill>
                <a:schemeClr val="bg1">
                  <a:lumMod val="50000"/>
                </a:schemeClr>
              </a:solidFill>
            </a:endParaRPr>
          </a:p>
        </p:txBody>
      </p:sp>
      <p:cxnSp>
        <p:nvCxnSpPr>
          <p:cNvPr id="51" name="直接连接符 50"/>
          <p:cNvCxnSpPr/>
          <p:nvPr/>
        </p:nvCxnSpPr>
        <p:spPr>
          <a:xfrm flipV="1">
            <a:off x="5114982" y="1752898"/>
            <a:ext cx="0" cy="367078"/>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2" name="Rectangle 24"/>
          <p:cNvSpPr>
            <a:spLocks noChangeArrowheads="1"/>
          </p:cNvSpPr>
          <p:nvPr/>
        </p:nvSpPr>
        <p:spPr bwMode="auto">
          <a:xfrm>
            <a:off x="4403710" y="987390"/>
            <a:ext cx="1422544" cy="78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a:lnSpc>
                <a:spcPct val="120000"/>
              </a:lnSpc>
              <a:spcBef>
                <a:spcPts val="300"/>
              </a:spcBef>
            </a:pPr>
            <a:endParaRPr lang="zh-CN" altLang="en-US" sz="800" dirty="0">
              <a:solidFill>
                <a:schemeClr val="bg1">
                  <a:lumMod val="50000"/>
                </a:schemeClr>
              </a:solidFill>
            </a:endParaRPr>
          </a:p>
        </p:txBody>
      </p:sp>
      <p:cxnSp>
        <p:nvCxnSpPr>
          <p:cNvPr id="53" name="直接连接符 52"/>
          <p:cNvCxnSpPr/>
          <p:nvPr/>
        </p:nvCxnSpPr>
        <p:spPr>
          <a:xfrm flipV="1">
            <a:off x="7332787" y="1752898"/>
            <a:ext cx="0" cy="367078"/>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6" name="Rectangle 24"/>
          <p:cNvSpPr>
            <a:spLocks noChangeArrowheads="1"/>
          </p:cNvSpPr>
          <p:nvPr/>
        </p:nvSpPr>
        <p:spPr bwMode="auto">
          <a:xfrm>
            <a:off x="6621515" y="987390"/>
            <a:ext cx="1422544" cy="594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advClick="0" advTm="0">
        <p14:prism isInverted="1"/>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70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70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par>
                                <p:cTn id="15" presetID="53" presetClass="entr" presetSubtype="16" fill="hold" grpId="1" nodeType="withEffect">
                                  <p:stCondLst>
                                    <p:cond delay="70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8" presetClass="emph" presetSubtype="0" repeatCount="indefinite" fill="hold" grpId="0" nodeType="withEffect">
                                  <p:stCondLst>
                                    <p:cond delay="700"/>
                                  </p:stCondLst>
                                  <p:childTnLst>
                                    <p:animRot by="21600000">
                                      <p:cBhvr>
                                        <p:cTn id="21" dur="2000" fill="hold"/>
                                        <p:tgtEl>
                                          <p:spTgt spid="19"/>
                                        </p:tgtEl>
                                        <p:attrNameLst>
                                          <p:attrName>r</p:attrName>
                                        </p:attrNameLst>
                                      </p:cBhvr>
                                    </p:animRot>
                                  </p:childTnLst>
                                </p:cTn>
                              </p:par>
                              <p:par>
                                <p:cTn id="22" presetID="53" presetClass="entr" presetSubtype="16" fill="hold" grpId="0" nodeType="withEffect">
                                  <p:stCondLst>
                                    <p:cond delay="70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par>
                                <p:cTn id="27" presetID="8" presetClass="emph" presetSubtype="0" repeatCount="indefinite" fill="hold" grpId="1" nodeType="withEffect">
                                  <p:stCondLst>
                                    <p:cond delay="700"/>
                                  </p:stCondLst>
                                  <p:childTnLst>
                                    <p:animRot by="-21600000">
                                      <p:cBhvr>
                                        <p:cTn id="28" dur="2000" fill="hold"/>
                                        <p:tgtEl>
                                          <p:spTgt spid="25"/>
                                        </p:tgtEl>
                                        <p:attrNameLst>
                                          <p:attrName>r</p:attrName>
                                        </p:attrNameLst>
                                      </p:cBhvr>
                                    </p:animRot>
                                  </p:childTnLst>
                                </p:cTn>
                              </p:par>
                              <p:par>
                                <p:cTn id="29" presetID="53" presetClass="entr" presetSubtype="16" fill="hold" grpId="0" nodeType="withEffect">
                                  <p:stCondLst>
                                    <p:cond delay="70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par>
                                <p:cTn id="34" presetID="53" presetClass="entr" presetSubtype="16" fill="hold" grpId="0" nodeType="withEffect">
                                  <p:stCondLst>
                                    <p:cond delay="700"/>
                                  </p:stCondLst>
                                  <p:childTnLst>
                                    <p:set>
                                      <p:cBhvr>
                                        <p:cTn id="35" dur="1" fill="hold">
                                          <p:stCondLst>
                                            <p:cond delay="0"/>
                                          </p:stCondLst>
                                        </p:cTn>
                                        <p:tgtEl>
                                          <p:spTgt spid="36"/>
                                        </p:tgtEl>
                                        <p:attrNameLst>
                                          <p:attrName>style.visibility</p:attrName>
                                        </p:attrNameLst>
                                      </p:cBhvr>
                                      <p:to>
                                        <p:strVal val="visible"/>
                                      </p:to>
                                    </p:set>
                                    <p:anim calcmode="lin" valueType="num">
                                      <p:cBhvr>
                                        <p:cTn id="36" dur="500" fill="hold"/>
                                        <p:tgtEl>
                                          <p:spTgt spid="36"/>
                                        </p:tgtEl>
                                        <p:attrNameLst>
                                          <p:attrName>ppt_w</p:attrName>
                                        </p:attrNameLst>
                                      </p:cBhvr>
                                      <p:tavLst>
                                        <p:tav tm="0">
                                          <p:val>
                                            <p:fltVal val="0"/>
                                          </p:val>
                                        </p:tav>
                                        <p:tav tm="100000">
                                          <p:val>
                                            <p:strVal val="#ppt_w"/>
                                          </p:val>
                                        </p:tav>
                                      </p:tavLst>
                                    </p:anim>
                                    <p:anim calcmode="lin" valueType="num">
                                      <p:cBhvr>
                                        <p:cTn id="37" dur="500" fill="hold"/>
                                        <p:tgtEl>
                                          <p:spTgt spid="36"/>
                                        </p:tgtEl>
                                        <p:attrNameLst>
                                          <p:attrName>ppt_h</p:attrName>
                                        </p:attrNameLst>
                                      </p:cBhvr>
                                      <p:tavLst>
                                        <p:tav tm="0">
                                          <p:val>
                                            <p:fltVal val="0"/>
                                          </p:val>
                                        </p:tav>
                                        <p:tav tm="100000">
                                          <p:val>
                                            <p:strVal val="#ppt_h"/>
                                          </p:val>
                                        </p:tav>
                                      </p:tavLst>
                                    </p:anim>
                                    <p:animEffect transition="in" filter="fade">
                                      <p:cBhvr>
                                        <p:cTn id="38" dur="500"/>
                                        <p:tgtEl>
                                          <p:spTgt spid="36"/>
                                        </p:tgtEl>
                                      </p:cBhvr>
                                    </p:animEffect>
                                  </p:childTnLst>
                                </p:cTn>
                              </p:par>
                              <p:par>
                                <p:cTn id="39" presetID="53" presetClass="entr" presetSubtype="16" fill="hold" grpId="0" nodeType="withEffect">
                                  <p:stCondLst>
                                    <p:cond delay="70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par>
                                <p:cTn id="44" presetID="8" presetClass="emph" presetSubtype="0" repeatCount="indefinite" fill="hold" grpId="1" nodeType="withEffect">
                                  <p:stCondLst>
                                    <p:cond delay="700"/>
                                  </p:stCondLst>
                                  <p:childTnLst>
                                    <p:animRot by="21600000">
                                      <p:cBhvr>
                                        <p:cTn id="45" dur="2000" fill="hold"/>
                                        <p:tgtEl>
                                          <p:spTgt spid="27"/>
                                        </p:tgtEl>
                                        <p:attrNameLst>
                                          <p:attrName>r</p:attrName>
                                        </p:attrNameLst>
                                      </p:cBhvr>
                                    </p:animRot>
                                  </p:childTnLst>
                                </p:cTn>
                              </p:par>
                              <p:par>
                                <p:cTn id="46" presetID="53" presetClass="entr" presetSubtype="16" fill="hold" grpId="0" nodeType="withEffect">
                                  <p:stCondLst>
                                    <p:cond delay="700"/>
                                  </p:stCondLst>
                                  <p:childTnLst>
                                    <p:set>
                                      <p:cBhvr>
                                        <p:cTn id="47" dur="1" fill="hold">
                                          <p:stCondLst>
                                            <p:cond delay="0"/>
                                          </p:stCondLst>
                                        </p:cTn>
                                        <p:tgtEl>
                                          <p:spTgt spid="28"/>
                                        </p:tgtEl>
                                        <p:attrNameLst>
                                          <p:attrName>style.visibility</p:attrName>
                                        </p:attrNameLst>
                                      </p:cBhvr>
                                      <p:to>
                                        <p:strVal val="visible"/>
                                      </p:to>
                                    </p:set>
                                    <p:anim calcmode="lin" valueType="num">
                                      <p:cBhvr>
                                        <p:cTn id="48" dur="500" fill="hold"/>
                                        <p:tgtEl>
                                          <p:spTgt spid="28"/>
                                        </p:tgtEl>
                                        <p:attrNameLst>
                                          <p:attrName>ppt_w</p:attrName>
                                        </p:attrNameLst>
                                      </p:cBhvr>
                                      <p:tavLst>
                                        <p:tav tm="0">
                                          <p:val>
                                            <p:fltVal val="0"/>
                                          </p:val>
                                        </p:tav>
                                        <p:tav tm="100000">
                                          <p:val>
                                            <p:strVal val="#ppt_w"/>
                                          </p:val>
                                        </p:tav>
                                      </p:tavLst>
                                    </p:anim>
                                    <p:anim calcmode="lin" valueType="num">
                                      <p:cBhvr>
                                        <p:cTn id="49" dur="500" fill="hold"/>
                                        <p:tgtEl>
                                          <p:spTgt spid="28"/>
                                        </p:tgtEl>
                                        <p:attrNameLst>
                                          <p:attrName>ppt_h</p:attrName>
                                        </p:attrNameLst>
                                      </p:cBhvr>
                                      <p:tavLst>
                                        <p:tav tm="0">
                                          <p:val>
                                            <p:fltVal val="0"/>
                                          </p:val>
                                        </p:tav>
                                        <p:tav tm="100000">
                                          <p:val>
                                            <p:strVal val="#ppt_h"/>
                                          </p:val>
                                        </p:tav>
                                      </p:tavLst>
                                    </p:anim>
                                    <p:animEffect transition="in" filter="fade">
                                      <p:cBhvr>
                                        <p:cTn id="50" dur="500"/>
                                        <p:tgtEl>
                                          <p:spTgt spid="28"/>
                                        </p:tgtEl>
                                      </p:cBhvr>
                                    </p:animEffect>
                                  </p:childTnLst>
                                </p:cTn>
                              </p:par>
                              <p:par>
                                <p:cTn id="51" presetID="53" presetClass="entr" presetSubtype="16" fill="hold" grpId="0" nodeType="withEffect">
                                  <p:stCondLst>
                                    <p:cond delay="70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childTnLst>
                                </p:cTn>
                              </p:par>
                              <p:par>
                                <p:cTn id="56" presetID="53" presetClass="entr" presetSubtype="16" fill="hold" grpId="0" nodeType="withEffect">
                                  <p:stCondLst>
                                    <p:cond delay="70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par>
                                <p:cTn id="61" presetID="8" presetClass="emph" presetSubtype="0" repeatCount="indefinite" fill="hold" grpId="1" nodeType="withEffect">
                                  <p:stCondLst>
                                    <p:cond delay="700"/>
                                  </p:stCondLst>
                                  <p:childTnLst>
                                    <p:animRot by="-21600000">
                                      <p:cBhvr>
                                        <p:cTn id="62" dur="2000" fill="hold"/>
                                        <p:tgtEl>
                                          <p:spTgt spid="29"/>
                                        </p:tgtEl>
                                        <p:attrNameLst>
                                          <p:attrName>r</p:attrName>
                                        </p:attrNameLst>
                                      </p:cBhvr>
                                    </p:animRot>
                                  </p:childTnLst>
                                </p:cTn>
                              </p:par>
                              <p:par>
                                <p:cTn id="63" presetID="53" presetClass="entr" presetSubtype="16" fill="hold" grpId="0" nodeType="withEffect">
                                  <p:stCondLst>
                                    <p:cond delay="70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par>
                                <p:cTn id="68" presetID="53" presetClass="entr" presetSubtype="16" fill="hold" grpId="0" nodeType="withEffect">
                                  <p:stCondLst>
                                    <p:cond delay="70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animEffect transition="in" filter="fade">
                                      <p:cBhvr>
                                        <p:cTn id="72" dur="500"/>
                                        <p:tgtEl>
                                          <p:spTgt spid="38"/>
                                        </p:tgtEl>
                                      </p:cBhvr>
                                    </p:animEffect>
                                  </p:childTnLst>
                                </p:cTn>
                              </p:par>
                              <p:par>
                                <p:cTn id="73" presetID="53" presetClass="entr" presetSubtype="16" fill="hold" grpId="0" nodeType="withEffect">
                                  <p:stCondLst>
                                    <p:cond delay="700"/>
                                  </p:stCondLst>
                                  <p:childTnLst>
                                    <p:set>
                                      <p:cBhvr>
                                        <p:cTn id="74" dur="1" fill="hold">
                                          <p:stCondLst>
                                            <p:cond delay="0"/>
                                          </p:stCondLst>
                                        </p:cTn>
                                        <p:tgtEl>
                                          <p:spTgt spid="31"/>
                                        </p:tgtEl>
                                        <p:attrNameLst>
                                          <p:attrName>style.visibility</p:attrName>
                                        </p:attrNameLst>
                                      </p:cBhvr>
                                      <p:to>
                                        <p:strVal val="visible"/>
                                      </p:to>
                                    </p:set>
                                    <p:anim calcmode="lin" valueType="num">
                                      <p:cBhvr>
                                        <p:cTn id="75" dur="500" fill="hold"/>
                                        <p:tgtEl>
                                          <p:spTgt spid="31"/>
                                        </p:tgtEl>
                                        <p:attrNameLst>
                                          <p:attrName>ppt_w</p:attrName>
                                        </p:attrNameLst>
                                      </p:cBhvr>
                                      <p:tavLst>
                                        <p:tav tm="0">
                                          <p:val>
                                            <p:fltVal val="0"/>
                                          </p:val>
                                        </p:tav>
                                        <p:tav tm="100000">
                                          <p:val>
                                            <p:strVal val="#ppt_w"/>
                                          </p:val>
                                        </p:tav>
                                      </p:tavLst>
                                    </p:anim>
                                    <p:anim calcmode="lin" valueType="num">
                                      <p:cBhvr>
                                        <p:cTn id="76" dur="500" fill="hold"/>
                                        <p:tgtEl>
                                          <p:spTgt spid="31"/>
                                        </p:tgtEl>
                                        <p:attrNameLst>
                                          <p:attrName>ppt_h</p:attrName>
                                        </p:attrNameLst>
                                      </p:cBhvr>
                                      <p:tavLst>
                                        <p:tav tm="0">
                                          <p:val>
                                            <p:fltVal val="0"/>
                                          </p:val>
                                        </p:tav>
                                        <p:tav tm="100000">
                                          <p:val>
                                            <p:strVal val="#ppt_h"/>
                                          </p:val>
                                        </p:tav>
                                      </p:tavLst>
                                    </p:anim>
                                    <p:animEffect transition="in" filter="fade">
                                      <p:cBhvr>
                                        <p:cTn id="77" dur="500"/>
                                        <p:tgtEl>
                                          <p:spTgt spid="31"/>
                                        </p:tgtEl>
                                      </p:cBhvr>
                                    </p:animEffect>
                                  </p:childTnLst>
                                </p:cTn>
                              </p:par>
                              <p:par>
                                <p:cTn id="78" presetID="8" presetClass="emph" presetSubtype="0" repeatCount="indefinite" fill="hold" grpId="1" nodeType="withEffect">
                                  <p:stCondLst>
                                    <p:cond delay="700"/>
                                  </p:stCondLst>
                                  <p:childTnLst>
                                    <p:animRot by="21600000">
                                      <p:cBhvr>
                                        <p:cTn id="79" dur="2000" fill="hold"/>
                                        <p:tgtEl>
                                          <p:spTgt spid="31"/>
                                        </p:tgtEl>
                                        <p:attrNameLst>
                                          <p:attrName>r</p:attrName>
                                        </p:attrNameLst>
                                      </p:cBhvr>
                                    </p:animRot>
                                  </p:childTnLst>
                                </p:cTn>
                              </p:par>
                              <p:par>
                                <p:cTn id="80" presetID="53" presetClass="entr" presetSubtype="16" fill="hold" grpId="0" nodeType="withEffect">
                                  <p:stCondLst>
                                    <p:cond delay="700"/>
                                  </p:stCondLst>
                                  <p:childTnLst>
                                    <p:set>
                                      <p:cBhvr>
                                        <p:cTn id="81" dur="1" fill="hold">
                                          <p:stCondLst>
                                            <p:cond delay="0"/>
                                          </p:stCondLst>
                                        </p:cTn>
                                        <p:tgtEl>
                                          <p:spTgt spid="32"/>
                                        </p:tgtEl>
                                        <p:attrNameLst>
                                          <p:attrName>style.visibility</p:attrName>
                                        </p:attrNameLst>
                                      </p:cBhvr>
                                      <p:to>
                                        <p:strVal val="visible"/>
                                      </p:to>
                                    </p:set>
                                    <p:anim calcmode="lin" valueType="num">
                                      <p:cBhvr>
                                        <p:cTn id="82" dur="500" fill="hold"/>
                                        <p:tgtEl>
                                          <p:spTgt spid="32"/>
                                        </p:tgtEl>
                                        <p:attrNameLst>
                                          <p:attrName>ppt_w</p:attrName>
                                        </p:attrNameLst>
                                      </p:cBhvr>
                                      <p:tavLst>
                                        <p:tav tm="0">
                                          <p:val>
                                            <p:fltVal val="0"/>
                                          </p:val>
                                        </p:tav>
                                        <p:tav tm="100000">
                                          <p:val>
                                            <p:strVal val="#ppt_w"/>
                                          </p:val>
                                        </p:tav>
                                      </p:tavLst>
                                    </p:anim>
                                    <p:anim calcmode="lin" valueType="num">
                                      <p:cBhvr>
                                        <p:cTn id="83" dur="500" fill="hold"/>
                                        <p:tgtEl>
                                          <p:spTgt spid="32"/>
                                        </p:tgtEl>
                                        <p:attrNameLst>
                                          <p:attrName>ppt_h</p:attrName>
                                        </p:attrNameLst>
                                      </p:cBhvr>
                                      <p:tavLst>
                                        <p:tav tm="0">
                                          <p:val>
                                            <p:fltVal val="0"/>
                                          </p:val>
                                        </p:tav>
                                        <p:tav tm="100000">
                                          <p:val>
                                            <p:strVal val="#ppt_h"/>
                                          </p:val>
                                        </p:tav>
                                      </p:tavLst>
                                    </p:anim>
                                    <p:animEffect transition="in" filter="fade">
                                      <p:cBhvr>
                                        <p:cTn id="84" dur="500"/>
                                        <p:tgtEl>
                                          <p:spTgt spid="32"/>
                                        </p:tgtEl>
                                      </p:cBhvr>
                                    </p:animEffect>
                                  </p:childTnLst>
                                </p:cTn>
                              </p:par>
                              <p:par>
                                <p:cTn id="85" presetID="53" presetClass="entr" presetSubtype="16" fill="hold" grpId="0" nodeType="withEffect">
                                  <p:stCondLst>
                                    <p:cond delay="700"/>
                                  </p:stCondLst>
                                  <p:childTnLst>
                                    <p:set>
                                      <p:cBhvr>
                                        <p:cTn id="86" dur="1" fill="hold">
                                          <p:stCondLst>
                                            <p:cond delay="0"/>
                                          </p:stCondLst>
                                        </p:cTn>
                                        <p:tgtEl>
                                          <p:spTgt spid="35"/>
                                        </p:tgtEl>
                                        <p:attrNameLst>
                                          <p:attrName>style.visibility</p:attrName>
                                        </p:attrNameLst>
                                      </p:cBhvr>
                                      <p:to>
                                        <p:strVal val="visible"/>
                                      </p:to>
                                    </p:set>
                                    <p:anim calcmode="lin" valueType="num">
                                      <p:cBhvr>
                                        <p:cTn id="87" dur="500" fill="hold"/>
                                        <p:tgtEl>
                                          <p:spTgt spid="35"/>
                                        </p:tgtEl>
                                        <p:attrNameLst>
                                          <p:attrName>ppt_w</p:attrName>
                                        </p:attrNameLst>
                                      </p:cBhvr>
                                      <p:tavLst>
                                        <p:tav tm="0">
                                          <p:val>
                                            <p:fltVal val="0"/>
                                          </p:val>
                                        </p:tav>
                                        <p:tav tm="100000">
                                          <p:val>
                                            <p:strVal val="#ppt_w"/>
                                          </p:val>
                                        </p:tav>
                                      </p:tavLst>
                                    </p:anim>
                                    <p:anim calcmode="lin" valueType="num">
                                      <p:cBhvr>
                                        <p:cTn id="88" dur="500" fill="hold"/>
                                        <p:tgtEl>
                                          <p:spTgt spid="35"/>
                                        </p:tgtEl>
                                        <p:attrNameLst>
                                          <p:attrName>ppt_h</p:attrName>
                                        </p:attrNameLst>
                                      </p:cBhvr>
                                      <p:tavLst>
                                        <p:tav tm="0">
                                          <p:val>
                                            <p:fltVal val="0"/>
                                          </p:val>
                                        </p:tav>
                                        <p:tav tm="100000">
                                          <p:val>
                                            <p:strVal val="#ppt_h"/>
                                          </p:val>
                                        </p:tav>
                                      </p:tavLst>
                                    </p:anim>
                                    <p:animEffect transition="in" filter="fade">
                                      <p:cBhvr>
                                        <p:cTn id="89" dur="500"/>
                                        <p:tgtEl>
                                          <p:spTgt spid="35"/>
                                        </p:tgtEl>
                                      </p:cBhvr>
                                    </p:animEffect>
                                  </p:childTnLst>
                                </p:cTn>
                              </p:par>
                              <p:par>
                                <p:cTn id="90" presetID="53" presetClass="entr" presetSubtype="16" fill="hold" grpId="0" nodeType="withEffect">
                                  <p:stCondLst>
                                    <p:cond delay="700"/>
                                  </p:stCondLst>
                                  <p:childTnLst>
                                    <p:set>
                                      <p:cBhvr>
                                        <p:cTn id="91" dur="1" fill="hold">
                                          <p:stCondLst>
                                            <p:cond delay="0"/>
                                          </p:stCondLst>
                                        </p:cTn>
                                        <p:tgtEl>
                                          <p:spTgt spid="22"/>
                                        </p:tgtEl>
                                        <p:attrNameLst>
                                          <p:attrName>style.visibility</p:attrName>
                                        </p:attrNameLst>
                                      </p:cBhvr>
                                      <p:to>
                                        <p:strVal val="visible"/>
                                      </p:to>
                                    </p:set>
                                    <p:anim calcmode="lin" valueType="num">
                                      <p:cBhvr>
                                        <p:cTn id="92" dur="500" fill="hold"/>
                                        <p:tgtEl>
                                          <p:spTgt spid="22"/>
                                        </p:tgtEl>
                                        <p:attrNameLst>
                                          <p:attrName>ppt_w</p:attrName>
                                        </p:attrNameLst>
                                      </p:cBhvr>
                                      <p:tavLst>
                                        <p:tav tm="0">
                                          <p:val>
                                            <p:fltVal val="0"/>
                                          </p:val>
                                        </p:tav>
                                        <p:tav tm="100000">
                                          <p:val>
                                            <p:strVal val="#ppt_w"/>
                                          </p:val>
                                        </p:tav>
                                      </p:tavLst>
                                    </p:anim>
                                    <p:anim calcmode="lin" valueType="num">
                                      <p:cBhvr>
                                        <p:cTn id="93" dur="500" fill="hold"/>
                                        <p:tgtEl>
                                          <p:spTgt spid="22"/>
                                        </p:tgtEl>
                                        <p:attrNameLst>
                                          <p:attrName>ppt_h</p:attrName>
                                        </p:attrNameLst>
                                      </p:cBhvr>
                                      <p:tavLst>
                                        <p:tav tm="0">
                                          <p:val>
                                            <p:fltVal val="0"/>
                                          </p:val>
                                        </p:tav>
                                        <p:tav tm="100000">
                                          <p:val>
                                            <p:strVal val="#ppt_h"/>
                                          </p:val>
                                        </p:tav>
                                      </p:tavLst>
                                    </p:anim>
                                    <p:animEffect transition="in" filter="fade">
                                      <p:cBhvr>
                                        <p:cTn id="94" dur="500"/>
                                        <p:tgtEl>
                                          <p:spTgt spid="22"/>
                                        </p:tgtEl>
                                      </p:cBhvr>
                                    </p:animEffect>
                                  </p:childTnLst>
                                </p:cTn>
                              </p:par>
                              <p:par>
                                <p:cTn id="95" presetID="8" presetClass="emph" presetSubtype="0" repeatCount="indefinite" fill="hold" grpId="1" nodeType="withEffect">
                                  <p:stCondLst>
                                    <p:cond delay="700"/>
                                  </p:stCondLst>
                                  <p:childTnLst>
                                    <p:animRot by="-21600000">
                                      <p:cBhvr>
                                        <p:cTn id="96" dur="2000" fill="hold"/>
                                        <p:tgtEl>
                                          <p:spTgt spid="22"/>
                                        </p:tgtEl>
                                        <p:attrNameLst>
                                          <p:attrName>r</p:attrName>
                                        </p:attrNameLst>
                                      </p:cBhvr>
                                    </p:animRot>
                                  </p:childTnLst>
                                </p:cTn>
                              </p:par>
                              <p:par>
                                <p:cTn id="97" presetID="53" presetClass="entr" presetSubtype="16" fill="hold" grpId="0" nodeType="withEffect">
                                  <p:stCondLst>
                                    <p:cond delay="700"/>
                                  </p:stCondLst>
                                  <p:childTnLst>
                                    <p:set>
                                      <p:cBhvr>
                                        <p:cTn id="98" dur="1" fill="hold">
                                          <p:stCondLst>
                                            <p:cond delay="0"/>
                                          </p:stCondLst>
                                        </p:cTn>
                                        <p:tgtEl>
                                          <p:spTgt spid="24"/>
                                        </p:tgtEl>
                                        <p:attrNameLst>
                                          <p:attrName>style.visibility</p:attrName>
                                        </p:attrNameLst>
                                      </p:cBhvr>
                                      <p:to>
                                        <p:strVal val="visible"/>
                                      </p:to>
                                    </p:set>
                                    <p:anim calcmode="lin" valueType="num">
                                      <p:cBhvr>
                                        <p:cTn id="99" dur="500" fill="hold"/>
                                        <p:tgtEl>
                                          <p:spTgt spid="24"/>
                                        </p:tgtEl>
                                        <p:attrNameLst>
                                          <p:attrName>ppt_w</p:attrName>
                                        </p:attrNameLst>
                                      </p:cBhvr>
                                      <p:tavLst>
                                        <p:tav tm="0">
                                          <p:val>
                                            <p:fltVal val="0"/>
                                          </p:val>
                                        </p:tav>
                                        <p:tav tm="100000">
                                          <p:val>
                                            <p:strVal val="#ppt_w"/>
                                          </p:val>
                                        </p:tav>
                                      </p:tavLst>
                                    </p:anim>
                                    <p:anim calcmode="lin" valueType="num">
                                      <p:cBhvr>
                                        <p:cTn id="100" dur="500" fill="hold"/>
                                        <p:tgtEl>
                                          <p:spTgt spid="24"/>
                                        </p:tgtEl>
                                        <p:attrNameLst>
                                          <p:attrName>ppt_h</p:attrName>
                                        </p:attrNameLst>
                                      </p:cBhvr>
                                      <p:tavLst>
                                        <p:tav tm="0">
                                          <p:val>
                                            <p:fltVal val="0"/>
                                          </p:val>
                                        </p:tav>
                                        <p:tav tm="100000">
                                          <p:val>
                                            <p:strVal val="#ppt_h"/>
                                          </p:val>
                                        </p:tav>
                                      </p:tavLst>
                                    </p:anim>
                                    <p:animEffect transition="in" filter="fade">
                                      <p:cBhvr>
                                        <p:cTn id="101" dur="500"/>
                                        <p:tgtEl>
                                          <p:spTgt spid="24"/>
                                        </p:tgtEl>
                                      </p:cBhvr>
                                    </p:animEffect>
                                  </p:childTnLst>
                                </p:cTn>
                              </p:par>
                              <p:par>
                                <p:cTn id="102" presetID="53" presetClass="entr" presetSubtype="16" fill="hold" grpId="0" nodeType="withEffect">
                                  <p:stCondLst>
                                    <p:cond delay="70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childTnLst>
                                </p:cTn>
                              </p:par>
                              <p:par>
                                <p:cTn id="107" presetID="10" presetClass="entr" presetSubtype="0" fill="hold" grpId="0" nodeType="withEffect">
                                  <p:stCondLst>
                                    <p:cond delay="120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500"/>
                                        <p:tgtEl>
                                          <p:spTgt spid="20"/>
                                        </p:tgtEl>
                                      </p:cBhvr>
                                    </p:animEffect>
                                  </p:childTnLst>
                                </p:cTn>
                              </p:par>
                              <p:par>
                                <p:cTn id="110" presetID="10" presetClass="entr" presetSubtype="0" fill="hold" grpId="0" nodeType="withEffect">
                                  <p:stCondLst>
                                    <p:cond delay="1200"/>
                                  </p:stCondLst>
                                  <p:childTnLst>
                                    <p:set>
                                      <p:cBhvr>
                                        <p:cTn id="111" dur="1" fill="hold">
                                          <p:stCondLst>
                                            <p:cond delay="0"/>
                                          </p:stCondLst>
                                        </p:cTn>
                                        <p:tgtEl>
                                          <p:spTgt spid="23"/>
                                        </p:tgtEl>
                                        <p:attrNameLst>
                                          <p:attrName>style.visibility</p:attrName>
                                        </p:attrNameLst>
                                      </p:cBhvr>
                                      <p:to>
                                        <p:strVal val="visible"/>
                                      </p:to>
                                    </p:set>
                                    <p:animEffect transition="in" filter="fade">
                                      <p:cBhvr>
                                        <p:cTn id="112" dur="500"/>
                                        <p:tgtEl>
                                          <p:spTgt spid="23"/>
                                        </p:tgtEl>
                                      </p:cBhvr>
                                    </p:animEffect>
                                  </p:childTnLst>
                                </p:cTn>
                              </p:par>
                              <p:par>
                                <p:cTn id="113" presetID="22" presetClass="entr" presetSubtype="1" fill="hold" nodeType="withEffect">
                                  <p:stCondLst>
                                    <p:cond delay="1200"/>
                                  </p:stCondLst>
                                  <p:childTnLst>
                                    <p:set>
                                      <p:cBhvr>
                                        <p:cTn id="114" dur="1" fill="hold">
                                          <p:stCondLst>
                                            <p:cond delay="0"/>
                                          </p:stCondLst>
                                        </p:cTn>
                                        <p:tgtEl>
                                          <p:spTgt spid="44"/>
                                        </p:tgtEl>
                                        <p:attrNameLst>
                                          <p:attrName>style.visibility</p:attrName>
                                        </p:attrNameLst>
                                      </p:cBhvr>
                                      <p:to>
                                        <p:strVal val="visible"/>
                                      </p:to>
                                    </p:set>
                                    <p:animEffect transition="in" filter="wipe(up)">
                                      <p:cBhvr>
                                        <p:cTn id="115" dur="500"/>
                                        <p:tgtEl>
                                          <p:spTgt spid="44"/>
                                        </p:tgtEl>
                                      </p:cBhvr>
                                    </p:animEffect>
                                  </p:childTnLst>
                                </p:cTn>
                              </p:par>
                              <p:par>
                                <p:cTn id="116" presetID="42" presetClass="entr" presetSubtype="0" fill="hold" grpId="0" nodeType="withEffect">
                                  <p:stCondLst>
                                    <p:cond delay="1200"/>
                                  </p:stCondLst>
                                  <p:childTnLst>
                                    <p:set>
                                      <p:cBhvr>
                                        <p:cTn id="117" dur="1" fill="hold">
                                          <p:stCondLst>
                                            <p:cond delay="0"/>
                                          </p:stCondLst>
                                        </p:cTn>
                                        <p:tgtEl>
                                          <p:spTgt spid="39"/>
                                        </p:tgtEl>
                                        <p:attrNameLst>
                                          <p:attrName>style.visibility</p:attrName>
                                        </p:attrNameLst>
                                      </p:cBhvr>
                                      <p:to>
                                        <p:strVal val="visible"/>
                                      </p:to>
                                    </p:set>
                                    <p:animEffect transition="in" filter="fade">
                                      <p:cBhvr>
                                        <p:cTn id="118" dur="500"/>
                                        <p:tgtEl>
                                          <p:spTgt spid="39"/>
                                        </p:tgtEl>
                                      </p:cBhvr>
                                    </p:animEffect>
                                    <p:anim calcmode="lin" valueType="num">
                                      <p:cBhvr>
                                        <p:cTn id="119" dur="500" fill="hold"/>
                                        <p:tgtEl>
                                          <p:spTgt spid="39"/>
                                        </p:tgtEl>
                                        <p:attrNameLst>
                                          <p:attrName>ppt_x</p:attrName>
                                        </p:attrNameLst>
                                      </p:cBhvr>
                                      <p:tavLst>
                                        <p:tav tm="0">
                                          <p:val>
                                            <p:strVal val="#ppt_x"/>
                                          </p:val>
                                        </p:tav>
                                        <p:tav tm="100000">
                                          <p:val>
                                            <p:strVal val="#ppt_x"/>
                                          </p:val>
                                        </p:tav>
                                      </p:tavLst>
                                    </p:anim>
                                    <p:anim calcmode="lin" valueType="num">
                                      <p:cBhvr>
                                        <p:cTn id="120" dur="500" fill="hold"/>
                                        <p:tgtEl>
                                          <p:spTgt spid="39"/>
                                        </p:tgtEl>
                                        <p:attrNameLst>
                                          <p:attrName>ppt_y</p:attrName>
                                        </p:attrNameLst>
                                      </p:cBhvr>
                                      <p:tavLst>
                                        <p:tav tm="0">
                                          <p:val>
                                            <p:strVal val="#ppt_y+.1"/>
                                          </p:val>
                                        </p:tav>
                                        <p:tav tm="100000">
                                          <p:val>
                                            <p:strVal val="#ppt_y"/>
                                          </p:val>
                                        </p:tav>
                                      </p:tavLst>
                                    </p:anim>
                                  </p:childTnLst>
                                </p:cTn>
                              </p:par>
                              <p:par>
                                <p:cTn id="121" presetID="22" presetClass="entr" presetSubtype="4" fill="hold" nodeType="withEffect">
                                  <p:stCondLst>
                                    <p:cond delay="1700"/>
                                  </p:stCondLst>
                                  <p:childTnLst>
                                    <p:set>
                                      <p:cBhvr>
                                        <p:cTn id="122" dur="1" fill="hold">
                                          <p:stCondLst>
                                            <p:cond delay="0"/>
                                          </p:stCondLst>
                                        </p:cTn>
                                        <p:tgtEl>
                                          <p:spTgt spid="49"/>
                                        </p:tgtEl>
                                        <p:attrNameLst>
                                          <p:attrName>style.visibility</p:attrName>
                                        </p:attrNameLst>
                                      </p:cBhvr>
                                      <p:to>
                                        <p:strVal val="visible"/>
                                      </p:to>
                                    </p:set>
                                    <p:animEffect transition="in" filter="wipe(down)">
                                      <p:cBhvr>
                                        <p:cTn id="123" dur="500"/>
                                        <p:tgtEl>
                                          <p:spTgt spid="49"/>
                                        </p:tgtEl>
                                      </p:cBhvr>
                                    </p:animEffect>
                                  </p:childTnLst>
                                </p:cTn>
                              </p:par>
                              <p:par>
                                <p:cTn id="124" presetID="47" presetClass="entr" presetSubtype="0" fill="hold" grpId="0" nodeType="withEffect">
                                  <p:stCondLst>
                                    <p:cond delay="1700"/>
                                  </p:stCondLst>
                                  <p:childTnLst>
                                    <p:set>
                                      <p:cBhvr>
                                        <p:cTn id="125" dur="1" fill="hold">
                                          <p:stCondLst>
                                            <p:cond delay="0"/>
                                          </p:stCondLst>
                                        </p:cTn>
                                        <p:tgtEl>
                                          <p:spTgt spid="50"/>
                                        </p:tgtEl>
                                        <p:attrNameLst>
                                          <p:attrName>style.visibility</p:attrName>
                                        </p:attrNameLst>
                                      </p:cBhvr>
                                      <p:to>
                                        <p:strVal val="visible"/>
                                      </p:to>
                                    </p:set>
                                    <p:animEffect transition="in" filter="fade">
                                      <p:cBhvr>
                                        <p:cTn id="126" dur="500"/>
                                        <p:tgtEl>
                                          <p:spTgt spid="50"/>
                                        </p:tgtEl>
                                      </p:cBhvr>
                                    </p:animEffect>
                                    <p:anim calcmode="lin" valueType="num">
                                      <p:cBhvr>
                                        <p:cTn id="127" dur="500" fill="hold"/>
                                        <p:tgtEl>
                                          <p:spTgt spid="50"/>
                                        </p:tgtEl>
                                        <p:attrNameLst>
                                          <p:attrName>ppt_x</p:attrName>
                                        </p:attrNameLst>
                                      </p:cBhvr>
                                      <p:tavLst>
                                        <p:tav tm="0">
                                          <p:val>
                                            <p:strVal val="#ppt_x"/>
                                          </p:val>
                                        </p:tav>
                                        <p:tav tm="100000">
                                          <p:val>
                                            <p:strVal val="#ppt_x"/>
                                          </p:val>
                                        </p:tav>
                                      </p:tavLst>
                                    </p:anim>
                                    <p:anim calcmode="lin" valueType="num">
                                      <p:cBhvr>
                                        <p:cTn id="128" dur="500" fill="hold"/>
                                        <p:tgtEl>
                                          <p:spTgt spid="50"/>
                                        </p:tgtEl>
                                        <p:attrNameLst>
                                          <p:attrName>ppt_y</p:attrName>
                                        </p:attrNameLst>
                                      </p:cBhvr>
                                      <p:tavLst>
                                        <p:tav tm="0">
                                          <p:val>
                                            <p:strVal val="#ppt_y-.1"/>
                                          </p:val>
                                        </p:tav>
                                        <p:tav tm="100000">
                                          <p:val>
                                            <p:strVal val="#ppt_y"/>
                                          </p:val>
                                        </p:tav>
                                      </p:tavLst>
                                    </p:anim>
                                  </p:childTnLst>
                                </p:cTn>
                              </p:par>
                              <p:par>
                                <p:cTn id="129" presetID="22" presetClass="entr" presetSubtype="1" fill="hold" nodeType="withEffect">
                                  <p:stCondLst>
                                    <p:cond delay="2200"/>
                                  </p:stCondLst>
                                  <p:childTnLst>
                                    <p:set>
                                      <p:cBhvr>
                                        <p:cTn id="130" dur="1" fill="hold">
                                          <p:stCondLst>
                                            <p:cond delay="0"/>
                                          </p:stCondLst>
                                        </p:cTn>
                                        <p:tgtEl>
                                          <p:spTgt spid="46"/>
                                        </p:tgtEl>
                                        <p:attrNameLst>
                                          <p:attrName>style.visibility</p:attrName>
                                        </p:attrNameLst>
                                      </p:cBhvr>
                                      <p:to>
                                        <p:strVal val="visible"/>
                                      </p:to>
                                    </p:set>
                                    <p:animEffect transition="in" filter="wipe(up)">
                                      <p:cBhvr>
                                        <p:cTn id="131" dur="500"/>
                                        <p:tgtEl>
                                          <p:spTgt spid="46"/>
                                        </p:tgtEl>
                                      </p:cBhvr>
                                    </p:animEffect>
                                  </p:childTnLst>
                                </p:cTn>
                              </p:par>
                              <p:par>
                                <p:cTn id="132" presetID="42" presetClass="entr" presetSubtype="0" fill="hold" grpId="0" nodeType="withEffect">
                                  <p:stCondLst>
                                    <p:cond delay="2200"/>
                                  </p:stCondLst>
                                  <p:childTnLst>
                                    <p:set>
                                      <p:cBhvr>
                                        <p:cTn id="133" dur="1" fill="hold">
                                          <p:stCondLst>
                                            <p:cond delay="0"/>
                                          </p:stCondLst>
                                        </p:cTn>
                                        <p:tgtEl>
                                          <p:spTgt spid="45"/>
                                        </p:tgtEl>
                                        <p:attrNameLst>
                                          <p:attrName>style.visibility</p:attrName>
                                        </p:attrNameLst>
                                      </p:cBhvr>
                                      <p:to>
                                        <p:strVal val="visible"/>
                                      </p:to>
                                    </p:set>
                                    <p:animEffect transition="in" filter="fade">
                                      <p:cBhvr>
                                        <p:cTn id="134" dur="500"/>
                                        <p:tgtEl>
                                          <p:spTgt spid="45"/>
                                        </p:tgtEl>
                                      </p:cBhvr>
                                    </p:animEffect>
                                    <p:anim calcmode="lin" valueType="num">
                                      <p:cBhvr>
                                        <p:cTn id="135" dur="500" fill="hold"/>
                                        <p:tgtEl>
                                          <p:spTgt spid="45"/>
                                        </p:tgtEl>
                                        <p:attrNameLst>
                                          <p:attrName>ppt_x</p:attrName>
                                        </p:attrNameLst>
                                      </p:cBhvr>
                                      <p:tavLst>
                                        <p:tav tm="0">
                                          <p:val>
                                            <p:strVal val="#ppt_x"/>
                                          </p:val>
                                        </p:tav>
                                        <p:tav tm="100000">
                                          <p:val>
                                            <p:strVal val="#ppt_x"/>
                                          </p:val>
                                        </p:tav>
                                      </p:tavLst>
                                    </p:anim>
                                    <p:anim calcmode="lin" valueType="num">
                                      <p:cBhvr>
                                        <p:cTn id="136" dur="500" fill="hold"/>
                                        <p:tgtEl>
                                          <p:spTgt spid="45"/>
                                        </p:tgtEl>
                                        <p:attrNameLst>
                                          <p:attrName>ppt_y</p:attrName>
                                        </p:attrNameLst>
                                      </p:cBhvr>
                                      <p:tavLst>
                                        <p:tav tm="0">
                                          <p:val>
                                            <p:strVal val="#ppt_y+.1"/>
                                          </p:val>
                                        </p:tav>
                                        <p:tav tm="100000">
                                          <p:val>
                                            <p:strVal val="#ppt_y"/>
                                          </p:val>
                                        </p:tav>
                                      </p:tavLst>
                                    </p:anim>
                                  </p:childTnLst>
                                </p:cTn>
                              </p:par>
                              <p:par>
                                <p:cTn id="137" presetID="22" presetClass="entr" presetSubtype="4" fill="hold" nodeType="withEffect">
                                  <p:stCondLst>
                                    <p:cond delay="2700"/>
                                  </p:stCondLst>
                                  <p:childTnLst>
                                    <p:set>
                                      <p:cBhvr>
                                        <p:cTn id="138" dur="1" fill="hold">
                                          <p:stCondLst>
                                            <p:cond delay="0"/>
                                          </p:stCondLst>
                                        </p:cTn>
                                        <p:tgtEl>
                                          <p:spTgt spid="51"/>
                                        </p:tgtEl>
                                        <p:attrNameLst>
                                          <p:attrName>style.visibility</p:attrName>
                                        </p:attrNameLst>
                                      </p:cBhvr>
                                      <p:to>
                                        <p:strVal val="visible"/>
                                      </p:to>
                                    </p:set>
                                    <p:animEffect transition="in" filter="wipe(down)">
                                      <p:cBhvr>
                                        <p:cTn id="139" dur="500"/>
                                        <p:tgtEl>
                                          <p:spTgt spid="51"/>
                                        </p:tgtEl>
                                      </p:cBhvr>
                                    </p:animEffect>
                                  </p:childTnLst>
                                </p:cTn>
                              </p:par>
                              <p:par>
                                <p:cTn id="140" presetID="47" presetClass="entr" presetSubtype="0" fill="hold" grpId="0" nodeType="withEffect">
                                  <p:stCondLst>
                                    <p:cond delay="2700"/>
                                  </p:stCondLst>
                                  <p:childTnLst>
                                    <p:set>
                                      <p:cBhvr>
                                        <p:cTn id="141" dur="1" fill="hold">
                                          <p:stCondLst>
                                            <p:cond delay="0"/>
                                          </p:stCondLst>
                                        </p:cTn>
                                        <p:tgtEl>
                                          <p:spTgt spid="52"/>
                                        </p:tgtEl>
                                        <p:attrNameLst>
                                          <p:attrName>style.visibility</p:attrName>
                                        </p:attrNameLst>
                                      </p:cBhvr>
                                      <p:to>
                                        <p:strVal val="visible"/>
                                      </p:to>
                                    </p:set>
                                    <p:animEffect transition="in" filter="fade">
                                      <p:cBhvr>
                                        <p:cTn id="142" dur="500"/>
                                        <p:tgtEl>
                                          <p:spTgt spid="52"/>
                                        </p:tgtEl>
                                      </p:cBhvr>
                                    </p:animEffect>
                                    <p:anim calcmode="lin" valueType="num">
                                      <p:cBhvr>
                                        <p:cTn id="143" dur="500" fill="hold"/>
                                        <p:tgtEl>
                                          <p:spTgt spid="52"/>
                                        </p:tgtEl>
                                        <p:attrNameLst>
                                          <p:attrName>ppt_x</p:attrName>
                                        </p:attrNameLst>
                                      </p:cBhvr>
                                      <p:tavLst>
                                        <p:tav tm="0">
                                          <p:val>
                                            <p:strVal val="#ppt_x"/>
                                          </p:val>
                                        </p:tav>
                                        <p:tav tm="100000">
                                          <p:val>
                                            <p:strVal val="#ppt_x"/>
                                          </p:val>
                                        </p:tav>
                                      </p:tavLst>
                                    </p:anim>
                                    <p:anim calcmode="lin" valueType="num">
                                      <p:cBhvr>
                                        <p:cTn id="144" dur="500" fill="hold"/>
                                        <p:tgtEl>
                                          <p:spTgt spid="52"/>
                                        </p:tgtEl>
                                        <p:attrNameLst>
                                          <p:attrName>ppt_y</p:attrName>
                                        </p:attrNameLst>
                                      </p:cBhvr>
                                      <p:tavLst>
                                        <p:tav tm="0">
                                          <p:val>
                                            <p:strVal val="#ppt_y-.1"/>
                                          </p:val>
                                        </p:tav>
                                        <p:tav tm="100000">
                                          <p:val>
                                            <p:strVal val="#ppt_y"/>
                                          </p:val>
                                        </p:tav>
                                      </p:tavLst>
                                    </p:anim>
                                  </p:childTnLst>
                                </p:cTn>
                              </p:par>
                              <p:par>
                                <p:cTn id="145" presetID="22" presetClass="entr" presetSubtype="1" fill="hold" nodeType="withEffect">
                                  <p:stCondLst>
                                    <p:cond delay="3200"/>
                                  </p:stCondLst>
                                  <p:childTnLst>
                                    <p:set>
                                      <p:cBhvr>
                                        <p:cTn id="146" dur="1" fill="hold">
                                          <p:stCondLst>
                                            <p:cond delay="0"/>
                                          </p:stCondLst>
                                        </p:cTn>
                                        <p:tgtEl>
                                          <p:spTgt spid="48"/>
                                        </p:tgtEl>
                                        <p:attrNameLst>
                                          <p:attrName>style.visibility</p:attrName>
                                        </p:attrNameLst>
                                      </p:cBhvr>
                                      <p:to>
                                        <p:strVal val="visible"/>
                                      </p:to>
                                    </p:set>
                                    <p:animEffect transition="in" filter="wipe(up)">
                                      <p:cBhvr>
                                        <p:cTn id="147" dur="500"/>
                                        <p:tgtEl>
                                          <p:spTgt spid="48"/>
                                        </p:tgtEl>
                                      </p:cBhvr>
                                    </p:animEffect>
                                  </p:childTnLst>
                                </p:cTn>
                              </p:par>
                              <p:par>
                                <p:cTn id="148" presetID="42" presetClass="entr" presetSubtype="0" fill="hold" grpId="0" nodeType="withEffect">
                                  <p:stCondLst>
                                    <p:cond delay="3200"/>
                                  </p:stCondLst>
                                  <p:childTnLst>
                                    <p:set>
                                      <p:cBhvr>
                                        <p:cTn id="149" dur="1" fill="hold">
                                          <p:stCondLst>
                                            <p:cond delay="0"/>
                                          </p:stCondLst>
                                        </p:cTn>
                                        <p:tgtEl>
                                          <p:spTgt spid="47"/>
                                        </p:tgtEl>
                                        <p:attrNameLst>
                                          <p:attrName>style.visibility</p:attrName>
                                        </p:attrNameLst>
                                      </p:cBhvr>
                                      <p:to>
                                        <p:strVal val="visible"/>
                                      </p:to>
                                    </p:set>
                                    <p:animEffect transition="in" filter="fade">
                                      <p:cBhvr>
                                        <p:cTn id="150" dur="500"/>
                                        <p:tgtEl>
                                          <p:spTgt spid="47"/>
                                        </p:tgtEl>
                                      </p:cBhvr>
                                    </p:animEffect>
                                    <p:anim calcmode="lin" valueType="num">
                                      <p:cBhvr>
                                        <p:cTn id="151" dur="500" fill="hold"/>
                                        <p:tgtEl>
                                          <p:spTgt spid="47"/>
                                        </p:tgtEl>
                                        <p:attrNameLst>
                                          <p:attrName>ppt_x</p:attrName>
                                        </p:attrNameLst>
                                      </p:cBhvr>
                                      <p:tavLst>
                                        <p:tav tm="0">
                                          <p:val>
                                            <p:strVal val="#ppt_x"/>
                                          </p:val>
                                        </p:tav>
                                        <p:tav tm="100000">
                                          <p:val>
                                            <p:strVal val="#ppt_x"/>
                                          </p:val>
                                        </p:tav>
                                      </p:tavLst>
                                    </p:anim>
                                    <p:anim calcmode="lin" valueType="num">
                                      <p:cBhvr>
                                        <p:cTn id="152" dur="500" fill="hold"/>
                                        <p:tgtEl>
                                          <p:spTgt spid="47"/>
                                        </p:tgtEl>
                                        <p:attrNameLst>
                                          <p:attrName>ppt_y</p:attrName>
                                        </p:attrNameLst>
                                      </p:cBhvr>
                                      <p:tavLst>
                                        <p:tav tm="0">
                                          <p:val>
                                            <p:strVal val="#ppt_y+.1"/>
                                          </p:val>
                                        </p:tav>
                                        <p:tav tm="100000">
                                          <p:val>
                                            <p:strVal val="#ppt_y"/>
                                          </p:val>
                                        </p:tav>
                                      </p:tavLst>
                                    </p:anim>
                                  </p:childTnLst>
                                </p:cTn>
                              </p:par>
                              <p:par>
                                <p:cTn id="153" presetID="22" presetClass="entr" presetSubtype="4" fill="hold" nodeType="withEffect">
                                  <p:stCondLst>
                                    <p:cond delay="3700"/>
                                  </p:stCondLst>
                                  <p:childTnLst>
                                    <p:set>
                                      <p:cBhvr>
                                        <p:cTn id="154" dur="1" fill="hold">
                                          <p:stCondLst>
                                            <p:cond delay="0"/>
                                          </p:stCondLst>
                                        </p:cTn>
                                        <p:tgtEl>
                                          <p:spTgt spid="53"/>
                                        </p:tgtEl>
                                        <p:attrNameLst>
                                          <p:attrName>style.visibility</p:attrName>
                                        </p:attrNameLst>
                                      </p:cBhvr>
                                      <p:to>
                                        <p:strVal val="visible"/>
                                      </p:to>
                                    </p:set>
                                    <p:animEffect transition="in" filter="wipe(down)">
                                      <p:cBhvr>
                                        <p:cTn id="155" dur="500"/>
                                        <p:tgtEl>
                                          <p:spTgt spid="53"/>
                                        </p:tgtEl>
                                      </p:cBhvr>
                                    </p:animEffect>
                                  </p:childTnLst>
                                </p:cTn>
                              </p:par>
                              <p:par>
                                <p:cTn id="156" presetID="47" presetClass="entr" presetSubtype="0" fill="hold" grpId="0" nodeType="withEffect">
                                  <p:stCondLst>
                                    <p:cond delay="3700"/>
                                  </p:stCondLst>
                                  <p:childTnLst>
                                    <p:set>
                                      <p:cBhvr>
                                        <p:cTn id="157" dur="1" fill="hold">
                                          <p:stCondLst>
                                            <p:cond delay="0"/>
                                          </p:stCondLst>
                                        </p:cTn>
                                        <p:tgtEl>
                                          <p:spTgt spid="56"/>
                                        </p:tgtEl>
                                        <p:attrNameLst>
                                          <p:attrName>style.visibility</p:attrName>
                                        </p:attrNameLst>
                                      </p:cBhvr>
                                      <p:to>
                                        <p:strVal val="visible"/>
                                      </p:to>
                                    </p:set>
                                    <p:animEffect transition="in" filter="fade">
                                      <p:cBhvr>
                                        <p:cTn id="158" dur="500"/>
                                        <p:tgtEl>
                                          <p:spTgt spid="56"/>
                                        </p:tgtEl>
                                      </p:cBhvr>
                                    </p:animEffect>
                                    <p:anim calcmode="lin" valueType="num">
                                      <p:cBhvr>
                                        <p:cTn id="159" dur="500" fill="hold"/>
                                        <p:tgtEl>
                                          <p:spTgt spid="56"/>
                                        </p:tgtEl>
                                        <p:attrNameLst>
                                          <p:attrName>ppt_x</p:attrName>
                                        </p:attrNameLst>
                                      </p:cBhvr>
                                      <p:tavLst>
                                        <p:tav tm="0">
                                          <p:val>
                                            <p:strVal val="#ppt_x"/>
                                          </p:val>
                                        </p:tav>
                                        <p:tav tm="100000">
                                          <p:val>
                                            <p:strVal val="#ppt_x"/>
                                          </p:val>
                                        </p:tav>
                                      </p:tavLst>
                                    </p:anim>
                                    <p:anim calcmode="lin" valueType="num">
                                      <p:cBhvr>
                                        <p:cTn id="160" dur="5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1" grpId="0" animBg="1"/>
      <p:bldP spid="22" grpId="0" animBg="1"/>
      <p:bldP spid="22" grpId="1" animBg="1"/>
      <p:bldP spid="23" grpId="0" animBg="1"/>
      <p:bldP spid="24" grpId="0" animBg="1"/>
      <p:bldP spid="25" grpId="0" animBg="1"/>
      <p:bldP spid="25" grpId="1" animBg="1"/>
      <p:bldP spid="26" grpId="0" animBg="1"/>
      <p:bldP spid="27" grpId="0" animBg="1"/>
      <p:bldP spid="27" grpId="1" animBg="1"/>
      <p:bldP spid="28" grpId="0" animBg="1"/>
      <p:bldP spid="29" grpId="0" animBg="1"/>
      <p:bldP spid="29" grpId="1" animBg="1"/>
      <p:bldP spid="30" grpId="0" animBg="1"/>
      <p:bldP spid="31" grpId="0" animBg="1"/>
      <p:bldP spid="31" grpId="1" animBg="1"/>
      <p:bldP spid="32" grpId="0" animBg="1"/>
      <p:bldP spid="33" grpId="0" animBg="1"/>
      <p:bldP spid="34" grpId="0" animBg="1"/>
      <p:bldP spid="35" grpId="0" animBg="1"/>
      <p:bldP spid="36" grpId="0" animBg="1"/>
      <p:bldP spid="37" grpId="0" animBg="1"/>
      <p:bldP spid="38" grpId="0" animBg="1"/>
      <p:bldP spid="39" grpId="0"/>
      <p:bldP spid="45" grpId="0"/>
      <p:bldP spid="47" grpId="0"/>
      <p:bldP spid="50" grpId="0"/>
      <p:bldP spid="52" grpId="0"/>
      <p:bldP spid="5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rot="-1142007">
            <a:off x="1264293" y="1721482"/>
            <a:ext cx="1556348" cy="1558600"/>
            <a:chOff x="0" y="0"/>
            <a:chExt cx="1200" cy="1200"/>
          </a:xfrm>
          <a:solidFill>
            <a:schemeClr val="accent1"/>
          </a:solidFill>
        </p:grpSpPr>
        <p:sp>
          <p:nvSpPr>
            <p:cNvPr id="125" name="AutoShape 32"/>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nvGrpSpPr>
            <p:cNvPr id="3" name="Group 4"/>
            <p:cNvGrpSpPr/>
            <p:nvPr/>
          </p:nvGrpSpPr>
          <p:grpSpPr bwMode="auto">
            <a:xfrm>
              <a:off x="456" y="0"/>
              <a:ext cx="288" cy="1200"/>
              <a:chOff x="0" y="0"/>
              <a:chExt cx="288" cy="1200"/>
            </a:xfrm>
            <a:grpFill/>
          </p:grpSpPr>
          <p:sp>
            <p:nvSpPr>
              <p:cNvPr id="136" name="AutoShape 3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37" name="AutoShape 3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4" name="Group 7"/>
            <p:cNvGrpSpPr/>
            <p:nvPr/>
          </p:nvGrpSpPr>
          <p:grpSpPr bwMode="auto">
            <a:xfrm rot="-5400000">
              <a:off x="456" y="0"/>
              <a:ext cx="288" cy="1200"/>
              <a:chOff x="0" y="0"/>
              <a:chExt cx="288" cy="1200"/>
            </a:xfrm>
            <a:grpFill/>
          </p:grpSpPr>
          <p:sp>
            <p:nvSpPr>
              <p:cNvPr id="134" name="AutoShape 3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35" name="AutoShape 3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5" name="Group 10"/>
            <p:cNvGrpSpPr/>
            <p:nvPr/>
          </p:nvGrpSpPr>
          <p:grpSpPr bwMode="auto">
            <a:xfrm rot="-2700000">
              <a:off x="456" y="0"/>
              <a:ext cx="288" cy="1200"/>
              <a:chOff x="0" y="0"/>
              <a:chExt cx="288" cy="1200"/>
            </a:xfrm>
            <a:grpFill/>
          </p:grpSpPr>
          <p:sp>
            <p:nvSpPr>
              <p:cNvPr id="132" name="AutoShape 40"/>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33" name="AutoShape 41"/>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6" name="Group 13"/>
            <p:cNvGrpSpPr/>
            <p:nvPr/>
          </p:nvGrpSpPr>
          <p:grpSpPr bwMode="auto">
            <a:xfrm rot="2700000" flipH="1">
              <a:off x="457" y="0"/>
              <a:ext cx="288" cy="1200"/>
              <a:chOff x="0" y="0"/>
              <a:chExt cx="288" cy="1200"/>
            </a:xfrm>
            <a:grpFill/>
          </p:grpSpPr>
          <p:sp>
            <p:nvSpPr>
              <p:cNvPr id="130" name="AutoShape 43"/>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31" name="AutoShape 44"/>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grpSp>
        <p:nvGrpSpPr>
          <p:cNvPr id="7" name="Group 16"/>
          <p:cNvGrpSpPr/>
          <p:nvPr/>
        </p:nvGrpSpPr>
        <p:grpSpPr bwMode="auto">
          <a:xfrm rot="-1142007">
            <a:off x="1264293" y="1721081"/>
            <a:ext cx="1556348" cy="1558600"/>
            <a:chOff x="0" y="0"/>
            <a:chExt cx="1200" cy="1200"/>
          </a:xfrm>
          <a:solidFill>
            <a:schemeClr val="accent1"/>
          </a:solidFill>
        </p:grpSpPr>
        <p:sp>
          <p:nvSpPr>
            <p:cNvPr id="139" name="AutoShape 46"/>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nvGrpSpPr>
            <p:cNvPr id="8" name="Group 18"/>
            <p:cNvGrpSpPr/>
            <p:nvPr/>
          </p:nvGrpSpPr>
          <p:grpSpPr bwMode="auto">
            <a:xfrm>
              <a:off x="456" y="0"/>
              <a:ext cx="288" cy="1200"/>
              <a:chOff x="0" y="0"/>
              <a:chExt cx="288" cy="1200"/>
            </a:xfrm>
            <a:grpFill/>
          </p:grpSpPr>
          <p:sp>
            <p:nvSpPr>
              <p:cNvPr id="150" name="AutoShape 4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51" name="AutoShape 4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9" name="Group 21"/>
            <p:cNvGrpSpPr/>
            <p:nvPr/>
          </p:nvGrpSpPr>
          <p:grpSpPr bwMode="auto">
            <a:xfrm rot="-5400000">
              <a:off x="456" y="0"/>
              <a:ext cx="288" cy="1200"/>
              <a:chOff x="0" y="0"/>
              <a:chExt cx="288" cy="1200"/>
            </a:xfrm>
            <a:grpFill/>
          </p:grpSpPr>
          <p:sp>
            <p:nvSpPr>
              <p:cNvPr id="148" name="AutoShape 5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49" name="AutoShape 5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10" name="Group 24"/>
            <p:cNvGrpSpPr/>
            <p:nvPr/>
          </p:nvGrpSpPr>
          <p:grpSpPr bwMode="auto">
            <a:xfrm rot="-2700000">
              <a:off x="456" y="0"/>
              <a:ext cx="288" cy="1200"/>
              <a:chOff x="0" y="0"/>
              <a:chExt cx="288" cy="1200"/>
            </a:xfrm>
            <a:grpFill/>
          </p:grpSpPr>
          <p:sp>
            <p:nvSpPr>
              <p:cNvPr id="146" name="AutoShape 5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47" name="AutoShape 5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11" name="Group 27"/>
            <p:cNvGrpSpPr/>
            <p:nvPr/>
          </p:nvGrpSpPr>
          <p:grpSpPr bwMode="auto">
            <a:xfrm rot="2700000" flipH="1">
              <a:off x="457" y="0"/>
              <a:ext cx="288" cy="1200"/>
              <a:chOff x="0" y="0"/>
              <a:chExt cx="288" cy="1200"/>
            </a:xfrm>
            <a:grpFill/>
          </p:grpSpPr>
          <p:sp>
            <p:nvSpPr>
              <p:cNvPr id="144" name="AutoShape 5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45" name="AutoShape 5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grpSp>
        <p:nvGrpSpPr>
          <p:cNvPr id="12" name="Group 30"/>
          <p:cNvGrpSpPr/>
          <p:nvPr/>
        </p:nvGrpSpPr>
        <p:grpSpPr bwMode="auto">
          <a:xfrm>
            <a:off x="2569512" y="2119770"/>
            <a:ext cx="2137283" cy="2140376"/>
            <a:chOff x="0" y="0"/>
            <a:chExt cx="1200" cy="1200"/>
          </a:xfrm>
          <a:solidFill>
            <a:schemeClr val="accent2"/>
          </a:solidFill>
        </p:grpSpPr>
        <p:sp>
          <p:nvSpPr>
            <p:cNvPr id="153" name="AutoShape 60"/>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nvGrpSpPr>
            <p:cNvPr id="13" name="Group 32"/>
            <p:cNvGrpSpPr/>
            <p:nvPr/>
          </p:nvGrpSpPr>
          <p:grpSpPr bwMode="auto">
            <a:xfrm>
              <a:off x="456" y="0"/>
              <a:ext cx="288" cy="1200"/>
              <a:chOff x="0" y="0"/>
              <a:chExt cx="288" cy="1200"/>
            </a:xfrm>
            <a:grpFill/>
          </p:grpSpPr>
          <p:sp>
            <p:nvSpPr>
              <p:cNvPr id="164" name="AutoShape 62"/>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65" name="AutoShape 63"/>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14" name="Group 35"/>
            <p:cNvGrpSpPr/>
            <p:nvPr/>
          </p:nvGrpSpPr>
          <p:grpSpPr bwMode="auto">
            <a:xfrm rot="-5400000">
              <a:off x="456" y="0"/>
              <a:ext cx="288" cy="1200"/>
              <a:chOff x="0" y="0"/>
              <a:chExt cx="288" cy="1200"/>
            </a:xfrm>
            <a:grpFill/>
          </p:grpSpPr>
          <p:sp>
            <p:nvSpPr>
              <p:cNvPr id="162" name="AutoShape 65"/>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63" name="AutoShape 66"/>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15" name="Group 38"/>
            <p:cNvGrpSpPr/>
            <p:nvPr/>
          </p:nvGrpSpPr>
          <p:grpSpPr bwMode="auto">
            <a:xfrm rot="-2700000">
              <a:off x="456" y="0"/>
              <a:ext cx="288" cy="1200"/>
              <a:chOff x="0" y="0"/>
              <a:chExt cx="288" cy="1200"/>
            </a:xfrm>
            <a:grpFill/>
          </p:grpSpPr>
          <p:sp>
            <p:nvSpPr>
              <p:cNvPr id="160" name="AutoShape 6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61" name="AutoShape 6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16" name="Group 41"/>
            <p:cNvGrpSpPr/>
            <p:nvPr/>
          </p:nvGrpSpPr>
          <p:grpSpPr bwMode="auto">
            <a:xfrm rot="2700000" flipH="1">
              <a:off x="457" y="0"/>
              <a:ext cx="288" cy="1200"/>
              <a:chOff x="0" y="0"/>
              <a:chExt cx="288" cy="1200"/>
            </a:xfrm>
            <a:grpFill/>
          </p:grpSpPr>
          <p:sp>
            <p:nvSpPr>
              <p:cNvPr id="158" name="AutoShape 7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59" name="AutoShape 7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grpSp>
        <p:nvGrpSpPr>
          <p:cNvPr id="17" name="Group 44"/>
          <p:cNvGrpSpPr/>
          <p:nvPr/>
        </p:nvGrpSpPr>
        <p:grpSpPr bwMode="auto">
          <a:xfrm>
            <a:off x="2565201" y="2117070"/>
            <a:ext cx="2142672" cy="2145774"/>
            <a:chOff x="0" y="0"/>
            <a:chExt cx="1200" cy="1200"/>
          </a:xfrm>
          <a:solidFill>
            <a:schemeClr val="accent2"/>
          </a:solidFill>
        </p:grpSpPr>
        <p:sp>
          <p:nvSpPr>
            <p:cNvPr id="167" name="AutoShape 74"/>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nvGrpSpPr>
            <p:cNvPr id="18" name="Group 46"/>
            <p:cNvGrpSpPr/>
            <p:nvPr/>
          </p:nvGrpSpPr>
          <p:grpSpPr bwMode="auto">
            <a:xfrm>
              <a:off x="456" y="0"/>
              <a:ext cx="288" cy="1200"/>
              <a:chOff x="0" y="0"/>
              <a:chExt cx="288" cy="1200"/>
            </a:xfrm>
            <a:grpFill/>
          </p:grpSpPr>
          <p:sp>
            <p:nvSpPr>
              <p:cNvPr id="178" name="AutoShape 76"/>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79" name="AutoShape 77"/>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19" name="Group 49"/>
            <p:cNvGrpSpPr/>
            <p:nvPr/>
          </p:nvGrpSpPr>
          <p:grpSpPr bwMode="auto">
            <a:xfrm rot="-5400000">
              <a:off x="456" y="0"/>
              <a:ext cx="288" cy="1200"/>
              <a:chOff x="0" y="0"/>
              <a:chExt cx="288" cy="1200"/>
            </a:xfrm>
            <a:grpFill/>
          </p:grpSpPr>
          <p:sp>
            <p:nvSpPr>
              <p:cNvPr id="176" name="AutoShape 79"/>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77" name="AutoShape 80"/>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20" name="Group 52"/>
            <p:cNvGrpSpPr/>
            <p:nvPr/>
          </p:nvGrpSpPr>
          <p:grpSpPr bwMode="auto">
            <a:xfrm rot="-2700000">
              <a:off x="456" y="0"/>
              <a:ext cx="288" cy="1200"/>
              <a:chOff x="0" y="0"/>
              <a:chExt cx="288" cy="1200"/>
            </a:xfrm>
            <a:grpFill/>
          </p:grpSpPr>
          <p:sp>
            <p:nvSpPr>
              <p:cNvPr id="174" name="AutoShape 82"/>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75" name="AutoShape 83"/>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21" name="Group 55"/>
            <p:cNvGrpSpPr/>
            <p:nvPr/>
          </p:nvGrpSpPr>
          <p:grpSpPr bwMode="auto">
            <a:xfrm rot="2700000" flipH="1">
              <a:off x="457" y="0"/>
              <a:ext cx="288" cy="1200"/>
              <a:chOff x="0" y="0"/>
              <a:chExt cx="288" cy="1200"/>
            </a:xfrm>
            <a:grpFill/>
          </p:grpSpPr>
          <p:sp>
            <p:nvSpPr>
              <p:cNvPr id="172" name="AutoShape 85"/>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73" name="AutoShape 86"/>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grpSp>
        <p:nvGrpSpPr>
          <p:cNvPr id="22" name="Group 58"/>
          <p:cNvGrpSpPr/>
          <p:nvPr/>
        </p:nvGrpSpPr>
        <p:grpSpPr bwMode="auto">
          <a:xfrm rot="1282349">
            <a:off x="4441655" y="1487263"/>
            <a:ext cx="1902323" cy="1905075"/>
            <a:chOff x="0" y="0"/>
            <a:chExt cx="1200" cy="1200"/>
          </a:xfrm>
          <a:solidFill>
            <a:schemeClr val="accent3"/>
          </a:solidFill>
        </p:grpSpPr>
        <p:sp>
          <p:nvSpPr>
            <p:cNvPr id="181" name="AutoShape 88"/>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nvGrpSpPr>
            <p:cNvPr id="23" name="Group 60"/>
            <p:cNvGrpSpPr/>
            <p:nvPr/>
          </p:nvGrpSpPr>
          <p:grpSpPr bwMode="auto">
            <a:xfrm>
              <a:off x="456" y="0"/>
              <a:ext cx="288" cy="1200"/>
              <a:chOff x="0" y="0"/>
              <a:chExt cx="288" cy="1200"/>
            </a:xfrm>
            <a:grpFill/>
          </p:grpSpPr>
          <p:sp>
            <p:nvSpPr>
              <p:cNvPr id="192" name="AutoShape 90"/>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93" name="AutoShape 91"/>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24" name="Group 63"/>
            <p:cNvGrpSpPr/>
            <p:nvPr/>
          </p:nvGrpSpPr>
          <p:grpSpPr bwMode="auto">
            <a:xfrm rot="-5400000">
              <a:off x="456" y="0"/>
              <a:ext cx="288" cy="1200"/>
              <a:chOff x="0" y="0"/>
              <a:chExt cx="288" cy="1200"/>
            </a:xfrm>
            <a:grpFill/>
          </p:grpSpPr>
          <p:sp>
            <p:nvSpPr>
              <p:cNvPr id="190" name="AutoShape 93"/>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91" name="AutoShape 94"/>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25" name="Group 66"/>
            <p:cNvGrpSpPr/>
            <p:nvPr/>
          </p:nvGrpSpPr>
          <p:grpSpPr bwMode="auto">
            <a:xfrm rot="-2700000">
              <a:off x="456" y="0"/>
              <a:ext cx="288" cy="1200"/>
              <a:chOff x="0" y="0"/>
              <a:chExt cx="288" cy="1200"/>
            </a:xfrm>
            <a:grpFill/>
          </p:grpSpPr>
          <p:sp>
            <p:nvSpPr>
              <p:cNvPr id="188" name="AutoShape 96"/>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89" name="AutoShape 97"/>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26" name="Group 69"/>
            <p:cNvGrpSpPr/>
            <p:nvPr/>
          </p:nvGrpSpPr>
          <p:grpSpPr bwMode="auto">
            <a:xfrm rot="2700000" flipH="1">
              <a:off x="457" y="0"/>
              <a:ext cx="288" cy="1200"/>
              <a:chOff x="0" y="0"/>
              <a:chExt cx="288" cy="1200"/>
            </a:xfrm>
            <a:grpFill/>
          </p:grpSpPr>
          <p:sp>
            <p:nvSpPr>
              <p:cNvPr id="186" name="AutoShape 99"/>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87" name="AutoShape 100"/>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grpSp>
        <p:nvGrpSpPr>
          <p:cNvPr id="27" name="Group 72"/>
          <p:cNvGrpSpPr/>
          <p:nvPr/>
        </p:nvGrpSpPr>
        <p:grpSpPr bwMode="auto">
          <a:xfrm rot="1283135">
            <a:off x="4443969" y="1486279"/>
            <a:ext cx="1906634" cy="1909393"/>
            <a:chOff x="0" y="0"/>
            <a:chExt cx="1200" cy="1200"/>
          </a:xfrm>
          <a:solidFill>
            <a:schemeClr val="accent3"/>
          </a:solidFill>
        </p:grpSpPr>
        <p:sp>
          <p:nvSpPr>
            <p:cNvPr id="195" name="AutoShape 102"/>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nvGrpSpPr>
            <p:cNvPr id="28" name="Group 74"/>
            <p:cNvGrpSpPr/>
            <p:nvPr/>
          </p:nvGrpSpPr>
          <p:grpSpPr bwMode="auto">
            <a:xfrm>
              <a:off x="456" y="0"/>
              <a:ext cx="288" cy="1200"/>
              <a:chOff x="0" y="0"/>
              <a:chExt cx="288" cy="1200"/>
            </a:xfrm>
            <a:grpFill/>
          </p:grpSpPr>
          <p:sp>
            <p:nvSpPr>
              <p:cNvPr id="206" name="AutoShape 10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207" name="AutoShape 10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29" name="Group 77"/>
            <p:cNvGrpSpPr/>
            <p:nvPr/>
          </p:nvGrpSpPr>
          <p:grpSpPr bwMode="auto">
            <a:xfrm rot="-5400000">
              <a:off x="456" y="0"/>
              <a:ext cx="288" cy="1200"/>
              <a:chOff x="0" y="0"/>
              <a:chExt cx="288" cy="1200"/>
            </a:xfrm>
            <a:grpFill/>
          </p:grpSpPr>
          <p:sp>
            <p:nvSpPr>
              <p:cNvPr id="204" name="AutoShape 10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205" name="AutoShape 10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30" name="Group 80"/>
            <p:cNvGrpSpPr/>
            <p:nvPr/>
          </p:nvGrpSpPr>
          <p:grpSpPr bwMode="auto">
            <a:xfrm rot="-2700000">
              <a:off x="456" y="0"/>
              <a:ext cx="288" cy="1200"/>
              <a:chOff x="0" y="0"/>
              <a:chExt cx="288" cy="1200"/>
            </a:xfrm>
            <a:grpFill/>
          </p:grpSpPr>
          <p:sp>
            <p:nvSpPr>
              <p:cNvPr id="202" name="AutoShape 110"/>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203" name="AutoShape 111"/>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31" name="Group 83"/>
            <p:cNvGrpSpPr/>
            <p:nvPr/>
          </p:nvGrpSpPr>
          <p:grpSpPr bwMode="auto">
            <a:xfrm rot="2700000" flipH="1">
              <a:off x="457" y="0"/>
              <a:ext cx="288" cy="1200"/>
              <a:chOff x="0" y="0"/>
              <a:chExt cx="288" cy="1200"/>
            </a:xfrm>
            <a:grpFill/>
          </p:grpSpPr>
          <p:sp>
            <p:nvSpPr>
              <p:cNvPr id="200" name="AutoShape 113"/>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201" name="AutoShape 114"/>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grpSp>
        <p:nvGrpSpPr>
          <p:cNvPr id="224" name="Group 86"/>
          <p:cNvGrpSpPr/>
          <p:nvPr/>
        </p:nvGrpSpPr>
        <p:grpSpPr bwMode="auto">
          <a:xfrm>
            <a:off x="6157516" y="2307577"/>
            <a:ext cx="1512159" cy="1514346"/>
            <a:chOff x="0" y="0"/>
            <a:chExt cx="1200" cy="1200"/>
          </a:xfrm>
          <a:solidFill>
            <a:schemeClr val="accent4"/>
          </a:solidFill>
        </p:grpSpPr>
        <p:sp>
          <p:nvSpPr>
            <p:cNvPr id="209" name="AutoShape 116"/>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nvGrpSpPr>
            <p:cNvPr id="225" name="Group 88"/>
            <p:cNvGrpSpPr/>
            <p:nvPr/>
          </p:nvGrpSpPr>
          <p:grpSpPr bwMode="auto">
            <a:xfrm>
              <a:off x="456" y="0"/>
              <a:ext cx="288" cy="1200"/>
              <a:chOff x="0" y="0"/>
              <a:chExt cx="288" cy="1200"/>
            </a:xfrm>
            <a:grpFill/>
          </p:grpSpPr>
          <p:sp>
            <p:nvSpPr>
              <p:cNvPr id="220" name="AutoShape 11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221" name="AutoShape 11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226" name="Group 91"/>
            <p:cNvGrpSpPr/>
            <p:nvPr/>
          </p:nvGrpSpPr>
          <p:grpSpPr bwMode="auto">
            <a:xfrm rot="-5400000">
              <a:off x="456" y="0"/>
              <a:ext cx="288" cy="1200"/>
              <a:chOff x="0" y="0"/>
              <a:chExt cx="288" cy="1200"/>
            </a:xfrm>
            <a:grpFill/>
          </p:grpSpPr>
          <p:sp>
            <p:nvSpPr>
              <p:cNvPr id="218" name="AutoShape 12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219" name="AutoShape 12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227" name="Group 94"/>
            <p:cNvGrpSpPr/>
            <p:nvPr/>
          </p:nvGrpSpPr>
          <p:grpSpPr bwMode="auto">
            <a:xfrm rot="-2700000">
              <a:off x="456" y="0"/>
              <a:ext cx="288" cy="1200"/>
              <a:chOff x="0" y="0"/>
              <a:chExt cx="288" cy="1200"/>
            </a:xfrm>
            <a:grpFill/>
          </p:grpSpPr>
          <p:sp>
            <p:nvSpPr>
              <p:cNvPr id="216" name="AutoShape 12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217" name="AutoShape 12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244" name="Group 97"/>
            <p:cNvGrpSpPr/>
            <p:nvPr/>
          </p:nvGrpSpPr>
          <p:grpSpPr bwMode="auto">
            <a:xfrm rot="2700000" flipH="1">
              <a:off x="457" y="0"/>
              <a:ext cx="288" cy="1200"/>
              <a:chOff x="0" y="0"/>
              <a:chExt cx="288" cy="1200"/>
            </a:xfrm>
            <a:grpFill/>
          </p:grpSpPr>
          <p:sp>
            <p:nvSpPr>
              <p:cNvPr id="214" name="AutoShape 12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215" name="AutoShape 12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grpSp>
        <p:nvGrpSpPr>
          <p:cNvPr id="245" name="Group 100"/>
          <p:cNvGrpSpPr/>
          <p:nvPr/>
        </p:nvGrpSpPr>
        <p:grpSpPr bwMode="auto">
          <a:xfrm>
            <a:off x="6153208" y="2314959"/>
            <a:ext cx="1516468" cy="1518664"/>
            <a:chOff x="0" y="0"/>
            <a:chExt cx="1200" cy="1200"/>
          </a:xfrm>
          <a:solidFill>
            <a:schemeClr val="accent4"/>
          </a:solidFill>
        </p:grpSpPr>
        <p:sp>
          <p:nvSpPr>
            <p:cNvPr id="223" name="AutoShape 130"/>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nvGrpSpPr>
            <p:cNvPr id="246" name="Group 102"/>
            <p:cNvGrpSpPr/>
            <p:nvPr/>
          </p:nvGrpSpPr>
          <p:grpSpPr bwMode="auto">
            <a:xfrm>
              <a:off x="456" y="0"/>
              <a:ext cx="288" cy="1200"/>
              <a:chOff x="0" y="0"/>
              <a:chExt cx="288" cy="1200"/>
            </a:xfrm>
            <a:grpFill/>
          </p:grpSpPr>
          <p:sp>
            <p:nvSpPr>
              <p:cNvPr id="234" name="AutoShape 132"/>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235" name="AutoShape 133"/>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247" name="Group 105"/>
            <p:cNvGrpSpPr/>
            <p:nvPr/>
          </p:nvGrpSpPr>
          <p:grpSpPr bwMode="auto">
            <a:xfrm rot="-5400000">
              <a:off x="456" y="0"/>
              <a:ext cx="288" cy="1200"/>
              <a:chOff x="0" y="0"/>
              <a:chExt cx="288" cy="1200"/>
            </a:xfrm>
            <a:grpFill/>
          </p:grpSpPr>
          <p:sp>
            <p:nvSpPr>
              <p:cNvPr id="232" name="AutoShape 135"/>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233" name="AutoShape 136"/>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248" name="Group 108"/>
            <p:cNvGrpSpPr/>
            <p:nvPr/>
          </p:nvGrpSpPr>
          <p:grpSpPr bwMode="auto">
            <a:xfrm rot="-2700000">
              <a:off x="456" y="0"/>
              <a:ext cx="288" cy="1200"/>
              <a:chOff x="0" y="0"/>
              <a:chExt cx="288" cy="1200"/>
            </a:xfrm>
            <a:grpFill/>
          </p:grpSpPr>
          <p:sp>
            <p:nvSpPr>
              <p:cNvPr id="230" name="AutoShape 13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231" name="AutoShape 13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249" name="Group 111"/>
            <p:cNvGrpSpPr/>
            <p:nvPr/>
          </p:nvGrpSpPr>
          <p:grpSpPr bwMode="auto">
            <a:xfrm rot="2700000" flipH="1">
              <a:off x="457" y="0"/>
              <a:ext cx="288" cy="1200"/>
              <a:chOff x="0" y="0"/>
              <a:chExt cx="288" cy="1200"/>
            </a:xfrm>
            <a:grpFill/>
          </p:grpSpPr>
          <p:sp>
            <p:nvSpPr>
              <p:cNvPr id="228" name="AutoShape 14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229" name="AutoShape 14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sp>
        <p:nvSpPr>
          <p:cNvPr id="236" name="AutoShape 143"/>
          <p:cNvSpPr>
            <a:spLocks noChangeArrowheads="1"/>
          </p:cNvSpPr>
          <p:nvPr/>
        </p:nvSpPr>
        <p:spPr bwMode="auto">
          <a:xfrm>
            <a:off x="1411533" y="1340967"/>
            <a:ext cx="1395654" cy="390646"/>
          </a:xfrm>
          <a:prstGeom prst="roundRect">
            <a:avLst>
              <a:gd name="adj" fmla="val 50000"/>
            </a:avLst>
          </a:prstGeom>
          <a:noFill/>
          <a:ln w="9525">
            <a:noFill/>
            <a:round/>
          </a:ln>
        </p:spPr>
        <p:txBody>
          <a:bodyPr wrap="none" lIns="62096" tIns="31048" rIns="62096" bIns="31048" anchor="ctr"/>
          <a:lstStyle/>
          <a:p>
            <a:pPr algn="ctr" eaLnBrk="0" hangingPunct="0"/>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添加段落文字</a:t>
            </a:r>
          </a:p>
        </p:txBody>
      </p:sp>
      <p:sp>
        <p:nvSpPr>
          <p:cNvPr id="237" name="AutoShape 144"/>
          <p:cNvSpPr>
            <a:spLocks noChangeArrowheads="1"/>
          </p:cNvSpPr>
          <p:nvPr/>
        </p:nvSpPr>
        <p:spPr bwMode="auto">
          <a:xfrm>
            <a:off x="2948500" y="1652213"/>
            <a:ext cx="1395654" cy="390646"/>
          </a:xfrm>
          <a:prstGeom prst="roundRect">
            <a:avLst>
              <a:gd name="adj" fmla="val 50000"/>
            </a:avLst>
          </a:prstGeom>
          <a:noFill/>
          <a:ln w="9525">
            <a:noFill/>
            <a:round/>
          </a:ln>
        </p:spPr>
        <p:txBody>
          <a:bodyPr wrap="none" lIns="62096" tIns="31048" rIns="62096" bIns="31048" anchor="ctr"/>
          <a:lstStyle/>
          <a:p>
            <a:pPr algn="ctr" eaLnBrk="0" hangingPunct="0"/>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添加段落文字</a:t>
            </a:r>
          </a:p>
        </p:txBody>
      </p:sp>
      <p:sp>
        <p:nvSpPr>
          <p:cNvPr id="238" name="AutoShape 145"/>
          <p:cNvSpPr>
            <a:spLocks noChangeArrowheads="1"/>
          </p:cNvSpPr>
          <p:nvPr/>
        </p:nvSpPr>
        <p:spPr bwMode="auto">
          <a:xfrm>
            <a:off x="4718869" y="3511750"/>
            <a:ext cx="1397243" cy="390646"/>
          </a:xfrm>
          <a:prstGeom prst="roundRect">
            <a:avLst>
              <a:gd name="adj" fmla="val 50000"/>
            </a:avLst>
          </a:prstGeom>
          <a:noFill/>
          <a:ln w="9525">
            <a:noFill/>
            <a:round/>
          </a:ln>
        </p:spPr>
        <p:txBody>
          <a:bodyPr wrap="none" lIns="62096" tIns="31048" rIns="62096" bIns="31048" anchor="ctr"/>
          <a:lstStyle/>
          <a:p>
            <a:pPr algn="ctr" eaLnBrk="0" hangingPunct="0"/>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添加段落文字</a:t>
            </a:r>
          </a:p>
        </p:txBody>
      </p:sp>
      <p:sp>
        <p:nvSpPr>
          <p:cNvPr id="239" name="AutoShape 146"/>
          <p:cNvSpPr>
            <a:spLocks noChangeArrowheads="1"/>
          </p:cNvSpPr>
          <p:nvPr/>
        </p:nvSpPr>
        <p:spPr bwMode="auto">
          <a:xfrm>
            <a:off x="6195501" y="1744317"/>
            <a:ext cx="1397243" cy="390646"/>
          </a:xfrm>
          <a:prstGeom prst="roundRect">
            <a:avLst>
              <a:gd name="adj" fmla="val 50000"/>
            </a:avLst>
          </a:prstGeom>
          <a:noFill/>
          <a:ln w="9525">
            <a:noFill/>
            <a:round/>
          </a:ln>
        </p:spPr>
        <p:txBody>
          <a:bodyPr wrap="none" lIns="62096" tIns="31048" rIns="62096" bIns="31048" anchor="ctr"/>
          <a:lstStyle/>
          <a:p>
            <a:pPr algn="ctr" eaLnBrk="0" hangingPunct="0"/>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添加段落文字</a:t>
            </a:r>
          </a:p>
        </p:txBody>
      </p:sp>
      <p:sp>
        <p:nvSpPr>
          <p:cNvPr id="240" name="Rectangle 147"/>
          <p:cNvSpPr>
            <a:spLocks noChangeArrowheads="1"/>
          </p:cNvSpPr>
          <p:nvPr/>
        </p:nvSpPr>
        <p:spPr bwMode="auto">
          <a:xfrm>
            <a:off x="1535379" y="2107967"/>
            <a:ext cx="989184" cy="766999"/>
          </a:xfrm>
          <a:prstGeom prst="rect">
            <a:avLst/>
          </a:prstGeom>
          <a:noFill/>
          <a:ln w="9525">
            <a:noFill/>
            <a:miter lim="800000"/>
          </a:ln>
        </p:spPr>
        <p:txBody>
          <a:bodyPr wrap="none" lIns="62096" tIns="31048" rIns="62096" bIns="31048" anchor="ct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点击添加文本</a:t>
            </a:r>
          </a:p>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点击添加文本</a:t>
            </a:r>
          </a:p>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点击添加文本</a:t>
            </a:r>
          </a:p>
        </p:txBody>
      </p:sp>
      <p:sp>
        <p:nvSpPr>
          <p:cNvPr id="241" name="Rectangle 148"/>
          <p:cNvSpPr>
            <a:spLocks noChangeArrowheads="1"/>
          </p:cNvSpPr>
          <p:nvPr/>
        </p:nvSpPr>
        <p:spPr bwMode="auto">
          <a:xfrm>
            <a:off x="3121567" y="2809859"/>
            <a:ext cx="989185" cy="765411"/>
          </a:xfrm>
          <a:prstGeom prst="rect">
            <a:avLst/>
          </a:prstGeom>
          <a:noFill/>
          <a:ln w="9525">
            <a:noFill/>
            <a:miter lim="800000"/>
          </a:ln>
        </p:spPr>
        <p:txBody>
          <a:bodyPr wrap="none" lIns="62096" tIns="31048" rIns="62096" bIns="31048" anchor="ct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点击添加文本</a:t>
            </a:r>
          </a:p>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点击添加文本</a:t>
            </a:r>
          </a:p>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点击添加文本</a:t>
            </a:r>
          </a:p>
        </p:txBody>
      </p:sp>
      <p:sp>
        <p:nvSpPr>
          <p:cNvPr id="242" name="Rectangle 149"/>
          <p:cNvSpPr>
            <a:spLocks noChangeArrowheads="1"/>
          </p:cNvSpPr>
          <p:nvPr/>
        </p:nvSpPr>
        <p:spPr bwMode="auto">
          <a:xfrm>
            <a:off x="4876060" y="2047624"/>
            <a:ext cx="989184" cy="765411"/>
          </a:xfrm>
          <a:prstGeom prst="rect">
            <a:avLst/>
          </a:prstGeom>
          <a:noFill/>
          <a:ln w="9525">
            <a:noFill/>
            <a:miter lim="800000"/>
          </a:ln>
        </p:spPr>
        <p:txBody>
          <a:bodyPr wrap="none" lIns="62096" tIns="31048" rIns="62096" bIns="31048" anchor="ct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点击添加文本</a:t>
            </a:r>
          </a:p>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点击添加文本</a:t>
            </a:r>
          </a:p>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点击添加文本</a:t>
            </a:r>
          </a:p>
        </p:txBody>
      </p:sp>
      <p:sp>
        <p:nvSpPr>
          <p:cNvPr id="243" name="Rectangle 150"/>
          <p:cNvSpPr>
            <a:spLocks noChangeArrowheads="1"/>
          </p:cNvSpPr>
          <p:nvPr/>
        </p:nvSpPr>
        <p:spPr bwMode="auto">
          <a:xfrm>
            <a:off x="6408263" y="2673291"/>
            <a:ext cx="989185" cy="766999"/>
          </a:xfrm>
          <a:prstGeom prst="rect">
            <a:avLst/>
          </a:prstGeom>
          <a:noFill/>
          <a:ln w="9525">
            <a:noFill/>
            <a:miter lim="800000"/>
          </a:ln>
        </p:spPr>
        <p:txBody>
          <a:bodyPr wrap="none" lIns="62096" tIns="31048" rIns="62096" bIns="31048" anchor="ct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点击添加文本</a:t>
            </a:r>
          </a:p>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点击添加文本</a:t>
            </a:r>
          </a:p>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点击添加文本</a:t>
            </a:r>
          </a:p>
        </p:txBody>
      </p:sp>
    </p:spTree>
  </p:cSld>
  <p:clrMapOvr>
    <a:masterClrMapping/>
  </p:clrMapOvr>
  <mc:AlternateContent xmlns:mc="http://schemas.openxmlformats.org/markup-compatibility/2006" xmlns:p14="http://schemas.microsoft.com/office/powerpoint/2010/main">
    <mc:Choice Requires="p14">
      <p:transition spd="med" advClick="0" advTm="0">
        <p14:prism isInverted="1"/>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childTnLst>
                                </p:cTn>
                              </p:par>
                              <p:par>
                                <p:cTn id="9" presetID="1" presetClass="entr" presetSubtype="0" fill="hold" nodeType="withEffect">
                                  <p:stCondLst>
                                    <p:cond delay="300"/>
                                  </p:stCondLst>
                                  <p:childTnLst>
                                    <p:set>
                                      <p:cBhvr>
                                        <p:cTn id="10" dur="1" fill="hold">
                                          <p:stCondLst>
                                            <p:cond delay="0"/>
                                          </p:stCondLst>
                                        </p:cTn>
                                        <p:tgtEl>
                                          <p:spTgt spid="7"/>
                                        </p:tgtEl>
                                        <p:attrNameLst>
                                          <p:attrName>style.visibility</p:attrName>
                                        </p:attrNameLst>
                                      </p:cBhvr>
                                      <p:to>
                                        <p:strVal val="visible"/>
                                      </p:to>
                                    </p:set>
                                  </p:childTnLst>
                                </p:cTn>
                              </p:par>
                              <p:par>
                                <p:cTn id="11" presetID="6" presetClass="emph" presetSubtype="0" fill="hold" nodeType="withEffect">
                                  <p:stCondLst>
                                    <p:cond delay="300"/>
                                  </p:stCondLst>
                                  <p:childTnLst>
                                    <p:animScale>
                                      <p:cBhvr>
                                        <p:cTn id="12" dur="200" fill="hold"/>
                                        <p:tgtEl>
                                          <p:spTgt spid="7"/>
                                        </p:tgtEl>
                                      </p:cBhvr>
                                      <p:by x="150000" y="150000"/>
                                    </p:animScale>
                                  </p:childTnLst>
                                </p:cTn>
                              </p:par>
                              <p:par>
                                <p:cTn id="13" presetID="10" presetClass="exit" presetSubtype="0" fill="hold" nodeType="withEffect">
                                  <p:stCondLst>
                                    <p:cond delay="300"/>
                                  </p:stCondLst>
                                  <p:childTnLst>
                                    <p:animEffect transition="out" filter="fade">
                                      <p:cBhvr>
                                        <p:cTn id="14" dur="200"/>
                                        <p:tgtEl>
                                          <p:spTgt spid="7"/>
                                        </p:tgtEl>
                                      </p:cBhvr>
                                    </p:animEffect>
                                    <p:set>
                                      <p:cBhvr>
                                        <p:cTn id="15" dur="1" fill="hold">
                                          <p:stCondLst>
                                            <p:cond delay="199"/>
                                          </p:stCondLst>
                                        </p:cTn>
                                        <p:tgtEl>
                                          <p:spTgt spid="7"/>
                                        </p:tgtEl>
                                        <p:attrNameLst>
                                          <p:attrName>style.visibility</p:attrName>
                                        </p:attrNameLst>
                                      </p:cBhvr>
                                      <p:to>
                                        <p:strVal val="hidden"/>
                                      </p:to>
                                    </p:set>
                                  </p:childTnLst>
                                </p:cTn>
                              </p:par>
                            </p:childTnLst>
                          </p:cTn>
                        </p:par>
                        <p:par>
                          <p:cTn id="16" fill="hold">
                            <p:stCondLst>
                              <p:cond delay="500"/>
                            </p:stCondLst>
                            <p:childTnLst>
                              <p:par>
                                <p:cTn id="17" presetID="23"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300" fill="hold"/>
                                        <p:tgtEl>
                                          <p:spTgt spid="12"/>
                                        </p:tgtEl>
                                        <p:attrNameLst>
                                          <p:attrName>ppt_w</p:attrName>
                                        </p:attrNameLst>
                                      </p:cBhvr>
                                      <p:tavLst>
                                        <p:tav tm="0">
                                          <p:val>
                                            <p:fltVal val="0"/>
                                          </p:val>
                                        </p:tav>
                                        <p:tav tm="100000">
                                          <p:val>
                                            <p:strVal val="#ppt_w"/>
                                          </p:val>
                                        </p:tav>
                                      </p:tavLst>
                                    </p:anim>
                                    <p:anim calcmode="lin" valueType="num">
                                      <p:cBhvr>
                                        <p:cTn id="20" dur="300" fill="hold"/>
                                        <p:tgtEl>
                                          <p:spTgt spid="12"/>
                                        </p:tgtEl>
                                        <p:attrNameLst>
                                          <p:attrName>ppt_h</p:attrName>
                                        </p:attrNameLst>
                                      </p:cBhvr>
                                      <p:tavLst>
                                        <p:tav tm="0">
                                          <p:val>
                                            <p:fltVal val="0"/>
                                          </p:val>
                                        </p:tav>
                                        <p:tav tm="100000">
                                          <p:val>
                                            <p:strVal val="#ppt_h"/>
                                          </p:val>
                                        </p:tav>
                                      </p:tavLst>
                                    </p:anim>
                                  </p:childTnLst>
                                </p:cTn>
                              </p:par>
                              <p:par>
                                <p:cTn id="21" presetID="1" presetClass="entr" presetSubtype="0" fill="hold" nodeType="withEffect">
                                  <p:stCondLst>
                                    <p:cond delay="300"/>
                                  </p:stCondLst>
                                  <p:childTnLst>
                                    <p:set>
                                      <p:cBhvr>
                                        <p:cTn id="22" dur="1" fill="hold">
                                          <p:stCondLst>
                                            <p:cond delay="0"/>
                                          </p:stCondLst>
                                        </p:cTn>
                                        <p:tgtEl>
                                          <p:spTgt spid="17"/>
                                        </p:tgtEl>
                                        <p:attrNameLst>
                                          <p:attrName>style.visibility</p:attrName>
                                        </p:attrNameLst>
                                      </p:cBhvr>
                                      <p:to>
                                        <p:strVal val="visible"/>
                                      </p:to>
                                    </p:set>
                                  </p:childTnLst>
                                </p:cTn>
                              </p:par>
                              <p:par>
                                <p:cTn id="23" presetID="6" presetClass="emph" presetSubtype="0" fill="hold" nodeType="withEffect">
                                  <p:stCondLst>
                                    <p:cond delay="300"/>
                                  </p:stCondLst>
                                  <p:childTnLst>
                                    <p:animScale>
                                      <p:cBhvr>
                                        <p:cTn id="24" dur="200" fill="hold"/>
                                        <p:tgtEl>
                                          <p:spTgt spid="17"/>
                                        </p:tgtEl>
                                      </p:cBhvr>
                                      <p:by x="150000" y="150000"/>
                                    </p:animScale>
                                  </p:childTnLst>
                                </p:cTn>
                              </p:par>
                              <p:par>
                                <p:cTn id="25" presetID="10" presetClass="exit" presetSubtype="0" fill="hold" nodeType="withEffect">
                                  <p:stCondLst>
                                    <p:cond delay="300"/>
                                  </p:stCondLst>
                                  <p:childTnLst>
                                    <p:animEffect transition="out" filter="fade">
                                      <p:cBhvr>
                                        <p:cTn id="26" dur="200"/>
                                        <p:tgtEl>
                                          <p:spTgt spid="17"/>
                                        </p:tgtEl>
                                      </p:cBhvr>
                                    </p:animEffect>
                                    <p:set>
                                      <p:cBhvr>
                                        <p:cTn id="27" dur="1" fill="hold">
                                          <p:stCondLst>
                                            <p:cond delay="199"/>
                                          </p:stCondLst>
                                        </p:cTn>
                                        <p:tgtEl>
                                          <p:spTgt spid="17"/>
                                        </p:tgtEl>
                                        <p:attrNameLst>
                                          <p:attrName>style.visibility</p:attrName>
                                        </p:attrNameLst>
                                      </p:cBhvr>
                                      <p:to>
                                        <p:strVal val="hidden"/>
                                      </p:to>
                                    </p:set>
                                  </p:childTnLst>
                                </p:cTn>
                              </p:par>
                            </p:childTnLst>
                          </p:cTn>
                        </p:par>
                        <p:par>
                          <p:cTn id="28" fill="hold">
                            <p:stCondLst>
                              <p:cond delay="1000"/>
                            </p:stCondLst>
                            <p:childTnLst>
                              <p:par>
                                <p:cTn id="29" presetID="23" presetClass="entr" presetSubtype="16"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300" fill="hold"/>
                                        <p:tgtEl>
                                          <p:spTgt spid="22"/>
                                        </p:tgtEl>
                                        <p:attrNameLst>
                                          <p:attrName>ppt_w</p:attrName>
                                        </p:attrNameLst>
                                      </p:cBhvr>
                                      <p:tavLst>
                                        <p:tav tm="0">
                                          <p:val>
                                            <p:fltVal val="0"/>
                                          </p:val>
                                        </p:tav>
                                        <p:tav tm="100000">
                                          <p:val>
                                            <p:strVal val="#ppt_w"/>
                                          </p:val>
                                        </p:tav>
                                      </p:tavLst>
                                    </p:anim>
                                    <p:anim calcmode="lin" valueType="num">
                                      <p:cBhvr>
                                        <p:cTn id="32" dur="300" fill="hold"/>
                                        <p:tgtEl>
                                          <p:spTgt spid="22"/>
                                        </p:tgtEl>
                                        <p:attrNameLst>
                                          <p:attrName>ppt_h</p:attrName>
                                        </p:attrNameLst>
                                      </p:cBhvr>
                                      <p:tavLst>
                                        <p:tav tm="0">
                                          <p:val>
                                            <p:fltVal val="0"/>
                                          </p:val>
                                        </p:tav>
                                        <p:tav tm="100000">
                                          <p:val>
                                            <p:strVal val="#ppt_h"/>
                                          </p:val>
                                        </p:tav>
                                      </p:tavLst>
                                    </p:anim>
                                  </p:childTnLst>
                                </p:cTn>
                              </p:par>
                              <p:par>
                                <p:cTn id="33" presetID="1" presetClass="entr" presetSubtype="0" fill="hold" nodeType="withEffect">
                                  <p:stCondLst>
                                    <p:cond delay="300"/>
                                  </p:stCondLst>
                                  <p:childTnLst>
                                    <p:set>
                                      <p:cBhvr>
                                        <p:cTn id="34" dur="1" fill="hold">
                                          <p:stCondLst>
                                            <p:cond delay="0"/>
                                          </p:stCondLst>
                                        </p:cTn>
                                        <p:tgtEl>
                                          <p:spTgt spid="27"/>
                                        </p:tgtEl>
                                        <p:attrNameLst>
                                          <p:attrName>style.visibility</p:attrName>
                                        </p:attrNameLst>
                                      </p:cBhvr>
                                      <p:to>
                                        <p:strVal val="visible"/>
                                      </p:to>
                                    </p:set>
                                  </p:childTnLst>
                                </p:cTn>
                              </p:par>
                              <p:par>
                                <p:cTn id="35" presetID="6" presetClass="emph" presetSubtype="0" fill="hold" nodeType="withEffect">
                                  <p:stCondLst>
                                    <p:cond delay="300"/>
                                  </p:stCondLst>
                                  <p:childTnLst>
                                    <p:animScale>
                                      <p:cBhvr>
                                        <p:cTn id="36" dur="200" fill="hold"/>
                                        <p:tgtEl>
                                          <p:spTgt spid="27"/>
                                        </p:tgtEl>
                                      </p:cBhvr>
                                      <p:by x="150000" y="150000"/>
                                    </p:animScale>
                                  </p:childTnLst>
                                </p:cTn>
                              </p:par>
                              <p:par>
                                <p:cTn id="37" presetID="10" presetClass="exit" presetSubtype="0" fill="hold" nodeType="withEffect">
                                  <p:stCondLst>
                                    <p:cond delay="300"/>
                                  </p:stCondLst>
                                  <p:childTnLst>
                                    <p:animEffect transition="out" filter="fade">
                                      <p:cBhvr>
                                        <p:cTn id="38" dur="200"/>
                                        <p:tgtEl>
                                          <p:spTgt spid="27"/>
                                        </p:tgtEl>
                                      </p:cBhvr>
                                    </p:animEffect>
                                    <p:set>
                                      <p:cBhvr>
                                        <p:cTn id="39" dur="1" fill="hold">
                                          <p:stCondLst>
                                            <p:cond delay="199"/>
                                          </p:stCondLst>
                                        </p:cTn>
                                        <p:tgtEl>
                                          <p:spTgt spid="27"/>
                                        </p:tgtEl>
                                        <p:attrNameLst>
                                          <p:attrName>style.visibility</p:attrName>
                                        </p:attrNameLst>
                                      </p:cBhvr>
                                      <p:to>
                                        <p:strVal val="hidden"/>
                                      </p:to>
                                    </p:set>
                                  </p:childTnLst>
                                </p:cTn>
                              </p:par>
                            </p:childTnLst>
                          </p:cTn>
                        </p:par>
                        <p:par>
                          <p:cTn id="40" fill="hold">
                            <p:stCondLst>
                              <p:cond delay="1500"/>
                            </p:stCondLst>
                            <p:childTnLst>
                              <p:par>
                                <p:cTn id="41" presetID="23" presetClass="entr" presetSubtype="16" fill="hold" nodeType="afterEffect">
                                  <p:stCondLst>
                                    <p:cond delay="0"/>
                                  </p:stCondLst>
                                  <p:childTnLst>
                                    <p:set>
                                      <p:cBhvr>
                                        <p:cTn id="42" dur="1" fill="hold">
                                          <p:stCondLst>
                                            <p:cond delay="0"/>
                                          </p:stCondLst>
                                        </p:cTn>
                                        <p:tgtEl>
                                          <p:spTgt spid="224"/>
                                        </p:tgtEl>
                                        <p:attrNameLst>
                                          <p:attrName>style.visibility</p:attrName>
                                        </p:attrNameLst>
                                      </p:cBhvr>
                                      <p:to>
                                        <p:strVal val="visible"/>
                                      </p:to>
                                    </p:set>
                                    <p:anim calcmode="lin" valueType="num">
                                      <p:cBhvr>
                                        <p:cTn id="43" dur="300" fill="hold"/>
                                        <p:tgtEl>
                                          <p:spTgt spid="224"/>
                                        </p:tgtEl>
                                        <p:attrNameLst>
                                          <p:attrName>ppt_w</p:attrName>
                                        </p:attrNameLst>
                                      </p:cBhvr>
                                      <p:tavLst>
                                        <p:tav tm="0">
                                          <p:val>
                                            <p:fltVal val="0"/>
                                          </p:val>
                                        </p:tav>
                                        <p:tav tm="100000">
                                          <p:val>
                                            <p:strVal val="#ppt_w"/>
                                          </p:val>
                                        </p:tav>
                                      </p:tavLst>
                                    </p:anim>
                                    <p:anim calcmode="lin" valueType="num">
                                      <p:cBhvr>
                                        <p:cTn id="44" dur="300" fill="hold"/>
                                        <p:tgtEl>
                                          <p:spTgt spid="224"/>
                                        </p:tgtEl>
                                        <p:attrNameLst>
                                          <p:attrName>ppt_h</p:attrName>
                                        </p:attrNameLst>
                                      </p:cBhvr>
                                      <p:tavLst>
                                        <p:tav tm="0">
                                          <p:val>
                                            <p:fltVal val="0"/>
                                          </p:val>
                                        </p:tav>
                                        <p:tav tm="100000">
                                          <p:val>
                                            <p:strVal val="#ppt_h"/>
                                          </p:val>
                                        </p:tav>
                                      </p:tavLst>
                                    </p:anim>
                                  </p:childTnLst>
                                </p:cTn>
                              </p:par>
                              <p:par>
                                <p:cTn id="45" presetID="1" presetClass="entr" presetSubtype="0" fill="hold" nodeType="withEffect">
                                  <p:stCondLst>
                                    <p:cond delay="300"/>
                                  </p:stCondLst>
                                  <p:childTnLst>
                                    <p:set>
                                      <p:cBhvr>
                                        <p:cTn id="46" dur="1" fill="hold">
                                          <p:stCondLst>
                                            <p:cond delay="0"/>
                                          </p:stCondLst>
                                        </p:cTn>
                                        <p:tgtEl>
                                          <p:spTgt spid="245"/>
                                        </p:tgtEl>
                                        <p:attrNameLst>
                                          <p:attrName>style.visibility</p:attrName>
                                        </p:attrNameLst>
                                      </p:cBhvr>
                                      <p:to>
                                        <p:strVal val="visible"/>
                                      </p:to>
                                    </p:set>
                                  </p:childTnLst>
                                </p:cTn>
                              </p:par>
                              <p:par>
                                <p:cTn id="47" presetID="6" presetClass="emph" presetSubtype="0" fill="hold" nodeType="withEffect">
                                  <p:stCondLst>
                                    <p:cond delay="300"/>
                                  </p:stCondLst>
                                  <p:childTnLst>
                                    <p:animScale>
                                      <p:cBhvr>
                                        <p:cTn id="48" dur="200" fill="hold"/>
                                        <p:tgtEl>
                                          <p:spTgt spid="245"/>
                                        </p:tgtEl>
                                      </p:cBhvr>
                                      <p:by x="150000" y="150000"/>
                                    </p:animScale>
                                  </p:childTnLst>
                                </p:cTn>
                              </p:par>
                              <p:par>
                                <p:cTn id="49" presetID="10" presetClass="exit" presetSubtype="0" fill="hold" nodeType="withEffect">
                                  <p:stCondLst>
                                    <p:cond delay="300"/>
                                  </p:stCondLst>
                                  <p:childTnLst>
                                    <p:animEffect transition="out" filter="fade">
                                      <p:cBhvr>
                                        <p:cTn id="50" dur="200"/>
                                        <p:tgtEl>
                                          <p:spTgt spid="245"/>
                                        </p:tgtEl>
                                      </p:cBhvr>
                                    </p:animEffect>
                                    <p:set>
                                      <p:cBhvr>
                                        <p:cTn id="51" dur="1" fill="hold">
                                          <p:stCondLst>
                                            <p:cond delay="199"/>
                                          </p:stCondLst>
                                        </p:cTn>
                                        <p:tgtEl>
                                          <p:spTgt spid="245"/>
                                        </p:tgtEl>
                                        <p:attrNameLst>
                                          <p:attrName>style.visibility</p:attrName>
                                        </p:attrNameLst>
                                      </p:cBhvr>
                                      <p:to>
                                        <p:strVal val="hidden"/>
                                      </p:to>
                                    </p:set>
                                  </p:childTnLst>
                                </p:cTn>
                              </p:par>
                            </p:childTnLst>
                          </p:cTn>
                        </p:par>
                        <p:par>
                          <p:cTn id="52" fill="hold">
                            <p:stCondLst>
                              <p:cond delay="2000"/>
                            </p:stCondLst>
                            <p:childTnLst>
                              <p:par>
                                <p:cTn id="53" presetID="8" presetClass="emph" presetSubtype="0" fill="hold" nodeType="afterEffect">
                                  <p:stCondLst>
                                    <p:cond delay="0"/>
                                  </p:stCondLst>
                                  <p:childTnLst>
                                    <p:animRot by="-43199940">
                                      <p:cBhvr>
                                        <p:cTn id="54" dur="2000" fill="hold"/>
                                        <p:tgtEl>
                                          <p:spTgt spid="2"/>
                                        </p:tgtEl>
                                        <p:attrNameLst>
                                          <p:attrName>r</p:attrName>
                                        </p:attrNameLst>
                                      </p:cBhvr>
                                    </p:animRot>
                                  </p:childTnLst>
                                </p:cTn>
                              </p:par>
                              <p:par>
                                <p:cTn id="55" presetID="8" presetClass="emph" presetSubtype="0" fill="hold" nodeType="withEffect">
                                  <p:stCondLst>
                                    <p:cond delay="0"/>
                                  </p:stCondLst>
                                  <p:childTnLst>
                                    <p:animRot by="-43199940">
                                      <p:cBhvr>
                                        <p:cTn id="56" dur="2000" fill="hold"/>
                                        <p:tgtEl>
                                          <p:spTgt spid="12"/>
                                        </p:tgtEl>
                                        <p:attrNameLst>
                                          <p:attrName>r</p:attrName>
                                        </p:attrNameLst>
                                      </p:cBhvr>
                                    </p:animRot>
                                  </p:childTnLst>
                                </p:cTn>
                              </p:par>
                              <p:par>
                                <p:cTn id="57" presetID="8" presetClass="emph" presetSubtype="0" fill="hold" nodeType="withEffect">
                                  <p:stCondLst>
                                    <p:cond delay="0"/>
                                  </p:stCondLst>
                                  <p:childTnLst>
                                    <p:animRot by="-43199940">
                                      <p:cBhvr>
                                        <p:cTn id="58" dur="2000" fill="hold"/>
                                        <p:tgtEl>
                                          <p:spTgt spid="22"/>
                                        </p:tgtEl>
                                        <p:attrNameLst>
                                          <p:attrName>r</p:attrName>
                                        </p:attrNameLst>
                                      </p:cBhvr>
                                    </p:animRot>
                                  </p:childTnLst>
                                </p:cTn>
                              </p:par>
                              <p:par>
                                <p:cTn id="59" presetID="8" presetClass="emph" presetSubtype="0" fill="hold" nodeType="withEffect">
                                  <p:stCondLst>
                                    <p:cond delay="0"/>
                                  </p:stCondLst>
                                  <p:childTnLst>
                                    <p:animRot by="-43199940">
                                      <p:cBhvr>
                                        <p:cTn id="60" dur="2000" fill="hold"/>
                                        <p:tgtEl>
                                          <p:spTgt spid="224"/>
                                        </p:tgtEl>
                                        <p:attrNameLst>
                                          <p:attrName>r</p:attrName>
                                        </p:attrNameLst>
                                      </p:cBhvr>
                                    </p:animRot>
                                  </p:childTnLst>
                                </p:cTn>
                              </p:par>
                              <p:par>
                                <p:cTn id="61" presetID="42" presetClass="entr" presetSubtype="0" fill="hold" grpId="0" nodeType="withEffect">
                                  <p:stCondLst>
                                    <p:cond delay="1000"/>
                                  </p:stCondLst>
                                  <p:childTnLst>
                                    <p:set>
                                      <p:cBhvr>
                                        <p:cTn id="62" dur="1" fill="hold">
                                          <p:stCondLst>
                                            <p:cond delay="0"/>
                                          </p:stCondLst>
                                        </p:cTn>
                                        <p:tgtEl>
                                          <p:spTgt spid="236"/>
                                        </p:tgtEl>
                                        <p:attrNameLst>
                                          <p:attrName>style.visibility</p:attrName>
                                        </p:attrNameLst>
                                      </p:cBhvr>
                                      <p:to>
                                        <p:strVal val="visible"/>
                                      </p:to>
                                    </p:set>
                                    <p:animEffect transition="in" filter="fade">
                                      <p:cBhvr>
                                        <p:cTn id="63" dur="1000"/>
                                        <p:tgtEl>
                                          <p:spTgt spid="236"/>
                                        </p:tgtEl>
                                      </p:cBhvr>
                                    </p:animEffect>
                                    <p:anim calcmode="lin" valueType="num">
                                      <p:cBhvr>
                                        <p:cTn id="64" dur="1000" fill="hold"/>
                                        <p:tgtEl>
                                          <p:spTgt spid="236"/>
                                        </p:tgtEl>
                                        <p:attrNameLst>
                                          <p:attrName>ppt_x</p:attrName>
                                        </p:attrNameLst>
                                      </p:cBhvr>
                                      <p:tavLst>
                                        <p:tav tm="0">
                                          <p:val>
                                            <p:strVal val="#ppt_x"/>
                                          </p:val>
                                        </p:tav>
                                        <p:tav tm="100000">
                                          <p:val>
                                            <p:strVal val="#ppt_x"/>
                                          </p:val>
                                        </p:tav>
                                      </p:tavLst>
                                    </p:anim>
                                    <p:anim calcmode="lin" valueType="num">
                                      <p:cBhvr>
                                        <p:cTn id="65" dur="1000" fill="hold"/>
                                        <p:tgtEl>
                                          <p:spTgt spid="23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1000"/>
                                  </p:stCondLst>
                                  <p:childTnLst>
                                    <p:set>
                                      <p:cBhvr>
                                        <p:cTn id="67" dur="1" fill="hold">
                                          <p:stCondLst>
                                            <p:cond delay="0"/>
                                          </p:stCondLst>
                                        </p:cTn>
                                        <p:tgtEl>
                                          <p:spTgt spid="237"/>
                                        </p:tgtEl>
                                        <p:attrNameLst>
                                          <p:attrName>style.visibility</p:attrName>
                                        </p:attrNameLst>
                                      </p:cBhvr>
                                      <p:to>
                                        <p:strVal val="visible"/>
                                      </p:to>
                                    </p:set>
                                    <p:animEffect transition="in" filter="fade">
                                      <p:cBhvr>
                                        <p:cTn id="68" dur="1000"/>
                                        <p:tgtEl>
                                          <p:spTgt spid="237"/>
                                        </p:tgtEl>
                                      </p:cBhvr>
                                    </p:animEffect>
                                    <p:anim calcmode="lin" valueType="num">
                                      <p:cBhvr>
                                        <p:cTn id="69" dur="1000" fill="hold"/>
                                        <p:tgtEl>
                                          <p:spTgt spid="237"/>
                                        </p:tgtEl>
                                        <p:attrNameLst>
                                          <p:attrName>ppt_x</p:attrName>
                                        </p:attrNameLst>
                                      </p:cBhvr>
                                      <p:tavLst>
                                        <p:tav tm="0">
                                          <p:val>
                                            <p:strVal val="#ppt_x"/>
                                          </p:val>
                                        </p:tav>
                                        <p:tav tm="100000">
                                          <p:val>
                                            <p:strVal val="#ppt_x"/>
                                          </p:val>
                                        </p:tav>
                                      </p:tavLst>
                                    </p:anim>
                                    <p:anim calcmode="lin" valueType="num">
                                      <p:cBhvr>
                                        <p:cTn id="70" dur="1000" fill="hold"/>
                                        <p:tgtEl>
                                          <p:spTgt spid="237"/>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1000"/>
                                  </p:stCondLst>
                                  <p:childTnLst>
                                    <p:set>
                                      <p:cBhvr>
                                        <p:cTn id="72" dur="1" fill="hold">
                                          <p:stCondLst>
                                            <p:cond delay="0"/>
                                          </p:stCondLst>
                                        </p:cTn>
                                        <p:tgtEl>
                                          <p:spTgt spid="238"/>
                                        </p:tgtEl>
                                        <p:attrNameLst>
                                          <p:attrName>style.visibility</p:attrName>
                                        </p:attrNameLst>
                                      </p:cBhvr>
                                      <p:to>
                                        <p:strVal val="visible"/>
                                      </p:to>
                                    </p:set>
                                    <p:animEffect transition="in" filter="fade">
                                      <p:cBhvr>
                                        <p:cTn id="73" dur="1000"/>
                                        <p:tgtEl>
                                          <p:spTgt spid="238"/>
                                        </p:tgtEl>
                                      </p:cBhvr>
                                    </p:animEffect>
                                    <p:anim calcmode="lin" valueType="num">
                                      <p:cBhvr>
                                        <p:cTn id="74" dur="1000" fill="hold"/>
                                        <p:tgtEl>
                                          <p:spTgt spid="238"/>
                                        </p:tgtEl>
                                        <p:attrNameLst>
                                          <p:attrName>ppt_x</p:attrName>
                                        </p:attrNameLst>
                                      </p:cBhvr>
                                      <p:tavLst>
                                        <p:tav tm="0">
                                          <p:val>
                                            <p:strVal val="#ppt_x"/>
                                          </p:val>
                                        </p:tav>
                                        <p:tav tm="100000">
                                          <p:val>
                                            <p:strVal val="#ppt_x"/>
                                          </p:val>
                                        </p:tav>
                                      </p:tavLst>
                                    </p:anim>
                                    <p:anim calcmode="lin" valueType="num">
                                      <p:cBhvr>
                                        <p:cTn id="75" dur="1000" fill="hold"/>
                                        <p:tgtEl>
                                          <p:spTgt spid="238"/>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1000"/>
                                  </p:stCondLst>
                                  <p:childTnLst>
                                    <p:set>
                                      <p:cBhvr>
                                        <p:cTn id="77" dur="1" fill="hold">
                                          <p:stCondLst>
                                            <p:cond delay="0"/>
                                          </p:stCondLst>
                                        </p:cTn>
                                        <p:tgtEl>
                                          <p:spTgt spid="239"/>
                                        </p:tgtEl>
                                        <p:attrNameLst>
                                          <p:attrName>style.visibility</p:attrName>
                                        </p:attrNameLst>
                                      </p:cBhvr>
                                      <p:to>
                                        <p:strVal val="visible"/>
                                      </p:to>
                                    </p:set>
                                    <p:animEffect transition="in" filter="fade">
                                      <p:cBhvr>
                                        <p:cTn id="78" dur="1000"/>
                                        <p:tgtEl>
                                          <p:spTgt spid="239"/>
                                        </p:tgtEl>
                                      </p:cBhvr>
                                    </p:animEffect>
                                    <p:anim calcmode="lin" valueType="num">
                                      <p:cBhvr>
                                        <p:cTn id="79" dur="1000" fill="hold"/>
                                        <p:tgtEl>
                                          <p:spTgt spid="239"/>
                                        </p:tgtEl>
                                        <p:attrNameLst>
                                          <p:attrName>ppt_x</p:attrName>
                                        </p:attrNameLst>
                                      </p:cBhvr>
                                      <p:tavLst>
                                        <p:tav tm="0">
                                          <p:val>
                                            <p:strVal val="#ppt_x"/>
                                          </p:val>
                                        </p:tav>
                                        <p:tav tm="100000">
                                          <p:val>
                                            <p:strVal val="#ppt_x"/>
                                          </p:val>
                                        </p:tav>
                                      </p:tavLst>
                                    </p:anim>
                                    <p:anim calcmode="lin" valueType="num">
                                      <p:cBhvr>
                                        <p:cTn id="80" dur="1000" fill="hold"/>
                                        <p:tgtEl>
                                          <p:spTgt spid="239"/>
                                        </p:tgtEl>
                                        <p:attrNameLst>
                                          <p:attrName>ppt_y</p:attrName>
                                        </p:attrNameLst>
                                      </p:cBhvr>
                                      <p:tavLst>
                                        <p:tav tm="0">
                                          <p:val>
                                            <p:strVal val="#ppt_y+.1"/>
                                          </p:val>
                                        </p:tav>
                                        <p:tav tm="100000">
                                          <p:val>
                                            <p:strVal val="#ppt_y"/>
                                          </p:val>
                                        </p:tav>
                                      </p:tavLst>
                                    </p:anim>
                                  </p:childTnLst>
                                </p:cTn>
                              </p:par>
                              <p:par>
                                <p:cTn id="81" presetID="10" presetClass="entr" presetSubtype="0" fill="hold" grpId="0" nodeType="withEffect">
                                  <p:stCondLst>
                                    <p:cond delay="1500"/>
                                  </p:stCondLst>
                                  <p:childTnLst>
                                    <p:set>
                                      <p:cBhvr>
                                        <p:cTn id="82" dur="1" fill="hold">
                                          <p:stCondLst>
                                            <p:cond delay="0"/>
                                          </p:stCondLst>
                                        </p:cTn>
                                        <p:tgtEl>
                                          <p:spTgt spid="240"/>
                                        </p:tgtEl>
                                        <p:attrNameLst>
                                          <p:attrName>style.visibility</p:attrName>
                                        </p:attrNameLst>
                                      </p:cBhvr>
                                      <p:to>
                                        <p:strVal val="visible"/>
                                      </p:to>
                                    </p:set>
                                    <p:animEffect transition="in" filter="fade">
                                      <p:cBhvr>
                                        <p:cTn id="83" dur="800"/>
                                        <p:tgtEl>
                                          <p:spTgt spid="240"/>
                                        </p:tgtEl>
                                      </p:cBhvr>
                                    </p:animEffect>
                                  </p:childTnLst>
                                </p:cTn>
                              </p:par>
                              <p:par>
                                <p:cTn id="84" presetID="10" presetClass="entr" presetSubtype="0" fill="hold" grpId="0" nodeType="withEffect">
                                  <p:stCondLst>
                                    <p:cond delay="1500"/>
                                  </p:stCondLst>
                                  <p:childTnLst>
                                    <p:set>
                                      <p:cBhvr>
                                        <p:cTn id="85" dur="1" fill="hold">
                                          <p:stCondLst>
                                            <p:cond delay="0"/>
                                          </p:stCondLst>
                                        </p:cTn>
                                        <p:tgtEl>
                                          <p:spTgt spid="241"/>
                                        </p:tgtEl>
                                        <p:attrNameLst>
                                          <p:attrName>style.visibility</p:attrName>
                                        </p:attrNameLst>
                                      </p:cBhvr>
                                      <p:to>
                                        <p:strVal val="visible"/>
                                      </p:to>
                                    </p:set>
                                    <p:animEffect transition="in" filter="fade">
                                      <p:cBhvr>
                                        <p:cTn id="86" dur="800"/>
                                        <p:tgtEl>
                                          <p:spTgt spid="241"/>
                                        </p:tgtEl>
                                      </p:cBhvr>
                                    </p:animEffect>
                                  </p:childTnLst>
                                </p:cTn>
                              </p:par>
                              <p:par>
                                <p:cTn id="87" presetID="10" presetClass="entr" presetSubtype="0" fill="hold" grpId="0" nodeType="withEffect">
                                  <p:stCondLst>
                                    <p:cond delay="1500"/>
                                  </p:stCondLst>
                                  <p:childTnLst>
                                    <p:set>
                                      <p:cBhvr>
                                        <p:cTn id="88" dur="1" fill="hold">
                                          <p:stCondLst>
                                            <p:cond delay="0"/>
                                          </p:stCondLst>
                                        </p:cTn>
                                        <p:tgtEl>
                                          <p:spTgt spid="242"/>
                                        </p:tgtEl>
                                        <p:attrNameLst>
                                          <p:attrName>style.visibility</p:attrName>
                                        </p:attrNameLst>
                                      </p:cBhvr>
                                      <p:to>
                                        <p:strVal val="visible"/>
                                      </p:to>
                                    </p:set>
                                    <p:animEffect transition="in" filter="fade">
                                      <p:cBhvr>
                                        <p:cTn id="89" dur="800"/>
                                        <p:tgtEl>
                                          <p:spTgt spid="242"/>
                                        </p:tgtEl>
                                      </p:cBhvr>
                                    </p:animEffect>
                                  </p:childTnLst>
                                </p:cTn>
                              </p:par>
                              <p:par>
                                <p:cTn id="90" presetID="10" presetClass="entr" presetSubtype="0" fill="hold" grpId="0" nodeType="withEffect">
                                  <p:stCondLst>
                                    <p:cond delay="1500"/>
                                  </p:stCondLst>
                                  <p:childTnLst>
                                    <p:set>
                                      <p:cBhvr>
                                        <p:cTn id="91" dur="1" fill="hold">
                                          <p:stCondLst>
                                            <p:cond delay="0"/>
                                          </p:stCondLst>
                                        </p:cTn>
                                        <p:tgtEl>
                                          <p:spTgt spid="243"/>
                                        </p:tgtEl>
                                        <p:attrNameLst>
                                          <p:attrName>style.visibility</p:attrName>
                                        </p:attrNameLst>
                                      </p:cBhvr>
                                      <p:to>
                                        <p:strVal val="visible"/>
                                      </p:to>
                                    </p:set>
                                    <p:animEffect transition="in" filter="fade">
                                      <p:cBhvr>
                                        <p:cTn id="92" dur="8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237" grpId="0"/>
      <p:bldP spid="238" grpId="0"/>
      <p:bldP spid="239" grpId="0"/>
      <p:bldP spid="240" grpId="0"/>
      <p:bldP spid="241" grpId="0"/>
      <p:bldP spid="242" grpId="0"/>
      <p:bldP spid="24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42"/>
          <p:cNvSpPr>
            <a:spLocks noChangeArrowheads="1"/>
          </p:cNvSpPr>
          <p:nvPr/>
        </p:nvSpPr>
        <p:spPr bwMode="auto">
          <a:xfrm>
            <a:off x="1824355" y="1435543"/>
            <a:ext cx="2203833" cy="503393"/>
          </a:xfrm>
          <a:custGeom>
            <a:avLst/>
            <a:gdLst/>
            <a:ahLst/>
            <a:cxnLst>
              <a:cxn ang="0">
                <a:pos x="0" y="1547"/>
              </a:cxn>
              <a:cxn ang="0">
                <a:pos x="0" y="0"/>
              </a:cxn>
              <a:cxn ang="0">
                <a:pos x="4673" y="0"/>
              </a:cxn>
            </a:cxnLst>
            <a:rect l="0" t="0" r="r" b="b"/>
            <a:pathLst>
              <a:path w="4673" h="1547">
                <a:moveTo>
                  <a:pt x="0" y="1547"/>
                </a:moveTo>
                <a:lnTo>
                  <a:pt x="0" y="0"/>
                </a:lnTo>
                <a:lnTo>
                  <a:pt x="4673" y="0"/>
                </a:lnTo>
              </a:path>
            </a:pathLst>
          </a:custGeom>
          <a:noFill/>
          <a:ln w="9">
            <a:solidFill>
              <a:srgbClr val="7F7F7F"/>
            </a:solidFill>
            <a:prstDash val="dash"/>
            <a:round/>
            <a:headEnd type="oval" w="med" len="med"/>
            <a:tailEnd type="oval" w="med" len="med"/>
          </a:ln>
        </p:spPr>
        <p:txBody>
          <a:bodyPr lIns="62096" tIns="31048" rIns="62096" bIns="31048"/>
          <a:lstStyle/>
          <a:p>
            <a:endParaRPr lang="zh-CN" altLang="en-US">
              <a:latin typeface="微软雅黑" panose="020B0503020204020204" pitchFamily="34" charset="-122"/>
              <a:ea typeface="微软雅黑" panose="020B0503020204020204" pitchFamily="34" charset="-122"/>
            </a:endParaRPr>
          </a:p>
        </p:txBody>
      </p:sp>
      <p:sp>
        <p:nvSpPr>
          <p:cNvPr id="31" name="Freeform 42"/>
          <p:cNvSpPr>
            <a:spLocks noChangeArrowheads="1"/>
          </p:cNvSpPr>
          <p:nvPr/>
        </p:nvSpPr>
        <p:spPr bwMode="auto">
          <a:xfrm flipH="1">
            <a:off x="5072944" y="1435543"/>
            <a:ext cx="2203833" cy="503393"/>
          </a:xfrm>
          <a:custGeom>
            <a:avLst/>
            <a:gdLst/>
            <a:ahLst/>
            <a:cxnLst>
              <a:cxn ang="0">
                <a:pos x="0" y="1547"/>
              </a:cxn>
              <a:cxn ang="0">
                <a:pos x="0" y="0"/>
              </a:cxn>
              <a:cxn ang="0">
                <a:pos x="4673" y="0"/>
              </a:cxn>
            </a:cxnLst>
            <a:rect l="0" t="0" r="r" b="b"/>
            <a:pathLst>
              <a:path w="4673" h="1547">
                <a:moveTo>
                  <a:pt x="0" y="1547"/>
                </a:moveTo>
                <a:lnTo>
                  <a:pt x="0" y="0"/>
                </a:lnTo>
                <a:lnTo>
                  <a:pt x="4673" y="0"/>
                </a:lnTo>
              </a:path>
            </a:pathLst>
          </a:custGeom>
          <a:noFill/>
          <a:ln w="9">
            <a:solidFill>
              <a:srgbClr val="7F7F7F"/>
            </a:solidFill>
            <a:prstDash val="dash"/>
            <a:round/>
            <a:headEnd type="oval" w="med" len="med"/>
            <a:tailEnd type="oval" w="med" len="med"/>
          </a:ln>
        </p:spPr>
        <p:txBody>
          <a:bodyPr lIns="62096" tIns="31048" rIns="62096" bIns="31048"/>
          <a:lstStyle/>
          <a:p>
            <a:endParaRPr lang="zh-CN" altLang="en-US">
              <a:latin typeface="微软雅黑" panose="020B0503020204020204" pitchFamily="34" charset="-122"/>
              <a:ea typeface="微软雅黑" panose="020B0503020204020204" pitchFamily="34" charset="-122"/>
            </a:endParaRPr>
          </a:p>
        </p:txBody>
      </p:sp>
      <p:sp>
        <p:nvSpPr>
          <p:cNvPr id="32" name="Freeform 42"/>
          <p:cNvSpPr>
            <a:spLocks noChangeArrowheads="1"/>
          </p:cNvSpPr>
          <p:nvPr/>
        </p:nvSpPr>
        <p:spPr bwMode="auto">
          <a:xfrm flipV="1">
            <a:off x="1824355" y="3701605"/>
            <a:ext cx="2203833" cy="501805"/>
          </a:xfrm>
          <a:custGeom>
            <a:avLst/>
            <a:gdLst/>
            <a:ahLst/>
            <a:cxnLst>
              <a:cxn ang="0">
                <a:pos x="0" y="1547"/>
              </a:cxn>
              <a:cxn ang="0">
                <a:pos x="0" y="0"/>
              </a:cxn>
              <a:cxn ang="0">
                <a:pos x="4673" y="0"/>
              </a:cxn>
            </a:cxnLst>
            <a:rect l="0" t="0" r="r" b="b"/>
            <a:pathLst>
              <a:path w="4673" h="1547">
                <a:moveTo>
                  <a:pt x="0" y="1547"/>
                </a:moveTo>
                <a:lnTo>
                  <a:pt x="0" y="0"/>
                </a:lnTo>
                <a:lnTo>
                  <a:pt x="4673" y="0"/>
                </a:lnTo>
              </a:path>
            </a:pathLst>
          </a:custGeom>
          <a:noFill/>
          <a:ln w="9">
            <a:solidFill>
              <a:srgbClr val="7F7F7F"/>
            </a:solidFill>
            <a:prstDash val="dash"/>
            <a:round/>
            <a:headEnd type="oval" w="med" len="med"/>
            <a:tailEnd type="oval" w="med" len="med"/>
          </a:ln>
        </p:spPr>
        <p:txBody>
          <a:bodyPr lIns="62096" tIns="31048" rIns="62096" bIns="31048"/>
          <a:lstStyle/>
          <a:p>
            <a:endParaRPr lang="zh-CN" altLang="en-US">
              <a:latin typeface="微软雅黑" panose="020B0503020204020204" pitchFamily="34" charset="-122"/>
              <a:ea typeface="微软雅黑" panose="020B0503020204020204" pitchFamily="34" charset="-122"/>
            </a:endParaRPr>
          </a:p>
        </p:txBody>
      </p:sp>
      <p:sp>
        <p:nvSpPr>
          <p:cNvPr id="33" name="Freeform 42"/>
          <p:cNvSpPr>
            <a:spLocks noChangeArrowheads="1"/>
          </p:cNvSpPr>
          <p:nvPr/>
        </p:nvSpPr>
        <p:spPr bwMode="auto">
          <a:xfrm flipH="1" flipV="1">
            <a:off x="5072944" y="3701605"/>
            <a:ext cx="2203833" cy="501805"/>
          </a:xfrm>
          <a:custGeom>
            <a:avLst/>
            <a:gdLst/>
            <a:ahLst/>
            <a:cxnLst>
              <a:cxn ang="0">
                <a:pos x="0" y="1547"/>
              </a:cxn>
              <a:cxn ang="0">
                <a:pos x="0" y="0"/>
              </a:cxn>
              <a:cxn ang="0">
                <a:pos x="4673" y="0"/>
              </a:cxn>
            </a:cxnLst>
            <a:rect l="0" t="0" r="r" b="b"/>
            <a:pathLst>
              <a:path w="4673" h="1547">
                <a:moveTo>
                  <a:pt x="0" y="1547"/>
                </a:moveTo>
                <a:lnTo>
                  <a:pt x="0" y="0"/>
                </a:lnTo>
                <a:lnTo>
                  <a:pt x="4673" y="0"/>
                </a:lnTo>
              </a:path>
            </a:pathLst>
          </a:custGeom>
          <a:noFill/>
          <a:ln w="9">
            <a:solidFill>
              <a:srgbClr val="7F7F7F"/>
            </a:solidFill>
            <a:prstDash val="dash"/>
            <a:round/>
            <a:headEnd type="oval" w="med" len="med"/>
            <a:tailEnd type="oval" w="med" len="med"/>
          </a:ln>
        </p:spPr>
        <p:txBody>
          <a:bodyPr lIns="62096" tIns="31048" rIns="62096" bIns="31048"/>
          <a:lstStyle/>
          <a:p>
            <a:endParaRPr lang="zh-CN" altLang="en-US">
              <a:latin typeface="微软雅黑" panose="020B0503020204020204" pitchFamily="34" charset="-122"/>
              <a:ea typeface="微软雅黑" panose="020B0503020204020204" pitchFamily="34" charset="-122"/>
            </a:endParaRPr>
          </a:p>
        </p:txBody>
      </p:sp>
      <p:sp>
        <p:nvSpPr>
          <p:cNvPr id="34" name="矩形 32"/>
          <p:cNvSpPr>
            <a:spLocks noChangeArrowheads="1"/>
          </p:cNvSpPr>
          <p:nvPr/>
        </p:nvSpPr>
        <p:spPr bwMode="auto">
          <a:xfrm>
            <a:off x="0" y="2477264"/>
            <a:ext cx="9145588" cy="782880"/>
          </a:xfrm>
          <a:prstGeom prst="rect">
            <a:avLst/>
          </a:prstGeom>
          <a:solidFill>
            <a:srgbClr val="D9D9D9"/>
          </a:solidFill>
          <a:ln w="9525">
            <a:noFill/>
            <a:miter lim="800000"/>
          </a:ln>
        </p:spPr>
        <p:txBody>
          <a:bodyPr lIns="62096" tIns="31048" rIns="62096" bIns="31048"/>
          <a:lstStyle/>
          <a:p>
            <a:endParaRPr lang="zh-CN" altLang="en-US" sz="1200" dirty="0">
              <a:latin typeface="微软雅黑" panose="020B0503020204020204" pitchFamily="34" charset="-122"/>
              <a:ea typeface="微软雅黑" panose="020B0503020204020204" pitchFamily="34" charset="-122"/>
            </a:endParaRPr>
          </a:p>
        </p:txBody>
      </p:sp>
      <p:sp>
        <p:nvSpPr>
          <p:cNvPr id="35" name="TextBox 33"/>
          <p:cNvSpPr txBox="1">
            <a:spLocks noChangeArrowheads="1"/>
          </p:cNvSpPr>
          <p:nvPr/>
        </p:nvSpPr>
        <p:spPr bwMode="auto">
          <a:xfrm>
            <a:off x="3516122" y="2699584"/>
            <a:ext cx="1920768" cy="278146"/>
          </a:xfrm>
          <a:prstGeom prst="rect">
            <a:avLst/>
          </a:prstGeom>
          <a:noFill/>
          <a:ln w="9525">
            <a:noFill/>
            <a:miter lim="800000"/>
          </a:ln>
        </p:spPr>
        <p:txBody>
          <a:bodyPr wrap="none" lIns="62096" tIns="31048" rIns="62096" bIns="31048">
            <a:spAutoFit/>
          </a:bodyPr>
          <a:lstStyle/>
          <a:p>
            <a:r>
              <a:rPr lang="zh-CN" altLang="en-US" sz="1400" b="1" dirty="0">
                <a:solidFill>
                  <a:schemeClr val="bg1">
                    <a:lumMod val="50000"/>
                  </a:schemeClr>
                </a:solidFill>
                <a:latin typeface="微软雅黑" panose="020B0503020204020204" pitchFamily="34" charset="-122"/>
                <a:ea typeface="微软雅黑" panose="020B0503020204020204" pitchFamily="34" charset="-122"/>
              </a:rPr>
              <a:t>点击添加表述内容标题</a:t>
            </a:r>
          </a:p>
        </p:txBody>
      </p:sp>
      <p:grpSp>
        <p:nvGrpSpPr>
          <p:cNvPr id="2" name="组合 34"/>
          <p:cNvGrpSpPr/>
          <p:nvPr/>
        </p:nvGrpSpPr>
        <p:grpSpPr bwMode="auto">
          <a:xfrm>
            <a:off x="1443228" y="1890448"/>
            <a:ext cx="783563" cy="785776"/>
            <a:chOff x="0" y="0"/>
            <a:chExt cx="1154113" cy="1155699"/>
          </a:xfrm>
          <a:solidFill>
            <a:schemeClr val="bg1">
              <a:lumMod val="65000"/>
            </a:schemeClr>
          </a:solidFill>
        </p:grpSpPr>
        <p:sp>
          <p:nvSpPr>
            <p:cNvPr id="37" name="Oval 30"/>
            <p:cNvSpPr>
              <a:spLocks noChangeArrowheads="1"/>
            </p:cNvSpPr>
            <p:nvPr/>
          </p:nvSpPr>
          <p:spPr bwMode="auto">
            <a:xfrm>
              <a:off x="0" y="0"/>
              <a:ext cx="1154113" cy="1155699"/>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buFontTx/>
                <a:buNone/>
              </a:pPr>
              <a:endParaRPr lang="zh-CN" altLang="en-US" sz="1200" noProof="1">
                <a:solidFill>
                  <a:schemeClr val="tx1"/>
                </a:solidFill>
                <a:latin typeface="微软雅黑" panose="020B0503020204020204" pitchFamily="34" charset="-122"/>
              </a:endParaRPr>
            </a:p>
          </p:txBody>
        </p:sp>
        <p:sp>
          <p:nvSpPr>
            <p:cNvPr id="38"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3" name="组合 37"/>
          <p:cNvGrpSpPr/>
          <p:nvPr/>
        </p:nvGrpSpPr>
        <p:grpSpPr bwMode="auto">
          <a:xfrm>
            <a:off x="1460473" y="2961175"/>
            <a:ext cx="783563" cy="785776"/>
            <a:chOff x="0" y="0"/>
            <a:chExt cx="1154113" cy="1155698"/>
          </a:xfrm>
          <a:solidFill>
            <a:schemeClr val="bg1">
              <a:lumMod val="65000"/>
            </a:schemeClr>
          </a:solidFill>
        </p:grpSpPr>
        <p:sp>
          <p:nvSpPr>
            <p:cNvPr id="40" name="Oval 31"/>
            <p:cNvSpPr>
              <a:spLocks noChangeArrowheads="1"/>
            </p:cNvSpPr>
            <p:nvPr/>
          </p:nvSpPr>
          <p:spPr bwMode="auto">
            <a:xfrm>
              <a:off x="0" y="0"/>
              <a:ext cx="1154113" cy="1155699"/>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buFontTx/>
                <a:buNone/>
              </a:pPr>
              <a:endParaRPr lang="zh-CN" altLang="en-US" sz="1200" noProof="1">
                <a:solidFill>
                  <a:schemeClr val="tx1"/>
                </a:solidFill>
                <a:latin typeface="微软雅黑" panose="020B0503020204020204" pitchFamily="34" charset="-122"/>
              </a:endParaRPr>
            </a:p>
          </p:txBody>
        </p:sp>
        <p:sp>
          <p:nvSpPr>
            <p:cNvPr id="41"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4" name="组合 40"/>
          <p:cNvGrpSpPr/>
          <p:nvPr/>
        </p:nvGrpSpPr>
        <p:grpSpPr bwMode="auto">
          <a:xfrm>
            <a:off x="6853779" y="1912034"/>
            <a:ext cx="784641" cy="785776"/>
            <a:chOff x="0" y="0"/>
            <a:chExt cx="1155700" cy="1155698"/>
          </a:xfrm>
          <a:solidFill>
            <a:schemeClr val="bg1">
              <a:lumMod val="65000"/>
            </a:schemeClr>
          </a:solidFill>
        </p:grpSpPr>
        <p:sp>
          <p:nvSpPr>
            <p:cNvPr id="43" name="Oval 33"/>
            <p:cNvSpPr>
              <a:spLocks noChangeArrowheads="1"/>
            </p:cNvSpPr>
            <p:nvPr/>
          </p:nvSpPr>
          <p:spPr bwMode="auto">
            <a:xfrm>
              <a:off x="0" y="0"/>
              <a:ext cx="1155700" cy="1155698"/>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buFontTx/>
                <a:buNone/>
              </a:pPr>
              <a:endParaRPr lang="zh-CN" altLang="en-US" sz="1200" noProof="1">
                <a:solidFill>
                  <a:schemeClr val="tx1"/>
                </a:solidFill>
                <a:latin typeface="微软雅黑" panose="020B0503020204020204" pitchFamily="34" charset="-122"/>
              </a:endParaRPr>
            </a:p>
          </p:txBody>
        </p:sp>
        <p:sp>
          <p:nvSpPr>
            <p:cNvPr id="44"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5" name="组合 43"/>
          <p:cNvGrpSpPr/>
          <p:nvPr/>
        </p:nvGrpSpPr>
        <p:grpSpPr bwMode="auto">
          <a:xfrm>
            <a:off x="6886113" y="2981684"/>
            <a:ext cx="783563" cy="785776"/>
            <a:chOff x="0" y="0"/>
            <a:chExt cx="1154113" cy="1155698"/>
          </a:xfrm>
          <a:solidFill>
            <a:schemeClr val="bg1">
              <a:lumMod val="65000"/>
            </a:schemeClr>
          </a:solidFill>
        </p:grpSpPr>
        <p:sp>
          <p:nvSpPr>
            <p:cNvPr id="46" name="Oval 32"/>
            <p:cNvSpPr>
              <a:spLocks noChangeArrowheads="1"/>
            </p:cNvSpPr>
            <p:nvPr/>
          </p:nvSpPr>
          <p:spPr bwMode="auto">
            <a:xfrm>
              <a:off x="0" y="0"/>
              <a:ext cx="1154113" cy="1155698"/>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buFontTx/>
                <a:buNone/>
              </a:pPr>
              <a:endParaRPr lang="zh-CN" altLang="en-US" sz="1200" noProof="1">
                <a:solidFill>
                  <a:schemeClr val="tx1"/>
                </a:solidFill>
                <a:latin typeface="微软雅黑" panose="020B0503020204020204" pitchFamily="34" charset="-122"/>
              </a:endParaRPr>
            </a:p>
          </p:txBody>
        </p:sp>
        <p:sp>
          <p:nvSpPr>
            <p:cNvPr id="47"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latin typeface="微软雅黑" panose="020B0503020204020204" pitchFamily="34" charset="-122"/>
                <a:ea typeface="微软雅黑" panose="020B0503020204020204" pitchFamily="34" charset="-122"/>
              </a:endParaRPr>
            </a:p>
          </p:txBody>
        </p:sp>
      </p:grpSp>
      <p:sp>
        <p:nvSpPr>
          <p:cNvPr id="48" name="TextBox 46"/>
          <p:cNvSpPr txBox="1">
            <a:spLocks noChangeArrowheads="1"/>
          </p:cNvSpPr>
          <p:nvPr/>
        </p:nvSpPr>
        <p:spPr bwMode="auto">
          <a:xfrm>
            <a:off x="2291161" y="1129061"/>
            <a:ext cx="1194007" cy="247368"/>
          </a:xfrm>
          <a:prstGeom prst="rect">
            <a:avLst/>
          </a:prstGeom>
          <a:noFill/>
          <a:ln w="9525">
            <a:noFill/>
            <a:miter lim="800000"/>
          </a:ln>
        </p:spPr>
        <p:txBody>
          <a:bodyPr lIns="62096" tIns="31048" rIns="62096" bIns="31048">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添加标题内容</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9" name="TextBox 47"/>
          <p:cNvSpPr txBox="1">
            <a:spLocks noChangeArrowheads="1"/>
          </p:cNvSpPr>
          <p:nvPr/>
        </p:nvSpPr>
        <p:spPr bwMode="auto">
          <a:xfrm>
            <a:off x="2240352" y="1519708"/>
            <a:ext cx="1759255" cy="432034"/>
          </a:xfrm>
          <a:prstGeom prst="rect">
            <a:avLst/>
          </a:prstGeom>
          <a:noFill/>
          <a:ln w="9525">
            <a:noFill/>
            <a:miter lim="800000"/>
          </a:ln>
        </p:spPr>
        <p:txBody>
          <a:bodyPr lIns="62096" tIns="31048" rIns="62096" bIns="31048">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50" name="TextBox 48"/>
          <p:cNvSpPr txBox="1">
            <a:spLocks noChangeArrowheads="1"/>
          </p:cNvSpPr>
          <p:nvPr/>
        </p:nvSpPr>
        <p:spPr bwMode="auto">
          <a:xfrm>
            <a:off x="5577857" y="1129061"/>
            <a:ext cx="1195595" cy="247368"/>
          </a:xfrm>
          <a:prstGeom prst="rect">
            <a:avLst/>
          </a:prstGeom>
          <a:noFill/>
          <a:ln w="9525">
            <a:noFill/>
            <a:miter lim="800000"/>
          </a:ln>
        </p:spPr>
        <p:txBody>
          <a:bodyPr lIns="62096" tIns="31048" rIns="62096" bIns="31048">
            <a:spAutoFit/>
          </a:bodyPr>
          <a:lstStyle/>
          <a:p>
            <a:pPr algn="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添加标题内容</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1" name="TextBox 49"/>
          <p:cNvSpPr txBox="1">
            <a:spLocks noChangeArrowheads="1"/>
          </p:cNvSpPr>
          <p:nvPr/>
        </p:nvSpPr>
        <p:spPr bwMode="auto">
          <a:xfrm>
            <a:off x="5077707" y="1519708"/>
            <a:ext cx="1759255" cy="432034"/>
          </a:xfrm>
          <a:prstGeom prst="rect">
            <a:avLst/>
          </a:prstGeom>
          <a:noFill/>
          <a:ln w="9525">
            <a:noFill/>
            <a:miter lim="800000"/>
          </a:ln>
        </p:spPr>
        <p:txBody>
          <a:bodyPr lIns="62096" tIns="31048" rIns="62096" bIns="31048">
            <a:spAutoFit/>
          </a:bodyPr>
          <a:lstStyle/>
          <a:p>
            <a:pPr algn="r"/>
            <a:r>
              <a:rPr lang="zh-CN" altLang="en-US" sz="800" dirty="0">
                <a:solidFill>
                  <a:schemeClr val="bg1">
                    <a:lumMod val="50000"/>
                  </a:schemeClr>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52" name="TextBox 50"/>
          <p:cNvSpPr txBox="1">
            <a:spLocks noChangeArrowheads="1"/>
          </p:cNvSpPr>
          <p:nvPr/>
        </p:nvSpPr>
        <p:spPr bwMode="auto">
          <a:xfrm>
            <a:off x="2291161" y="4239934"/>
            <a:ext cx="1194007" cy="247368"/>
          </a:xfrm>
          <a:prstGeom prst="rect">
            <a:avLst/>
          </a:prstGeom>
          <a:noFill/>
          <a:ln w="9525">
            <a:noFill/>
            <a:miter lim="800000"/>
          </a:ln>
        </p:spPr>
        <p:txBody>
          <a:bodyPr lIns="62096" tIns="31048" rIns="62096" bIns="31048">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添加标题内容</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3" name="TextBox 51"/>
          <p:cNvSpPr txBox="1">
            <a:spLocks noChangeArrowheads="1"/>
          </p:cNvSpPr>
          <p:nvPr/>
        </p:nvSpPr>
        <p:spPr bwMode="auto">
          <a:xfrm>
            <a:off x="2240352" y="3415768"/>
            <a:ext cx="1759255" cy="432034"/>
          </a:xfrm>
          <a:prstGeom prst="rect">
            <a:avLst/>
          </a:prstGeom>
          <a:noFill/>
          <a:ln w="9525">
            <a:noFill/>
            <a:miter lim="800000"/>
          </a:ln>
        </p:spPr>
        <p:txBody>
          <a:bodyPr lIns="62096" tIns="31048" rIns="62096" bIns="31048">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54" name="TextBox 52"/>
          <p:cNvSpPr txBox="1">
            <a:spLocks noChangeArrowheads="1"/>
          </p:cNvSpPr>
          <p:nvPr/>
        </p:nvSpPr>
        <p:spPr bwMode="auto">
          <a:xfrm>
            <a:off x="5577857" y="4239934"/>
            <a:ext cx="1195595" cy="247368"/>
          </a:xfrm>
          <a:prstGeom prst="rect">
            <a:avLst/>
          </a:prstGeom>
          <a:noFill/>
          <a:ln w="9525">
            <a:noFill/>
            <a:miter lim="800000"/>
          </a:ln>
        </p:spPr>
        <p:txBody>
          <a:bodyPr lIns="62096" tIns="31048" rIns="62096" bIns="31048">
            <a:spAutoFit/>
          </a:bodyPr>
          <a:lstStyle/>
          <a:p>
            <a:pPr algn="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添加标题内容</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5" name="TextBox 53"/>
          <p:cNvSpPr txBox="1">
            <a:spLocks noChangeArrowheads="1"/>
          </p:cNvSpPr>
          <p:nvPr/>
        </p:nvSpPr>
        <p:spPr bwMode="auto">
          <a:xfrm>
            <a:off x="5077707" y="3415768"/>
            <a:ext cx="1759255" cy="432034"/>
          </a:xfrm>
          <a:prstGeom prst="rect">
            <a:avLst/>
          </a:prstGeom>
          <a:noFill/>
          <a:ln w="9525">
            <a:noFill/>
            <a:miter lim="800000"/>
          </a:ln>
        </p:spPr>
        <p:txBody>
          <a:bodyPr lIns="62096" tIns="31048" rIns="62096" bIns="31048">
            <a:spAutoFit/>
          </a:bodyPr>
          <a:lstStyle/>
          <a:p>
            <a:pPr algn="r"/>
            <a:r>
              <a:rPr lang="zh-CN" altLang="en-US" sz="800" dirty="0">
                <a:solidFill>
                  <a:schemeClr val="bg1">
                    <a:lumMod val="50000"/>
                  </a:schemeClr>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Tree>
  </p:cSld>
  <p:clrMapOvr>
    <a:masterClrMapping/>
  </p:clrMapOvr>
  <mc:AlternateContent xmlns:mc="http://schemas.openxmlformats.org/markup-compatibility/2006" xmlns:p14="http://schemas.microsoft.com/office/powerpoint/2010/main">
    <mc:Choice Requires="p14">
      <p:transition spd="med" advClick="0" advTm="0">
        <p14:prism isInverted="1"/>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5"/>
                                        </p:tgtEl>
                                        <p:attrNameLst>
                                          <p:attrName>ppt_y</p:attrName>
                                        </p:attrNameLst>
                                      </p:cBhvr>
                                      <p:tavLst>
                                        <p:tav tm="0">
                                          <p:val>
                                            <p:strVal val="#ppt_y"/>
                                          </p:val>
                                        </p:tav>
                                        <p:tav tm="100000">
                                          <p:val>
                                            <p:strVal val="#ppt_y"/>
                                          </p:val>
                                        </p:tav>
                                      </p:tavLst>
                                    </p:anim>
                                    <p:anim calcmode="lin" valueType="num">
                                      <p:cBhvr>
                                        <p:cTn id="13"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5"/>
                                        </p:tgtEl>
                                      </p:cBhvr>
                                    </p:animEffect>
                                  </p:childTnLst>
                                </p:cTn>
                              </p:par>
                            </p:childTnLst>
                          </p:cTn>
                        </p:par>
                        <p:par>
                          <p:cTn id="16" fill="hold">
                            <p:stCondLst>
                              <p:cond delay="1450"/>
                            </p:stCondLst>
                            <p:childTnLst>
                              <p:par>
                                <p:cTn id="17" presetID="1"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1.46481E-6 -2.96296E-6 L -0.313 -0.10856 " pathEditMode="relative" rAng="0" ptsTypes="AA">
                                      <p:cBhvr>
                                        <p:cTn id="26" dur="1000" spd="-99900" fill="hold"/>
                                        <p:tgtEl>
                                          <p:spTgt spid="5"/>
                                        </p:tgtEl>
                                        <p:attrNameLst>
                                          <p:attrName>ppt_x</p:attrName>
                                          <p:attrName>ppt_y</p:attrName>
                                        </p:attrNameLst>
                                      </p:cBhvr>
                                      <p:rCtr x="-15500" y="-5300"/>
                                    </p:animMotion>
                                  </p:childTnLst>
                                </p:cTn>
                              </p:par>
                              <p:par>
                                <p:cTn id="27" presetID="56" presetClass="path" presetSubtype="0" accel="50000" decel="50000" fill="hold" nodeType="withEffect">
                                  <p:stCondLst>
                                    <p:cond delay="0"/>
                                  </p:stCondLst>
                                  <p:childTnLst>
                                    <p:animMotion origin="layout" path="M 1.67816E-7 4.81481E-6 L 0.30831 0.12546 " pathEditMode="relative" rAng="0" ptsTypes="AA">
                                      <p:cBhvr>
                                        <p:cTn id="28" dur="1000" spd="-99900" fill="hold"/>
                                        <p:tgtEl>
                                          <p:spTgt spid="2"/>
                                        </p:tgtEl>
                                        <p:attrNameLst>
                                          <p:attrName>ppt_x</p:attrName>
                                          <p:attrName>ppt_y</p:attrName>
                                        </p:attrNameLst>
                                      </p:cBhvr>
                                      <p:rCtr x="15400" y="6300"/>
                                    </p:animMotion>
                                  </p:childTnLst>
                                </p:cTn>
                              </p:par>
                              <p:par>
                                <p:cTn id="29" presetID="56" presetClass="path" presetSubtype="0" accel="50000" decel="50000" fill="hold" nodeType="withEffect">
                                  <p:stCondLst>
                                    <p:cond delay="0"/>
                                  </p:stCondLst>
                                  <p:childTnLst>
                                    <p:animMotion origin="layout" path="M -1.26838E-6 -4.81481E-6 L 0.30623 -0.10416 " pathEditMode="relative" rAng="0" ptsTypes="AA">
                                      <p:cBhvr>
                                        <p:cTn id="30" dur="1000" spd="-99900" fill="hold"/>
                                        <p:tgtEl>
                                          <p:spTgt spid="3"/>
                                        </p:tgtEl>
                                        <p:attrNameLst>
                                          <p:attrName>ppt_x</p:attrName>
                                          <p:attrName>ppt_y</p:attrName>
                                        </p:attrNameLst>
                                      </p:cBhvr>
                                      <p:rCtr x="15300" y="-5100"/>
                                    </p:animMotion>
                                  </p:childTnLst>
                                </p:cTn>
                              </p:par>
                              <p:par>
                                <p:cTn id="31" presetID="56" presetClass="path" presetSubtype="0" accel="50000" decel="50000" fill="hold" nodeType="withEffect">
                                  <p:stCondLst>
                                    <p:cond delay="0"/>
                                  </p:stCondLst>
                                  <p:childTnLst>
                                    <p:animMotion origin="layout" path="M 4.06791E-6 -4.81481E-6 L -0.30923 0.12084 " pathEditMode="relative" rAng="0" ptsTypes="AA">
                                      <p:cBhvr>
                                        <p:cTn id="32" dur="1000" spd="-99900" fill="hold"/>
                                        <p:tgtEl>
                                          <p:spTgt spid="4"/>
                                        </p:tgtEl>
                                        <p:attrNameLst>
                                          <p:attrName>ppt_x</p:attrName>
                                          <p:attrName>ppt_y</p:attrName>
                                        </p:attrNameLst>
                                      </p:cBhvr>
                                      <p:rCtr x="-15400" y="6000"/>
                                    </p:animMotion>
                                  </p:childTnLst>
                                </p:cTn>
                              </p:par>
                            </p:childTnLst>
                          </p:cTn>
                        </p:par>
                        <p:par>
                          <p:cTn id="33" fill="hold">
                            <p:stCondLst>
                              <p:cond delay="1450"/>
                            </p:stCondLst>
                            <p:childTnLst>
                              <p:par>
                                <p:cTn id="34" presetID="22" presetClass="entr" presetSubtype="8"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right)">
                                      <p:cBhvr>
                                        <p:cTn id="39" dur="500"/>
                                        <p:tgtEl>
                                          <p:spTgt spid="31"/>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right)">
                                      <p:cBhvr>
                                        <p:cTn id="42" dur="500"/>
                                        <p:tgtEl>
                                          <p:spTgt spid="3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par>
                          <p:cTn id="46" fill="hold">
                            <p:stCondLst>
                              <p:cond delay="1950"/>
                            </p:stCondLst>
                            <p:childTnLst>
                              <p:par>
                                <p:cTn id="47" presetID="47" presetClass="entr" presetSubtype="0"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1000"/>
                                        <p:tgtEl>
                                          <p:spTgt spid="48"/>
                                        </p:tgtEl>
                                      </p:cBhvr>
                                    </p:animEffect>
                                    <p:anim calcmode="lin" valueType="num">
                                      <p:cBhvr>
                                        <p:cTn id="50" dur="1000" fill="hold"/>
                                        <p:tgtEl>
                                          <p:spTgt spid="48"/>
                                        </p:tgtEl>
                                        <p:attrNameLst>
                                          <p:attrName>ppt_x</p:attrName>
                                        </p:attrNameLst>
                                      </p:cBhvr>
                                      <p:tavLst>
                                        <p:tav tm="0">
                                          <p:val>
                                            <p:strVal val="#ppt_x"/>
                                          </p:val>
                                        </p:tav>
                                        <p:tav tm="100000">
                                          <p:val>
                                            <p:strVal val="#ppt_x"/>
                                          </p:val>
                                        </p:tav>
                                      </p:tavLst>
                                    </p:anim>
                                    <p:anim calcmode="lin" valueType="num">
                                      <p:cBhvr>
                                        <p:cTn id="51" dur="1000" fill="hold"/>
                                        <p:tgtEl>
                                          <p:spTgt spid="48"/>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1000"/>
                                        <p:tgtEl>
                                          <p:spTgt spid="50"/>
                                        </p:tgtEl>
                                      </p:cBhvr>
                                    </p:animEffect>
                                    <p:anim calcmode="lin" valueType="num">
                                      <p:cBhvr>
                                        <p:cTn id="55" dur="1000" fill="hold"/>
                                        <p:tgtEl>
                                          <p:spTgt spid="50"/>
                                        </p:tgtEl>
                                        <p:attrNameLst>
                                          <p:attrName>ppt_x</p:attrName>
                                        </p:attrNameLst>
                                      </p:cBhvr>
                                      <p:tavLst>
                                        <p:tav tm="0">
                                          <p:val>
                                            <p:strVal val="#ppt_x"/>
                                          </p:val>
                                        </p:tav>
                                        <p:tav tm="100000">
                                          <p:val>
                                            <p:strVal val="#ppt_x"/>
                                          </p:val>
                                        </p:tav>
                                      </p:tavLst>
                                    </p:anim>
                                    <p:anim calcmode="lin" valueType="num">
                                      <p:cBhvr>
                                        <p:cTn id="56" dur="1000" fill="hold"/>
                                        <p:tgtEl>
                                          <p:spTgt spid="5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1000" fill="hold"/>
                                        <p:tgtEl>
                                          <p:spTgt spid="5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1000"/>
                                        <p:tgtEl>
                                          <p:spTgt spid="52"/>
                                        </p:tgtEl>
                                      </p:cBhvr>
                                    </p:animEffect>
                                    <p:anim calcmode="lin" valueType="num">
                                      <p:cBhvr>
                                        <p:cTn id="65" dur="1000" fill="hold"/>
                                        <p:tgtEl>
                                          <p:spTgt spid="52"/>
                                        </p:tgtEl>
                                        <p:attrNameLst>
                                          <p:attrName>ppt_x</p:attrName>
                                        </p:attrNameLst>
                                      </p:cBhvr>
                                      <p:tavLst>
                                        <p:tav tm="0">
                                          <p:val>
                                            <p:strVal val="#ppt_x"/>
                                          </p:val>
                                        </p:tav>
                                        <p:tav tm="100000">
                                          <p:val>
                                            <p:strVal val="#ppt_x"/>
                                          </p:val>
                                        </p:tav>
                                      </p:tavLst>
                                    </p:anim>
                                    <p:anim calcmode="lin" valueType="num">
                                      <p:cBhvr>
                                        <p:cTn id="66" dur="1000" fill="hold"/>
                                        <p:tgtEl>
                                          <p:spTgt spid="52"/>
                                        </p:tgtEl>
                                        <p:attrNameLst>
                                          <p:attrName>ppt_y</p:attrName>
                                        </p:attrNameLst>
                                      </p:cBhvr>
                                      <p:tavLst>
                                        <p:tav tm="0">
                                          <p:val>
                                            <p:strVal val="#ppt_y+.1"/>
                                          </p:val>
                                        </p:tav>
                                        <p:tav tm="100000">
                                          <p:val>
                                            <p:strVal val="#ppt_y"/>
                                          </p:val>
                                        </p:tav>
                                      </p:tavLst>
                                    </p:anim>
                                  </p:childTnLst>
                                </p:cTn>
                              </p:par>
                            </p:childTnLst>
                          </p:cTn>
                        </p:par>
                        <p:par>
                          <p:cTn id="67" fill="hold">
                            <p:stCondLst>
                              <p:cond delay="2950"/>
                            </p:stCondLst>
                            <p:childTnLst>
                              <p:par>
                                <p:cTn id="68" presetID="22" presetClass="entr" presetSubtype="1"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up)">
                                      <p:cBhvr>
                                        <p:cTn id="70" dur="500"/>
                                        <p:tgtEl>
                                          <p:spTgt spid="49"/>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ipe(up)">
                                      <p:cBhvr>
                                        <p:cTn id="73" dur="500"/>
                                        <p:tgtEl>
                                          <p:spTgt spid="51"/>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wipe(down)">
                                      <p:cBhvr>
                                        <p:cTn id="76" dur="500"/>
                                        <p:tgtEl>
                                          <p:spTgt spid="53"/>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wipe(down)">
                                      <p:cBhvr>
                                        <p:cTn id="7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p:bldP spid="48" grpId="0"/>
      <p:bldP spid="49" grpId="0"/>
      <p:bldP spid="50" grpId="0"/>
      <p:bldP spid="51" grpId="0"/>
      <p:bldP spid="52" grpId="0"/>
      <p:bldP spid="53" grpId="0"/>
      <p:bldP spid="54" grpId="0"/>
      <p:bldP spid="5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a:spLocks noChangeArrowheads="1"/>
          </p:cNvSpPr>
          <p:nvPr/>
        </p:nvSpPr>
        <p:spPr bwMode="auto">
          <a:xfrm>
            <a:off x="566837" y="1176701"/>
            <a:ext cx="8018267" cy="439947"/>
          </a:xfrm>
          <a:prstGeom prst="rect">
            <a:avLst/>
          </a:prstGeom>
          <a:noFill/>
          <a:ln w="9525">
            <a:noFill/>
            <a:miter lim="800000"/>
          </a:ln>
        </p:spPr>
        <p:txBody>
          <a:bodyPr lIns="91458" tIns="45729" rIns="91458" bIns="45729">
            <a:spAutoFit/>
          </a:bodyPr>
          <a:lstStyle/>
          <a:p>
            <a:pPr>
              <a:lnSpc>
                <a:spcPct val="150000"/>
              </a:lnSpc>
              <a:spcBef>
                <a:spcPts val="600"/>
              </a:spcBef>
              <a:spcAft>
                <a:spcPts val="600"/>
              </a:spcAft>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p>
        </p:txBody>
      </p:sp>
      <p:pic>
        <p:nvPicPr>
          <p:cNvPr id="28" name="图片 2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88418" y="2107263"/>
            <a:ext cx="3846974" cy="2420097"/>
          </a:xfrm>
          <a:prstGeom prst="rect">
            <a:avLst/>
          </a:prstGeom>
          <a:noFill/>
          <a:ln w="9525">
            <a:noFill/>
            <a:miter lim="800000"/>
            <a:headEnd/>
            <a:tailEnd/>
          </a:ln>
        </p:spPr>
      </p:pic>
      <p:sp>
        <p:nvSpPr>
          <p:cNvPr id="29" name="Rectangle 12"/>
          <p:cNvSpPr/>
          <p:nvPr/>
        </p:nvSpPr>
        <p:spPr bwMode="auto">
          <a:xfrm>
            <a:off x="5454307" y="2107263"/>
            <a:ext cx="2453114" cy="2420097"/>
          </a:xfrm>
          <a:prstGeom prst="rect">
            <a:avLst/>
          </a:prstGeom>
          <a:solidFill>
            <a:schemeClr val="accent1"/>
          </a:solidFill>
          <a:ln w="9525" cap="flat" cmpd="sng" algn="ctr">
            <a:noFill/>
            <a:prstDash val="solid"/>
            <a:headEnd type="none" w="med" len="med"/>
            <a:tailEnd type="none" w="med" len="med"/>
          </a:ln>
          <a:effectLst/>
        </p:spPr>
        <p:txBody>
          <a:bodyPr lIns="137193" tIns="68597" rIns="34299" bIns="34299"/>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fontAlgn="auto">
              <a:spcBef>
                <a:spcPts val="0"/>
              </a:spcBef>
              <a:spcAft>
                <a:spcPts val="450"/>
              </a:spcAft>
              <a:defRPr/>
            </a:pPr>
            <a:endParaRPr lang="en-US" sz="2700" dirty="0">
              <a:solidFill>
                <a:srgbClr val="FFFFFF">
                  <a:alpha val="99000"/>
                </a:srgbClr>
              </a:solidFill>
              <a:latin typeface="Segoe UI Light" panose="020B0502040204020203" pitchFamily="34" charset="0"/>
            </a:endParaRPr>
          </a:p>
        </p:txBody>
      </p:sp>
      <p:sp>
        <p:nvSpPr>
          <p:cNvPr id="30" name="文本框 81"/>
          <p:cNvSpPr txBox="1">
            <a:spLocks noChangeArrowheads="1"/>
          </p:cNvSpPr>
          <p:nvPr/>
        </p:nvSpPr>
        <p:spPr bwMode="auto">
          <a:xfrm>
            <a:off x="5746457" y="2494733"/>
            <a:ext cx="1945026" cy="1734085"/>
          </a:xfrm>
          <a:prstGeom prst="rect">
            <a:avLst/>
          </a:prstGeom>
          <a:noFill/>
          <a:ln w="9525">
            <a:noFill/>
            <a:miter lim="800000"/>
          </a:ln>
        </p:spPr>
        <p:txBody>
          <a:bodyPr lIns="91458" tIns="45729" rIns="91458" bIns="45729"/>
          <a:lstStyle/>
          <a:p>
            <a:pPr>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此处输入您的文本请在此处输入您的文本此处输入您的文本此处输入您的文本此处输入您的文本请在此处输入您的文本此处输入您的文本。</a:t>
            </a:r>
          </a:p>
        </p:txBody>
      </p:sp>
    </p:spTree>
  </p:cSld>
  <p:clrMapOvr>
    <a:masterClrMapping/>
  </p:clrMapOvr>
  <mc:AlternateContent xmlns:mc="http://schemas.openxmlformats.org/markup-compatibility/2006" xmlns:p14="http://schemas.microsoft.com/office/powerpoint/2010/main">
    <mc:Choice Requires="p14">
      <p:transition spd="med" advClick="0" advTm="0">
        <p14:prism isInverted="1"/>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8000"/>
                                  </p:iterate>
                                  <p:childTnLst>
                                    <p:set>
                                      <p:cBhvr>
                                        <p:cTn id="6" dur="1" fill="hold">
                                          <p:stCondLst>
                                            <p:cond delay="0"/>
                                          </p:stCondLst>
                                        </p:cTn>
                                        <p:tgtEl>
                                          <p:spTgt spid="27"/>
                                        </p:tgtEl>
                                        <p:attrNameLst>
                                          <p:attrName>style.visibility</p:attrName>
                                        </p:attrNameLst>
                                      </p:cBhvr>
                                      <p:to>
                                        <p:strVal val="visible"/>
                                      </p:to>
                                    </p:set>
                                    <p:animEffect transition="in" filter="wipe(left)">
                                      <p:cBhvr>
                                        <p:cTn id="7" dur="300"/>
                                        <p:tgtEl>
                                          <p:spTgt spid="27"/>
                                        </p:tgtEl>
                                      </p:cBhvr>
                                    </p:animEffect>
                                  </p:childTnLst>
                                </p:cTn>
                              </p:par>
                            </p:childTnLst>
                          </p:cTn>
                        </p:par>
                        <p:par>
                          <p:cTn id="8" fill="hold">
                            <p:stCondLst>
                              <p:cond delay="2580"/>
                            </p:stCondLst>
                            <p:childTnLst>
                              <p:par>
                                <p:cTn id="9" presetID="22" presetClass="entr" presetSubtype="2"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ipe(left)">
                                      <p:cBhvr>
                                        <p:cTn id="14" dur="500"/>
                                        <p:tgtEl>
                                          <p:spTgt spid="29"/>
                                        </p:tgtEl>
                                      </p:cBhvr>
                                    </p:animEffect>
                                  </p:childTnLst>
                                </p:cTn>
                              </p:par>
                            </p:childTnLst>
                          </p:cTn>
                        </p:par>
                        <p:par>
                          <p:cTn id="15" fill="hold">
                            <p:stCondLst>
                              <p:cond delay="3080"/>
                            </p:stCondLst>
                            <p:childTnLst>
                              <p:par>
                                <p:cTn id="16" presetID="22" presetClass="entr" presetSubtype="2"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right)">
                                      <p:cBhvr>
                                        <p:cTn id="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 y="0"/>
            <a:ext cx="9138700" cy="5145088"/>
          </a:xfrm>
          <a:prstGeom prst="rect">
            <a:avLst/>
          </a:prstGeom>
        </p:spPr>
      </p:pic>
      <p:sp>
        <p:nvSpPr>
          <p:cNvPr id="23" name="TextBox 22"/>
          <p:cNvSpPr txBox="1"/>
          <p:nvPr/>
        </p:nvSpPr>
        <p:spPr>
          <a:xfrm>
            <a:off x="3563782" y="2301477"/>
            <a:ext cx="4494318" cy="307872"/>
          </a:xfrm>
          <a:prstGeom prst="rect">
            <a:avLst/>
          </a:prstGeom>
          <a:noFill/>
        </p:spPr>
        <p:txBody>
          <a:bodyPr wrap="none" lIns="91458" tIns="45729" rIns="91458" bIns="45729" rtlCol="0">
            <a:spAutoFit/>
          </a:bodyPr>
          <a:lstStyle/>
          <a:p>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年终总结</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新年计划</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述职报告</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工作汇报</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4" name="矩形 23"/>
          <p:cNvSpPr/>
          <p:nvPr/>
        </p:nvSpPr>
        <p:spPr>
          <a:xfrm>
            <a:off x="3276650" y="1550968"/>
            <a:ext cx="5185476" cy="707904"/>
          </a:xfrm>
          <a:prstGeom prst="rect">
            <a:avLst/>
          </a:prstGeom>
        </p:spPr>
        <p:txBody>
          <a:bodyPr wrap="square" lIns="91458" tIns="45729" rIns="91458" bIns="45729">
            <a:spAutoFit/>
          </a:bodyPr>
          <a:lstStyle/>
          <a:p>
            <a:pPr fontAlgn="auto">
              <a:spcBef>
                <a:spcPts val="0"/>
              </a:spcBef>
              <a:spcAft>
                <a:spcPts val="0"/>
              </a:spcAft>
              <a:defRPr/>
            </a:pPr>
            <a:r>
              <a:rPr lang="zh-CN" altLang="en-US" sz="4000" b="1" spc="3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演讲完毕，谢谢观看</a:t>
            </a:r>
          </a:p>
        </p:txBody>
      </p:sp>
      <p:sp>
        <p:nvSpPr>
          <p:cNvPr id="25" name="矩形 24"/>
          <p:cNvSpPr/>
          <p:nvPr/>
        </p:nvSpPr>
        <p:spPr>
          <a:xfrm>
            <a:off x="4211854" y="700336"/>
            <a:ext cx="3245124" cy="1106805"/>
          </a:xfrm>
          <a:prstGeom prst="rect">
            <a:avLst/>
          </a:prstGeom>
        </p:spPr>
        <p:txBody>
          <a:bodyPr wrap="square" lIns="91458" tIns="45729" rIns="91458" bIns="45729">
            <a:spAutoFit/>
          </a:bodyPr>
          <a:lstStyle/>
          <a:p>
            <a:pPr algn="ctr" fontAlgn="auto">
              <a:spcBef>
                <a:spcPts val="0"/>
              </a:spcBef>
              <a:spcAft>
                <a:spcPts val="0"/>
              </a:spcAft>
              <a:defRPr/>
            </a:pPr>
            <a:r>
              <a:rPr lang="en-US" altLang="zh-CN" sz="6600" b="1" spc="300" dirty="0">
                <a:solidFill>
                  <a:schemeClr val="tx1">
                    <a:lumMod val="75000"/>
                    <a:lumOff val="25000"/>
                  </a:schemeClr>
                </a:solidFill>
                <a:latin typeface="Segoe Script" panose="030B0504020000000003" pitchFamily="34" charset="0"/>
                <a:ea typeface="微软雅黑" panose="020B0503020204020204" pitchFamily="34" charset="-122"/>
                <a:cs typeface="+mn-ea"/>
                <a:sym typeface="+mn-lt"/>
              </a:rPr>
              <a:t>202X</a:t>
            </a:r>
            <a:endParaRPr lang="zh-CN" altLang="en-US" sz="6600" b="1" spc="300" dirty="0">
              <a:solidFill>
                <a:schemeClr val="tx1">
                  <a:lumMod val="75000"/>
                  <a:lumOff val="25000"/>
                </a:schemeClr>
              </a:solidFill>
              <a:latin typeface="Segoe Script" panose="030B0504020000000003" pitchFamily="34" charset="0"/>
              <a:ea typeface="微软雅黑" panose="020B0503020204020204" pitchFamily="34" charset="-122"/>
              <a:cs typeface="+mn-ea"/>
              <a:sym typeface="+mn-lt"/>
            </a:endParaRPr>
          </a:p>
        </p:txBody>
      </p:sp>
      <p:cxnSp>
        <p:nvCxnSpPr>
          <p:cNvPr id="26" name="直接连接符 25"/>
          <p:cNvCxnSpPr/>
          <p:nvPr/>
        </p:nvCxnSpPr>
        <p:spPr>
          <a:xfrm>
            <a:off x="3707824" y="2259073"/>
            <a:ext cx="4141284"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TextBox 33"/>
          <p:cNvSpPr txBox="1"/>
          <p:nvPr/>
        </p:nvSpPr>
        <p:spPr>
          <a:xfrm>
            <a:off x="3995830" y="2572544"/>
            <a:ext cx="4425869" cy="275590"/>
          </a:xfrm>
          <a:prstGeom prst="rect">
            <a:avLst/>
          </a:prstGeom>
          <a:noFill/>
        </p:spPr>
        <p:txBody>
          <a:bodyPr wrap="square" rtlCol="0">
            <a:spAutoFit/>
          </a:bodyPr>
          <a:lstStyle/>
          <a:p>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汇报人：</a:t>
            </a:r>
            <a:r>
              <a:rPr lang="en-US" altLang="zh-CN" sz="1200">
                <a:solidFill>
                  <a:schemeClr val="tx1">
                    <a:lumMod val="65000"/>
                    <a:lumOff val="35000"/>
                  </a:schemeClr>
                </a:solidFill>
                <a:latin typeface="微软雅黑" panose="020B0503020204020204" pitchFamily="34" charset="-122"/>
                <a:ea typeface="微软雅黑" panose="020B0503020204020204" pitchFamily="34" charset="-122"/>
              </a:rPr>
              <a:t>xiazaii                   </a:t>
            </a: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时间：</a:t>
            </a:r>
            <a:r>
              <a:rPr lang="en-US" altLang="zh-CN" sz="1200">
                <a:solidFill>
                  <a:schemeClr val="tx1">
                    <a:lumMod val="65000"/>
                    <a:lumOff val="35000"/>
                  </a:schemeClr>
                </a:solidFill>
                <a:latin typeface="微软雅黑" panose="020B0503020204020204" pitchFamily="34" charset="-122"/>
                <a:ea typeface="微软雅黑" panose="020B0503020204020204" pitchFamily="34" charset="-122"/>
              </a:rPr>
              <a:t>xx</a:t>
            </a: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sz="1200">
                <a:solidFill>
                  <a:schemeClr val="tx1">
                    <a:lumMod val="65000"/>
                    <a:lumOff val="35000"/>
                  </a:schemeClr>
                </a:solidFill>
                <a:latin typeface="微软雅黑" panose="020B0503020204020204" pitchFamily="34" charset="-122"/>
                <a:ea typeface="微软雅黑" panose="020B0503020204020204" pitchFamily="34" charset="-122"/>
              </a:rPr>
              <a:t>xx</a:t>
            </a: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月</a:t>
            </a:r>
            <a:r>
              <a:rPr lang="en-US" altLang="zh-CN" sz="1200">
                <a:solidFill>
                  <a:schemeClr val="tx1">
                    <a:lumMod val="65000"/>
                    <a:lumOff val="35000"/>
                  </a:schemeClr>
                </a:solidFill>
                <a:latin typeface="微软雅黑" panose="020B0503020204020204" pitchFamily="34" charset="-122"/>
                <a:ea typeface="微软雅黑" panose="020B0503020204020204" pitchFamily="34" charset="-122"/>
              </a:rPr>
              <a:t>xx</a:t>
            </a: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日</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advClick="0" advTm="0">
        <p14:prism isInverted="1"/>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 presetClass="entr" presetSubtype="10"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checkerboard(across)">
                                      <p:cBhvr>
                                        <p:cTn id="13" dur="500"/>
                                        <p:tgtEl>
                                          <p:spTgt spid="25"/>
                                        </p:tgtEl>
                                      </p:cBhvr>
                                    </p:animEffect>
                                  </p:childTnLst>
                                </p:cTn>
                              </p:par>
                            </p:childTnLst>
                          </p:cTn>
                        </p:par>
                        <p:par>
                          <p:cTn id="14" fill="hold">
                            <p:stCondLst>
                              <p:cond delay="1500"/>
                            </p:stCondLst>
                            <p:childTnLst>
                              <p:par>
                                <p:cTn id="15" presetID="5" presetClass="entr" presetSubtype="1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checkerboard(across)">
                                      <p:cBhvr>
                                        <p:cTn id="17" dur="500"/>
                                        <p:tgtEl>
                                          <p:spTgt spid="24"/>
                                        </p:tgtEl>
                                      </p:cBhvr>
                                    </p:animEffect>
                                  </p:childTnLst>
                                </p:cTn>
                              </p:par>
                            </p:childTnLst>
                          </p:cTn>
                        </p:par>
                        <p:par>
                          <p:cTn id="18" fill="hold">
                            <p:stCondLst>
                              <p:cond delay="2000"/>
                            </p:stCondLst>
                            <p:childTnLst>
                              <p:par>
                                <p:cTn id="19" presetID="16" presetClass="entr" presetSubtype="21"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椭圆 3079"/>
          <p:cNvSpPr>
            <a:spLocks noChangeArrowheads="1"/>
          </p:cNvSpPr>
          <p:nvPr/>
        </p:nvSpPr>
        <p:spPr bwMode="auto">
          <a:xfrm>
            <a:off x="1803496" y="1781237"/>
            <a:ext cx="1581034" cy="1581034"/>
          </a:xfrm>
          <a:prstGeom prst="ellipse">
            <a:avLst/>
          </a:prstGeom>
          <a:solidFill>
            <a:schemeClr val="accent1"/>
          </a:solidFill>
          <a:ln>
            <a:noFill/>
          </a:ln>
        </p:spPr>
        <p:txBody>
          <a:bodyPr/>
          <a:lstStyle/>
          <a:p>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sp>
        <p:nvSpPr>
          <p:cNvPr id="6148" name="文本框 3080"/>
          <p:cNvSpPr txBox="1">
            <a:spLocks noChangeArrowheads="1"/>
          </p:cNvSpPr>
          <p:nvPr/>
        </p:nvSpPr>
        <p:spPr bwMode="auto">
          <a:xfrm>
            <a:off x="3384529" y="2217553"/>
            <a:ext cx="125244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6000" dirty="0">
                <a:solidFill>
                  <a:schemeClr val="accent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6152" name="椭圆 3088"/>
          <p:cNvSpPr>
            <a:spLocks noChangeArrowheads="1"/>
          </p:cNvSpPr>
          <p:nvPr/>
        </p:nvSpPr>
        <p:spPr bwMode="auto">
          <a:xfrm>
            <a:off x="1157429" y="3076540"/>
            <a:ext cx="120641" cy="120641"/>
          </a:xfrm>
          <a:prstGeom prst="ellipse">
            <a:avLst/>
          </a:prstGeom>
          <a:solidFill>
            <a:schemeClr val="accent1"/>
          </a:solidFill>
          <a:ln>
            <a:noFill/>
          </a:ln>
        </p:spPr>
        <p:txBody>
          <a:bodyPr/>
          <a:lstStyle/>
          <a:p>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sp>
        <p:nvSpPr>
          <p:cNvPr id="6153" name="椭圆 3087"/>
          <p:cNvSpPr>
            <a:spLocks noChangeArrowheads="1"/>
          </p:cNvSpPr>
          <p:nvPr/>
        </p:nvSpPr>
        <p:spPr bwMode="auto">
          <a:xfrm>
            <a:off x="3517871" y="1592338"/>
            <a:ext cx="342874" cy="342874"/>
          </a:xfrm>
          <a:prstGeom prst="ellipse">
            <a:avLst/>
          </a:prstGeom>
          <a:solidFill>
            <a:schemeClr val="accent2"/>
          </a:solidFill>
          <a:ln>
            <a:noFill/>
          </a:ln>
        </p:spPr>
        <p:txBody>
          <a:bodyPr/>
          <a:lstStyle/>
          <a:p>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nvSpPr>
        <p:spPr>
          <a:xfrm>
            <a:off x="4449448" y="2333054"/>
            <a:ext cx="2030590" cy="276999"/>
          </a:xfrm>
          <a:prstGeom prst="rect">
            <a:avLst/>
          </a:prstGeom>
        </p:spPr>
        <p:txBody>
          <a:bodyPr wrap="square" lIns="0" tIns="0" rIns="0" bIns="0">
            <a:spAutoFit/>
          </a:bodyPr>
          <a:lstStyle/>
          <a:p>
            <a:pPr lvl="0">
              <a:buNone/>
            </a:pPr>
            <a:r>
              <a:rPr lang="zh-CN" altLang="zh-CN" b="1" dirty="0">
                <a:solidFill>
                  <a:schemeClr val="bg1">
                    <a:lumMod val="50000"/>
                  </a:schemeClr>
                </a:solidFill>
                <a:latin typeface="微软雅黑" panose="020B0503020204020204" pitchFamily="34" charset="-122"/>
                <a:ea typeface="微软雅黑" panose="020B0503020204020204" pitchFamily="34" charset="-122"/>
              </a:rPr>
              <a:t>年度工作概述</a:t>
            </a:r>
          </a:p>
        </p:txBody>
      </p:sp>
      <p:sp>
        <p:nvSpPr>
          <p:cNvPr id="10" name="文本框 9"/>
          <p:cNvSpPr txBox="1"/>
          <p:nvPr/>
        </p:nvSpPr>
        <p:spPr>
          <a:xfrm>
            <a:off x="4449448" y="2725204"/>
            <a:ext cx="2829785" cy="328167"/>
          </a:xfrm>
          <a:prstGeom prst="rect">
            <a:avLst/>
          </a:prstGeom>
          <a:noFill/>
        </p:spPr>
        <p:txBody>
          <a:bodyPr wrap="square" lIns="0" tIns="0" rIns="0" bIns="0" rtlCol="0">
            <a:spAutoFit/>
          </a:bodyPr>
          <a:lstStyle/>
          <a:p>
            <a:pPr algn="just">
              <a:lnSpc>
                <a:spcPct val="150000"/>
              </a:lnSpc>
            </a:pPr>
            <a:r>
              <a:rPr lang="zh-CN" altLang="en-US" sz="71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p>
        </p:txBody>
      </p:sp>
    </p:spTree>
  </p:cSld>
  <p:clrMapOvr>
    <a:masterClrMapping/>
  </p:clrMapOvr>
  <p:transition spd="med"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750" fill="hold"/>
                                        <p:tgtEl>
                                          <p:spTgt spid="6146"/>
                                        </p:tgtEl>
                                        <p:attrNameLst>
                                          <p:attrName>ppt_w</p:attrName>
                                        </p:attrNameLst>
                                      </p:cBhvr>
                                      <p:tavLst>
                                        <p:tav tm="0">
                                          <p:val>
                                            <p:fltVal val="0"/>
                                          </p:val>
                                        </p:tav>
                                        <p:tav tm="100000">
                                          <p:val>
                                            <p:strVal val="#ppt_w"/>
                                          </p:val>
                                        </p:tav>
                                      </p:tavLst>
                                    </p:anim>
                                    <p:anim calcmode="lin" valueType="num">
                                      <p:cBhvr>
                                        <p:cTn id="8" dur="750" fill="hold"/>
                                        <p:tgtEl>
                                          <p:spTgt spid="6146"/>
                                        </p:tgtEl>
                                        <p:attrNameLst>
                                          <p:attrName>ppt_h</p:attrName>
                                        </p:attrNameLst>
                                      </p:cBhvr>
                                      <p:tavLst>
                                        <p:tav tm="0">
                                          <p:val>
                                            <p:fltVal val="0"/>
                                          </p:val>
                                        </p:tav>
                                        <p:tav tm="100000">
                                          <p:val>
                                            <p:strVal val="#ppt_h"/>
                                          </p:val>
                                        </p:tav>
                                      </p:tavLst>
                                    </p:anim>
                                    <p:animEffect transition="in" filter="fade">
                                      <p:cBhvr>
                                        <p:cTn id="9" dur="750"/>
                                        <p:tgtEl>
                                          <p:spTgt spid="614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6153"/>
                                        </p:tgtEl>
                                        <p:attrNameLst>
                                          <p:attrName>style.visibility</p:attrName>
                                        </p:attrNameLst>
                                      </p:cBhvr>
                                      <p:to>
                                        <p:strVal val="visible"/>
                                      </p:to>
                                    </p:set>
                                    <p:anim calcmode="lin" valueType="num">
                                      <p:cBhvr>
                                        <p:cTn id="12" dur="750" fill="hold"/>
                                        <p:tgtEl>
                                          <p:spTgt spid="6153"/>
                                        </p:tgtEl>
                                        <p:attrNameLst>
                                          <p:attrName>ppt_w</p:attrName>
                                        </p:attrNameLst>
                                      </p:cBhvr>
                                      <p:tavLst>
                                        <p:tav tm="0">
                                          <p:val>
                                            <p:fltVal val="0"/>
                                          </p:val>
                                        </p:tav>
                                        <p:tav tm="100000">
                                          <p:val>
                                            <p:strVal val="#ppt_w"/>
                                          </p:val>
                                        </p:tav>
                                      </p:tavLst>
                                    </p:anim>
                                    <p:anim calcmode="lin" valueType="num">
                                      <p:cBhvr>
                                        <p:cTn id="13" dur="750" fill="hold"/>
                                        <p:tgtEl>
                                          <p:spTgt spid="6153"/>
                                        </p:tgtEl>
                                        <p:attrNameLst>
                                          <p:attrName>ppt_h</p:attrName>
                                        </p:attrNameLst>
                                      </p:cBhvr>
                                      <p:tavLst>
                                        <p:tav tm="0">
                                          <p:val>
                                            <p:fltVal val="0"/>
                                          </p:val>
                                        </p:tav>
                                        <p:tav tm="100000">
                                          <p:val>
                                            <p:strVal val="#ppt_h"/>
                                          </p:val>
                                        </p:tav>
                                      </p:tavLst>
                                    </p:anim>
                                    <p:animEffect transition="in" filter="fade">
                                      <p:cBhvr>
                                        <p:cTn id="14" dur="750"/>
                                        <p:tgtEl>
                                          <p:spTgt spid="6153"/>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6152"/>
                                        </p:tgtEl>
                                        <p:attrNameLst>
                                          <p:attrName>style.visibility</p:attrName>
                                        </p:attrNameLst>
                                      </p:cBhvr>
                                      <p:to>
                                        <p:strVal val="visible"/>
                                      </p:to>
                                    </p:set>
                                    <p:anim calcmode="lin" valueType="num">
                                      <p:cBhvr>
                                        <p:cTn id="17" dur="750" fill="hold"/>
                                        <p:tgtEl>
                                          <p:spTgt spid="6152"/>
                                        </p:tgtEl>
                                        <p:attrNameLst>
                                          <p:attrName>ppt_w</p:attrName>
                                        </p:attrNameLst>
                                      </p:cBhvr>
                                      <p:tavLst>
                                        <p:tav tm="0">
                                          <p:val>
                                            <p:fltVal val="0"/>
                                          </p:val>
                                        </p:tav>
                                        <p:tav tm="100000">
                                          <p:val>
                                            <p:strVal val="#ppt_w"/>
                                          </p:val>
                                        </p:tav>
                                      </p:tavLst>
                                    </p:anim>
                                    <p:anim calcmode="lin" valueType="num">
                                      <p:cBhvr>
                                        <p:cTn id="18" dur="750" fill="hold"/>
                                        <p:tgtEl>
                                          <p:spTgt spid="6152"/>
                                        </p:tgtEl>
                                        <p:attrNameLst>
                                          <p:attrName>ppt_h</p:attrName>
                                        </p:attrNameLst>
                                      </p:cBhvr>
                                      <p:tavLst>
                                        <p:tav tm="0">
                                          <p:val>
                                            <p:fltVal val="0"/>
                                          </p:val>
                                        </p:tav>
                                        <p:tav tm="100000">
                                          <p:val>
                                            <p:strVal val="#ppt_h"/>
                                          </p:val>
                                        </p:tav>
                                      </p:tavLst>
                                    </p:anim>
                                    <p:animEffect transition="in" filter="fade">
                                      <p:cBhvr>
                                        <p:cTn id="19" dur="750"/>
                                        <p:tgtEl>
                                          <p:spTgt spid="6152"/>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6148"/>
                                        </p:tgtEl>
                                        <p:attrNameLst>
                                          <p:attrName>style.visibility</p:attrName>
                                        </p:attrNameLst>
                                      </p:cBhvr>
                                      <p:to>
                                        <p:strVal val="visible"/>
                                      </p:to>
                                    </p:set>
                                    <p:anim calcmode="lin" valueType="num">
                                      <p:cBhvr>
                                        <p:cTn id="23" dur="500" fill="hold"/>
                                        <p:tgtEl>
                                          <p:spTgt spid="6148"/>
                                        </p:tgtEl>
                                        <p:attrNameLst>
                                          <p:attrName>ppt_w</p:attrName>
                                        </p:attrNameLst>
                                      </p:cBhvr>
                                      <p:tavLst>
                                        <p:tav tm="0">
                                          <p:val>
                                            <p:fltVal val="0"/>
                                          </p:val>
                                        </p:tav>
                                        <p:tav tm="100000">
                                          <p:val>
                                            <p:strVal val="#ppt_w"/>
                                          </p:val>
                                        </p:tav>
                                      </p:tavLst>
                                    </p:anim>
                                    <p:anim calcmode="lin" valueType="num">
                                      <p:cBhvr>
                                        <p:cTn id="24" dur="500" fill="hold"/>
                                        <p:tgtEl>
                                          <p:spTgt spid="6148"/>
                                        </p:tgtEl>
                                        <p:attrNameLst>
                                          <p:attrName>ppt_h</p:attrName>
                                        </p:attrNameLst>
                                      </p:cBhvr>
                                      <p:tavLst>
                                        <p:tav tm="0">
                                          <p:val>
                                            <p:fltVal val="0"/>
                                          </p:val>
                                        </p:tav>
                                        <p:tav tm="100000">
                                          <p:val>
                                            <p:strVal val="#ppt_h"/>
                                          </p:val>
                                        </p:tav>
                                      </p:tavLst>
                                    </p:anim>
                                    <p:animEffect transition="in" filter="fade">
                                      <p:cBhvr>
                                        <p:cTn id="25" dur="500"/>
                                        <p:tgtEl>
                                          <p:spTgt spid="6148"/>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32"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strVal val="4*#ppt_w"/>
                                          </p:val>
                                        </p:tav>
                                        <p:tav tm="100000">
                                          <p:val>
                                            <p:strVal val="#ppt_w"/>
                                          </p:val>
                                        </p:tav>
                                      </p:tavLst>
                                    </p:anim>
                                    <p:anim calcmode="lin" valueType="num">
                                      <p:cBhvr>
                                        <p:cTn id="31" dur="500" fill="hold"/>
                                        <p:tgtEl>
                                          <p:spTgt spid="9"/>
                                        </p:tgtEl>
                                        <p:attrNameLst>
                                          <p:attrName>ppt_h</p:attrName>
                                        </p:attrNameLst>
                                      </p:cBhvr>
                                      <p:tavLst>
                                        <p:tav tm="0">
                                          <p:val>
                                            <p:strVal val="4*#ppt_h"/>
                                          </p:val>
                                        </p:tav>
                                        <p:tav tm="100000">
                                          <p:val>
                                            <p:strVal val="#ppt_h"/>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8" grpId="0"/>
      <p:bldP spid="6152" grpId="0" animBg="1"/>
      <p:bldP spid="6153" grpId="0" animBg="1"/>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24"/>
          <p:cNvSpPr>
            <a:spLocks noChangeArrowheads="1"/>
          </p:cNvSpPr>
          <p:nvPr/>
        </p:nvSpPr>
        <p:spPr bwMode="auto">
          <a:xfrm>
            <a:off x="504208" y="1529105"/>
            <a:ext cx="2015656" cy="75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914400" fontAlgn="auto">
              <a:lnSpc>
                <a:spcPct val="120000"/>
              </a:lnSpc>
              <a:spcBef>
                <a:spcPts val="300"/>
              </a:spcBef>
              <a:spcAft>
                <a:spcPts val="0"/>
              </a:spcAft>
              <a:defRPr/>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algn="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r" defTabSz="914400" fontAlgn="auto">
              <a:lnSpc>
                <a:spcPct val="120000"/>
              </a:lnSpc>
              <a:spcBef>
                <a:spcPts val="300"/>
              </a:spcBef>
              <a:spcAft>
                <a:spcPts val="0"/>
              </a:spcAft>
              <a:defRPr/>
            </a:pPr>
            <a:r>
              <a:rPr lang="en-US" altLang="zh-CN" sz="800" kern="0" dirty="0">
                <a:solidFill>
                  <a:srgbClr val="F8F8F8">
                    <a:lumMod val="50000"/>
                  </a:srgbClr>
                </a:solidFill>
              </a:rPr>
              <a:t>. </a:t>
            </a:r>
          </a:p>
        </p:txBody>
      </p:sp>
      <p:sp>
        <p:nvSpPr>
          <p:cNvPr id="86" name="Rectangle 24"/>
          <p:cNvSpPr>
            <a:spLocks noChangeArrowheads="1"/>
          </p:cNvSpPr>
          <p:nvPr/>
        </p:nvSpPr>
        <p:spPr bwMode="auto">
          <a:xfrm>
            <a:off x="504208" y="3154925"/>
            <a:ext cx="2015656" cy="75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914400" fontAlgn="auto">
              <a:lnSpc>
                <a:spcPct val="120000"/>
              </a:lnSpc>
              <a:spcBef>
                <a:spcPts val="300"/>
              </a:spcBef>
              <a:spcAft>
                <a:spcPts val="0"/>
              </a:spcAft>
              <a:defRPr/>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algn="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r" defTabSz="914400" fontAlgn="auto">
              <a:lnSpc>
                <a:spcPct val="120000"/>
              </a:lnSpc>
              <a:spcBef>
                <a:spcPts val="300"/>
              </a:spcBef>
              <a:spcAft>
                <a:spcPts val="0"/>
              </a:spcAft>
              <a:defRPr/>
            </a:pPr>
            <a:r>
              <a:rPr lang="en-US" altLang="zh-CN" sz="800" kern="0" dirty="0">
                <a:solidFill>
                  <a:srgbClr val="F8F8F8">
                    <a:lumMod val="50000"/>
                  </a:srgbClr>
                </a:solidFill>
              </a:rPr>
              <a:t>. </a:t>
            </a:r>
          </a:p>
        </p:txBody>
      </p:sp>
      <p:sp>
        <p:nvSpPr>
          <p:cNvPr id="88" name="Rectangle 24"/>
          <p:cNvSpPr>
            <a:spLocks noChangeArrowheads="1"/>
          </p:cNvSpPr>
          <p:nvPr/>
        </p:nvSpPr>
        <p:spPr bwMode="auto">
          <a:xfrm>
            <a:off x="6517348" y="1529104"/>
            <a:ext cx="2015656" cy="56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fontAlgn="auto">
              <a:lnSpc>
                <a:spcPct val="120000"/>
              </a:lnSpc>
              <a:spcBef>
                <a:spcPts val="300"/>
              </a:spcBef>
              <a:spcAft>
                <a:spcPts val="0"/>
              </a:spcAft>
              <a:defRPr/>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0" name="Rectangle 24"/>
          <p:cNvSpPr>
            <a:spLocks noChangeArrowheads="1"/>
          </p:cNvSpPr>
          <p:nvPr/>
        </p:nvSpPr>
        <p:spPr bwMode="auto">
          <a:xfrm>
            <a:off x="6517348" y="3154924"/>
            <a:ext cx="2015656" cy="56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fontAlgn="auto">
              <a:lnSpc>
                <a:spcPct val="120000"/>
              </a:lnSpc>
              <a:spcBef>
                <a:spcPts val="300"/>
              </a:spcBef>
              <a:spcAft>
                <a:spcPts val="0"/>
              </a:spcAft>
              <a:defRPr/>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 name="组合 70"/>
          <p:cNvGrpSpPr/>
          <p:nvPr/>
        </p:nvGrpSpPr>
        <p:grpSpPr>
          <a:xfrm>
            <a:off x="3926018" y="2099013"/>
            <a:ext cx="1233692" cy="1235245"/>
            <a:chOff x="1903413" y="1601788"/>
            <a:chExt cx="1949450" cy="1951038"/>
          </a:xfrm>
        </p:grpSpPr>
        <p:sp>
          <p:nvSpPr>
            <p:cNvPr id="72" name="Oval 6"/>
            <p:cNvSpPr>
              <a:spLocks noChangeArrowheads="1"/>
            </p:cNvSpPr>
            <p:nvPr/>
          </p:nvSpPr>
          <p:spPr bwMode="auto">
            <a:xfrm>
              <a:off x="1911350" y="1611313"/>
              <a:ext cx="1931987" cy="19319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defRPr/>
              </a:pPr>
              <a:endParaRPr lang="zh-CN" altLang="en-US" kern="0" dirty="0">
                <a:solidFill>
                  <a:srgbClr val="080808"/>
                </a:solidFill>
              </a:endParaRPr>
            </a:p>
          </p:txBody>
        </p:sp>
        <p:sp>
          <p:nvSpPr>
            <p:cNvPr id="73" name="Oval 7"/>
            <p:cNvSpPr>
              <a:spLocks noChangeArrowheads="1"/>
            </p:cNvSpPr>
            <p:nvPr/>
          </p:nvSpPr>
          <p:spPr bwMode="auto">
            <a:xfrm>
              <a:off x="2730500" y="2430463"/>
              <a:ext cx="295275" cy="295275"/>
            </a:xfrm>
            <a:prstGeom prst="ellipse">
              <a:avLst/>
            </a:prstGeom>
            <a:solidFill>
              <a:schemeClr val="accent2"/>
            </a:solidFill>
            <a:ln>
              <a:noFill/>
            </a:ln>
          </p:spPr>
          <p:txBody>
            <a:bodyPr vert="horz" wrap="square" lIns="91440" tIns="45720" rIns="91440" bIns="45720" numCol="1" anchor="t" anchorCtr="0" compatLnSpc="1"/>
            <a:lstStyle/>
            <a:p>
              <a:pPr defTabSz="914400" fontAlgn="auto">
                <a:spcBef>
                  <a:spcPts val="0"/>
                </a:spcBef>
                <a:spcAft>
                  <a:spcPts val="0"/>
                </a:spcAft>
                <a:defRPr/>
              </a:pPr>
              <a:endParaRPr lang="zh-CN" altLang="en-US" kern="0" dirty="0">
                <a:solidFill>
                  <a:srgbClr val="080808"/>
                </a:solidFill>
              </a:endParaRPr>
            </a:p>
          </p:txBody>
        </p:sp>
        <p:sp>
          <p:nvSpPr>
            <p:cNvPr id="74" name="Freeform 8"/>
            <p:cNvSpPr>
              <a:spLocks noEditPoints="1"/>
            </p:cNvSpPr>
            <p:nvPr/>
          </p:nvSpPr>
          <p:spPr bwMode="auto">
            <a:xfrm>
              <a:off x="1903413" y="1601788"/>
              <a:ext cx="1949450" cy="1951038"/>
            </a:xfrm>
            <a:custGeom>
              <a:avLst/>
              <a:gdLst>
                <a:gd name="T0" fmla="*/ 660 w 1320"/>
                <a:gd name="T1" fmla="*/ 0 h 1320"/>
                <a:gd name="T2" fmla="*/ 0 w 1320"/>
                <a:gd name="T3" fmla="*/ 660 h 1320"/>
                <a:gd name="T4" fmla="*/ 660 w 1320"/>
                <a:gd name="T5" fmla="*/ 1320 h 1320"/>
                <a:gd name="T6" fmla="*/ 1320 w 1320"/>
                <a:gd name="T7" fmla="*/ 660 h 1320"/>
                <a:gd name="T8" fmla="*/ 660 w 1320"/>
                <a:gd name="T9" fmla="*/ 0 h 1320"/>
                <a:gd name="T10" fmla="*/ 660 w 1320"/>
                <a:gd name="T11" fmla="*/ 1224 h 1320"/>
                <a:gd name="T12" fmla="*/ 96 w 1320"/>
                <a:gd name="T13" fmla="*/ 660 h 1320"/>
                <a:gd name="T14" fmla="*/ 660 w 1320"/>
                <a:gd name="T15" fmla="*/ 96 h 1320"/>
                <a:gd name="T16" fmla="*/ 1224 w 1320"/>
                <a:gd name="T17" fmla="*/ 660 h 1320"/>
                <a:gd name="T18" fmla="*/ 660 w 1320"/>
                <a:gd name="T19" fmla="*/ 12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0" h="1320">
                  <a:moveTo>
                    <a:pt x="660" y="0"/>
                  </a:moveTo>
                  <a:cubicBezTo>
                    <a:pt x="295" y="0"/>
                    <a:pt x="0" y="296"/>
                    <a:pt x="0" y="660"/>
                  </a:cubicBezTo>
                  <a:cubicBezTo>
                    <a:pt x="0" y="1025"/>
                    <a:pt x="295" y="1320"/>
                    <a:pt x="660" y="1320"/>
                  </a:cubicBezTo>
                  <a:cubicBezTo>
                    <a:pt x="1025" y="1320"/>
                    <a:pt x="1320" y="1025"/>
                    <a:pt x="1320" y="660"/>
                  </a:cubicBezTo>
                  <a:cubicBezTo>
                    <a:pt x="1320" y="296"/>
                    <a:pt x="1025" y="0"/>
                    <a:pt x="660" y="0"/>
                  </a:cubicBezTo>
                  <a:close/>
                  <a:moveTo>
                    <a:pt x="660" y="1224"/>
                  </a:moveTo>
                  <a:cubicBezTo>
                    <a:pt x="349" y="1224"/>
                    <a:pt x="96" y="972"/>
                    <a:pt x="96" y="660"/>
                  </a:cubicBezTo>
                  <a:cubicBezTo>
                    <a:pt x="96" y="349"/>
                    <a:pt x="349" y="96"/>
                    <a:pt x="660" y="96"/>
                  </a:cubicBezTo>
                  <a:cubicBezTo>
                    <a:pt x="971" y="96"/>
                    <a:pt x="1224" y="349"/>
                    <a:pt x="1224" y="660"/>
                  </a:cubicBezTo>
                  <a:cubicBezTo>
                    <a:pt x="1224" y="972"/>
                    <a:pt x="971" y="1224"/>
                    <a:pt x="660" y="1224"/>
                  </a:cubicBezTo>
                  <a:close/>
                </a:path>
              </a:pathLst>
            </a:custGeom>
            <a:solidFill>
              <a:schemeClr val="accent1"/>
            </a:solidFill>
            <a:ln>
              <a:noFill/>
            </a:ln>
          </p:spPr>
          <p:txBody>
            <a:bodyPr vert="horz" wrap="square" lIns="91440" tIns="45720" rIns="91440" bIns="45720" numCol="1" anchor="t" anchorCtr="0" compatLnSpc="1"/>
            <a:lstStyle/>
            <a:p>
              <a:pPr defTabSz="914400" fontAlgn="auto">
                <a:spcBef>
                  <a:spcPts val="0"/>
                </a:spcBef>
                <a:spcAft>
                  <a:spcPts val="0"/>
                </a:spcAft>
                <a:defRPr/>
              </a:pPr>
              <a:endParaRPr lang="zh-CN" altLang="en-US" kern="0" dirty="0">
                <a:solidFill>
                  <a:srgbClr val="080808"/>
                </a:solidFill>
              </a:endParaRPr>
            </a:p>
          </p:txBody>
        </p:sp>
        <p:sp>
          <p:nvSpPr>
            <p:cNvPr id="75" name="Freeform 9"/>
            <p:cNvSpPr>
              <a:spLocks noEditPoints="1"/>
            </p:cNvSpPr>
            <p:nvPr/>
          </p:nvSpPr>
          <p:spPr bwMode="auto">
            <a:xfrm>
              <a:off x="2181225" y="1882776"/>
              <a:ext cx="1392237" cy="1390650"/>
            </a:xfrm>
            <a:custGeom>
              <a:avLst/>
              <a:gdLst>
                <a:gd name="T0" fmla="*/ 471 w 942"/>
                <a:gd name="T1" fmla="*/ 0 h 941"/>
                <a:gd name="T2" fmla="*/ 0 w 942"/>
                <a:gd name="T3" fmla="*/ 470 h 941"/>
                <a:gd name="T4" fmla="*/ 471 w 942"/>
                <a:gd name="T5" fmla="*/ 941 h 941"/>
                <a:gd name="T6" fmla="*/ 942 w 942"/>
                <a:gd name="T7" fmla="*/ 470 h 941"/>
                <a:gd name="T8" fmla="*/ 471 w 942"/>
                <a:gd name="T9" fmla="*/ 0 h 941"/>
                <a:gd name="T10" fmla="*/ 471 w 942"/>
                <a:gd name="T11" fmla="*/ 854 h 941"/>
                <a:gd name="T12" fmla="*/ 87 w 942"/>
                <a:gd name="T13" fmla="*/ 470 h 941"/>
                <a:gd name="T14" fmla="*/ 471 w 942"/>
                <a:gd name="T15" fmla="*/ 86 h 941"/>
                <a:gd name="T16" fmla="*/ 855 w 942"/>
                <a:gd name="T17" fmla="*/ 470 h 941"/>
                <a:gd name="T18" fmla="*/ 471 w 942"/>
                <a:gd name="T19" fmla="*/ 85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2" h="941">
                  <a:moveTo>
                    <a:pt x="471" y="0"/>
                  </a:moveTo>
                  <a:cubicBezTo>
                    <a:pt x="211" y="0"/>
                    <a:pt x="0" y="210"/>
                    <a:pt x="0" y="470"/>
                  </a:cubicBezTo>
                  <a:cubicBezTo>
                    <a:pt x="0" y="730"/>
                    <a:pt x="211" y="941"/>
                    <a:pt x="471" y="941"/>
                  </a:cubicBezTo>
                  <a:cubicBezTo>
                    <a:pt x="731" y="941"/>
                    <a:pt x="942" y="730"/>
                    <a:pt x="942" y="470"/>
                  </a:cubicBezTo>
                  <a:cubicBezTo>
                    <a:pt x="942" y="210"/>
                    <a:pt x="731" y="0"/>
                    <a:pt x="471" y="0"/>
                  </a:cubicBezTo>
                  <a:close/>
                  <a:moveTo>
                    <a:pt x="471" y="854"/>
                  </a:moveTo>
                  <a:cubicBezTo>
                    <a:pt x="259" y="854"/>
                    <a:pt x="87" y="682"/>
                    <a:pt x="87" y="470"/>
                  </a:cubicBezTo>
                  <a:cubicBezTo>
                    <a:pt x="87" y="258"/>
                    <a:pt x="259" y="86"/>
                    <a:pt x="471" y="86"/>
                  </a:cubicBezTo>
                  <a:cubicBezTo>
                    <a:pt x="683" y="86"/>
                    <a:pt x="855" y="258"/>
                    <a:pt x="855" y="470"/>
                  </a:cubicBezTo>
                  <a:cubicBezTo>
                    <a:pt x="855" y="682"/>
                    <a:pt x="683" y="854"/>
                    <a:pt x="471" y="854"/>
                  </a:cubicBezTo>
                  <a:close/>
                </a:path>
              </a:pathLst>
            </a:custGeom>
            <a:solidFill>
              <a:schemeClr val="accent1"/>
            </a:solidFill>
            <a:ln>
              <a:noFill/>
            </a:ln>
          </p:spPr>
          <p:txBody>
            <a:bodyPr vert="horz" wrap="square" lIns="91440" tIns="45720" rIns="91440" bIns="45720" numCol="1" anchor="t" anchorCtr="0" compatLnSpc="1"/>
            <a:lstStyle/>
            <a:p>
              <a:pPr defTabSz="914400" fontAlgn="auto">
                <a:spcBef>
                  <a:spcPts val="0"/>
                </a:spcBef>
                <a:spcAft>
                  <a:spcPts val="0"/>
                </a:spcAft>
                <a:defRPr/>
              </a:pPr>
              <a:endParaRPr lang="zh-CN" altLang="en-US" kern="0" dirty="0">
                <a:solidFill>
                  <a:srgbClr val="080808"/>
                </a:solidFill>
              </a:endParaRPr>
            </a:p>
          </p:txBody>
        </p:sp>
        <p:sp>
          <p:nvSpPr>
            <p:cNvPr id="76" name="Freeform 10"/>
            <p:cNvSpPr>
              <a:spLocks noEditPoints="1"/>
            </p:cNvSpPr>
            <p:nvPr/>
          </p:nvSpPr>
          <p:spPr bwMode="auto">
            <a:xfrm>
              <a:off x="2468563" y="2168526"/>
              <a:ext cx="819150" cy="819150"/>
            </a:xfrm>
            <a:custGeom>
              <a:avLst/>
              <a:gdLst>
                <a:gd name="T0" fmla="*/ 277 w 554"/>
                <a:gd name="T1" fmla="*/ 0 h 555"/>
                <a:gd name="T2" fmla="*/ 0 w 554"/>
                <a:gd name="T3" fmla="*/ 277 h 555"/>
                <a:gd name="T4" fmla="*/ 277 w 554"/>
                <a:gd name="T5" fmla="*/ 555 h 555"/>
                <a:gd name="T6" fmla="*/ 554 w 554"/>
                <a:gd name="T7" fmla="*/ 277 h 555"/>
                <a:gd name="T8" fmla="*/ 277 w 554"/>
                <a:gd name="T9" fmla="*/ 0 h 555"/>
                <a:gd name="T10" fmla="*/ 277 w 554"/>
                <a:gd name="T11" fmla="*/ 464 h 555"/>
                <a:gd name="T12" fmla="*/ 90 w 554"/>
                <a:gd name="T13" fmla="*/ 277 h 555"/>
                <a:gd name="T14" fmla="*/ 277 w 554"/>
                <a:gd name="T15" fmla="*/ 91 h 555"/>
                <a:gd name="T16" fmla="*/ 464 w 554"/>
                <a:gd name="T17" fmla="*/ 277 h 555"/>
                <a:gd name="T18" fmla="*/ 277 w 554"/>
                <a:gd name="T19" fmla="*/ 464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4" h="555">
                  <a:moveTo>
                    <a:pt x="277" y="0"/>
                  </a:moveTo>
                  <a:cubicBezTo>
                    <a:pt x="124" y="0"/>
                    <a:pt x="0" y="124"/>
                    <a:pt x="0" y="277"/>
                  </a:cubicBezTo>
                  <a:cubicBezTo>
                    <a:pt x="0" y="430"/>
                    <a:pt x="124" y="555"/>
                    <a:pt x="277" y="555"/>
                  </a:cubicBezTo>
                  <a:cubicBezTo>
                    <a:pt x="430" y="555"/>
                    <a:pt x="554" y="430"/>
                    <a:pt x="554" y="277"/>
                  </a:cubicBezTo>
                  <a:cubicBezTo>
                    <a:pt x="554" y="124"/>
                    <a:pt x="430" y="0"/>
                    <a:pt x="277" y="0"/>
                  </a:cubicBezTo>
                  <a:close/>
                  <a:moveTo>
                    <a:pt x="277" y="464"/>
                  </a:moveTo>
                  <a:cubicBezTo>
                    <a:pt x="174" y="464"/>
                    <a:pt x="90" y="380"/>
                    <a:pt x="90" y="277"/>
                  </a:cubicBezTo>
                  <a:cubicBezTo>
                    <a:pt x="90" y="174"/>
                    <a:pt x="174" y="91"/>
                    <a:pt x="277" y="91"/>
                  </a:cubicBezTo>
                  <a:cubicBezTo>
                    <a:pt x="380" y="91"/>
                    <a:pt x="464" y="174"/>
                    <a:pt x="464" y="277"/>
                  </a:cubicBezTo>
                  <a:cubicBezTo>
                    <a:pt x="464" y="380"/>
                    <a:pt x="380" y="464"/>
                    <a:pt x="277" y="464"/>
                  </a:cubicBezTo>
                  <a:close/>
                </a:path>
              </a:pathLst>
            </a:custGeom>
            <a:solidFill>
              <a:schemeClr val="accent1"/>
            </a:solidFill>
            <a:ln>
              <a:noFill/>
            </a:ln>
          </p:spPr>
          <p:txBody>
            <a:bodyPr vert="horz" wrap="square" lIns="91440" tIns="45720" rIns="91440" bIns="45720" numCol="1" anchor="t" anchorCtr="0" compatLnSpc="1"/>
            <a:lstStyle/>
            <a:p>
              <a:pPr defTabSz="914400" fontAlgn="auto">
                <a:spcBef>
                  <a:spcPts val="0"/>
                </a:spcBef>
                <a:spcAft>
                  <a:spcPts val="0"/>
                </a:spcAft>
                <a:defRPr/>
              </a:pPr>
              <a:endParaRPr lang="zh-CN" altLang="en-US" kern="0" dirty="0">
                <a:solidFill>
                  <a:srgbClr val="080808"/>
                </a:solidFill>
              </a:endParaRPr>
            </a:p>
          </p:txBody>
        </p:sp>
      </p:grpSp>
      <p:grpSp>
        <p:nvGrpSpPr>
          <p:cNvPr id="4" name="组合 76"/>
          <p:cNvGrpSpPr/>
          <p:nvPr/>
        </p:nvGrpSpPr>
        <p:grpSpPr>
          <a:xfrm>
            <a:off x="3675864" y="1982424"/>
            <a:ext cx="869009" cy="734714"/>
            <a:chOff x="1508126" y="1417638"/>
            <a:chExt cx="1373187" cy="1160463"/>
          </a:xfrm>
        </p:grpSpPr>
        <p:sp>
          <p:nvSpPr>
            <p:cNvPr id="78" name="Freeform 11"/>
            <p:cNvSpPr/>
            <p:nvPr/>
          </p:nvSpPr>
          <p:spPr bwMode="auto">
            <a:xfrm>
              <a:off x="1508126" y="1636713"/>
              <a:ext cx="444500" cy="239713"/>
            </a:xfrm>
            <a:custGeom>
              <a:avLst/>
              <a:gdLst>
                <a:gd name="T0" fmla="*/ 280 w 280"/>
                <a:gd name="T1" fmla="*/ 117 h 151"/>
                <a:gd name="T2" fmla="*/ 146 w 280"/>
                <a:gd name="T3" fmla="*/ 151 h 151"/>
                <a:gd name="T4" fmla="*/ 0 w 280"/>
                <a:gd name="T5" fmla="*/ 33 h 151"/>
                <a:gd name="T6" fmla="*/ 134 w 280"/>
                <a:gd name="T7" fmla="*/ 0 h 151"/>
                <a:gd name="T8" fmla="*/ 280 w 280"/>
                <a:gd name="T9" fmla="*/ 117 h 151"/>
              </a:gdLst>
              <a:ahLst/>
              <a:cxnLst>
                <a:cxn ang="0">
                  <a:pos x="T0" y="T1"/>
                </a:cxn>
                <a:cxn ang="0">
                  <a:pos x="T2" y="T3"/>
                </a:cxn>
                <a:cxn ang="0">
                  <a:pos x="T4" y="T5"/>
                </a:cxn>
                <a:cxn ang="0">
                  <a:pos x="T6" y="T7"/>
                </a:cxn>
                <a:cxn ang="0">
                  <a:pos x="T8" y="T9"/>
                </a:cxn>
              </a:cxnLst>
              <a:rect l="0" t="0" r="r" b="b"/>
              <a:pathLst>
                <a:path w="280" h="151">
                  <a:moveTo>
                    <a:pt x="280" y="117"/>
                  </a:moveTo>
                  <a:lnTo>
                    <a:pt x="146" y="151"/>
                  </a:lnTo>
                  <a:lnTo>
                    <a:pt x="0" y="33"/>
                  </a:lnTo>
                  <a:lnTo>
                    <a:pt x="134" y="0"/>
                  </a:lnTo>
                  <a:lnTo>
                    <a:pt x="280" y="117"/>
                  </a:lnTo>
                  <a:close/>
                </a:path>
              </a:pathLst>
            </a:custGeom>
            <a:solidFill>
              <a:schemeClr val="accent3"/>
            </a:solidFill>
            <a:ln>
              <a:noFill/>
            </a:ln>
          </p:spPr>
          <p:txBody>
            <a:bodyPr vert="horz" wrap="square" lIns="91440" tIns="45720" rIns="91440" bIns="45720" numCol="1" anchor="t" anchorCtr="0" compatLnSpc="1"/>
            <a:lstStyle/>
            <a:p>
              <a:pPr defTabSz="914400" fontAlgn="auto">
                <a:spcBef>
                  <a:spcPts val="0"/>
                </a:spcBef>
                <a:spcAft>
                  <a:spcPts val="0"/>
                </a:spcAft>
                <a:defRPr/>
              </a:pPr>
              <a:endParaRPr lang="zh-CN" altLang="en-US" kern="0" dirty="0">
                <a:solidFill>
                  <a:srgbClr val="080808"/>
                </a:solidFill>
              </a:endParaRPr>
            </a:p>
          </p:txBody>
        </p:sp>
        <p:sp>
          <p:nvSpPr>
            <p:cNvPr id="79" name="Freeform 12"/>
            <p:cNvSpPr/>
            <p:nvPr/>
          </p:nvSpPr>
          <p:spPr bwMode="auto">
            <a:xfrm>
              <a:off x="1720850" y="1417638"/>
              <a:ext cx="238125" cy="404813"/>
            </a:xfrm>
            <a:custGeom>
              <a:avLst/>
              <a:gdLst>
                <a:gd name="T0" fmla="*/ 146 w 150"/>
                <a:gd name="T1" fmla="*/ 255 h 255"/>
                <a:gd name="T2" fmla="*/ 150 w 150"/>
                <a:gd name="T3" fmla="*/ 117 h 255"/>
                <a:gd name="T4" fmla="*/ 4 w 150"/>
                <a:gd name="T5" fmla="*/ 0 h 255"/>
                <a:gd name="T6" fmla="*/ 0 w 150"/>
                <a:gd name="T7" fmla="*/ 138 h 255"/>
                <a:gd name="T8" fmla="*/ 146 w 150"/>
                <a:gd name="T9" fmla="*/ 255 h 255"/>
              </a:gdLst>
              <a:ahLst/>
              <a:cxnLst>
                <a:cxn ang="0">
                  <a:pos x="T0" y="T1"/>
                </a:cxn>
                <a:cxn ang="0">
                  <a:pos x="T2" y="T3"/>
                </a:cxn>
                <a:cxn ang="0">
                  <a:pos x="T4" y="T5"/>
                </a:cxn>
                <a:cxn ang="0">
                  <a:pos x="T6" y="T7"/>
                </a:cxn>
                <a:cxn ang="0">
                  <a:pos x="T8" y="T9"/>
                </a:cxn>
              </a:cxnLst>
              <a:rect l="0" t="0" r="r" b="b"/>
              <a:pathLst>
                <a:path w="150" h="255">
                  <a:moveTo>
                    <a:pt x="146" y="255"/>
                  </a:moveTo>
                  <a:lnTo>
                    <a:pt x="150" y="117"/>
                  </a:lnTo>
                  <a:lnTo>
                    <a:pt x="4" y="0"/>
                  </a:lnTo>
                  <a:lnTo>
                    <a:pt x="0" y="138"/>
                  </a:lnTo>
                  <a:lnTo>
                    <a:pt x="146" y="255"/>
                  </a:lnTo>
                  <a:close/>
                </a:path>
              </a:pathLst>
            </a:custGeom>
            <a:solidFill>
              <a:schemeClr val="accent3">
                <a:lumMod val="60000"/>
                <a:lumOff val="40000"/>
              </a:schemeClr>
            </a:solidFill>
            <a:ln>
              <a:noFill/>
            </a:ln>
          </p:spPr>
          <p:txBody>
            <a:bodyPr vert="horz" wrap="square" lIns="91440" tIns="45720" rIns="91440" bIns="45720" numCol="1" anchor="t" anchorCtr="0" compatLnSpc="1"/>
            <a:lstStyle/>
            <a:p>
              <a:pPr defTabSz="914400" fontAlgn="auto">
                <a:spcBef>
                  <a:spcPts val="0"/>
                </a:spcBef>
                <a:spcAft>
                  <a:spcPts val="0"/>
                </a:spcAft>
                <a:defRPr/>
              </a:pPr>
              <a:endParaRPr lang="zh-CN" altLang="en-US" kern="0" dirty="0">
                <a:solidFill>
                  <a:srgbClr val="080808"/>
                </a:solidFill>
              </a:endParaRPr>
            </a:p>
          </p:txBody>
        </p:sp>
        <p:sp>
          <p:nvSpPr>
            <p:cNvPr id="80" name="Freeform 13"/>
            <p:cNvSpPr/>
            <p:nvPr/>
          </p:nvSpPr>
          <p:spPr bwMode="auto">
            <a:xfrm>
              <a:off x="1660525" y="1577976"/>
              <a:ext cx="1174750" cy="965200"/>
            </a:xfrm>
            <a:custGeom>
              <a:avLst/>
              <a:gdLst>
                <a:gd name="T0" fmla="*/ 772 w 795"/>
                <a:gd name="T1" fmla="*/ 654 h 654"/>
                <a:gd name="T2" fmla="*/ 759 w 795"/>
                <a:gd name="T3" fmla="*/ 649 h 654"/>
                <a:gd name="T4" fmla="*/ 10 w 795"/>
                <a:gd name="T5" fmla="*/ 39 h 654"/>
                <a:gd name="T6" fmla="*/ 7 w 795"/>
                <a:gd name="T7" fmla="*/ 10 h 654"/>
                <a:gd name="T8" fmla="*/ 36 w 795"/>
                <a:gd name="T9" fmla="*/ 8 h 654"/>
                <a:gd name="T10" fmla="*/ 785 w 795"/>
                <a:gd name="T11" fmla="*/ 618 h 654"/>
                <a:gd name="T12" fmla="*/ 788 w 795"/>
                <a:gd name="T13" fmla="*/ 646 h 654"/>
                <a:gd name="T14" fmla="*/ 772 w 795"/>
                <a:gd name="T15" fmla="*/ 654 h 6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5" h="654">
                  <a:moveTo>
                    <a:pt x="772" y="654"/>
                  </a:moveTo>
                  <a:cubicBezTo>
                    <a:pt x="768" y="654"/>
                    <a:pt x="763" y="652"/>
                    <a:pt x="759" y="649"/>
                  </a:cubicBezTo>
                  <a:cubicBezTo>
                    <a:pt x="10" y="39"/>
                    <a:pt x="10" y="39"/>
                    <a:pt x="10" y="39"/>
                  </a:cubicBezTo>
                  <a:cubicBezTo>
                    <a:pt x="1" y="32"/>
                    <a:pt x="0" y="19"/>
                    <a:pt x="7" y="10"/>
                  </a:cubicBezTo>
                  <a:cubicBezTo>
                    <a:pt x="14" y="2"/>
                    <a:pt x="27" y="0"/>
                    <a:pt x="36" y="8"/>
                  </a:cubicBezTo>
                  <a:cubicBezTo>
                    <a:pt x="785" y="618"/>
                    <a:pt x="785" y="618"/>
                    <a:pt x="785" y="618"/>
                  </a:cubicBezTo>
                  <a:cubicBezTo>
                    <a:pt x="794" y="625"/>
                    <a:pt x="795" y="638"/>
                    <a:pt x="788" y="646"/>
                  </a:cubicBezTo>
                  <a:cubicBezTo>
                    <a:pt x="784" y="651"/>
                    <a:pt x="778" y="654"/>
                    <a:pt x="772" y="654"/>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pPr defTabSz="914400" fontAlgn="auto">
                <a:spcBef>
                  <a:spcPts val="0"/>
                </a:spcBef>
                <a:spcAft>
                  <a:spcPts val="0"/>
                </a:spcAft>
                <a:defRPr/>
              </a:pPr>
              <a:endParaRPr lang="zh-CN" altLang="en-US" kern="0" dirty="0">
                <a:solidFill>
                  <a:srgbClr val="080808"/>
                </a:solidFill>
              </a:endParaRPr>
            </a:p>
          </p:txBody>
        </p:sp>
        <p:sp>
          <p:nvSpPr>
            <p:cNvPr id="81" name="Freeform 14"/>
            <p:cNvSpPr/>
            <p:nvPr/>
          </p:nvSpPr>
          <p:spPr bwMode="auto">
            <a:xfrm>
              <a:off x="2600325" y="2459038"/>
              <a:ext cx="280987" cy="119063"/>
            </a:xfrm>
            <a:custGeom>
              <a:avLst/>
              <a:gdLst>
                <a:gd name="T0" fmla="*/ 0 w 177"/>
                <a:gd name="T1" fmla="*/ 12 h 75"/>
                <a:gd name="T2" fmla="*/ 177 w 177"/>
                <a:gd name="T3" fmla="*/ 75 h 75"/>
                <a:gd name="T4" fmla="*/ 85 w 177"/>
                <a:gd name="T5" fmla="*/ 0 h 75"/>
                <a:gd name="T6" fmla="*/ 0 w 177"/>
                <a:gd name="T7" fmla="*/ 12 h 75"/>
              </a:gdLst>
              <a:ahLst/>
              <a:cxnLst>
                <a:cxn ang="0">
                  <a:pos x="T0" y="T1"/>
                </a:cxn>
                <a:cxn ang="0">
                  <a:pos x="T2" y="T3"/>
                </a:cxn>
                <a:cxn ang="0">
                  <a:pos x="T4" y="T5"/>
                </a:cxn>
                <a:cxn ang="0">
                  <a:pos x="T6" y="T7"/>
                </a:cxn>
              </a:cxnLst>
              <a:rect l="0" t="0" r="r" b="b"/>
              <a:pathLst>
                <a:path w="177" h="75">
                  <a:moveTo>
                    <a:pt x="0" y="12"/>
                  </a:moveTo>
                  <a:lnTo>
                    <a:pt x="177" y="75"/>
                  </a:lnTo>
                  <a:lnTo>
                    <a:pt x="85" y="0"/>
                  </a:lnTo>
                  <a:lnTo>
                    <a:pt x="0" y="12"/>
                  </a:lnTo>
                  <a:close/>
                </a:path>
              </a:pathLst>
            </a:custGeom>
            <a:solidFill>
              <a:schemeClr val="bg1">
                <a:lumMod val="65000"/>
              </a:schemeClr>
            </a:solidFill>
            <a:ln>
              <a:noFill/>
            </a:ln>
          </p:spPr>
          <p:txBody>
            <a:bodyPr vert="horz" wrap="square" lIns="91440" tIns="45720" rIns="91440" bIns="45720" numCol="1" anchor="t" anchorCtr="0" compatLnSpc="1"/>
            <a:lstStyle/>
            <a:p>
              <a:pPr defTabSz="914400" fontAlgn="auto">
                <a:spcBef>
                  <a:spcPts val="0"/>
                </a:spcBef>
                <a:spcAft>
                  <a:spcPts val="0"/>
                </a:spcAft>
                <a:defRPr/>
              </a:pPr>
              <a:endParaRPr lang="zh-CN" altLang="en-US" kern="0" dirty="0">
                <a:solidFill>
                  <a:srgbClr val="080808"/>
                </a:solidFill>
              </a:endParaRPr>
            </a:p>
          </p:txBody>
        </p:sp>
        <p:sp>
          <p:nvSpPr>
            <p:cNvPr id="82" name="Freeform 15"/>
            <p:cNvSpPr/>
            <p:nvPr/>
          </p:nvSpPr>
          <p:spPr bwMode="auto">
            <a:xfrm>
              <a:off x="2725738" y="2324101"/>
              <a:ext cx="155575" cy="254000"/>
            </a:xfrm>
            <a:custGeom>
              <a:avLst/>
              <a:gdLst>
                <a:gd name="T0" fmla="*/ 6 w 98"/>
                <a:gd name="T1" fmla="*/ 85 h 160"/>
                <a:gd name="T2" fmla="*/ 98 w 98"/>
                <a:gd name="T3" fmla="*/ 160 h 160"/>
                <a:gd name="T4" fmla="*/ 0 w 98"/>
                <a:gd name="T5" fmla="*/ 0 h 160"/>
                <a:gd name="T6" fmla="*/ 6 w 98"/>
                <a:gd name="T7" fmla="*/ 85 h 160"/>
              </a:gdLst>
              <a:ahLst/>
              <a:cxnLst>
                <a:cxn ang="0">
                  <a:pos x="T0" y="T1"/>
                </a:cxn>
                <a:cxn ang="0">
                  <a:pos x="T2" y="T3"/>
                </a:cxn>
                <a:cxn ang="0">
                  <a:pos x="T4" y="T5"/>
                </a:cxn>
                <a:cxn ang="0">
                  <a:pos x="T6" y="T7"/>
                </a:cxn>
              </a:cxnLst>
              <a:rect l="0" t="0" r="r" b="b"/>
              <a:pathLst>
                <a:path w="98" h="160">
                  <a:moveTo>
                    <a:pt x="6" y="85"/>
                  </a:moveTo>
                  <a:lnTo>
                    <a:pt x="98" y="160"/>
                  </a:lnTo>
                  <a:lnTo>
                    <a:pt x="0" y="0"/>
                  </a:lnTo>
                  <a:lnTo>
                    <a:pt x="6" y="85"/>
                  </a:lnTo>
                  <a:close/>
                </a:path>
              </a:pathLst>
            </a:custGeom>
            <a:solidFill>
              <a:schemeClr val="bg1">
                <a:lumMod val="95000"/>
              </a:schemeClr>
            </a:solidFill>
            <a:ln>
              <a:noFill/>
            </a:ln>
          </p:spPr>
          <p:txBody>
            <a:bodyPr vert="horz" wrap="square" lIns="91440" tIns="45720" rIns="91440" bIns="45720" numCol="1" anchor="t" anchorCtr="0" compatLnSpc="1"/>
            <a:lstStyle/>
            <a:p>
              <a:pPr defTabSz="914400" fontAlgn="auto">
                <a:spcBef>
                  <a:spcPts val="0"/>
                </a:spcBef>
                <a:spcAft>
                  <a:spcPts val="0"/>
                </a:spcAft>
                <a:defRPr/>
              </a:pPr>
              <a:endParaRPr lang="zh-CN" altLang="en-US" kern="0" dirty="0">
                <a:solidFill>
                  <a:srgbClr val="080808"/>
                </a:solidFill>
              </a:endParaRPr>
            </a:p>
          </p:txBody>
        </p:sp>
      </p:grpSp>
      <p:sp>
        <p:nvSpPr>
          <p:cNvPr id="83" name="Freeform 12"/>
          <p:cNvSpPr/>
          <p:nvPr/>
        </p:nvSpPr>
        <p:spPr bwMode="auto">
          <a:xfrm flipV="1">
            <a:off x="3675864" y="2716636"/>
            <a:ext cx="869009" cy="817656"/>
          </a:xfrm>
          <a:custGeom>
            <a:avLst/>
            <a:gdLst/>
            <a:ahLst/>
            <a:cxnLst/>
            <a:rect l="l" t="t" r="r" b="b"/>
            <a:pathLst>
              <a:path w="1373187" h="1291466">
                <a:moveTo>
                  <a:pt x="1373186" y="1291466"/>
                </a:moveTo>
                <a:lnTo>
                  <a:pt x="1316220" y="1239784"/>
                </a:lnTo>
                <a:lnTo>
                  <a:pt x="1316221" y="1239784"/>
                </a:lnTo>
                <a:lnTo>
                  <a:pt x="1373187" y="1291466"/>
                </a:lnTo>
                <a:lnTo>
                  <a:pt x="1217612" y="1008792"/>
                </a:lnTo>
                <a:lnTo>
                  <a:pt x="1224267" y="1113714"/>
                </a:lnTo>
                <a:cubicBezTo>
                  <a:pt x="1123585" y="1022574"/>
                  <a:pt x="907850" y="827283"/>
                  <a:pt x="445585" y="408824"/>
                </a:cubicBezTo>
                <a:lnTo>
                  <a:pt x="450849" y="206706"/>
                </a:lnTo>
                <a:lnTo>
                  <a:pt x="219074" y="0"/>
                </a:lnTo>
                <a:lnTo>
                  <a:pt x="213889" y="199085"/>
                </a:lnTo>
                <a:lnTo>
                  <a:pt x="205595" y="191578"/>
                </a:lnTo>
                <a:cubicBezTo>
                  <a:pt x="192296" y="178438"/>
                  <a:pt x="173086" y="181723"/>
                  <a:pt x="162743" y="194863"/>
                </a:cubicBezTo>
                <a:cubicBezTo>
                  <a:pt x="152399" y="209645"/>
                  <a:pt x="153877" y="230996"/>
                  <a:pt x="167176" y="242494"/>
                </a:cubicBezTo>
                <a:cubicBezTo>
                  <a:pt x="167176" y="242494"/>
                  <a:pt x="167176" y="242494"/>
                  <a:pt x="169337" y="244450"/>
                </a:cubicBezTo>
                <a:lnTo>
                  <a:pt x="178874" y="253084"/>
                </a:lnTo>
                <a:lnTo>
                  <a:pt x="0" y="302108"/>
                </a:lnTo>
                <a:lnTo>
                  <a:pt x="231775" y="510580"/>
                </a:lnTo>
                <a:lnTo>
                  <a:pt x="408272" y="460742"/>
                </a:lnTo>
                <a:cubicBezTo>
                  <a:pt x="557041" y="595413"/>
                  <a:pt x="797608" y="813183"/>
                  <a:pt x="1186619" y="1165328"/>
                </a:cubicBezTo>
                <a:lnTo>
                  <a:pt x="1092199" y="1180163"/>
                </a:lnTo>
                <a:close/>
              </a:path>
            </a:pathLst>
          </a:custGeom>
          <a:solidFill>
            <a:schemeClr val="bg1">
              <a:lumMod val="65000"/>
              <a:alpha val="10000"/>
            </a:schemeClr>
          </a:solidFill>
          <a:ln>
            <a:noFill/>
          </a:ln>
        </p:spPr>
        <p:txBody>
          <a:bodyPr vert="horz" wrap="square" lIns="91467" tIns="45734" rIns="91467" bIns="45734" numCol="1" anchor="t" anchorCtr="0" compatLnSpc="1"/>
          <a:lstStyle/>
          <a:p>
            <a:pPr defTabSz="914400" fontAlgn="auto">
              <a:spcBef>
                <a:spcPts val="0"/>
              </a:spcBef>
              <a:spcAft>
                <a:spcPts val="0"/>
              </a:spcAft>
              <a:defRPr/>
            </a:pPr>
            <a:endParaRPr lang="zh-CN" altLang="en-US" kern="0" dirty="0">
              <a:solidFill>
                <a:srgbClr val="080808"/>
              </a:solidFill>
            </a:endParaRPr>
          </a:p>
        </p:txBody>
      </p:sp>
      <p:sp>
        <p:nvSpPr>
          <p:cNvPr id="2" name="菱形 1"/>
          <p:cNvSpPr/>
          <p:nvPr/>
        </p:nvSpPr>
        <p:spPr>
          <a:xfrm>
            <a:off x="2702231" y="1639313"/>
            <a:ext cx="632000" cy="632278"/>
          </a:xfrm>
          <a:prstGeom prst="diamond">
            <a:avLst/>
          </a:prstGeom>
          <a:solidFill>
            <a:schemeClr val="accent1"/>
          </a:solidFill>
          <a:ln w="25400" cap="flat" cmpd="sng" algn="ctr">
            <a:noFill/>
            <a:prstDash val="solid"/>
          </a:ln>
          <a:effectLst/>
        </p:spPr>
        <p:txBody>
          <a:bodyPr lIns="0" tIns="0" rIns="0" bIns="0" rtlCol="0" anchor="ctr"/>
          <a:lstStyle/>
          <a:p>
            <a:pPr algn="ctr"/>
            <a:r>
              <a:rPr lang="en-US" altLang="zh-CN" kern="0" dirty="0">
                <a:solidFill>
                  <a:srgbClr val="F8F8F8"/>
                </a:solidFill>
                <a:latin typeface="Calibri" panose="020F0502020204030204"/>
                <a:ea typeface="宋体" panose="02010600030101010101" pitchFamily="2" charset="-122"/>
              </a:rPr>
              <a:t>01</a:t>
            </a:r>
            <a:endParaRPr lang="zh-CN" altLang="en-US" kern="0" dirty="0">
              <a:solidFill>
                <a:srgbClr val="F8F8F8"/>
              </a:solidFill>
              <a:latin typeface="Calibri" panose="020F0502020204030204"/>
              <a:ea typeface="宋体" panose="02010600030101010101" pitchFamily="2" charset="-122"/>
            </a:endParaRPr>
          </a:p>
        </p:txBody>
      </p:sp>
      <p:sp>
        <p:nvSpPr>
          <p:cNvPr id="28" name="菱形 27"/>
          <p:cNvSpPr/>
          <p:nvPr/>
        </p:nvSpPr>
        <p:spPr>
          <a:xfrm>
            <a:off x="5732296" y="1639313"/>
            <a:ext cx="632000" cy="632278"/>
          </a:xfrm>
          <a:prstGeom prst="diamond">
            <a:avLst/>
          </a:prstGeom>
          <a:solidFill>
            <a:schemeClr val="accent3"/>
          </a:solidFill>
          <a:ln w="25400" cap="flat" cmpd="sng" algn="ctr">
            <a:noFill/>
            <a:prstDash val="solid"/>
          </a:ln>
          <a:effectLst/>
        </p:spPr>
        <p:txBody>
          <a:bodyPr lIns="0" tIns="0" rIns="0" bIns="0" rtlCol="0" anchor="ctr"/>
          <a:lstStyle/>
          <a:p>
            <a:pPr algn="ctr"/>
            <a:r>
              <a:rPr lang="en-US" altLang="zh-CN" kern="0" dirty="0">
                <a:solidFill>
                  <a:srgbClr val="F8F8F8"/>
                </a:solidFill>
                <a:latin typeface="Calibri" panose="020F0502020204030204"/>
                <a:ea typeface="宋体" panose="02010600030101010101" pitchFamily="2" charset="-122"/>
              </a:rPr>
              <a:t>03</a:t>
            </a:r>
            <a:endParaRPr lang="zh-CN" altLang="en-US" kern="0" dirty="0">
              <a:solidFill>
                <a:srgbClr val="F8F8F8"/>
              </a:solidFill>
              <a:latin typeface="Calibri" panose="020F0502020204030204"/>
              <a:ea typeface="宋体" panose="02010600030101010101" pitchFamily="2" charset="-122"/>
            </a:endParaRPr>
          </a:p>
        </p:txBody>
      </p:sp>
      <p:sp>
        <p:nvSpPr>
          <p:cNvPr id="29" name="菱形 28"/>
          <p:cNvSpPr/>
          <p:nvPr/>
        </p:nvSpPr>
        <p:spPr>
          <a:xfrm>
            <a:off x="2702231" y="3271487"/>
            <a:ext cx="632000" cy="632278"/>
          </a:xfrm>
          <a:prstGeom prst="diamond">
            <a:avLst/>
          </a:prstGeom>
          <a:solidFill>
            <a:schemeClr val="accent2"/>
          </a:solidFill>
          <a:ln w="25400" cap="flat" cmpd="sng" algn="ctr">
            <a:noFill/>
            <a:prstDash val="solid"/>
          </a:ln>
          <a:effectLst/>
        </p:spPr>
        <p:txBody>
          <a:bodyPr lIns="0" tIns="0" rIns="0" bIns="0" rtlCol="0" anchor="ctr"/>
          <a:lstStyle/>
          <a:p>
            <a:pPr algn="ctr"/>
            <a:r>
              <a:rPr lang="en-US" altLang="zh-CN" kern="0" dirty="0">
                <a:solidFill>
                  <a:srgbClr val="F8F8F8"/>
                </a:solidFill>
                <a:latin typeface="Calibri" panose="020F0502020204030204"/>
                <a:ea typeface="宋体" panose="02010600030101010101" pitchFamily="2" charset="-122"/>
              </a:rPr>
              <a:t>02</a:t>
            </a:r>
            <a:endParaRPr lang="zh-CN" altLang="en-US" kern="0" dirty="0">
              <a:solidFill>
                <a:srgbClr val="F8F8F8"/>
              </a:solidFill>
              <a:latin typeface="Calibri" panose="020F0502020204030204"/>
              <a:ea typeface="宋体" panose="02010600030101010101" pitchFamily="2" charset="-122"/>
            </a:endParaRPr>
          </a:p>
        </p:txBody>
      </p:sp>
      <p:sp>
        <p:nvSpPr>
          <p:cNvPr id="30" name="菱形 29"/>
          <p:cNvSpPr/>
          <p:nvPr/>
        </p:nvSpPr>
        <p:spPr>
          <a:xfrm>
            <a:off x="5732296" y="3271487"/>
            <a:ext cx="632000" cy="632278"/>
          </a:xfrm>
          <a:prstGeom prst="diamond">
            <a:avLst/>
          </a:prstGeom>
          <a:solidFill>
            <a:schemeClr val="accent4"/>
          </a:solidFill>
          <a:ln w="25400" cap="flat" cmpd="sng" algn="ctr">
            <a:noFill/>
            <a:prstDash val="solid"/>
          </a:ln>
          <a:effectLst/>
        </p:spPr>
        <p:txBody>
          <a:bodyPr lIns="0" tIns="0" rIns="0" bIns="0" rtlCol="0" anchor="ctr"/>
          <a:lstStyle/>
          <a:p>
            <a:pPr algn="ctr"/>
            <a:r>
              <a:rPr lang="en-US" altLang="zh-CN" kern="0" dirty="0">
                <a:solidFill>
                  <a:srgbClr val="F8F8F8"/>
                </a:solidFill>
                <a:latin typeface="Calibri" panose="020F0502020204030204"/>
                <a:ea typeface="宋体" panose="02010600030101010101" pitchFamily="2" charset="-122"/>
              </a:rPr>
              <a:t>04</a:t>
            </a:r>
            <a:endParaRPr lang="zh-CN" altLang="en-US" kern="0" dirty="0">
              <a:solidFill>
                <a:srgbClr val="F8F8F8"/>
              </a:solidFill>
              <a:latin typeface="Calibri" panose="020F0502020204030204"/>
              <a:ea typeface="宋体" panose="02010600030101010101" pitchFamily="2" charset="-122"/>
            </a:endParaRPr>
          </a:p>
        </p:txBody>
      </p:sp>
    </p:spTree>
  </p:cSld>
  <p:clrMapOvr>
    <a:masterClrMapping/>
  </p:clrMapOvr>
  <p:transition spd="med"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 presetClass="entr" presetSubtype="9" fill="hold" nodeType="withEffect">
                                  <p:stCondLst>
                                    <p:cond delay="15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50" fill="hold"/>
                                        <p:tgtEl>
                                          <p:spTgt spid="4"/>
                                        </p:tgtEl>
                                        <p:attrNameLst>
                                          <p:attrName>ppt_x</p:attrName>
                                        </p:attrNameLst>
                                      </p:cBhvr>
                                      <p:tavLst>
                                        <p:tav tm="0">
                                          <p:val>
                                            <p:strVal val="0-#ppt_w/2"/>
                                          </p:val>
                                        </p:tav>
                                        <p:tav tm="100000">
                                          <p:val>
                                            <p:strVal val="#ppt_x"/>
                                          </p:val>
                                        </p:tav>
                                      </p:tavLst>
                                    </p:anim>
                                    <p:anim calcmode="lin" valueType="num">
                                      <p:cBhvr additive="base">
                                        <p:cTn id="13" dur="2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12" fill="hold" grpId="0" nodeType="withEffect">
                                  <p:stCondLst>
                                    <p:cond delay="1500"/>
                                  </p:stCondLst>
                                  <p:childTnLst>
                                    <p:set>
                                      <p:cBhvr>
                                        <p:cTn id="15" dur="1" fill="hold">
                                          <p:stCondLst>
                                            <p:cond delay="0"/>
                                          </p:stCondLst>
                                        </p:cTn>
                                        <p:tgtEl>
                                          <p:spTgt spid="83"/>
                                        </p:tgtEl>
                                        <p:attrNameLst>
                                          <p:attrName>style.visibility</p:attrName>
                                        </p:attrNameLst>
                                      </p:cBhvr>
                                      <p:to>
                                        <p:strVal val="visible"/>
                                      </p:to>
                                    </p:set>
                                    <p:anim calcmode="lin" valueType="num">
                                      <p:cBhvr additive="base">
                                        <p:cTn id="16" dur="250" fill="hold"/>
                                        <p:tgtEl>
                                          <p:spTgt spid="83"/>
                                        </p:tgtEl>
                                        <p:attrNameLst>
                                          <p:attrName>ppt_x</p:attrName>
                                        </p:attrNameLst>
                                      </p:cBhvr>
                                      <p:tavLst>
                                        <p:tav tm="0">
                                          <p:val>
                                            <p:strVal val="0-#ppt_w/2"/>
                                          </p:val>
                                        </p:tav>
                                        <p:tav tm="100000">
                                          <p:val>
                                            <p:strVal val="#ppt_x"/>
                                          </p:val>
                                        </p:tav>
                                      </p:tavLst>
                                    </p:anim>
                                    <p:anim calcmode="lin" valueType="num">
                                      <p:cBhvr additive="base">
                                        <p:cTn id="17" dur="250" fill="hold"/>
                                        <p:tgtEl>
                                          <p:spTgt spid="83"/>
                                        </p:tgtEl>
                                        <p:attrNameLst>
                                          <p:attrName>ppt_y</p:attrName>
                                        </p:attrNameLst>
                                      </p:cBhvr>
                                      <p:tavLst>
                                        <p:tav tm="0">
                                          <p:val>
                                            <p:strVal val="1+#ppt_h/2"/>
                                          </p:val>
                                        </p:tav>
                                        <p:tav tm="100000">
                                          <p:val>
                                            <p:strVal val="#ppt_y"/>
                                          </p:val>
                                        </p:tav>
                                      </p:tavLst>
                                    </p:anim>
                                  </p:childTnLst>
                                </p:cTn>
                              </p:par>
                              <p:par>
                                <p:cTn id="18" presetID="53" presetClass="entr" presetSubtype="16" fill="hold" grpId="0" nodeType="withEffect">
                                  <p:stCondLst>
                                    <p:cond delay="180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par>
                                <p:cTn id="23" presetID="2" presetClass="entr" presetSubtype="8" fill="hold" grpId="0" nodeType="withEffect">
                                  <p:stCondLst>
                                    <p:cond delay="2300"/>
                                  </p:stCondLst>
                                  <p:childTnLst>
                                    <p:set>
                                      <p:cBhvr>
                                        <p:cTn id="24" dur="1" fill="hold">
                                          <p:stCondLst>
                                            <p:cond delay="0"/>
                                          </p:stCondLst>
                                        </p:cTn>
                                        <p:tgtEl>
                                          <p:spTgt spid="84"/>
                                        </p:tgtEl>
                                        <p:attrNameLst>
                                          <p:attrName>style.visibility</p:attrName>
                                        </p:attrNameLst>
                                      </p:cBhvr>
                                      <p:to>
                                        <p:strVal val="visible"/>
                                      </p:to>
                                    </p:set>
                                    <p:anim calcmode="lin" valueType="num">
                                      <p:cBhvr additive="base">
                                        <p:cTn id="25" dur="500" fill="hold"/>
                                        <p:tgtEl>
                                          <p:spTgt spid="84"/>
                                        </p:tgtEl>
                                        <p:attrNameLst>
                                          <p:attrName>ppt_x</p:attrName>
                                        </p:attrNameLst>
                                      </p:cBhvr>
                                      <p:tavLst>
                                        <p:tav tm="0">
                                          <p:val>
                                            <p:strVal val="0-#ppt_w/2"/>
                                          </p:val>
                                        </p:tav>
                                        <p:tav tm="100000">
                                          <p:val>
                                            <p:strVal val="#ppt_x"/>
                                          </p:val>
                                        </p:tav>
                                      </p:tavLst>
                                    </p:anim>
                                    <p:anim calcmode="lin" valueType="num">
                                      <p:cBhvr additive="base">
                                        <p:cTn id="26" dur="500" fill="hold"/>
                                        <p:tgtEl>
                                          <p:spTgt spid="84"/>
                                        </p:tgtEl>
                                        <p:attrNameLst>
                                          <p:attrName>ppt_y</p:attrName>
                                        </p:attrNameLst>
                                      </p:cBhvr>
                                      <p:tavLst>
                                        <p:tav tm="0">
                                          <p:val>
                                            <p:strVal val="#ppt_y"/>
                                          </p:val>
                                        </p:tav>
                                        <p:tav tm="100000">
                                          <p:val>
                                            <p:strVal val="#ppt_y"/>
                                          </p:val>
                                        </p:tav>
                                      </p:tavLst>
                                    </p:anim>
                                  </p:childTnLst>
                                </p:cTn>
                              </p:par>
                              <p:par>
                                <p:cTn id="27" presetID="53" presetClass="entr" presetSubtype="16" fill="hold" grpId="0" nodeType="withEffect">
                                  <p:stCondLst>
                                    <p:cond delay="230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par>
                                <p:cTn id="32" presetID="2" presetClass="entr" presetSubtype="8" fill="hold" grpId="0" nodeType="withEffect">
                                  <p:stCondLst>
                                    <p:cond delay="2800"/>
                                  </p:stCondLst>
                                  <p:childTnLst>
                                    <p:set>
                                      <p:cBhvr>
                                        <p:cTn id="33" dur="1" fill="hold">
                                          <p:stCondLst>
                                            <p:cond delay="0"/>
                                          </p:stCondLst>
                                        </p:cTn>
                                        <p:tgtEl>
                                          <p:spTgt spid="86"/>
                                        </p:tgtEl>
                                        <p:attrNameLst>
                                          <p:attrName>style.visibility</p:attrName>
                                        </p:attrNameLst>
                                      </p:cBhvr>
                                      <p:to>
                                        <p:strVal val="visible"/>
                                      </p:to>
                                    </p:set>
                                    <p:anim calcmode="lin" valueType="num">
                                      <p:cBhvr additive="base">
                                        <p:cTn id="34" dur="500" fill="hold"/>
                                        <p:tgtEl>
                                          <p:spTgt spid="86"/>
                                        </p:tgtEl>
                                        <p:attrNameLst>
                                          <p:attrName>ppt_x</p:attrName>
                                        </p:attrNameLst>
                                      </p:cBhvr>
                                      <p:tavLst>
                                        <p:tav tm="0">
                                          <p:val>
                                            <p:strVal val="0-#ppt_w/2"/>
                                          </p:val>
                                        </p:tav>
                                        <p:tav tm="100000">
                                          <p:val>
                                            <p:strVal val="#ppt_x"/>
                                          </p:val>
                                        </p:tav>
                                      </p:tavLst>
                                    </p:anim>
                                    <p:anim calcmode="lin" valueType="num">
                                      <p:cBhvr additive="base">
                                        <p:cTn id="35" dur="500" fill="hold"/>
                                        <p:tgtEl>
                                          <p:spTgt spid="86"/>
                                        </p:tgtEl>
                                        <p:attrNameLst>
                                          <p:attrName>ppt_y</p:attrName>
                                        </p:attrNameLst>
                                      </p:cBhvr>
                                      <p:tavLst>
                                        <p:tav tm="0">
                                          <p:val>
                                            <p:strVal val="#ppt_y"/>
                                          </p:val>
                                        </p:tav>
                                        <p:tav tm="100000">
                                          <p:val>
                                            <p:strVal val="#ppt_y"/>
                                          </p:val>
                                        </p:tav>
                                      </p:tavLst>
                                    </p:anim>
                                  </p:childTnLst>
                                </p:cTn>
                              </p:par>
                              <p:par>
                                <p:cTn id="36" presetID="53" presetClass="entr" presetSubtype="16" fill="hold" grpId="0" nodeType="withEffect">
                                  <p:stCondLst>
                                    <p:cond delay="280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animEffect transition="in" filter="fade">
                                      <p:cBhvr>
                                        <p:cTn id="40" dur="500"/>
                                        <p:tgtEl>
                                          <p:spTgt spid="28"/>
                                        </p:tgtEl>
                                      </p:cBhvr>
                                    </p:animEffect>
                                  </p:childTnLst>
                                </p:cTn>
                              </p:par>
                              <p:par>
                                <p:cTn id="41" presetID="2" presetClass="entr" presetSubtype="2" fill="hold" grpId="0" nodeType="withEffect">
                                  <p:stCondLst>
                                    <p:cond delay="3300"/>
                                  </p:stCondLst>
                                  <p:childTnLst>
                                    <p:set>
                                      <p:cBhvr>
                                        <p:cTn id="42" dur="1" fill="hold">
                                          <p:stCondLst>
                                            <p:cond delay="0"/>
                                          </p:stCondLst>
                                        </p:cTn>
                                        <p:tgtEl>
                                          <p:spTgt spid="88"/>
                                        </p:tgtEl>
                                        <p:attrNameLst>
                                          <p:attrName>style.visibility</p:attrName>
                                        </p:attrNameLst>
                                      </p:cBhvr>
                                      <p:to>
                                        <p:strVal val="visible"/>
                                      </p:to>
                                    </p:set>
                                    <p:anim calcmode="lin" valueType="num">
                                      <p:cBhvr additive="base">
                                        <p:cTn id="43" dur="500" fill="hold"/>
                                        <p:tgtEl>
                                          <p:spTgt spid="88"/>
                                        </p:tgtEl>
                                        <p:attrNameLst>
                                          <p:attrName>ppt_x</p:attrName>
                                        </p:attrNameLst>
                                      </p:cBhvr>
                                      <p:tavLst>
                                        <p:tav tm="0">
                                          <p:val>
                                            <p:strVal val="1+#ppt_w/2"/>
                                          </p:val>
                                        </p:tav>
                                        <p:tav tm="100000">
                                          <p:val>
                                            <p:strVal val="#ppt_x"/>
                                          </p:val>
                                        </p:tav>
                                      </p:tavLst>
                                    </p:anim>
                                    <p:anim calcmode="lin" valueType="num">
                                      <p:cBhvr additive="base">
                                        <p:cTn id="44" dur="500" fill="hold"/>
                                        <p:tgtEl>
                                          <p:spTgt spid="88"/>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33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par>
                                <p:cTn id="50" presetID="2" presetClass="entr" presetSubtype="2" fill="hold" grpId="0" nodeType="withEffect">
                                  <p:stCondLst>
                                    <p:cond delay="3800"/>
                                  </p:stCondLst>
                                  <p:childTnLst>
                                    <p:set>
                                      <p:cBhvr>
                                        <p:cTn id="51" dur="1" fill="hold">
                                          <p:stCondLst>
                                            <p:cond delay="0"/>
                                          </p:stCondLst>
                                        </p:cTn>
                                        <p:tgtEl>
                                          <p:spTgt spid="90"/>
                                        </p:tgtEl>
                                        <p:attrNameLst>
                                          <p:attrName>style.visibility</p:attrName>
                                        </p:attrNameLst>
                                      </p:cBhvr>
                                      <p:to>
                                        <p:strVal val="visible"/>
                                      </p:to>
                                    </p:set>
                                    <p:anim calcmode="lin" valueType="num">
                                      <p:cBhvr additive="base">
                                        <p:cTn id="52" dur="500" fill="hold"/>
                                        <p:tgtEl>
                                          <p:spTgt spid="90"/>
                                        </p:tgtEl>
                                        <p:attrNameLst>
                                          <p:attrName>ppt_x</p:attrName>
                                        </p:attrNameLst>
                                      </p:cBhvr>
                                      <p:tavLst>
                                        <p:tav tm="0">
                                          <p:val>
                                            <p:strVal val="1+#ppt_w/2"/>
                                          </p:val>
                                        </p:tav>
                                        <p:tav tm="100000">
                                          <p:val>
                                            <p:strVal val="#ppt_x"/>
                                          </p:val>
                                        </p:tav>
                                      </p:tavLst>
                                    </p:anim>
                                    <p:anim calcmode="lin" valueType="num">
                                      <p:cBhvr additive="base">
                                        <p:cTn id="53" dur="500" fill="hold"/>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6" grpId="0"/>
      <p:bldP spid="88" grpId="0"/>
      <p:bldP spid="90" grpId="0"/>
      <p:bldP spid="83" grpId="0" animBg="1"/>
      <p:bldP spid="2" grpId="0" animBg="1"/>
      <p:bldP spid="28" grpId="0" animBg="1"/>
      <p:bldP spid="29"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3"/>
          <p:cNvGrpSpPr/>
          <p:nvPr/>
        </p:nvGrpSpPr>
        <p:grpSpPr>
          <a:xfrm>
            <a:off x="4892791" y="2276016"/>
            <a:ext cx="328483" cy="864630"/>
            <a:chOff x="2457450" y="777875"/>
            <a:chExt cx="1811338" cy="4765675"/>
          </a:xfrm>
          <a:solidFill>
            <a:schemeClr val="accent3"/>
          </a:solidFill>
        </p:grpSpPr>
        <p:sp>
          <p:nvSpPr>
            <p:cNvPr id="55" name="Oval 6"/>
            <p:cNvSpPr>
              <a:spLocks noChangeArrowheads="1"/>
            </p:cNvSpPr>
            <p:nvPr/>
          </p:nvSpPr>
          <p:spPr bwMode="auto">
            <a:xfrm>
              <a:off x="2997200" y="777875"/>
              <a:ext cx="731838" cy="730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7"/>
            <p:cNvSpPr/>
            <p:nvPr/>
          </p:nvSpPr>
          <p:spPr bwMode="auto">
            <a:xfrm>
              <a:off x="2457450" y="1590675"/>
              <a:ext cx="1811338" cy="3952875"/>
            </a:xfrm>
            <a:custGeom>
              <a:avLst/>
              <a:gdLst>
                <a:gd name="T0" fmla="*/ 483 w 483"/>
                <a:gd name="T1" fmla="*/ 47 h 1054"/>
                <a:gd name="T2" fmla="*/ 432 w 483"/>
                <a:gd name="T3" fmla="*/ 0 h 1054"/>
                <a:gd name="T4" fmla="*/ 364 w 483"/>
                <a:gd name="T5" fmla="*/ 0 h 1054"/>
                <a:gd name="T6" fmla="*/ 312 w 483"/>
                <a:gd name="T7" fmla="*/ 0 h 1054"/>
                <a:gd name="T8" fmla="*/ 279 w 483"/>
                <a:gd name="T9" fmla="*/ 156 h 1054"/>
                <a:gd name="T10" fmla="*/ 252 w 483"/>
                <a:gd name="T11" fmla="*/ 69 h 1054"/>
                <a:gd name="T12" fmla="*/ 267 w 483"/>
                <a:gd name="T13" fmla="*/ 49 h 1054"/>
                <a:gd name="T14" fmla="*/ 242 w 483"/>
                <a:gd name="T15" fmla="*/ 21 h 1054"/>
                <a:gd name="T16" fmla="*/ 214 w 483"/>
                <a:gd name="T17" fmla="*/ 47 h 1054"/>
                <a:gd name="T18" fmla="*/ 230 w 483"/>
                <a:gd name="T19" fmla="*/ 69 h 1054"/>
                <a:gd name="T20" fmla="*/ 207 w 483"/>
                <a:gd name="T21" fmla="*/ 156 h 1054"/>
                <a:gd name="T22" fmla="*/ 170 w 483"/>
                <a:gd name="T23" fmla="*/ 0 h 1054"/>
                <a:gd name="T24" fmla="*/ 119 w 483"/>
                <a:gd name="T25" fmla="*/ 0 h 1054"/>
                <a:gd name="T26" fmla="*/ 52 w 483"/>
                <a:gd name="T27" fmla="*/ 0 h 1054"/>
                <a:gd name="T28" fmla="*/ 0 w 483"/>
                <a:gd name="T29" fmla="*/ 47 h 1054"/>
                <a:gd name="T30" fmla="*/ 0 w 483"/>
                <a:gd name="T31" fmla="*/ 47 h 1054"/>
                <a:gd name="T32" fmla="*/ 0 w 483"/>
                <a:gd name="T33" fmla="*/ 495 h 1054"/>
                <a:gd name="T34" fmla="*/ 0 w 483"/>
                <a:gd name="T35" fmla="*/ 495 h 1054"/>
                <a:gd name="T36" fmla="*/ 0 w 483"/>
                <a:gd name="T37" fmla="*/ 495 h 1054"/>
                <a:gd name="T38" fmla="*/ 42 w 483"/>
                <a:gd name="T39" fmla="*/ 536 h 1054"/>
                <a:gd name="T40" fmla="*/ 84 w 483"/>
                <a:gd name="T41" fmla="*/ 495 h 1054"/>
                <a:gd name="T42" fmla="*/ 84 w 483"/>
                <a:gd name="T43" fmla="*/ 495 h 1054"/>
                <a:gd name="T44" fmla="*/ 84 w 483"/>
                <a:gd name="T45" fmla="*/ 165 h 1054"/>
                <a:gd name="T46" fmla="*/ 119 w 483"/>
                <a:gd name="T47" fmla="*/ 165 h 1054"/>
                <a:gd name="T48" fmla="*/ 119 w 483"/>
                <a:gd name="T49" fmla="*/ 512 h 1054"/>
                <a:gd name="T50" fmla="*/ 119 w 483"/>
                <a:gd name="T51" fmla="*/ 1003 h 1054"/>
                <a:gd name="T52" fmla="*/ 170 w 483"/>
                <a:gd name="T53" fmla="*/ 1054 h 1054"/>
                <a:gd name="T54" fmla="*/ 222 w 483"/>
                <a:gd name="T55" fmla="*/ 1003 h 1054"/>
                <a:gd name="T56" fmla="*/ 222 w 483"/>
                <a:gd name="T57" fmla="*/ 512 h 1054"/>
                <a:gd name="T58" fmla="*/ 261 w 483"/>
                <a:gd name="T59" fmla="*/ 512 h 1054"/>
                <a:gd name="T60" fmla="*/ 261 w 483"/>
                <a:gd name="T61" fmla="*/ 1003 h 1054"/>
                <a:gd name="T62" fmla="*/ 313 w 483"/>
                <a:gd name="T63" fmla="*/ 1054 h 1054"/>
                <a:gd name="T64" fmla="*/ 364 w 483"/>
                <a:gd name="T65" fmla="*/ 1003 h 1054"/>
                <a:gd name="T66" fmla="*/ 364 w 483"/>
                <a:gd name="T67" fmla="*/ 512 h 1054"/>
                <a:gd name="T68" fmla="*/ 364 w 483"/>
                <a:gd name="T69" fmla="*/ 165 h 1054"/>
                <a:gd name="T70" fmla="*/ 399 w 483"/>
                <a:gd name="T71" fmla="*/ 165 h 1054"/>
                <a:gd name="T72" fmla="*/ 399 w 483"/>
                <a:gd name="T73" fmla="*/ 495 h 1054"/>
                <a:gd name="T74" fmla="*/ 399 w 483"/>
                <a:gd name="T75" fmla="*/ 495 h 1054"/>
                <a:gd name="T76" fmla="*/ 399 w 483"/>
                <a:gd name="T77" fmla="*/ 495 h 1054"/>
                <a:gd name="T78" fmla="*/ 441 w 483"/>
                <a:gd name="T79" fmla="*/ 536 h 1054"/>
                <a:gd name="T80" fmla="*/ 483 w 483"/>
                <a:gd name="T81" fmla="*/ 495 h 1054"/>
                <a:gd name="T82" fmla="*/ 483 w 483"/>
                <a:gd name="T83" fmla="*/ 495 h 1054"/>
                <a:gd name="T84" fmla="*/ 483 w 483"/>
                <a:gd name="T85" fmla="*/ 47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3" h="1054">
                  <a:moveTo>
                    <a:pt x="483" y="47"/>
                  </a:moveTo>
                  <a:cubicBezTo>
                    <a:pt x="480" y="20"/>
                    <a:pt x="458" y="0"/>
                    <a:pt x="432" y="0"/>
                  </a:cubicBezTo>
                  <a:cubicBezTo>
                    <a:pt x="364" y="0"/>
                    <a:pt x="364" y="0"/>
                    <a:pt x="364" y="0"/>
                  </a:cubicBezTo>
                  <a:cubicBezTo>
                    <a:pt x="312" y="0"/>
                    <a:pt x="312" y="0"/>
                    <a:pt x="312" y="0"/>
                  </a:cubicBezTo>
                  <a:cubicBezTo>
                    <a:pt x="301" y="123"/>
                    <a:pt x="279" y="156"/>
                    <a:pt x="279" y="156"/>
                  </a:cubicBezTo>
                  <a:cubicBezTo>
                    <a:pt x="252" y="69"/>
                    <a:pt x="252" y="69"/>
                    <a:pt x="252" y="69"/>
                  </a:cubicBezTo>
                  <a:cubicBezTo>
                    <a:pt x="267" y="49"/>
                    <a:pt x="267" y="49"/>
                    <a:pt x="267" y="49"/>
                  </a:cubicBezTo>
                  <a:cubicBezTo>
                    <a:pt x="242" y="21"/>
                    <a:pt x="242" y="21"/>
                    <a:pt x="242" y="21"/>
                  </a:cubicBezTo>
                  <a:cubicBezTo>
                    <a:pt x="214" y="47"/>
                    <a:pt x="214" y="47"/>
                    <a:pt x="214" y="47"/>
                  </a:cubicBezTo>
                  <a:cubicBezTo>
                    <a:pt x="230" y="69"/>
                    <a:pt x="230" y="69"/>
                    <a:pt x="230" y="69"/>
                  </a:cubicBezTo>
                  <a:cubicBezTo>
                    <a:pt x="207" y="156"/>
                    <a:pt x="207" y="156"/>
                    <a:pt x="207" y="156"/>
                  </a:cubicBezTo>
                  <a:cubicBezTo>
                    <a:pt x="185" y="132"/>
                    <a:pt x="174" y="39"/>
                    <a:pt x="170" y="0"/>
                  </a:cubicBezTo>
                  <a:cubicBezTo>
                    <a:pt x="119" y="0"/>
                    <a:pt x="119" y="0"/>
                    <a:pt x="119" y="0"/>
                  </a:cubicBezTo>
                  <a:cubicBezTo>
                    <a:pt x="52" y="0"/>
                    <a:pt x="52" y="0"/>
                    <a:pt x="52" y="0"/>
                  </a:cubicBezTo>
                  <a:cubicBezTo>
                    <a:pt x="25" y="0"/>
                    <a:pt x="3" y="20"/>
                    <a:pt x="0" y="47"/>
                  </a:cubicBezTo>
                  <a:cubicBezTo>
                    <a:pt x="0" y="47"/>
                    <a:pt x="0" y="47"/>
                    <a:pt x="0" y="47"/>
                  </a:cubicBezTo>
                  <a:cubicBezTo>
                    <a:pt x="0" y="495"/>
                    <a:pt x="0" y="495"/>
                    <a:pt x="0" y="495"/>
                  </a:cubicBezTo>
                  <a:cubicBezTo>
                    <a:pt x="0" y="495"/>
                    <a:pt x="0" y="495"/>
                    <a:pt x="0" y="495"/>
                  </a:cubicBezTo>
                  <a:cubicBezTo>
                    <a:pt x="0" y="495"/>
                    <a:pt x="0" y="495"/>
                    <a:pt x="0" y="495"/>
                  </a:cubicBezTo>
                  <a:cubicBezTo>
                    <a:pt x="0" y="518"/>
                    <a:pt x="19" y="536"/>
                    <a:pt x="42" y="536"/>
                  </a:cubicBezTo>
                  <a:cubicBezTo>
                    <a:pt x="65" y="536"/>
                    <a:pt x="84" y="518"/>
                    <a:pt x="84" y="495"/>
                  </a:cubicBezTo>
                  <a:cubicBezTo>
                    <a:pt x="84" y="495"/>
                    <a:pt x="84" y="495"/>
                    <a:pt x="84" y="495"/>
                  </a:cubicBezTo>
                  <a:cubicBezTo>
                    <a:pt x="84" y="165"/>
                    <a:pt x="84" y="165"/>
                    <a:pt x="84" y="165"/>
                  </a:cubicBezTo>
                  <a:cubicBezTo>
                    <a:pt x="119" y="165"/>
                    <a:pt x="119" y="165"/>
                    <a:pt x="119" y="165"/>
                  </a:cubicBezTo>
                  <a:cubicBezTo>
                    <a:pt x="119" y="512"/>
                    <a:pt x="119" y="512"/>
                    <a:pt x="119" y="512"/>
                  </a:cubicBezTo>
                  <a:cubicBezTo>
                    <a:pt x="119" y="1003"/>
                    <a:pt x="119" y="1003"/>
                    <a:pt x="119" y="1003"/>
                  </a:cubicBezTo>
                  <a:cubicBezTo>
                    <a:pt x="119" y="1031"/>
                    <a:pt x="142" y="1054"/>
                    <a:pt x="170" y="1054"/>
                  </a:cubicBezTo>
                  <a:cubicBezTo>
                    <a:pt x="199" y="1054"/>
                    <a:pt x="222" y="1031"/>
                    <a:pt x="222" y="1003"/>
                  </a:cubicBezTo>
                  <a:cubicBezTo>
                    <a:pt x="222" y="512"/>
                    <a:pt x="222" y="512"/>
                    <a:pt x="222" y="512"/>
                  </a:cubicBezTo>
                  <a:cubicBezTo>
                    <a:pt x="261" y="512"/>
                    <a:pt x="261" y="512"/>
                    <a:pt x="261" y="512"/>
                  </a:cubicBezTo>
                  <a:cubicBezTo>
                    <a:pt x="261" y="1003"/>
                    <a:pt x="261" y="1003"/>
                    <a:pt x="261" y="1003"/>
                  </a:cubicBezTo>
                  <a:cubicBezTo>
                    <a:pt x="261" y="1031"/>
                    <a:pt x="284" y="1054"/>
                    <a:pt x="313" y="1054"/>
                  </a:cubicBezTo>
                  <a:cubicBezTo>
                    <a:pt x="341" y="1054"/>
                    <a:pt x="364" y="1031"/>
                    <a:pt x="364" y="1003"/>
                  </a:cubicBezTo>
                  <a:cubicBezTo>
                    <a:pt x="364" y="512"/>
                    <a:pt x="364" y="512"/>
                    <a:pt x="364" y="512"/>
                  </a:cubicBezTo>
                  <a:cubicBezTo>
                    <a:pt x="364" y="165"/>
                    <a:pt x="364" y="165"/>
                    <a:pt x="364" y="165"/>
                  </a:cubicBezTo>
                  <a:cubicBezTo>
                    <a:pt x="399" y="165"/>
                    <a:pt x="399" y="165"/>
                    <a:pt x="399" y="165"/>
                  </a:cubicBezTo>
                  <a:cubicBezTo>
                    <a:pt x="399" y="495"/>
                    <a:pt x="399" y="495"/>
                    <a:pt x="399" y="495"/>
                  </a:cubicBezTo>
                  <a:cubicBezTo>
                    <a:pt x="399" y="495"/>
                    <a:pt x="399" y="495"/>
                    <a:pt x="399" y="495"/>
                  </a:cubicBezTo>
                  <a:cubicBezTo>
                    <a:pt x="399" y="495"/>
                    <a:pt x="399" y="495"/>
                    <a:pt x="399" y="495"/>
                  </a:cubicBezTo>
                  <a:cubicBezTo>
                    <a:pt x="399" y="518"/>
                    <a:pt x="418" y="536"/>
                    <a:pt x="441" y="536"/>
                  </a:cubicBezTo>
                  <a:cubicBezTo>
                    <a:pt x="465" y="536"/>
                    <a:pt x="483" y="518"/>
                    <a:pt x="483" y="495"/>
                  </a:cubicBezTo>
                  <a:cubicBezTo>
                    <a:pt x="483" y="495"/>
                    <a:pt x="483" y="495"/>
                    <a:pt x="483" y="495"/>
                  </a:cubicBezTo>
                  <a:cubicBezTo>
                    <a:pt x="483" y="47"/>
                    <a:pt x="483" y="47"/>
                    <a:pt x="483"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 name="组合 57"/>
          <p:cNvGrpSpPr/>
          <p:nvPr/>
        </p:nvGrpSpPr>
        <p:grpSpPr>
          <a:xfrm>
            <a:off x="3919552" y="2210782"/>
            <a:ext cx="328483" cy="864630"/>
            <a:chOff x="2457450" y="777875"/>
            <a:chExt cx="1811338" cy="4765675"/>
          </a:xfrm>
          <a:solidFill>
            <a:schemeClr val="accent2"/>
          </a:solidFill>
        </p:grpSpPr>
        <p:sp>
          <p:nvSpPr>
            <p:cNvPr id="59" name="Oval 6"/>
            <p:cNvSpPr>
              <a:spLocks noChangeArrowheads="1"/>
            </p:cNvSpPr>
            <p:nvPr/>
          </p:nvSpPr>
          <p:spPr bwMode="auto">
            <a:xfrm>
              <a:off x="2997200" y="777875"/>
              <a:ext cx="731838" cy="730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7"/>
            <p:cNvSpPr/>
            <p:nvPr/>
          </p:nvSpPr>
          <p:spPr bwMode="auto">
            <a:xfrm>
              <a:off x="2457450" y="1590675"/>
              <a:ext cx="1811338" cy="3952875"/>
            </a:xfrm>
            <a:custGeom>
              <a:avLst/>
              <a:gdLst>
                <a:gd name="T0" fmla="*/ 483 w 483"/>
                <a:gd name="T1" fmla="*/ 47 h 1054"/>
                <a:gd name="T2" fmla="*/ 432 w 483"/>
                <a:gd name="T3" fmla="*/ 0 h 1054"/>
                <a:gd name="T4" fmla="*/ 364 w 483"/>
                <a:gd name="T5" fmla="*/ 0 h 1054"/>
                <a:gd name="T6" fmla="*/ 312 w 483"/>
                <a:gd name="T7" fmla="*/ 0 h 1054"/>
                <a:gd name="T8" fmla="*/ 279 w 483"/>
                <a:gd name="T9" fmla="*/ 156 h 1054"/>
                <a:gd name="T10" fmla="*/ 252 w 483"/>
                <a:gd name="T11" fmla="*/ 69 h 1054"/>
                <a:gd name="T12" fmla="*/ 267 w 483"/>
                <a:gd name="T13" fmla="*/ 49 h 1054"/>
                <a:gd name="T14" fmla="*/ 242 w 483"/>
                <a:gd name="T15" fmla="*/ 21 h 1054"/>
                <a:gd name="T16" fmla="*/ 214 w 483"/>
                <a:gd name="T17" fmla="*/ 47 h 1054"/>
                <a:gd name="T18" fmla="*/ 230 w 483"/>
                <a:gd name="T19" fmla="*/ 69 h 1054"/>
                <a:gd name="T20" fmla="*/ 207 w 483"/>
                <a:gd name="T21" fmla="*/ 156 h 1054"/>
                <a:gd name="T22" fmla="*/ 170 w 483"/>
                <a:gd name="T23" fmla="*/ 0 h 1054"/>
                <a:gd name="T24" fmla="*/ 119 w 483"/>
                <a:gd name="T25" fmla="*/ 0 h 1054"/>
                <a:gd name="T26" fmla="*/ 52 w 483"/>
                <a:gd name="T27" fmla="*/ 0 h 1054"/>
                <a:gd name="T28" fmla="*/ 0 w 483"/>
                <a:gd name="T29" fmla="*/ 47 h 1054"/>
                <a:gd name="T30" fmla="*/ 0 w 483"/>
                <a:gd name="T31" fmla="*/ 47 h 1054"/>
                <a:gd name="T32" fmla="*/ 0 w 483"/>
                <a:gd name="T33" fmla="*/ 495 h 1054"/>
                <a:gd name="T34" fmla="*/ 0 w 483"/>
                <a:gd name="T35" fmla="*/ 495 h 1054"/>
                <a:gd name="T36" fmla="*/ 0 w 483"/>
                <a:gd name="T37" fmla="*/ 495 h 1054"/>
                <a:gd name="T38" fmla="*/ 42 w 483"/>
                <a:gd name="T39" fmla="*/ 536 h 1054"/>
                <a:gd name="T40" fmla="*/ 84 w 483"/>
                <a:gd name="T41" fmla="*/ 495 h 1054"/>
                <a:gd name="T42" fmla="*/ 84 w 483"/>
                <a:gd name="T43" fmla="*/ 495 h 1054"/>
                <a:gd name="T44" fmla="*/ 84 w 483"/>
                <a:gd name="T45" fmla="*/ 165 h 1054"/>
                <a:gd name="T46" fmla="*/ 119 w 483"/>
                <a:gd name="T47" fmla="*/ 165 h 1054"/>
                <a:gd name="T48" fmla="*/ 119 w 483"/>
                <a:gd name="T49" fmla="*/ 512 h 1054"/>
                <a:gd name="T50" fmla="*/ 119 w 483"/>
                <a:gd name="T51" fmla="*/ 1003 h 1054"/>
                <a:gd name="T52" fmla="*/ 170 w 483"/>
                <a:gd name="T53" fmla="*/ 1054 h 1054"/>
                <a:gd name="T54" fmla="*/ 222 w 483"/>
                <a:gd name="T55" fmla="*/ 1003 h 1054"/>
                <a:gd name="T56" fmla="*/ 222 w 483"/>
                <a:gd name="T57" fmla="*/ 512 h 1054"/>
                <a:gd name="T58" fmla="*/ 261 w 483"/>
                <a:gd name="T59" fmla="*/ 512 h 1054"/>
                <a:gd name="T60" fmla="*/ 261 w 483"/>
                <a:gd name="T61" fmla="*/ 1003 h 1054"/>
                <a:gd name="T62" fmla="*/ 313 w 483"/>
                <a:gd name="T63" fmla="*/ 1054 h 1054"/>
                <a:gd name="T64" fmla="*/ 364 w 483"/>
                <a:gd name="T65" fmla="*/ 1003 h 1054"/>
                <a:gd name="T66" fmla="*/ 364 w 483"/>
                <a:gd name="T67" fmla="*/ 512 h 1054"/>
                <a:gd name="T68" fmla="*/ 364 w 483"/>
                <a:gd name="T69" fmla="*/ 165 h 1054"/>
                <a:gd name="T70" fmla="*/ 399 w 483"/>
                <a:gd name="T71" fmla="*/ 165 h 1054"/>
                <a:gd name="T72" fmla="*/ 399 w 483"/>
                <a:gd name="T73" fmla="*/ 495 h 1054"/>
                <a:gd name="T74" fmla="*/ 399 w 483"/>
                <a:gd name="T75" fmla="*/ 495 h 1054"/>
                <a:gd name="T76" fmla="*/ 399 w 483"/>
                <a:gd name="T77" fmla="*/ 495 h 1054"/>
                <a:gd name="T78" fmla="*/ 441 w 483"/>
                <a:gd name="T79" fmla="*/ 536 h 1054"/>
                <a:gd name="T80" fmla="*/ 483 w 483"/>
                <a:gd name="T81" fmla="*/ 495 h 1054"/>
                <a:gd name="T82" fmla="*/ 483 w 483"/>
                <a:gd name="T83" fmla="*/ 495 h 1054"/>
                <a:gd name="T84" fmla="*/ 483 w 483"/>
                <a:gd name="T85" fmla="*/ 47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3" h="1054">
                  <a:moveTo>
                    <a:pt x="483" y="47"/>
                  </a:moveTo>
                  <a:cubicBezTo>
                    <a:pt x="480" y="20"/>
                    <a:pt x="458" y="0"/>
                    <a:pt x="432" y="0"/>
                  </a:cubicBezTo>
                  <a:cubicBezTo>
                    <a:pt x="364" y="0"/>
                    <a:pt x="364" y="0"/>
                    <a:pt x="364" y="0"/>
                  </a:cubicBezTo>
                  <a:cubicBezTo>
                    <a:pt x="312" y="0"/>
                    <a:pt x="312" y="0"/>
                    <a:pt x="312" y="0"/>
                  </a:cubicBezTo>
                  <a:cubicBezTo>
                    <a:pt x="301" y="123"/>
                    <a:pt x="279" y="156"/>
                    <a:pt x="279" y="156"/>
                  </a:cubicBezTo>
                  <a:cubicBezTo>
                    <a:pt x="252" y="69"/>
                    <a:pt x="252" y="69"/>
                    <a:pt x="252" y="69"/>
                  </a:cubicBezTo>
                  <a:cubicBezTo>
                    <a:pt x="267" y="49"/>
                    <a:pt x="267" y="49"/>
                    <a:pt x="267" y="49"/>
                  </a:cubicBezTo>
                  <a:cubicBezTo>
                    <a:pt x="242" y="21"/>
                    <a:pt x="242" y="21"/>
                    <a:pt x="242" y="21"/>
                  </a:cubicBezTo>
                  <a:cubicBezTo>
                    <a:pt x="214" y="47"/>
                    <a:pt x="214" y="47"/>
                    <a:pt x="214" y="47"/>
                  </a:cubicBezTo>
                  <a:cubicBezTo>
                    <a:pt x="230" y="69"/>
                    <a:pt x="230" y="69"/>
                    <a:pt x="230" y="69"/>
                  </a:cubicBezTo>
                  <a:cubicBezTo>
                    <a:pt x="207" y="156"/>
                    <a:pt x="207" y="156"/>
                    <a:pt x="207" y="156"/>
                  </a:cubicBezTo>
                  <a:cubicBezTo>
                    <a:pt x="185" y="132"/>
                    <a:pt x="174" y="39"/>
                    <a:pt x="170" y="0"/>
                  </a:cubicBezTo>
                  <a:cubicBezTo>
                    <a:pt x="119" y="0"/>
                    <a:pt x="119" y="0"/>
                    <a:pt x="119" y="0"/>
                  </a:cubicBezTo>
                  <a:cubicBezTo>
                    <a:pt x="52" y="0"/>
                    <a:pt x="52" y="0"/>
                    <a:pt x="52" y="0"/>
                  </a:cubicBezTo>
                  <a:cubicBezTo>
                    <a:pt x="25" y="0"/>
                    <a:pt x="3" y="20"/>
                    <a:pt x="0" y="47"/>
                  </a:cubicBezTo>
                  <a:cubicBezTo>
                    <a:pt x="0" y="47"/>
                    <a:pt x="0" y="47"/>
                    <a:pt x="0" y="47"/>
                  </a:cubicBezTo>
                  <a:cubicBezTo>
                    <a:pt x="0" y="495"/>
                    <a:pt x="0" y="495"/>
                    <a:pt x="0" y="495"/>
                  </a:cubicBezTo>
                  <a:cubicBezTo>
                    <a:pt x="0" y="495"/>
                    <a:pt x="0" y="495"/>
                    <a:pt x="0" y="495"/>
                  </a:cubicBezTo>
                  <a:cubicBezTo>
                    <a:pt x="0" y="495"/>
                    <a:pt x="0" y="495"/>
                    <a:pt x="0" y="495"/>
                  </a:cubicBezTo>
                  <a:cubicBezTo>
                    <a:pt x="0" y="518"/>
                    <a:pt x="19" y="536"/>
                    <a:pt x="42" y="536"/>
                  </a:cubicBezTo>
                  <a:cubicBezTo>
                    <a:pt x="65" y="536"/>
                    <a:pt x="84" y="518"/>
                    <a:pt x="84" y="495"/>
                  </a:cubicBezTo>
                  <a:cubicBezTo>
                    <a:pt x="84" y="495"/>
                    <a:pt x="84" y="495"/>
                    <a:pt x="84" y="495"/>
                  </a:cubicBezTo>
                  <a:cubicBezTo>
                    <a:pt x="84" y="165"/>
                    <a:pt x="84" y="165"/>
                    <a:pt x="84" y="165"/>
                  </a:cubicBezTo>
                  <a:cubicBezTo>
                    <a:pt x="119" y="165"/>
                    <a:pt x="119" y="165"/>
                    <a:pt x="119" y="165"/>
                  </a:cubicBezTo>
                  <a:cubicBezTo>
                    <a:pt x="119" y="512"/>
                    <a:pt x="119" y="512"/>
                    <a:pt x="119" y="512"/>
                  </a:cubicBezTo>
                  <a:cubicBezTo>
                    <a:pt x="119" y="1003"/>
                    <a:pt x="119" y="1003"/>
                    <a:pt x="119" y="1003"/>
                  </a:cubicBezTo>
                  <a:cubicBezTo>
                    <a:pt x="119" y="1031"/>
                    <a:pt x="142" y="1054"/>
                    <a:pt x="170" y="1054"/>
                  </a:cubicBezTo>
                  <a:cubicBezTo>
                    <a:pt x="199" y="1054"/>
                    <a:pt x="222" y="1031"/>
                    <a:pt x="222" y="1003"/>
                  </a:cubicBezTo>
                  <a:cubicBezTo>
                    <a:pt x="222" y="512"/>
                    <a:pt x="222" y="512"/>
                    <a:pt x="222" y="512"/>
                  </a:cubicBezTo>
                  <a:cubicBezTo>
                    <a:pt x="261" y="512"/>
                    <a:pt x="261" y="512"/>
                    <a:pt x="261" y="512"/>
                  </a:cubicBezTo>
                  <a:cubicBezTo>
                    <a:pt x="261" y="1003"/>
                    <a:pt x="261" y="1003"/>
                    <a:pt x="261" y="1003"/>
                  </a:cubicBezTo>
                  <a:cubicBezTo>
                    <a:pt x="261" y="1031"/>
                    <a:pt x="284" y="1054"/>
                    <a:pt x="313" y="1054"/>
                  </a:cubicBezTo>
                  <a:cubicBezTo>
                    <a:pt x="341" y="1054"/>
                    <a:pt x="364" y="1031"/>
                    <a:pt x="364" y="1003"/>
                  </a:cubicBezTo>
                  <a:cubicBezTo>
                    <a:pt x="364" y="512"/>
                    <a:pt x="364" y="512"/>
                    <a:pt x="364" y="512"/>
                  </a:cubicBezTo>
                  <a:cubicBezTo>
                    <a:pt x="364" y="165"/>
                    <a:pt x="364" y="165"/>
                    <a:pt x="364" y="165"/>
                  </a:cubicBezTo>
                  <a:cubicBezTo>
                    <a:pt x="399" y="165"/>
                    <a:pt x="399" y="165"/>
                    <a:pt x="399" y="165"/>
                  </a:cubicBezTo>
                  <a:cubicBezTo>
                    <a:pt x="399" y="495"/>
                    <a:pt x="399" y="495"/>
                    <a:pt x="399" y="495"/>
                  </a:cubicBezTo>
                  <a:cubicBezTo>
                    <a:pt x="399" y="495"/>
                    <a:pt x="399" y="495"/>
                    <a:pt x="399" y="495"/>
                  </a:cubicBezTo>
                  <a:cubicBezTo>
                    <a:pt x="399" y="495"/>
                    <a:pt x="399" y="495"/>
                    <a:pt x="399" y="495"/>
                  </a:cubicBezTo>
                  <a:cubicBezTo>
                    <a:pt x="399" y="518"/>
                    <a:pt x="418" y="536"/>
                    <a:pt x="441" y="536"/>
                  </a:cubicBezTo>
                  <a:cubicBezTo>
                    <a:pt x="465" y="536"/>
                    <a:pt x="483" y="518"/>
                    <a:pt x="483" y="495"/>
                  </a:cubicBezTo>
                  <a:cubicBezTo>
                    <a:pt x="483" y="495"/>
                    <a:pt x="483" y="495"/>
                    <a:pt x="483" y="495"/>
                  </a:cubicBezTo>
                  <a:cubicBezTo>
                    <a:pt x="483" y="47"/>
                    <a:pt x="483" y="47"/>
                    <a:pt x="483"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1" name="Freeform 8"/>
          <p:cNvSpPr/>
          <p:nvPr/>
        </p:nvSpPr>
        <p:spPr bwMode="auto">
          <a:xfrm>
            <a:off x="3162319" y="1709244"/>
            <a:ext cx="2816189" cy="2482224"/>
          </a:xfrm>
          <a:custGeom>
            <a:avLst/>
            <a:gdLst>
              <a:gd name="T0" fmla="*/ 243 w 1370"/>
              <a:gd name="T1" fmla="*/ 0 h 1207"/>
              <a:gd name="T2" fmla="*/ 0 w 1370"/>
              <a:gd name="T3" fmla="*/ 523 h 1207"/>
              <a:gd name="T4" fmla="*/ 685 w 1370"/>
              <a:gd name="T5" fmla="*/ 1207 h 1207"/>
              <a:gd name="T6" fmla="*/ 1370 w 1370"/>
              <a:gd name="T7" fmla="*/ 523 h 1207"/>
              <a:gd name="T8" fmla="*/ 1127 w 1370"/>
              <a:gd name="T9" fmla="*/ 0 h 1207"/>
            </a:gdLst>
            <a:ahLst/>
            <a:cxnLst>
              <a:cxn ang="0">
                <a:pos x="T0" y="T1"/>
              </a:cxn>
              <a:cxn ang="0">
                <a:pos x="T2" y="T3"/>
              </a:cxn>
              <a:cxn ang="0">
                <a:pos x="T4" y="T5"/>
              </a:cxn>
              <a:cxn ang="0">
                <a:pos x="T6" y="T7"/>
              </a:cxn>
              <a:cxn ang="0">
                <a:pos x="T8" y="T9"/>
              </a:cxn>
            </a:cxnLst>
            <a:rect l="0" t="0" r="r" b="b"/>
            <a:pathLst>
              <a:path w="1370" h="1207">
                <a:moveTo>
                  <a:pt x="243" y="0"/>
                </a:moveTo>
                <a:cubicBezTo>
                  <a:pt x="94" y="125"/>
                  <a:pt x="0" y="313"/>
                  <a:pt x="0" y="523"/>
                </a:cubicBezTo>
                <a:cubicBezTo>
                  <a:pt x="0" y="901"/>
                  <a:pt x="307" y="1207"/>
                  <a:pt x="685" y="1207"/>
                </a:cubicBezTo>
                <a:cubicBezTo>
                  <a:pt x="1063" y="1207"/>
                  <a:pt x="1370" y="901"/>
                  <a:pt x="1370" y="523"/>
                </a:cubicBezTo>
                <a:cubicBezTo>
                  <a:pt x="1370" y="313"/>
                  <a:pt x="1276" y="125"/>
                  <a:pt x="1127" y="0"/>
                </a:cubicBezTo>
              </a:path>
            </a:pathLst>
          </a:custGeom>
          <a:noFill/>
          <a:ln w="6350" cap="flat">
            <a:solidFill>
              <a:schemeClr val="bg1">
                <a:lumMod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67" tIns="45734" rIns="91467" bIns="45734" numCol="1" anchor="t" anchorCtr="0" compatLnSpc="1"/>
          <a:lstStyle/>
          <a:p>
            <a:endParaRPr lang="zh-CN" altLang="en-US"/>
          </a:p>
        </p:txBody>
      </p:sp>
      <p:sp>
        <p:nvSpPr>
          <p:cNvPr id="62" name="Oval 56"/>
          <p:cNvSpPr>
            <a:spLocks noChangeArrowheads="1"/>
          </p:cNvSpPr>
          <p:nvPr/>
        </p:nvSpPr>
        <p:spPr bwMode="auto">
          <a:xfrm>
            <a:off x="3348446" y="1603960"/>
            <a:ext cx="433779" cy="433972"/>
          </a:xfrm>
          <a:prstGeom prst="ellipse">
            <a:avLst/>
          </a:prstGeom>
          <a:solidFill>
            <a:schemeClr val="accent1"/>
          </a:solidFill>
          <a:ln>
            <a:noFill/>
          </a:ln>
        </p:spPr>
        <p:txBody>
          <a:bodyPr vert="horz" wrap="square" lIns="0" tIns="0" rIns="0" bIns="0" numCol="1" anchor="t" anchorCtr="0" compatLnSpc="1"/>
          <a:lstStyle/>
          <a:p>
            <a:pPr algn="ctr"/>
            <a:r>
              <a:rPr lang="en-US" altLang="zh-CN" dirty="0">
                <a:solidFill>
                  <a:schemeClr val="bg1"/>
                </a:solidFill>
              </a:rPr>
              <a:t>01</a:t>
            </a:r>
            <a:endParaRPr lang="zh-CN" altLang="en-US" dirty="0">
              <a:solidFill>
                <a:schemeClr val="bg1"/>
              </a:solidFill>
            </a:endParaRPr>
          </a:p>
        </p:txBody>
      </p:sp>
      <p:sp>
        <p:nvSpPr>
          <p:cNvPr id="63" name="Oval 57"/>
          <p:cNvSpPr>
            <a:spLocks noChangeArrowheads="1"/>
          </p:cNvSpPr>
          <p:nvPr/>
        </p:nvSpPr>
        <p:spPr bwMode="auto">
          <a:xfrm>
            <a:off x="2945430" y="2474237"/>
            <a:ext cx="433779" cy="435981"/>
          </a:xfrm>
          <a:prstGeom prst="ellipse">
            <a:avLst/>
          </a:prstGeom>
          <a:solidFill>
            <a:schemeClr val="accent2"/>
          </a:solidFill>
          <a:ln>
            <a:noFill/>
          </a:ln>
        </p:spPr>
        <p:txBody>
          <a:bodyPr vert="horz" wrap="square" lIns="0" tIns="0" rIns="0" bIns="0" numCol="1" anchor="t" anchorCtr="0" compatLnSpc="1"/>
          <a:lstStyle/>
          <a:p>
            <a:pPr algn="ctr"/>
            <a:r>
              <a:rPr lang="en-US" altLang="zh-CN" dirty="0">
                <a:solidFill>
                  <a:schemeClr val="bg1"/>
                </a:solidFill>
              </a:rPr>
              <a:t>02</a:t>
            </a:r>
            <a:endParaRPr lang="zh-CN" altLang="en-US" dirty="0">
              <a:solidFill>
                <a:schemeClr val="bg1"/>
              </a:solidFill>
            </a:endParaRPr>
          </a:p>
        </p:txBody>
      </p:sp>
      <p:sp>
        <p:nvSpPr>
          <p:cNvPr id="64" name="Oval 58"/>
          <p:cNvSpPr>
            <a:spLocks noChangeArrowheads="1"/>
          </p:cNvSpPr>
          <p:nvPr/>
        </p:nvSpPr>
        <p:spPr bwMode="auto">
          <a:xfrm>
            <a:off x="3239699" y="3362408"/>
            <a:ext cx="433779" cy="433972"/>
          </a:xfrm>
          <a:prstGeom prst="ellipse">
            <a:avLst/>
          </a:prstGeom>
          <a:solidFill>
            <a:schemeClr val="accent3"/>
          </a:solidFill>
          <a:ln>
            <a:noFill/>
          </a:ln>
        </p:spPr>
        <p:txBody>
          <a:bodyPr vert="horz" wrap="square" lIns="0" tIns="0" rIns="0" bIns="0" numCol="1" anchor="t" anchorCtr="0" compatLnSpc="1"/>
          <a:lstStyle/>
          <a:p>
            <a:pPr algn="ctr"/>
            <a:r>
              <a:rPr lang="en-US" altLang="zh-CN" dirty="0">
                <a:solidFill>
                  <a:schemeClr val="bg1"/>
                </a:solidFill>
              </a:rPr>
              <a:t>03</a:t>
            </a:r>
            <a:endParaRPr lang="zh-CN" altLang="en-US" dirty="0">
              <a:solidFill>
                <a:schemeClr val="bg1"/>
              </a:solidFill>
            </a:endParaRPr>
          </a:p>
        </p:txBody>
      </p:sp>
      <p:sp>
        <p:nvSpPr>
          <p:cNvPr id="65" name="Oval 59"/>
          <p:cNvSpPr>
            <a:spLocks noChangeArrowheads="1"/>
          </p:cNvSpPr>
          <p:nvPr/>
        </p:nvSpPr>
        <p:spPr bwMode="auto">
          <a:xfrm>
            <a:off x="5332385" y="1603960"/>
            <a:ext cx="435788" cy="433972"/>
          </a:xfrm>
          <a:prstGeom prst="ellipse">
            <a:avLst/>
          </a:prstGeom>
          <a:solidFill>
            <a:schemeClr val="accent4"/>
          </a:solidFill>
          <a:ln>
            <a:noFill/>
          </a:ln>
        </p:spPr>
        <p:txBody>
          <a:bodyPr vert="horz" wrap="square" lIns="0" tIns="0" rIns="0" bIns="0" numCol="1" anchor="t" anchorCtr="0" compatLnSpc="1"/>
          <a:lstStyle/>
          <a:p>
            <a:pPr algn="ctr"/>
            <a:r>
              <a:rPr lang="en-US" altLang="zh-CN" dirty="0">
                <a:solidFill>
                  <a:schemeClr val="bg1"/>
                </a:solidFill>
              </a:rPr>
              <a:t>04</a:t>
            </a:r>
            <a:endParaRPr lang="zh-CN" altLang="en-US" dirty="0">
              <a:solidFill>
                <a:schemeClr val="bg1"/>
              </a:solidFill>
            </a:endParaRPr>
          </a:p>
        </p:txBody>
      </p:sp>
      <p:sp>
        <p:nvSpPr>
          <p:cNvPr id="66" name="Oval 60"/>
          <p:cNvSpPr>
            <a:spLocks noChangeArrowheads="1"/>
          </p:cNvSpPr>
          <p:nvPr/>
        </p:nvSpPr>
        <p:spPr bwMode="auto">
          <a:xfrm>
            <a:off x="5760614" y="2474237"/>
            <a:ext cx="435788" cy="435981"/>
          </a:xfrm>
          <a:prstGeom prst="ellipse">
            <a:avLst/>
          </a:prstGeom>
          <a:solidFill>
            <a:schemeClr val="accent1"/>
          </a:solidFill>
          <a:ln>
            <a:noFill/>
          </a:ln>
        </p:spPr>
        <p:txBody>
          <a:bodyPr vert="horz" wrap="square" lIns="0" tIns="0" rIns="0" bIns="0" numCol="1" anchor="t" anchorCtr="0" compatLnSpc="1"/>
          <a:lstStyle/>
          <a:p>
            <a:pPr algn="ctr"/>
            <a:r>
              <a:rPr lang="en-US" altLang="zh-CN" dirty="0">
                <a:solidFill>
                  <a:schemeClr val="bg1"/>
                </a:solidFill>
              </a:rPr>
              <a:t>05</a:t>
            </a:r>
            <a:endParaRPr lang="zh-CN" altLang="en-US" dirty="0">
              <a:solidFill>
                <a:schemeClr val="bg1"/>
              </a:solidFill>
            </a:endParaRPr>
          </a:p>
        </p:txBody>
      </p:sp>
      <p:sp>
        <p:nvSpPr>
          <p:cNvPr id="67" name="Oval 61"/>
          <p:cNvSpPr>
            <a:spLocks noChangeArrowheads="1"/>
          </p:cNvSpPr>
          <p:nvPr/>
        </p:nvSpPr>
        <p:spPr bwMode="auto">
          <a:xfrm>
            <a:off x="5468936" y="3362408"/>
            <a:ext cx="433779" cy="433972"/>
          </a:xfrm>
          <a:prstGeom prst="ellipse">
            <a:avLst/>
          </a:prstGeom>
          <a:solidFill>
            <a:schemeClr val="accent2"/>
          </a:solidFill>
          <a:ln>
            <a:noFill/>
          </a:ln>
        </p:spPr>
        <p:txBody>
          <a:bodyPr vert="horz" wrap="square" lIns="0" tIns="0" rIns="0" bIns="0" numCol="1" anchor="t" anchorCtr="0" compatLnSpc="1"/>
          <a:lstStyle/>
          <a:p>
            <a:pPr algn="ctr"/>
            <a:r>
              <a:rPr lang="en-US" altLang="zh-CN" dirty="0">
                <a:solidFill>
                  <a:schemeClr val="bg1"/>
                </a:solidFill>
              </a:rPr>
              <a:t>06</a:t>
            </a:r>
            <a:endParaRPr lang="zh-CN" altLang="en-US" dirty="0">
              <a:solidFill>
                <a:schemeClr val="bg1"/>
              </a:solidFill>
            </a:endParaRPr>
          </a:p>
        </p:txBody>
      </p:sp>
      <p:sp>
        <p:nvSpPr>
          <p:cNvPr id="68" name="Rectangle 24"/>
          <p:cNvSpPr>
            <a:spLocks noChangeArrowheads="1"/>
          </p:cNvSpPr>
          <p:nvPr/>
        </p:nvSpPr>
        <p:spPr bwMode="auto">
          <a:xfrm>
            <a:off x="5978508" y="1487572"/>
            <a:ext cx="2299739" cy="56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lumMod val="50000"/>
                </a:schemeClr>
              </a:solidFill>
            </a:endParaRPr>
          </a:p>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9" name="Rectangle 24"/>
          <p:cNvSpPr>
            <a:spLocks noChangeArrowheads="1"/>
          </p:cNvSpPr>
          <p:nvPr/>
        </p:nvSpPr>
        <p:spPr bwMode="auto">
          <a:xfrm>
            <a:off x="6373307" y="2358854"/>
            <a:ext cx="2299739" cy="56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lumMod val="50000"/>
                </a:schemeClr>
              </a:solidFill>
            </a:endParaRPr>
          </a:p>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0" name="Rectangle 24"/>
          <p:cNvSpPr>
            <a:spLocks noChangeArrowheads="1"/>
          </p:cNvSpPr>
          <p:nvPr/>
        </p:nvSpPr>
        <p:spPr bwMode="auto">
          <a:xfrm>
            <a:off x="6132392" y="3247401"/>
            <a:ext cx="2299739" cy="56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lumMod val="50000"/>
                </a:schemeClr>
              </a:solidFill>
            </a:endParaRPr>
          </a:p>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1" name="Rectangle 24"/>
          <p:cNvSpPr>
            <a:spLocks noChangeArrowheads="1"/>
          </p:cNvSpPr>
          <p:nvPr/>
        </p:nvSpPr>
        <p:spPr bwMode="auto">
          <a:xfrm>
            <a:off x="748849" y="1487572"/>
            <a:ext cx="2399320" cy="56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lumMod val="50000"/>
                </a:schemeClr>
              </a:solidFill>
            </a:endParaRPr>
          </a:p>
          <a:p>
            <a:pPr algn="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2" name="Rectangle 24"/>
          <p:cNvSpPr>
            <a:spLocks noChangeArrowheads="1"/>
          </p:cNvSpPr>
          <p:nvPr/>
        </p:nvSpPr>
        <p:spPr bwMode="auto">
          <a:xfrm>
            <a:off x="352733" y="2358854"/>
            <a:ext cx="2399320" cy="56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lumMod val="50000"/>
                </a:schemeClr>
              </a:solidFill>
            </a:endParaRPr>
          </a:p>
          <a:p>
            <a:pPr algn="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3" name="Rectangle 24"/>
          <p:cNvSpPr>
            <a:spLocks noChangeArrowheads="1"/>
          </p:cNvSpPr>
          <p:nvPr/>
        </p:nvSpPr>
        <p:spPr bwMode="auto">
          <a:xfrm>
            <a:off x="621585" y="3246020"/>
            <a:ext cx="2399320" cy="75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lumMod val="50000"/>
                </a:schemeClr>
              </a:solidFill>
            </a:endParaRPr>
          </a:p>
          <a:p>
            <a:pPr algn="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120000"/>
              </a:lnSpc>
              <a:spcBef>
                <a:spcPts val="300"/>
              </a:spcBef>
            </a:pPr>
            <a:r>
              <a:rPr lang="en-US" altLang="zh-CN" sz="800" dirty="0">
                <a:solidFill>
                  <a:schemeClr val="bg1">
                    <a:lumMod val="50000"/>
                  </a:schemeClr>
                </a:solidFill>
              </a:rPr>
              <a:t>. </a:t>
            </a:r>
          </a:p>
        </p:txBody>
      </p:sp>
      <p:sp>
        <p:nvSpPr>
          <p:cNvPr id="74" name="Rectangle 5"/>
          <p:cNvSpPr>
            <a:spLocks noChangeArrowheads="1"/>
          </p:cNvSpPr>
          <p:nvPr/>
        </p:nvSpPr>
        <p:spPr bwMode="auto">
          <a:xfrm>
            <a:off x="4345867" y="2907140"/>
            <a:ext cx="449094" cy="458187"/>
          </a:xfrm>
          <a:prstGeom prst="rect">
            <a:avLst/>
          </a:prstGeom>
          <a:solidFill>
            <a:schemeClr val="bg1">
              <a:lumMod val="50000"/>
            </a:schemeClr>
          </a:solidFill>
          <a:ln>
            <a:noFill/>
          </a:ln>
        </p:spPr>
        <p:txBody>
          <a:bodyPr vert="horz" wrap="square" lIns="0" tIns="0" rIns="0" bIns="0" numCol="1" anchor="ctr" anchorCtr="0" compatLnSpc="1"/>
          <a:lstStyle/>
          <a:p>
            <a:pPr algn="ctr"/>
            <a:r>
              <a:rPr lang="en-US" altLang="zh-CN" sz="1400" b="1" dirty="0">
                <a:solidFill>
                  <a:schemeClr val="bg1"/>
                </a:solidFill>
              </a:rPr>
              <a:t>1</a:t>
            </a:r>
            <a:endParaRPr lang="zh-CN" altLang="en-US" sz="1400" b="1" dirty="0">
              <a:solidFill>
                <a:schemeClr val="bg1"/>
              </a:solidFill>
            </a:endParaRPr>
          </a:p>
        </p:txBody>
      </p:sp>
      <p:sp>
        <p:nvSpPr>
          <p:cNvPr id="75" name="Rectangle 6"/>
          <p:cNvSpPr>
            <a:spLocks noChangeArrowheads="1"/>
          </p:cNvSpPr>
          <p:nvPr/>
        </p:nvSpPr>
        <p:spPr bwMode="auto">
          <a:xfrm>
            <a:off x="3859248" y="3092491"/>
            <a:ext cx="449092" cy="272836"/>
          </a:xfrm>
          <a:prstGeom prst="rect">
            <a:avLst/>
          </a:prstGeom>
          <a:solidFill>
            <a:schemeClr val="bg1">
              <a:lumMod val="50000"/>
            </a:schemeClr>
          </a:solidFill>
          <a:ln>
            <a:noFill/>
          </a:ln>
        </p:spPr>
        <p:txBody>
          <a:bodyPr vert="horz" wrap="square" lIns="0" tIns="0" rIns="0" bIns="0" numCol="1" anchor="ctr" anchorCtr="0" compatLnSpc="1"/>
          <a:lstStyle/>
          <a:p>
            <a:pPr algn="ctr"/>
            <a:r>
              <a:rPr lang="en-US" altLang="zh-CN" sz="1100" b="1" dirty="0">
                <a:solidFill>
                  <a:schemeClr val="bg1"/>
                </a:solidFill>
              </a:rPr>
              <a:t>2</a:t>
            </a:r>
            <a:endParaRPr lang="zh-CN" altLang="en-US" sz="1100" b="1" dirty="0">
              <a:solidFill>
                <a:schemeClr val="bg1"/>
              </a:solidFill>
            </a:endParaRPr>
          </a:p>
        </p:txBody>
      </p:sp>
      <p:sp>
        <p:nvSpPr>
          <p:cNvPr id="76" name="Rectangle 9"/>
          <p:cNvSpPr>
            <a:spLocks noChangeArrowheads="1"/>
          </p:cNvSpPr>
          <p:nvPr/>
        </p:nvSpPr>
        <p:spPr bwMode="auto">
          <a:xfrm>
            <a:off x="4832484" y="3157527"/>
            <a:ext cx="449096" cy="207594"/>
          </a:xfrm>
          <a:prstGeom prst="rect">
            <a:avLst/>
          </a:prstGeom>
          <a:solidFill>
            <a:schemeClr val="bg1">
              <a:lumMod val="50000"/>
            </a:schemeClr>
          </a:solidFill>
          <a:ln>
            <a:noFill/>
          </a:ln>
        </p:spPr>
        <p:txBody>
          <a:bodyPr vert="horz" wrap="square" lIns="0" tIns="0" rIns="0" bIns="0" numCol="1" anchor="ctr" anchorCtr="0" compatLnSpc="1"/>
          <a:lstStyle/>
          <a:p>
            <a:pPr algn="ctr"/>
            <a:r>
              <a:rPr lang="en-US" altLang="zh-CN" sz="1100" b="1" dirty="0">
                <a:solidFill>
                  <a:schemeClr val="bg1"/>
                </a:solidFill>
              </a:rPr>
              <a:t>3</a:t>
            </a:r>
            <a:endParaRPr lang="zh-CN" altLang="en-US" sz="1100" b="1" dirty="0">
              <a:solidFill>
                <a:schemeClr val="bg1"/>
              </a:solidFill>
            </a:endParaRPr>
          </a:p>
        </p:txBody>
      </p:sp>
      <p:grpSp>
        <p:nvGrpSpPr>
          <p:cNvPr id="4" name="组合 76"/>
          <p:cNvGrpSpPr/>
          <p:nvPr/>
        </p:nvGrpSpPr>
        <p:grpSpPr>
          <a:xfrm>
            <a:off x="4249526" y="2004545"/>
            <a:ext cx="641773" cy="843719"/>
            <a:chOff x="4225925" y="1973263"/>
            <a:chExt cx="687388" cy="903287"/>
          </a:xfrm>
          <a:solidFill>
            <a:schemeClr val="accent1"/>
          </a:solidFill>
        </p:grpSpPr>
        <p:sp>
          <p:nvSpPr>
            <p:cNvPr id="78" name="Oval 12"/>
            <p:cNvSpPr>
              <a:spLocks noChangeArrowheads="1"/>
            </p:cNvSpPr>
            <p:nvPr/>
          </p:nvSpPr>
          <p:spPr bwMode="auto">
            <a:xfrm>
              <a:off x="4500563" y="1989138"/>
              <a:ext cx="138113" cy="1349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3"/>
            <p:cNvSpPr/>
            <p:nvPr/>
          </p:nvSpPr>
          <p:spPr bwMode="auto">
            <a:xfrm>
              <a:off x="4225925" y="1973263"/>
              <a:ext cx="687388" cy="903287"/>
            </a:xfrm>
            <a:custGeom>
              <a:avLst/>
              <a:gdLst>
                <a:gd name="T0" fmla="*/ 963 w 975"/>
                <a:gd name="T1" fmla="*/ 14 h 1279"/>
                <a:gd name="T2" fmla="*/ 918 w 975"/>
                <a:gd name="T3" fmla="*/ 13 h 1279"/>
                <a:gd name="T4" fmla="*/ 678 w 975"/>
                <a:gd name="T5" fmla="*/ 235 h 1279"/>
                <a:gd name="T6" fmla="*/ 678 w 975"/>
                <a:gd name="T7" fmla="*/ 235 h 1279"/>
                <a:gd name="T8" fmla="*/ 609 w 975"/>
                <a:gd name="T9" fmla="*/ 235 h 1279"/>
                <a:gd name="T10" fmla="*/ 558 w 975"/>
                <a:gd name="T11" fmla="*/ 235 h 1279"/>
                <a:gd name="T12" fmla="*/ 524 w 975"/>
                <a:gd name="T13" fmla="*/ 389 h 1279"/>
                <a:gd name="T14" fmla="*/ 498 w 975"/>
                <a:gd name="T15" fmla="*/ 303 h 1279"/>
                <a:gd name="T16" fmla="*/ 513 w 975"/>
                <a:gd name="T17" fmla="*/ 283 h 1279"/>
                <a:gd name="T18" fmla="*/ 488 w 975"/>
                <a:gd name="T19" fmla="*/ 255 h 1279"/>
                <a:gd name="T20" fmla="*/ 460 w 975"/>
                <a:gd name="T21" fmla="*/ 281 h 1279"/>
                <a:gd name="T22" fmla="*/ 477 w 975"/>
                <a:gd name="T23" fmla="*/ 303 h 1279"/>
                <a:gd name="T24" fmla="*/ 453 w 975"/>
                <a:gd name="T25" fmla="*/ 389 h 1279"/>
                <a:gd name="T26" fmla="*/ 417 w 975"/>
                <a:gd name="T27" fmla="*/ 235 h 1279"/>
                <a:gd name="T28" fmla="*/ 366 w 975"/>
                <a:gd name="T29" fmla="*/ 235 h 1279"/>
                <a:gd name="T30" fmla="*/ 298 w 975"/>
                <a:gd name="T31" fmla="*/ 235 h 1279"/>
                <a:gd name="T32" fmla="*/ 298 w 975"/>
                <a:gd name="T33" fmla="*/ 235 h 1279"/>
                <a:gd name="T34" fmla="*/ 56 w 975"/>
                <a:gd name="T35" fmla="*/ 13 h 1279"/>
                <a:gd name="T36" fmla="*/ 12 w 975"/>
                <a:gd name="T37" fmla="*/ 14 h 1279"/>
                <a:gd name="T38" fmla="*/ 13 w 975"/>
                <a:gd name="T39" fmla="*/ 59 h 1279"/>
                <a:gd name="T40" fmla="*/ 366 w 975"/>
                <a:gd name="T41" fmla="*/ 398 h 1279"/>
                <a:gd name="T42" fmla="*/ 366 w 975"/>
                <a:gd name="T43" fmla="*/ 742 h 1279"/>
                <a:gd name="T44" fmla="*/ 366 w 975"/>
                <a:gd name="T45" fmla="*/ 1228 h 1279"/>
                <a:gd name="T46" fmla="*/ 417 w 975"/>
                <a:gd name="T47" fmla="*/ 1279 h 1279"/>
                <a:gd name="T48" fmla="*/ 468 w 975"/>
                <a:gd name="T49" fmla="*/ 1228 h 1279"/>
                <a:gd name="T50" fmla="*/ 468 w 975"/>
                <a:gd name="T51" fmla="*/ 742 h 1279"/>
                <a:gd name="T52" fmla="*/ 507 w 975"/>
                <a:gd name="T53" fmla="*/ 742 h 1279"/>
                <a:gd name="T54" fmla="*/ 507 w 975"/>
                <a:gd name="T55" fmla="*/ 1228 h 1279"/>
                <a:gd name="T56" fmla="*/ 558 w 975"/>
                <a:gd name="T57" fmla="*/ 1279 h 1279"/>
                <a:gd name="T58" fmla="*/ 609 w 975"/>
                <a:gd name="T59" fmla="*/ 1228 h 1279"/>
                <a:gd name="T60" fmla="*/ 609 w 975"/>
                <a:gd name="T61" fmla="*/ 742 h 1279"/>
                <a:gd name="T62" fmla="*/ 609 w 975"/>
                <a:gd name="T63" fmla="*/ 398 h 1279"/>
                <a:gd name="T64" fmla="*/ 961 w 975"/>
                <a:gd name="T65" fmla="*/ 59 h 1279"/>
                <a:gd name="T66" fmla="*/ 963 w 975"/>
                <a:gd name="T67" fmla="*/ 14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75" h="1279">
                  <a:moveTo>
                    <a:pt x="963" y="14"/>
                  </a:moveTo>
                  <a:cubicBezTo>
                    <a:pt x="951" y="2"/>
                    <a:pt x="930" y="0"/>
                    <a:pt x="918" y="13"/>
                  </a:cubicBezTo>
                  <a:cubicBezTo>
                    <a:pt x="678" y="235"/>
                    <a:pt x="678" y="235"/>
                    <a:pt x="678" y="235"/>
                  </a:cubicBezTo>
                  <a:cubicBezTo>
                    <a:pt x="678" y="235"/>
                    <a:pt x="678" y="235"/>
                    <a:pt x="678" y="235"/>
                  </a:cubicBezTo>
                  <a:cubicBezTo>
                    <a:pt x="609" y="235"/>
                    <a:pt x="609" y="235"/>
                    <a:pt x="609" y="235"/>
                  </a:cubicBezTo>
                  <a:cubicBezTo>
                    <a:pt x="558" y="235"/>
                    <a:pt x="558" y="235"/>
                    <a:pt x="558" y="235"/>
                  </a:cubicBezTo>
                  <a:cubicBezTo>
                    <a:pt x="546" y="357"/>
                    <a:pt x="524" y="389"/>
                    <a:pt x="524" y="389"/>
                  </a:cubicBezTo>
                  <a:cubicBezTo>
                    <a:pt x="498" y="303"/>
                    <a:pt x="498" y="303"/>
                    <a:pt x="498" y="303"/>
                  </a:cubicBezTo>
                  <a:cubicBezTo>
                    <a:pt x="513" y="283"/>
                    <a:pt x="513" y="283"/>
                    <a:pt x="513" y="283"/>
                  </a:cubicBezTo>
                  <a:cubicBezTo>
                    <a:pt x="488" y="255"/>
                    <a:pt x="488" y="255"/>
                    <a:pt x="488" y="255"/>
                  </a:cubicBezTo>
                  <a:cubicBezTo>
                    <a:pt x="460" y="281"/>
                    <a:pt x="460" y="281"/>
                    <a:pt x="460" y="281"/>
                  </a:cubicBezTo>
                  <a:cubicBezTo>
                    <a:pt x="477" y="303"/>
                    <a:pt x="477" y="303"/>
                    <a:pt x="477" y="303"/>
                  </a:cubicBezTo>
                  <a:cubicBezTo>
                    <a:pt x="453" y="389"/>
                    <a:pt x="453" y="389"/>
                    <a:pt x="453" y="389"/>
                  </a:cubicBezTo>
                  <a:cubicBezTo>
                    <a:pt x="432" y="365"/>
                    <a:pt x="421" y="274"/>
                    <a:pt x="417" y="235"/>
                  </a:cubicBezTo>
                  <a:cubicBezTo>
                    <a:pt x="366" y="235"/>
                    <a:pt x="366" y="235"/>
                    <a:pt x="366" y="235"/>
                  </a:cubicBezTo>
                  <a:cubicBezTo>
                    <a:pt x="298" y="235"/>
                    <a:pt x="298" y="235"/>
                    <a:pt x="298" y="235"/>
                  </a:cubicBezTo>
                  <a:cubicBezTo>
                    <a:pt x="298" y="235"/>
                    <a:pt x="298" y="235"/>
                    <a:pt x="298" y="235"/>
                  </a:cubicBezTo>
                  <a:cubicBezTo>
                    <a:pt x="56" y="13"/>
                    <a:pt x="56" y="13"/>
                    <a:pt x="56" y="13"/>
                  </a:cubicBezTo>
                  <a:cubicBezTo>
                    <a:pt x="44" y="0"/>
                    <a:pt x="24" y="2"/>
                    <a:pt x="12" y="14"/>
                  </a:cubicBezTo>
                  <a:cubicBezTo>
                    <a:pt x="0" y="27"/>
                    <a:pt x="0" y="48"/>
                    <a:pt x="13" y="59"/>
                  </a:cubicBezTo>
                  <a:cubicBezTo>
                    <a:pt x="366" y="398"/>
                    <a:pt x="366" y="398"/>
                    <a:pt x="366" y="398"/>
                  </a:cubicBezTo>
                  <a:cubicBezTo>
                    <a:pt x="366" y="742"/>
                    <a:pt x="366" y="742"/>
                    <a:pt x="366" y="742"/>
                  </a:cubicBezTo>
                  <a:cubicBezTo>
                    <a:pt x="366" y="1228"/>
                    <a:pt x="366" y="1228"/>
                    <a:pt x="366" y="1228"/>
                  </a:cubicBezTo>
                  <a:cubicBezTo>
                    <a:pt x="366" y="1256"/>
                    <a:pt x="389" y="1279"/>
                    <a:pt x="417" y="1279"/>
                  </a:cubicBezTo>
                  <a:cubicBezTo>
                    <a:pt x="444" y="1279"/>
                    <a:pt x="468" y="1256"/>
                    <a:pt x="468" y="1228"/>
                  </a:cubicBezTo>
                  <a:cubicBezTo>
                    <a:pt x="468" y="742"/>
                    <a:pt x="468" y="742"/>
                    <a:pt x="468" y="742"/>
                  </a:cubicBezTo>
                  <a:cubicBezTo>
                    <a:pt x="507" y="742"/>
                    <a:pt x="507" y="742"/>
                    <a:pt x="507" y="742"/>
                  </a:cubicBezTo>
                  <a:cubicBezTo>
                    <a:pt x="507" y="1228"/>
                    <a:pt x="507" y="1228"/>
                    <a:pt x="507" y="1228"/>
                  </a:cubicBezTo>
                  <a:cubicBezTo>
                    <a:pt x="507" y="1256"/>
                    <a:pt x="530" y="1279"/>
                    <a:pt x="558" y="1279"/>
                  </a:cubicBezTo>
                  <a:cubicBezTo>
                    <a:pt x="585" y="1279"/>
                    <a:pt x="609" y="1256"/>
                    <a:pt x="609" y="1228"/>
                  </a:cubicBezTo>
                  <a:cubicBezTo>
                    <a:pt x="609" y="742"/>
                    <a:pt x="609" y="742"/>
                    <a:pt x="609" y="742"/>
                  </a:cubicBezTo>
                  <a:cubicBezTo>
                    <a:pt x="609" y="398"/>
                    <a:pt x="609" y="398"/>
                    <a:pt x="609" y="398"/>
                  </a:cubicBezTo>
                  <a:cubicBezTo>
                    <a:pt x="961" y="59"/>
                    <a:pt x="961" y="59"/>
                    <a:pt x="961" y="59"/>
                  </a:cubicBezTo>
                  <a:cubicBezTo>
                    <a:pt x="974" y="48"/>
                    <a:pt x="975" y="27"/>
                    <a:pt x="963" y="14"/>
                  </a:cubicBezTo>
                  <a:close/>
                </a:path>
              </a:pathLst>
            </a:custGeom>
            <a:grpFill/>
            <a:ln>
              <a:noFill/>
            </a:ln>
          </p:spPr>
          <p:txBody>
            <a:bodyPr vert="horz" wrap="square" lIns="91440" tIns="45720" rIns="91440" bIns="45720" numCol="1" anchor="t" anchorCtr="0" compatLnSpc="1"/>
            <a:lstStyle/>
            <a:p>
              <a:endParaRPr lang="zh-CN" altLang="en-US"/>
            </a:p>
          </p:txBody>
        </p:sp>
      </p:grpSp>
    </p:spTree>
  </p:cSld>
  <p:clrMapOvr>
    <a:masterClrMapping/>
  </p:clrMapOvr>
  <p:transition spd="med"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70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anim calcmode="lin" valueType="num">
                                      <p:cBhvr>
                                        <p:cTn id="8" dur="500" fill="hold"/>
                                        <p:tgtEl>
                                          <p:spTgt spid="74"/>
                                        </p:tgtEl>
                                        <p:attrNameLst>
                                          <p:attrName>ppt_x</p:attrName>
                                        </p:attrNameLst>
                                      </p:cBhvr>
                                      <p:tavLst>
                                        <p:tav tm="0">
                                          <p:val>
                                            <p:strVal val="#ppt_x"/>
                                          </p:val>
                                        </p:tav>
                                        <p:tav tm="100000">
                                          <p:val>
                                            <p:strVal val="#ppt_x"/>
                                          </p:val>
                                        </p:tav>
                                      </p:tavLst>
                                    </p:anim>
                                    <p:anim calcmode="lin" valueType="num">
                                      <p:cBhvr>
                                        <p:cTn id="9" dur="500" fill="hold"/>
                                        <p:tgtEl>
                                          <p:spTgt spid="7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7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80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500"/>
                                        <p:tgtEl>
                                          <p:spTgt spid="75"/>
                                        </p:tgtEl>
                                      </p:cBhvr>
                                    </p:animEffect>
                                    <p:anim calcmode="lin" valueType="num">
                                      <p:cBhvr>
                                        <p:cTn id="18" dur="500" fill="hold"/>
                                        <p:tgtEl>
                                          <p:spTgt spid="75"/>
                                        </p:tgtEl>
                                        <p:attrNameLst>
                                          <p:attrName>ppt_x</p:attrName>
                                        </p:attrNameLst>
                                      </p:cBhvr>
                                      <p:tavLst>
                                        <p:tav tm="0">
                                          <p:val>
                                            <p:strVal val="#ppt_x"/>
                                          </p:val>
                                        </p:tav>
                                        <p:tav tm="100000">
                                          <p:val>
                                            <p:strVal val="#ppt_x"/>
                                          </p:val>
                                        </p:tav>
                                      </p:tavLst>
                                    </p:anim>
                                    <p:anim calcmode="lin" valueType="num">
                                      <p:cBhvr>
                                        <p:cTn id="19" dur="500" fill="hold"/>
                                        <p:tgtEl>
                                          <p:spTgt spid="7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8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900"/>
                                  </p:stCondLst>
                                  <p:childTnLst>
                                    <p:set>
                                      <p:cBhvr>
                                        <p:cTn id="26" dur="1" fill="hold">
                                          <p:stCondLst>
                                            <p:cond delay="0"/>
                                          </p:stCondLst>
                                        </p:cTn>
                                        <p:tgtEl>
                                          <p:spTgt spid="76"/>
                                        </p:tgtEl>
                                        <p:attrNameLst>
                                          <p:attrName>style.visibility</p:attrName>
                                        </p:attrNameLst>
                                      </p:cBhvr>
                                      <p:to>
                                        <p:strVal val="visible"/>
                                      </p:to>
                                    </p:set>
                                    <p:animEffect transition="in" filter="fade">
                                      <p:cBhvr>
                                        <p:cTn id="27" dur="500"/>
                                        <p:tgtEl>
                                          <p:spTgt spid="76"/>
                                        </p:tgtEl>
                                      </p:cBhvr>
                                    </p:animEffect>
                                    <p:anim calcmode="lin" valueType="num">
                                      <p:cBhvr>
                                        <p:cTn id="28" dur="500" fill="hold"/>
                                        <p:tgtEl>
                                          <p:spTgt spid="76"/>
                                        </p:tgtEl>
                                        <p:attrNameLst>
                                          <p:attrName>ppt_x</p:attrName>
                                        </p:attrNameLst>
                                      </p:cBhvr>
                                      <p:tavLst>
                                        <p:tav tm="0">
                                          <p:val>
                                            <p:strVal val="#ppt_x"/>
                                          </p:val>
                                        </p:tav>
                                        <p:tav tm="100000">
                                          <p:val>
                                            <p:strVal val="#ppt_x"/>
                                          </p:val>
                                        </p:tav>
                                      </p:tavLst>
                                    </p:anim>
                                    <p:anim calcmode="lin" valueType="num">
                                      <p:cBhvr>
                                        <p:cTn id="29" dur="500" fill="hold"/>
                                        <p:tgtEl>
                                          <p:spTgt spid="7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90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anim calcmode="lin" valueType="num">
                                      <p:cBhvr>
                                        <p:cTn id="33" dur="500" fill="hold"/>
                                        <p:tgtEl>
                                          <p:spTgt spid="2"/>
                                        </p:tgtEl>
                                        <p:attrNameLst>
                                          <p:attrName>ppt_x</p:attrName>
                                        </p:attrNameLst>
                                      </p:cBhvr>
                                      <p:tavLst>
                                        <p:tav tm="0">
                                          <p:val>
                                            <p:strVal val="#ppt_x"/>
                                          </p:val>
                                        </p:tav>
                                        <p:tav tm="100000">
                                          <p:val>
                                            <p:strVal val="#ppt_x"/>
                                          </p:val>
                                        </p:tav>
                                      </p:tavLst>
                                    </p:anim>
                                    <p:anim calcmode="lin" valueType="num">
                                      <p:cBhvr>
                                        <p:cTn id="34" dur="500" fill="hold"/>
                                        <p:tgtEl>
                                          <p:spTgt spid="2"/>
                                        </p:tgtEl>
                                        <p:attrNameLst>
                                          <p:attrName>ppt_y</p:attrName>
                                        </p:attrNameLst>
                                      </p:cBhvr>
                                      <p:tavLst>
                                        <p:tav tm="0">
                                          <p:val>
                                            <p:strVal val="#ppt_y-.1"/>
                                          </p:val>
                                        </p:tav>
                                        <p:tav tm="100000">
                                          <p:val>
                                            <p:strVal val="#ppt_y"/>
                                          </p:val>
                                        </p:tav>
                                      </p:tavLst>
                                    </p:anim>
                                  </p:childTnLst>
                                </p:cTn>
                              </p:par>
                              <p:par>
                                <p:cTn id="35" presetID="21" presetClass="entr" presetSubtype="1" fill="hold" grpId="0" nodeType="withEffect">
                                  <p:stCondLst>
                                    <p:cond delay="1500"/>
                                  </p:stCondLst>
                                  <p:childTnLst>
                                    <p:set>
                                      <p:cBhvr>
                                        <p:cTn id="36" dur="1" fill="hold">
                                          <p:stCondLst>
                                            <p:cond delay="0"/>
                                          </p:stCondLst>
                                        </p:cTn>
                                        <p:tgtEl>
                                          <p:spTgt spid="61"/>
                                        </p:tgtEl>
                                        <p:attrNameLst>
                                          <p:attrName>style.visibility</p:attrName>
                                        </p:attrNameLst>
                                      </p:cBhvr>
                                      <p:to>
                                        <p:strVal val="visible"/>
                                      </p:to>
                                    </p:set>
                                    <p:animEffect transition="in" filter="wheel(1)">
                                      <p:cBhvr>
                                        <p:cTn id="37" dur="500"/>
                                        <p:tgtEl>
                                          <p:spTgt spid="61"/>
                                        </p:tgtEl>
                                      </p:cBhvr>
                                    </p:animEffect>
                                  </p:childTnLst>
                                </p:cTn>
                              </p:par>
                              <p:par>
                                <p:cTn id="38" presetID="53" presetClass="entr" presetSubtype="16" fill="hold" grpId="0" nodeType="withEffect">
                                  <p:stCondLst>
                                    <p:cond delay="1900"/>
                                  </p:stCondLst>
                                  <p:childTnLst>
                                    <p:set>
                                      <p:cBhvr>
                                        <p:cTn id="39" dur="1" fill="hold">
                                          <p:stCondLst>
                                            <p:cond delay="0"/>
                                          </p:stCondLst>
                                        </p:cTn>
                                        <p:tgtEl>
                                          <p:spTgt spid="62"/>
                                        </p:tgtEl>
                                        <p:attrNameLst>
                                          <p:attrName>style.visibility</p:attrName>
                                        </p:attrNameLst>
                                      </p:cBhvr>
                                      <p:to>
                                        <p:strVal val="visible"/>
                                      </p:to>
                                    </p:set>
                                    <p:anim calcmode="lin" valueType="num">
                                      <p:cBhvr>
                                        <p:cTn id="40" dur="500" fill="hold"/>
                                        <p:tgtEl>
                                          <p:spTgt spid="62"/>
                                        </p:tgtEl>
                                        <p:attrNameLst>
                                          <p:attrName>ppt_w</p:attrName>
                                        </p:attrNameLst>
                                      </p:cBhvr>
                                      <p:tavLst>
                                        <p:tav tm="0">
                                          <p:val>
                                            <p:fltVal val="0"/>
                                          </p:val>
                                        </p:tav>
                                        <p:tav tm="100000">
                                          <p:val>
                                            <p:strVal val="#ppt_w"/>
                                          </p:val>
                                        </p:tav>
                                      </p:tavLst>
                                    </p:anim>
                                    <p:anim calcmode="lin" valueType="num">
                                      <p:cBhvr>
                                        <p:cTn id="41" dur="500" fill="hold"/>
                                        <p:tgtEl>
                                          <p:spTgt spid="62"/>
                                        </p:tgtEl>
                                        <p:attrNameLst>
                                          <p:attrName>ppt_h</p:attrName>
                                        </p:attrNameLst>
                                      </p:cBhvr>
                                      <p:tavLst>
                                        <p:tav tm="0">
                                          <p:val>
                                            <p:fltVal val="0"/>
                                          </p:val>
                                        </p:tav>
                                        <p:tav tm="100000">
                                          <p:val>
                                            <p:strVal val="#ppt_h"/>
                                          </p:val>
                                        </p:tav>
                                      </p:tavLst>
                                    </p:anim>
                                    <p:animEffect transition="in" filter="fade">
                                      <p:cBhvr>
                                        <p:cTn id="42" dur="500"/>
                                        <p:tgtEl>
                                          <p:spTgt spid="62"/>
                                        </p:tgtEl>
                                      </p:cBhvr>
                                    </p:animEffect>
                                  </p:childTnLst>
                                </p:cTn>
                              </p:par>
                              <p:par>
                                <p:cTn id="43" presetID="2" presetClass="entr" presetSubtype="8" fill="hold" grpId="0" nodeType="withEffect">
                                  <p:stCondLst>
                                    <p:cond delay="2400"/>
                                  </p:stCondLst>
                                  <p:childTnLst>
                                    <p:set>
                                      <p:cBhvr>
                                        <p:cTn id="44" dur="1" fill="hold">
                                          <p:stCondLst>
                                            <p:cond delay="0"/>
                                          </p:stCondLst>
                                        </p:cTn>
                                        <p:tgtEl>
                                          <p:spTgt spid="71"/>
                                        </p:tgtEl>
                                        <p:attrNameLst>
                                          <p:attrName>style.visibility</p:attrName>
                                        </p:attrNameLst>
                                      </p:cBhvr>
                                      <p:to>
                                        <p:strVal val="visible"/>
                                      </p:to>
                                    </p:set>
                                    <p:anim calcmode="lin" valueType="num">
                                      <p:cBhvr additive="base">
                                        <p:cTn id="45" dur="500" fill="hold"/>
                                        <p:tgtEl>
                                          <p:spTgt spid="71"/>
                                        </p:tgtEl>
                                        <p:attrNameLst>
                                          <p:attrName>ppt_x</p:attrName>
                                        </p:attrNameLst>
                                      </p:cBhvr>
                                      <p:tavLst>
                                        <p:tav tm="0">
                                          <p:val>
                                            <p:strVal val="0-#ppt_w/2"/>
                                          </p:val>
                                        </p:tav>
                                        <p:tav tm="100000">
                                          <p:val>
                                            <p:strVal val="#ppt_x"/>
                                          </p:val>
                                        </p:tav>
                                      </p:tavLst>
                                    </p:anim>
                                    <p:anim calcmode="lin" valueType="num">
                                      <p:cBhvr additive="base">
                                        <p:cTn id="46" dur="500" fill="hold"/>
                                        <p:tgtEl>
                                          <p:spTgt spid="71"/>
                                        </p:tgtEl>
                                        <p:attrNameLst>
                                          <p:attrName>ppt_y</p:attrName>
                                        </p:attrNameLst>
                                      </p:cBhvr>
                                      <p:tavLst>
                                        <p:tav tm="0">
                                          <p:val>
                                            <p:strVal val="#ppt_y"/>
                                          </p:val>
                                        </p:tav>
                                        <p:tav tm="100000">
                                          <p:val>
                                            <p:strVal val="#ppt_y"/>
                                          </p:val>
                                        </p:tav>
                                      </p:tavLst>
                                    </p:anim>
                                  </p:childTnLst>
                                </p:cTn>
                              </p:par>
                              <p:par>
                                <p:cTn id="47" presetID="53" presetClass="entr" presetSubtype="16" fill="hold" grpId="0" nodeType="withEffect">
                                  <p:stCondLst>
                                    <p:cond delay="240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par>
                                <p:cTn id="52" presetID="2" presetClass="entr" presetSubtype="8" fill="hold" grpId="0" nodeType="withEffect">
                                  <p:stCondLst>
                                    <p:cond delay="2900"/>
                                  </p:stCondLst>
                                  <p:childTnLst>
                                    <p:set>
                                      <p:cBhvr>
                                        <p:cTn id="53" dur="1" fill="hold">
                                          <p:stCondLst>
                                            <p:cond delay="0"/>
                                          </p:stCondLst>
                                        </p:cTn>
                                        <p:tgtEl>
                                          <p:spTgt spid="72"/>
                                        </p:tgtEl>
                                        <p:attrNameLst>
                                          <p:attrName>style.visibility</p:attrName>
                                        </p:attrNameLst>
                                      </p:cBhvr>
                                      <p:to>
                                        <p:strVal val="visible"/>
                                      </p:to>
                                    </p:set>
                                    <p:anim calcmode="lin" valueType="num">
                                      <p:cBhvr additive="base">
                                        <p:cTn id="54" dur="500" fill="hold"/>
                                        <p:tgtEl>
                                          <p:spTgt spid="72"/>
                                        </p:tgtEl>
                                        <p:attrNameLst>
                                          <p:attrName>ppt_x</p:attrName>
                                        </p:attrNameLst>
                                      </p:cBhvr>
                                      <p:tavLst>
                                        <p:tav tm="0">
                                          <p:val>
                                            <p:strVal val="0-#ppt_w/2"/>
                                          </p:val>
                                        </p:tav>
                                        <p:tav tm="100000">
                                          <p:val>
                                            <p:strVal val="#ppt_x"/>
                                          </p:val>
                                        </p:tav>
                                      </p:tavLst>
                                    </p:anim>
                                    <p:anim calcmode="lin" valueType="num">
                                      <p:cBhvr additive="base">
                                        <p:cTn id="55" dur="500" fill="hold"/>
                                        <p:tgtEl>
                                          <p:spTgt spid="72"/>
                                        </p:tgtEl>
                                        <p:attrNameLst>
                                          <p:attrName>ppt_y</p:attrName>
                                        </p:attrNameLst>
                                      </p:cBhvr>
                                      <p:tavLst>
                                        <p:tav tm="0">
                                          <p:val>
                                            <p:strVal val="#ppt_y"/>
                                          </p:val>
                                        </p:tav>
                                        <p:tav tm="100000">
                                          <p:val>
                                            <p:strVal val="#ppt_y"/>
                                          </p:val>
                                        </p:tav>
                                      </p:tavLst>
                                    </p:anim>
                                  </p:childTnLst>
                                </p:cTn>
                              </p:par>
                              <p:par>
                                <p:cTn id="56" presetID="53" presetClass="entr" presetSubtype="16" fill="hold" grpId="0" nodeType="withEffect">
                                  <p:stCondLst>
                                    <p:cond delay="290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par>
                                <p:cTn id="61" presetID="2" presetClass="entr" presetSubtype="8" fill="hold" grpId="0" nodeType="withEffect">
                                  <p:stCondLst>
                                    <p:cond delay="3400"/>
                                  </p:stCondLst>
                                  <p:childTnLst>
                                    <p:set>
                                      <p:cBhvr>
                                        <p:cTn id="62" dur="1" fill="hold">
                                          <p:stCondLst>
                                            <p:cond delay="0"/>
                                          </p:stCondLst>
                                        </p:cTn>
                                        <p:tgtEl>
                                          <p:spTgt spid="73"/>
                                        </p:tgtEl>
                                        <p:attrNameLst>
                                          <p:attrName>style.visibility</p:attrName>
                                        </p:attrNameLst>
                                      </p:cBhvr>
                                      <p:to>
                                        <p:strVal val="visible"/>
                                      </p:to>
                                    </p:set>
                                    <p:anim calcmode="lin" valueType="num">
                                      <p:cBhvr additive="base">
                                        <p:cTn id="63" dur="500" fill="hold"/>
                                        <p:tgtEl>
                                          <p:spTgt spid="73"/>
                                        </p:tgtEl>
                                        <p:attrNameLst>
                                          <p:attrName>ppt_x</p:attrName>
                                        </p:attrNameLst>
                                      </p:cBhvr>
                                      <p:tavLst>
                                        <p:tav tm="0">
                                          <p:val>
                                            <p:strVal val="0-#ppt_w/2"/>
                                          </p:val>
                                        </p:tav>
                                        <p:tav tm="100000">
                                          <p:val>
                                            <p:strVal val="#ppt_x"/>
                                          </p:val>
                                        </p:tav>
                                      </p:tavLst>
                                    </p:anim>
                                    <p:anim calcmode="lin" valueType="num">
                                      <p:cBhvr additive="base">
                                        <p:cTn id="64" dur="500" fill="hold"/>
                                        <p:tgtEl>
                                          <p:spTgt spid="73"/>
                                        </p:tgtEl>
                                        <p:attrNameLst>
                                          <p:attrName>ppt_y</p:attrName>
                                        </p:attrNameLst>
                                      </p:cBhvr>
                                      <p:tavLst>
                                        <p:tav tm="0">
                                          <p:val>
                                            <p:strVal val="#ppt_y"/>
                                          </p:val>
                                        </p:tav>
                                        <p:tav tm="100000">
                                          <p:val>
                                            <p:strVal val="#ppt_y"/>
                                          </p:val>
                                        </p:tav>
                                      </p:tavLst>
                                    </p:anim>
                                  </p:childTnLst>
                                </p:cTn>
                              </p:par>
                              <p:par>
                                <p:cTn id="65" presetID="53" presetClass="entr" presetSubtype="16" fill="hold" grpId="0" nodeType="withEffect">
                                  <p:stCondLst>
                                    <p:cond delay="3400"/>
                                  </p:stCondLst>
                                  <p:childTnLst>
                                    <p:set>
                                      <p:cBhvr>
                                        <p:cTn id="66" dur="1" fill="hold">
                                          <p:stCondLst>
                                            <p:cond delay="0"/>
                                          </p:stCondLst>
                                        </p:cTn>
                                        <p:tgtEl>
                                          <p:spTgt spid="65"/>
                                        </p:tgtEl>
                                        <p:attrNameLst>
                                          <p:attrName>style.visibility</p:attrName>
                                        </p:attrNameLst>
                                      </p:cBhvr>
                                      <p:to>
                                        <p:strVal val="visible"/>
                                      </p:to>
                                    </p:set>
                                    <p:anim calcmode="lin" valueType="num">
                                      <p:cBhvr>
                                        <p:cTn id="67" dur="500" fill="hold"/>
                                        <p:tgtEl>
                                          <p:spTgt spid="65"/>
                                        </p:tgtEl>
                                        <p:attrNameLst>
                                          <p:attrName>ppt_w</p:attrName>
                                        </p:attrNameLst>
                                      </p:cBhvr>
                                      <p:tavLst>
                                        <p:tav tm="0">
                                          <p:val>
                                            <p:fltVal val="0"/>
                                          </p:val>
                                        </p:tav>
                                        <p:tav tm="100000">
                                          <p:val>
                                            <p:strVal val="#ppt_w"/>
                                          </p:val>
                                        </p:tav>
                                      </p:tavLst>
                                    </p:anim>
                                    <p:anim calcmode="lin" valueType="num">
                                      <p:cBhvr>
                                        <p:cTn id="68" dur="500" fill="hold"/>
                                        <p:tgtEl>
                                          <p:spTgt spid="65"/>
                                        </p:tgtEl>
                                        <p:attrNameLst>
                                          <p:attrName>ppt_h</p:attrName>
                                        </p:attrNameLst>
                                      </p:cBhvr>
                                      <p:tavLst>
                                        <p:tav tm="0">
                                          <p:val>
                                            <p:fltVal val="0"/>
                                          </p:val>
                                        </p:tav>
                                        <p:tav tm="100000">
                                          <p:val>
                                            <p:strVal val="#ppt_h"/>
                                          </p:val>
                                        </p:tav>
                                      </p:tavLst>
                                    </p:anim>
                                    <p:animEffect transition="in" filter="fade">
                                      <p:cBhvr>
                                        <p:cTn id="69" dur="500"/>
                                        <p:tgtEl>
                                          <p:spTgt spid="65"/>
                                        </p:tgtEl>
                                      </p:cBhvr>
                                    </p:animEffect>
                                  </p:childTnLst>
                                </p:cTn>
                              </p:par>
                              <p:par>
                                <p:cTn id="70" presetID="2" presetClass="entr" presetSubtype="2" fill="hold" grpId="0" nodeType="withEffect">
                                  <p:stCondLst>
                                    <p:cond delay="3900"/>
                                  </p:stCondLst>
                                  <p:childTnLst>
                                    <p:set>
                                      <p:cBhvr>
                                        <p:cTn id="71" dur="1" fill="hold">
                                          <p:stCondLst>
                                            <p:cond delay="0"/>
                                          </p:stCondLst>
                                        </p:cTn>
                                        <p:tgtEl>
                                          <p:spTgt spid="68"/>
                                        </p:tgtEl>
                                        <p:attrNameLst>
                                          <p:attrName>style.visibility</p:attrName>
                                        </p:attrNameLst>
                                      </p:cBhvr>
                                      <p:to>
                                        <p:strVal val="visible"/>
                                      </p:to>
                                    </p:set>
                                    <p:anim calcmode="lin" valueType="num">
                                      <p:cBhvr additive="base">
                                        <p:cTn id="72" dur="500" fill="hold"/>
                                        <p:tgtEl>
                                          <p:spTgt spid="68"/>
                                        </p:tgtEl>
                                        <p:attrNameLst>
                                          <p:attrName>ppt_x</p:attrName>
                                        </p:attrNameLst>
                                      </p:cBhvr>
                                      <p:tavLst>
                                        <p:tav tm="0">
                                          <p:val>
                                            <p:strVal val="1+#ppt_w/2"/>
                                          </p:val>
                                        </p:tav>
                                        <p:tav tm="100000">
                                          <p:val>
                                            <p:strVal val="#ppt_x"/>
                                          </p:val>
                                        </p:tav>
                                      </p:tavLst>
                                    </p:anim>
                                    <p:anim calcmode="lin" valueType="num">
                                      <p:cBhvr additive="base">
                                        <p:cTn id="73" dur="500" fill="hold"/>
                                        <p:tgtEl>
                                          <p:spTgt spid="68"/>
                                        </p:tgtEl>
                                        <p:attrNameLst>
                                          <p:attrName>ppt_y</p:attrName>
                                        </p:attrNameLst>
                                      </p:cBhvr>
                                      <p:tavLst>
                                        <p:tav tm="0">
                                          <p:val>
                                            <p:strVal val="#ppt_y"/>
                                          </p:val>
                                        </p:tav>
                                        <p:tav tm="100000">
                                          <p:val>
                                            <p:strVal val="#ppt_y"/>
                                          </p:val>
                                        </p:tav>
                                      </p:tavLst>
                                    </p:anim>
                                  </p:childTnLst>
                                </p:cTn>
                              </p:par>
                              <p:par>
                                <p:cTn id="74" presetID="53" presetClass="entr" presetSubtype="16" fill="hold" grpId="0" nodeType="withEffect">
                                  <p:stCondLst>
                                    <p:cond delay="3900"/>
                                  </p:stCondLst>
                                  <p:childTnLst>
                                    <p:set>
                                      <p:cBhvr>
                                        <p:cTn id="75" dur="1" fill="hold">
                                          <p:stCondLst>
                                            <p:cond delay="0"/>
                                          </p:stCondLst>
                                        </p:cTn>
                                        <p:tgtEl>
                                          <p:spTgt spid="66"/>
                                        </p:tgtEl>
                                        <p:attrNameLst>
                                          <p:attrName>style.visibility</p:attrName>
                                        </p:attrNameLst>
                                      </p:cBhvr>
                                      <p:to>
                                        <p:strVal val="visible"/>
                                      </p:to>
                                    </p:set>
                                    <p:anim calcmode="lin" valueType="num">
                                      <p:cBhvr>
                                        <p:cTn id="76" dur="500" fill="hold"/>
                                        <p:tgtEl>
                                          <p:spTgt spid="66"/>
                                        </p:tgtEl>
                                        <p:attrNameLst>
                                          <p:attrName>ppt_w</p:attrName>
                                        </p:attrNameLst>
                                      </p:cBhvr>
                                      <p:tavLst>
                                        <p:tav tm="0">
                                          <p:val>
                                            <p:fltVal val="0"/>
                                          </p:val>
                                        </p:tav>
                                        <p:tav tm="100000">
                                          <p:val>
                                            <p:strVal val="#ppt_w"/>
                                          </p:val>
                                        </p:tav>
                                      </p:tavLst>
                                    </p:anim>
                                    <p:anim calcmode="lin" valueType="num">
                                      <p:cBhvr>
                                        <p:cTn id="77" dur="500" fill="hold"/>
                                        <p:tgtEl>
                                          <p:spTgt spid="66"/>
                                        </p:tgtEl>
                                        <p:attrNameLst>
                                          <p:attrName>ppt_h</p:attrName>
                                        </p:attrNameLst>
                                      </p:cBhvr>
                                      <p:tavLst>
                                        <p:tav tm="0">
                                          <p:val>
                                            <p:fltVal val="0"/>
                                          </p:val>
                                        </p:tav>
                                        <p:tav tm="100000">
                                          <p:val>
                                            <p:strVal val="#ppt_h"/>
                                          </p:val>
                                        </p:tav>
                                      </p:tavLst>
                                    </p:anim>
                                    <p:animEffect transition="in" filter="fade">
                                      <p:cBhvr>
                                        <p:cTn id="78" dur="500"/>
                                        <p:tgtEl>
                                          <p:spTgt spid="66"/>
                                        </p:tgtEl>
                                      </p:cBhvr>
                                    </p:animEffect>
                                  </p:childTnLst>
                                </p:cTn>
                              </p:par>
                              <p:par>
                                <p:cTn id="79" presetID="2" presetClass="entr" presetSubtype="2" fill="hold" grpId="0" nodeType="withEffect">
                                  <p:stCondLst>
                                    <p:cond delay="440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500" fill="hold"/>
                                        <p:tgtEl>
                                          <p:spTgt spid="69"/>
                                        </p:tgtEl>
                                        <p:attrNameLst>
                                          <p:attrName>ppt_x</p:attrName>
                                        </p:attrNameLst>
                                      </p:cBhvr>
                                      <p:tavLst>
                                        <p:tav tm="0">
                                          <p:val>
                                            <p:strVal val="1+#ppt_w/2"/>
                                          </p:val>
                                        </p:tav>
                                        <p:tav tm="100000">
                                          <p:val>
                                            <p:strVal val="#ppt_x"/>
                                          </p:val>
                                        </p:tav>
                                      </p:tavLst>
                                    </p:anim>
                                    <p:anim calcmode="lin" valueType="num">
                                      <p:cBhvr additive="base">
                                        <p:cTn id="82" dur="500" fill="hold"/>
                                        <p:tgtEl>
                                          <p:spTgt spid="69"/>
                                        </p:tgtEl>
                                        <p:attrNameLst>
                                          <p:attrName>ppt_y</p:attrName>
                                        </p:attrNameLst>
                                      </p:cBhvr>
                                      <p:tavLst>
                                        <p:tav tm="0">
                                          <p:val>
                                            <p:strVal val="#ppt_y"/>
                                          </p:val>
                                        </p:tav>
                                        <p:tav tm="100000">
                                          <p:val>
                                            <p:strVal val="#ppt_y"/>
                                          </p:val>
                                        </p:tav>
                                      </p:tavLst>
                                    </p:anim>
                                  </p:childTnLst>
                                </p:cTn>
                              </p:par>
                              <p:par>
                                <p:cTn id="83" presetID="53" presetClass="entr" presetSubtype="16" fill="hold" grpId="0" nodeType="withEffect">
                                  <p:stCondLst>
                                    <p:cond delay="4400"/>
                                  </p:stCondLst>
                                  <p:childTnLst>
                                    <p:set>
                                      <p:cBhvr>
                                        <p:cTn id="84" dur="1" fill="hold">
                                          <p:stCondLst>
                                            <p:cond delay="0"/>
                                          </p:stCondLst>
                                        </p:cTn>
                                        <p:tgtEl>
                                          <p:spTgt spid="67"/>
                                        </p:tgtEl>
                                        <p:attrNameLst>
                                          <p:attrName>style.visibility</p:attrName>
                                        </p:attrNameLst>
                                      </p:cBhvr>
                                      <p:to>
                                        <p:strVal val="visible"/>
                                      </p:to>
                                    </p:set>
                                    <p:anim calcmode="lin" valueType="num">
                                      <p:cBhvr>
                                        <p:cTn id="85" dur="500" fill="hold"/>
                                        <p:tgtEl>
                                          <p:spTgt spid="67"/>
                                        </p:tgtEl>
                                        <p:attrNameLst>
                                          <p:attrName>ppt_w</p:attrName>
                                        </p:attrNameLst>
                                      </p:cBhvr>
                                      <p:tavLst>
                                        <p:tav tm="0">
                                          <p:val>
                                            <p:fltVal val="0"/>
                                          </p:val>
                                        </p:tav>
                                        <p:tav tm="100000">
                                          <p:val>
                                            <p:strVal val="#ppt_w"/>
                                          </p:val>
                                        </p:tav>
                                      </p:tavLst>
                                    </p:anim>
                                    <p:anim calcmode="lin" valueType="num">
                                      <p:cBhvr>
                                        <p:cTn id="86" dur="500" fill="hold"/>
                                        <p:tgtEl>
                                          <p:spTgt spid="67"/>
                                        </p:tgtEl>
                                        <p:attrNameLst>
                                          <p:attrName>ppt_h</p:attrName>
                                        </p:attrNameLst>
                                      </p:cBhvr>
                                      <p:tavLst>
                                        <p:tav tm="0">
                                          <p:val>
                                            <p:fltVal val="0"/>
                                          </p:val>
                                        </p:tav>
                                        <p:tav tm="100000">
                                          <p:val>
                                            <p:strVal val="#ppt_h"/>
                                          </p:val>
                                        </p:tav>
                                      </p:tavLst>
                                    </p:anim>
                                    <p:animEffect transition="in" filter="fade">
                                      <p:cBhvr>
                                        <p:cTn id="87" dur="500"/>
                                        <p:tgtEl>
                                          <p:spTgt spid="67"/>
                                        </p:tgtEl>
                                      </p:cBhvr>
                                    </p:animEffect>
                                  </p:childTnLst>
                                </p:cTn>
                              </p:par>
                              <p:par>
                                <p:cTn id="88" presetID="2" presetClass="entr" presetSubtype="2" fill="hold" grpId="0" nodeType="withEffect">
                                  <p:stCondLst>
                                    <p:cond delay="4900"/>
                                  </p:stCondLst>
                                  <p:childTnLst>
                                    <p:set>
                                      <p:cBhvr>
                                        <p:cTn id="89" dur="1" fill="hold">
                                          <p:stCondLst>
                                            <p:cond delay="0"/>
                                          </p:stCondLst>
                                        </p:cTn>
                                        <p:tgtEl>
                                          <p:spTgt spid="70"/>
                                        </p:tgtEl>
                                        <p:attrNameLst>
                                          <p:attrName>style.visibility</p:attrName>
                                        </p:attrNameLst>
                                      </p:cBhvr>
                                      <p:to>
                                        <p:strVal val="visible"/>
                                      </p:to>
                                    </p:set>
                                    <p:anim calcmode="lin" valueType="num">
                                      <p:cBhvr additive="base">
                                        <p:cTn id="90" dur="500" fill="hold"/>
                                        <p:tgtEl>
                                          <p:spTgt spid="70"/>
                                        </p:tgtEl>
                                        <p:attrNameLst>
                                          <p:attrName>ppt_x</p:attrName>
                                        </p:attrNameLst>
                                      </p:cBhvr>
                                      <p:tavLst>
                                        <p:tav tm="0">
                                          <p:val>
                                            <p:strVal val="1+#ppt_w/2"/>
                                          </p:val>
                                        </p:tav>
                                        <p:tav tm="100000">
                                          <p:val>
                                            <p:strVal val="#ppt_x"/>
                                          </p:val>
                                        </p:tav>
                                      </p:tavLst>
                                    </p:anim>
                                    <p:anim calcmode="lin" valueType="num">
                                      <p:cBhvr additive="base">
                                        <p:cTn id="91"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66" grpId="0" animBg="1"/>
      <p:bldP spid="67" grpId="0" animBg="1"/>
      <p:bldP spid="68" grpId="0"/>
      <p:bldP spid="69" grpId="0"/>
      <p:bldP spid="70" grpId="0"/>
      <p:bldP spid="71" grpId="0"/>
      <p:bldP spid="72" grpId="0"/>
      <p:bldP spid="73" grpId="0"/>
      <p:bldP spid="74" grpId="0" animBg="1"/>
      <p:bldP spid="75" grpId="0" animBg="1"/>
      <p:bldP spid="7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utoShape 13"/>
          <p:cNvSpPr>
            <a:spLocks noChangeAspect="1" noChangeArrowheads="1" noTextEdit="1"/>
          </p:cNvSpPr>
          <p:nvPr/>
        </p:nvSpPr>
        <p:spPr bwMode="auto">
          <a:xfrm>
            <a:off x="952666" y="1305612"/>
            <a:ext cx="7240257" cy="2910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67" tIns="45734" rIns="91467" bIns="45734"/>
          <a:lstStyle/>
          <a:p>
            <a:endParaRPr lang="zh-CN" altLang="en-US"/>
          </a:p>
        </p:txBody>
      </p:sp>
      <p:sp>
        <p:nvSpPr>
          <p:cNvPr id="26" name="Rectangle 14"/>
          <p:cNvSpPr>
            <a:spLocks noChangeArrowheads="1"/>
          </p:cNvSpPr>
          <p:nvPr/>
        </p:nvSpPr>
        <p:spPr bwMode="auto">
          <a:xfrm>
            <a:off x="952666" y="1420416"/>
            <a:ext cx="1448051" cy="1264532"/>
          </a:xfrm>
          <a:prstGeom prst="rect">
            <a:avLst/>
          </a:prstGeom>
          <a:solidFill>
            <a:schemeClr val="accent1"/>
          </a:solidFill>
          <a:ln>
            <a:noFill/>
          </a:ln>
        </p:spPr>
        <p:txBody>
          <a:bodyPr lIns="91467" tIns="45734" rIns="91467" bIns="45734"/>
          <a:lstStyle/>
          <a:p>
            <a:endParaRPr lang="zh-CN" altLang="en-US">
              <a:solidFill>
                <a:schemeClr val="accent1"/>
              </a:solidFill>
            </a:endParaRPr>
          </a:p>
        </p:txBody>
      </p:sp>
      <p:sp>
        <p:nvSpPr>
          <p:cNvPr id="27" name="Rectangle 15" descr="318740-130P60HZ091"/>
          <p:cNvSpPr>
            <a:spLocks noChangeArrowheads="1"/>
          </p:cNvSpPr>
          <p:nvPr/>
        </p:nvSpPr>
        <p:spPr bwMode="auto">
          <a:xfrm>
            <a:off x="2400717" y="1420416"/>
            <a:ext cx="1448051" cy="1264532"/>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lIns="91467" tIns="45734" rIns="91467" bIns="45734"/>
          <a:lstStyle/>
          <a:p>
            <a:endParaRPr lang="zh-CN" altLang="en-US" dirty="0"/>
          </a:p>
        </p:txBody>
      </p:sp>
      <p:sp>
        <p:nvSpPr>
          <p:cNvPr id="28" name="Rectangle 16"/>
          <p:cNvSpPr>
            <a:spLocks noChangeArrowheads="1"/>
          </p:cNvSpPr>
          <p:nvPr/>
        </p:nvSpPr>
        <p:spPr bwMode="auto">
          <a:xfrm>
            <a:off x="3848769" y="1420416"/>
            <a:ext cx="1448051" cy="1264532"/>
          </a:xfrm>
          <a:prstGeom prst="rect">
            <a:avLst/>
          </a:prstGeom>
          <a:solidFill>
            <a:schemeClr val="accent3"/>
          </a:solidFill>
          <a:ln>
            <a:noFill/>
          </a:ln>
        </p:spPr>
        <p:txBody>
          <a:bodyPr lIns="91467" tIns="45734" rIns="91467" bIns="45734"/>
          <a:lstStyle/>
          <a:p>
            <a:endParaRPr lang="zh-CN" altLang="en-US"/>
          </a:p>
        </p:txBody>
      </p:sp>
      <p:sp>
        <p:nvSpPr>
          <p:cNvPr id="29" name="Rectangle 17" descr="22"/>
          <p:cNvSpPr>
            <a:spLocks noChangeArrowheads="1"/>
          </p:cNvSpPr>
          <p:nvPr/>
        </p:nvSpPr>
        <p:spPr bwMode="auto">
          <a:xfrm>
            <a:off x="5296820" y="1420416"/>
            <a:ext cx="1448051" cy="126453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txBody>
          <a:bodyPr lIns="91467" tIns="45734" rIns="91467" bIns="45734"/>
          <a:lstStyle/>
          <a:p>
            <a:endParaRPr lang="zh-CN" altLang="en-US" dirty="0"/>
          </a:p>
        </p:txBody>
      </p:sp>
      <p:sp>
        <p:nvSpPr>
          <p:cNvPr id="30" name="Rectangle 18"/>
          <p:cNvSpPr>
            <a:spLocks noChangeArrowheads="1"/>
          </p:cNvSpPr>
          <p:nvPr/>
        </p:nvSpPr>
        <p:spPr bwMode="auto">
          <a:xfrm>
            <a:off x="6744871" y="1420416"/>
            <a:ext cx="1448051" cy="1264532"/>
          </a:xfrm>
          <a:prstGeom prst="rect">
            <a:avLst/>
          </a:prstGeom>
          <a:solidFill>
            <a:schemeClr val="accent1"/>
          </a:solidFill>
          <a:ln>
            <a:noFill/>
          </a:ln>
        </p:spPr>
        <p:txBody>
          <a:bodyPr lIns="91467" tIns="45734" rIns="91467" bIns="45734"/>
          <a:lstStyle/>
          <a:p>
            <a:endParaRPr lang="zh-CN" altLang="en-US"/>
          </a:p>
        </p:txBody>
      </p:sp>
      <p:sp>
        <p:nvSpPr>
          <p:cNvPr id="31" name="Rectangle 19" descr="sy_64934932458副本"/>
          <p:cNvSpPr>
            <a:spLocks noChangeArrowheads="1"/>
          </p:cNvSpPr>
          <p:nvPr/>
        </p:nvSpPr>
        <p:spPr bwMode="auto">
          <a:xfrm>
            <a:off x="952666" y="2874082"/>
            <a:ext cx="1448051" cy="1265914"/>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txBody>
          <a:bodyPr lIns="91467" tIns="45734" rIns="91467" bIns="45734"/>
          <a:lstStyle/>
          <a:p>
            <a:endParaRPr lang="zh-CN" altLang="en-US" dirty="0"/>
          </a:p>
        </p:txBody>
      </p:sp>
      <p:sp>
        <p:nvSpPr>
          <p:cNvPr id="32" name="Rectangle 20"/>
          <p:cNvSpPr>
            <a:spLocks noChangeArrowheads="1"/>
          </p:cNvSpPr>
          <p:nvPr/>
        </p:nvSpPr>
        <p:spPr bwMode="auto">
          <a:xfrm>
            <a:off x="2400717" y="2874082"/>
            <a:ext cx="1448051" cy="1265914"/>
          </a:xfrm>
          <a:prstGeom prst="rect">
            <a:avLst/>
          </a:prstGeom>
          <a:solidFill>
            <a:schemeClr val="accent2"/>
          </a:solidFill>
          <a:ln>
            <a:noFill/>
          </a:ln>
        </p:spPr>
        <p:txBody>
          <a:bodyPr lIns="91467" tIns="45734" rIns="91467" bIns="45734"/>
          <a:lstStyle/>
          <a:p>
            <a:endParaRPr lang="zh-CN" altLang="en-US"/>
          </a:p>
        </p:txBody>
      </p:sp>
      <p:sp>
        <p:nvSpPr>
          <p:cNvPr id="33" name="Rectangle 21" descr="image0071-1024x682"/>
          <p:cNvSpPr>
            <a:spLocks noChangeArrowheads="1"/>
          </p:cNvSpPr>
          <p:nvPr/>
        </p:nvSpPr>
        <p:spPr bwMode="auto">
          <a:xfrm>
            <a:off x="3848769" y="2874082"/>
            <a:ext cx="1448051" cy="1265914"/>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txBody>
          <a:bodyPr lIns="91467" tIns="45734" rIns="91467" bIns="45734"/>
          <a:lstStyle/>
          <a:p>
            <a:endParaRPr lang="zh-CN" altLang="en-US" dirty="0"/>
          </a:p>
        </p:txBody>
      </p:sp>
      <p:sp>
        <p:nvSpPr>
          <p:cNvPr id="34" name="Rectangle 22"/>
          <p:cNvSpPr>
            <a:spLocks noChangeArrowheads="1"/>
          </p:cNvSpPr>
          <p:nvPr/>
        </p:nvSpPr>
        <p:spPr bwMode="auto">
          <a:xfrm>
            <a:off x="5296820" y="2828964"/>
            <a:ext cx="1448051" cy="1455048"/>
          </a:xfrm>
          <a:prstGeom prst="rect">
            <a:avLst/>
          </a:prstGeom>
          <a:solidFill>
            <a:schemeClr val="accent4"/>
          </a:solidFill>
          <a:ln>
            <a:noFill/>
          </a:ln>
        </p:spPr>
        <p:txBody>
          <a:bodyPr lIns="91467" tIns="45734" rIns="91467" bIns="45734"/>
          <a:lstStyle/>
          <a:p>
            <a:endParaRPr lang="zh-CN" altLang="en-US"/>
          </a:p>
        </p:txBody>
      </p:sp>
      <p:sp>
        <p:nvSpPr>
          <p:cNvPr id="35" name="Rectangle 23" descr="201107060956141686"/>
          <p:cNvSpPr>
            <a:spLocks noChangeArrowheads="1"/>
          </p:cNvSpPr>
          <p:nvPr/>
        </p:nvSpPr>
        <p:spPr bwMode="auto">
          <a:xfrm>
            <a:off x="6744871" y="2874082"/>
            <a:ext cx="1448051" cy="1265914"/>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txBody>
          <a:bodyPr lIns="91467" tIns="45734" rIns="91467" bIns="45734"/>
          <a:lstStyle/>
          <a:p>
            <a:endParaRPr lang="zh-CN" altLang="en-US" dirty="0"/>
          </a:p>
        </p:txBody>
      </p:sp>
      <p:sp>
        <p:nvSpPr>
          <p:cNvPr id="36" name="Rectangle 24"/>
          <p:cNvSpPr>
            <a:spLocks noChangeArrowheads="1"/>
          </p:cNvSpPr>
          <p:nvPr/>
        </p:nvSpPr>
        <p:spPr bwMode="auto">
          <a:xfrm>
            <a:off x="1085816" y="1768861"/>
            <a:ext cx="1181751" cy="70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solidFill>
            </a:endParaRPr>
          </a:p>
          <a:p>
            <a:pPr algn="ctr" defTabSz="914400" fontAlgn="auto">
              <a:lnSpc>
                <a:spcPct val="120000"/>
              </a:lnSpc>
              <a:spcBef>
                <a:spcPts val="300"/>
              </a:spcBef>
              <a:spcAft>
                <a:spcPts val="0"/>
              </a:spcAft>
              <a:defRPr/>
            </a:pPr>
            <a:r>
              <a:rPr lang="zh-CN" altLang="en-US" sz="800" dirty="0">
                <a:solidFill>
                  <a:schemeClr val="bg1"/>
                </a:solidFill>
                <a:latin typeface="微软雅黑" panose="020B0503020204020204" pitchFamily="34" charset="-122"/>
                <a:ea typeface="微软雅黑" panose="020B0503020204020204" pitchFamily="34" charset="-122"/>
              </a:rPr>
              <a:t>单击此处添加文本单击此处添加文本单击此处添加文本单击此处添加文本</a:t>
            </a:r>
            <a:endParaRPr lang="en-US" altLang="zh-CN" sz="800" dirty="0">
              <a:solidFill>
                <a:schemeClr val="bg1"/>
              </a:solidFill>
              <a:latin typeface="微软雅黑" panose="020B0503020204020204" pitchFamily="34" charset="-122"/>
              <a:ea typeface="微软雅黑" panose="020B0503020204020204" pitchFamily="34" charset="-122"/>
            </a:endParaRPr>
          </a:p>
        </p:txBody>
      </p:sp>
      <p:sp>
        <p:nvSpPr>
          <p:cNvPr id="37" name="Rectangle 24"/>
          <p:cNvSpPr>
            <a:spLocks noChangeArrowheads="1"/>
          </p:cNvSpPr>
          <p:nvPr/>
        </p:nvSpPr>
        <p:spPr bwMode="auto">
          <a:xfrm>
            <a:off x="3981919" y="1768861"/>
            <a:ext cx="1181751" cy="70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solidFill>
            </a:endParaRPr>
          </a:p>
          <a:p>
            <a:pPr algn="ctr" defTabSz="914400" fontAlgn="auto">
              <a:lnSpc>
                <a:spcPct val="120000"/>
              </a:lnSpc>
              <a:spcBef>
                <a:spcPts val="300"/>
              </a:spcBef>
              <a:spcAft>
                <a:spcPts val="0"/>
              </a:spcAft>
              <a:defRPr/>
            </a:pPr>
            <a:r>
              <a:rPr lang="zh-CN" altLang="en-US" sz="800" dirty="0">
                <a:solidFill>
                  <a:schemeClr val="bg1"/>
                </a:solidFill>
                <a:latin typeface="微软雅黑" panose="020B0503020204020204" pitchFamily="34" charset="-122"/>
                <a:ea typeface="微软雅黑" panose="020B0503020204020204" pitchFamily="34" charset="-122"/>
              </a:rPr>
              <a:t>单击此处添加文本单击此处添加文本单击此处添加文本单击此处添加文本</a:t>
            </a:r>
            <a:endParaRPr lang="en-US" altLang="zh-CN" sz="800" dirty="0">
              <a:solidFill>
                <a:schemeClr val="bg1"/>
              </a:solidFill>
              <a:latin typeface="微软雅黑" panose="020B0503020204020204" pitchFamily="34" charset="-122"/>
              <a:ea typeface="微软雅黑" panose="020B0503020204020204" pitchFamily="34" charset="-122"/>
            </a:endParaRPr>
          </a:p>
        </p:txBody>
      </p:sp>
      <p:sp>
        <p:nvSpPr>
          <p:cNvPr id="38" name="Rectangle 24"/>
          <p:cNvSpPr>
            <a:spLocks noChangeArrowheads="1"/>
          </p:cNvSpPr>
          <p:nvPr/>
        </p:nvSpPr>
        <p:spPr bwMode="auto">
          <a:xfrm>
            <a:off x="6878021" y="1768861"/>
            <a:ext cx="1181751" cy="70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solidFill>
            </a:endParaRPr>
          </a:p>
          <a:p>
            <a:pPr algn="ctr" defTabSz="914400" fontAlgn="auto">
              <a:lnSpc>
                <a:spcPct val="120000"/>
              </a:lnSpc>
              <a:spcBef>
                <a:spcPts val="300"/>
              </a:spcBef>
              <a:spcAft>
                <a:spcPts val="0"/>
              </a:spcAft>
              <a:defRPr/>
            </a:pPr>
            <a:r>
              <a:rPr lang="zh-CN" altLang="en-US" sz="800" dirty="0">
                <a:solidFill>
                  <a:schemeClr val="bg1"/>
                </a:solidFill>
                <a:latin typeface="微软雅黑" panose="020B0503020204020204" pitchFamily="34" charset="-122"/>
                <a:ea typeface="微软雅黑" panose="020B0503020204020204" pitchFamily="34" charset="-122"/>
              </a:rPr>
              <a:t>单击此处添加文本单击此处添加文本单击此处添加文本单击此处添加文本</a:t>
            </a:r>
            <a:endParaRPr lang="en-US" altLang="zh-CN" sz="800" dirty="0">
              <a:solidFill>
                <a:schemeClr val="bg1"/>
              </a:solidFill>
              <a:latin typeface="微软雅黑" panose="020B0503020204020204" pitchFamily="34" charset="-122"/>
              <a:ea typeface="微软雅黑" panose="020B0503020204020204" pitchFamily="34" charset="-122"/>
            </a:endParaRPr>
          </a:p>
        </p:txBody>
      </p:sp>
      <p:sp>
        <p:nvSpPr>
          <p:cNvPr id="39" name="Rectangle 24"/>
          <p:cNvSpPr>
            <a:spLocks noChangeArrowheads="1"/>
          </p:cNvSpPr>
          <p:nvPr/>
        </p:nvSpPr>
        <p:spPr bwMode="auto">
          <a:xfrm>
            <a:off x="5429970" y="3223114"/>
            <a:ext cx="1181751" cy="70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solidFill>
            </a:endParaRPr>
          </a:p>
          <a:p>
            <a:pPr algn="ctr" defTabSz="914400" fontAlgn="auto">
              <a:lnSpc>
                <a:spcPct val="120000"/>
              </a:lnSpc>
              <a:spcBef>
                <a:spcPts val="300"/>
              </a:spcBef>
              <a:spcAft>
                <a:spcPts val="0"/>
              </a:spcAft>
              <a:defRPr/>
            </a:pPr>
            <a:r>
              <a:rPr lang="zh-CN" altLang="en-US" sz="800" dirty="0">
                <a:solidFill>
                  <a:schemeClr val="bg1"/>
                </a:solidFill>
                <a:latin typeface="微软雅黑" panose="020B0503020204020204" pitchFamily="34" charset="-122"/>
                <a:ea typeface="微软雅黑" panose="020B0503020204020204" pitchFamily="34" charset="-122"/>
              </a:rPr>
              <a:t>单击此处添加文本单击此处添加文本单击此处添加文本单击此处添加文本</a:t>
            </a:r>
            <a:endParaRPr lang="en-US" altLang="zh-CN" sz="800" dirty="0">
              <a:solidFill>
                <a:schemeClr val="bg1"/>
              </a:solidFill>
              <a:latin typeface="微软雅黑" panose="020B0503020204020204" pitchFamily="34" charset="-122"/>
              <a:ea typeface="微软雅黑" panose="020B0503020204020204" pitchFamily="34" charset="-122"/>
            </a:endParaRPr>
          </a:p>
        </p:txBody>
      </p:sp>
      <p:sp>
        <p:nvSpPr>
          <p:cNvPr id="40" name="Rectangle 24"/>
          <p:cNvSpPr>
            <a:spLocks noChangeArrowheads="1"/>
          </p:cNvSpPr>
          <p:nvPr/>
        </p:nvSpPr>
        <p:spPr bwMode="auto">
          <a:xfrm>
            <a:off x="2533867" y="3223114"/>
            <a:ext cx="1181751" cy="70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solidFill>
            </a:endParaRPr>
          </a:p>
          <a:p>
            <a:pPr algn="ctr" defTabSz="914400" fontAlgn="auto">
              <a:lnSpc>
                <a:spcPct val="120000"/>
              </a:lnSpc>
              <a:spcBef>
                <a:spcPts val="300"/>
              </a:spcBef>
              <a:spcAft>
                <a:spcPts val="0"/>
              </a:spcAft>
              <a:defRPr/>
            </a:pPr>
            <a:r>
              <a:rPr lang="zh-CN" altLang="en-US" sz="800" dirty="0">
                <a:solidFill>
                  <a:schemeClr val="bg1"/>
                </a:solidFill>
                <a:latin typeface="微软雅黑" panose="020B0503020204020204" pitchFamily="34" charset="-122"/>
                <a:ea typeface="微软雅黑" panose="020B0503020204020204" pitchFamily="34" charset="-122"/>
              </a:rPr>
              <a:t>单击此处添加文本单击此处添加文本单击此处添加文本单击此处添加文本</a:t>
            </a:r>
            <a:endParaRPr lang="en-US" altLang="zh-CN" sz="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47" presetClass="entr" presetSubtype="0" fill="hold" grpId="0" nodeType="withEffect">
                                  <p:stCondLst>
                                    <p:cond delay="110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anim calcmode="lin" valueType="num">
                                      <p:cBhvr>
                                        <p:cTn id="13" dur="500" fill="hold"/>
                                        <p:tgtEl>
                                          <p:spTgt spid="36"/>
                                        </p:tgtEl>
                                        <p:attrNameLst>
                                          <p:attrName>ppt_x</p:attrName>
                                        </p:attrNameLst>
                                      </p:cBhvr>
                                      <p:tavLst>
                                        <p:tav tm="0">
                                          <p:val>
                                            <p:strVal val="#ppt_x"/>
                                          </p:val>
                                        </p:tav>
                                        <p:tav tm="100000">
                                          <p:val>
                                            <p:strVal val="#ppt_x"/>
                                          </p:val>
                                        </p:tav>
                                      </p:tavLst>
                                    </p:anim>
                                    <p:anim calcmode="lin" valueType="num">
                                      <p:cBhvr>
                                        <p:cTn id="14" dur="500" fill="hold"/>
                                        <p:tgtEl>
                                          <p:spTgt spid="36"/>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70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par>
                                <p:cTn id="20" presetID="53" presetClass="entr" presetSubtype="16" fill="hold" grpId="0" nodeType="withEffect">
                                  <p:stCondLst>
                                    <p:cond delay="80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fltVal val="0"/>
                                          </p:val>
                                        </p:tav>
                                        <p:tav tm="100000">
                                          <p:val>
                                            <p:strVal val="#ppt_h"/>
                                          </p:val>
                                        </p:tav>
                                      </p:tavLst>
                                    </p:anim>
                                    <p:animEffect transition="in" filter="fade">
                                      <p:cBhvr>
                                        <p:cTn id="24" dur="500"/>
                                        <p:tgtEl>
                                          <p:spTgt spid="32"/>
                                        </p:tgtEl>
                                      </p:cBhvr>
                                    </p:animEffect>
                                  </p:childTnLst>
                                </p:cTn>
                              </p:par>
                              <p:par>
                                <p:cTn id="25" presetID="47" presetClass="entr" presetSubtype="0" fill="hold" grpId="0" nodeType="withEffect">
                                  <p:stCondLst>
                                    <p:cond delay="130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anim calcmode="lin" valueType="num">
                                      <p:cBhvr>
                                        <p:cTn id="28" dur="500" fill="hold"/>
                                        <p:tgtEl>
                                          <p:spTgt spid="40"/>
                                        </p:tgtEl>
                                        <p:attrNameLst>
                                          <p:attrName>ppt_x</p:attrName>
                                        </p:attrNameLst>
                                      </p:cBhvr>
                                      <p:tavLst>
                                        <p:tav tm="0">
                                          <p:val>
                                            <p:strVal val="#ppt_x"/>
                                          </p:val>
                                        </p:tav>
                                        <p:tav tm="100000">
                                          <p:val>
                                            <p:strVal val="#ppt_x"/>
                                          </p:val>
                                        </p:tav>
                                      </p:tavLst>
                                    </p:anim>
                                    <p:anim calcmode="lin" valueType="num">
                                      <p:cBhvr>
                                        <p:cTn id="29" dur="500" fill="hold"/>
                                        <p:tgtEl>
                                          <p:spTgt spid="40"/>
                                        </p:tgtEl>
                                        <p:attrNameLst>
                                          <p:attrName>ppt_y</p:attrName>
                                        </p:attrNameLst>
                                      </p:cBhvr>
                                      <p:tavLst>
                                        <p:tav tm="0">
                                          <p:val>
                                            <p:strVal val="#ppt_y-.1"/>
                                          </p:val>
                                        </p:tav>
                                        <p:tav tm="100000">
                                          <p:val>
                                            <p:strVal val="#ppt_y"/>
                                          </p:val>
                                        </p:tav>
                                      </p:tavLst>
                                    </p:anim>
                                  </p:childTnLst>
                                </p:cTn>
                              </p:par>
                              <p:par>
                                <p:cTn id="30" presetID="53" presetClass="entr" presetSubtype="16" fill="hold" grpId="0" nodeType="withEffect">
                                  <p:stCondLst>
                                    <p:cond delay="90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100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par>
                                <p:cTn id="40" presetID="47" presetClass="entr" presetSubtype="0" fill="hold" grpId="0" nodeType="withEffect">
                                  <p:stCondLst>
                                    <p:cond delay="150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anim calcmode="lin" valueType="num">
                                      <p:cBhvr>
                                        <p:cTn id="43" dur="500" fill="hold"/>
                                        <p:tgtEl>
                                          <p:spTgt spid="37"/>
                                        </p:tgtEl>
                                        <p:attrNameLst>
                                          <p:attrName>ppt_x</p:attrName>
                                        </p:attrNameLst>
                                      </p:cBhvr>
                                      <p:tavLst>
                                        <p:tav tm="0">
                                          <p:val>
                                            <p:strVal val="#ppt_x"/>
                                          </p:val>
                                        </p:tav>
                                        <p:tav tm="100000">
                                          <p:val>
                                            <p:strVal val="#ppt_x"/>
                                          </p:val>
                                        </p:tav>
                                      </p:tavLst>
                                    </p:anim>
                                    <p:anim calcmode="lin" valueType="num">
                                      <p:cBhvr>
                                        <p:cTn id="44" dur="500" fill="hold"/>
                                        <p:tgtEl>
                                          <p:spTgt spid="37"/>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1100"/>
                                  </p:stCondLst>
                                  <p:childTnLst>
                                    <p:set>
                                      <p:cBhvr>
                                        <p:cTn id="46" dur="1" fill="hold">
                                          <p:stCondLst>
                                            <p:cond delay="0"/>
                                          </p:stCondLst>
                                        </p:cTn>
                                        <p:tgtEl>
                                          <p:spTgt spid="33"/>
                                        </p:tgtEl>
                                        <p:attrNameLst>
                                          <p:attrName>style.visibility</p:attrName>
                                        </p:attrNameLst>
                                      </p:cBhvr>
                                      <p:to>
                                        <p:strVal val="visible"/>
                                      </p:to>
                                    </p:set>
                                    <p:anim calcmode="lin" valueType="num">
                                      <p:cBhvr>
                                        <p:cTn id="47" dur="500" fill="hold"/>
                                        <p:tgtEl>
                                          <p:spTgt spid="33"/>
                                        </p:tgtEl>
                                        <p:attrNameLst>
                                          <p:attrName>ppt_w</p:attrName>
                                        </p:attrNameLst>
                                      </p:cBhvr>
                                      <p:tavLst>
                                        <p:tav tm="0">
                                          <p:val>
                                            <p:fltVal val="0"/>
                                          </p:val>
                                        </p:tav>
                                        <p:tav tm="100000">
                                          <p:val>
                                            <p:strVal val="#ppt_w"/>
                                          </p:val>
                                        </p:tav>
                                      </p:tavLst>
                                    </p:anim>
                                    <p:anim calcmode="lin" valueType="num">
                                      <p:cBhvr>
                                        <p:cTn id="48" dur="500" fill="hold"/>
                                        <p:tgtEl>
                                          <p:spTgt spid="33"/>
                                        </p:tgtEl>
                                        <p:attrNameLst>
                                          <p:attrName>ppt_h</p:attrName>
                                        </p:attrNameLst>
                                      </p:cBhvr>
                                      <p:tavLst>
                                        <p:tav tm="0">
                                          <p:val>
                                            <p:fltVal val="0"/>
                                          </p:val>
                                        </p:tav>
                                        <p:tav tm="100000">
                                          <p:val>
                                            <p:strVal val="#ppt_h"/>
                                          </p:val>
                                        </p:tav>
                                      </p:tavLst>
                                    </p:anim>
                                    <p:animEffect transition="in" filter="fade">
                                      <p:cBhvr>
                                        <p:cTn id="49" dur="500"/>
                                        <p:tgtEl>
                                          <p:spTgt spid="33"/>
                                        </p:tgtEl>
                                      </p:cBhvr>
                                    </p:animEffect>
                                  </p:childTnLst>
                                </p:cTn>
                              </p:par>
                              <p:par>
                                <p:cTn id="50" presetID="53" presetClass="entr" presetSubtype="16" fill="hold" grpId="0" nodeType="withEffect">
                                  <p:stCondLst>
                                    <p:cond delay="1200"/>
                                  </p:stCondLst>
                                  <p:childTnLst>
                                    <p:set>
                                      <p:cBhvr>
                                        <p:cTn id="51" dur="1" fill="hold">
                                          <p:stCondLst>
                                            <p:cond delay="0"/>
                                          </p:stCondLst>
                                        </p:cTn>
                                        <p:tgtEl>
                                          <p:spTgt spid="34"/>
                                        </p:tgtEl>
                                        <p:attrNameLst>
                                          <p:attrName>style.visibility</p:attrName>
                                        </p:attrNameLst>
                                      </p:cBhvr>
                                      <p:to>
                                        <p:strVal val="visible"/>
                                      </p:to>
                                    </p:set>
                                    <p:anim calcmode="lin" valueType="num">
                                      <p:cBhvr>
                                        <p:cTn id="52" dur="500" fill="hold"/>
                                        <p:tgtEl>
                                          <p:spTgt spid="34"/>
                                        </p:tgtEl>
                                        <p:attrNameLst>
                                          <p:attrName>ppt_w</p:attrName>
                                        </p:attrNameLst>
                                      </p:cBhvr>
                                      <p:tavLst>
                                        <p:tav tm="0">
                                          <p:val>
                                            <p:fltVal val="0"/>
                                          </p:val>
                                        </p:tav>
                                        <p:tav tm="100000">
                                          <p:val>
                                            <p:strVal val="#ppt_w"/>
                                          </p:val>
                                        </p:tav>
                                      </p:tavLst>
                                    </p:anim>
                                    <p:anim calcmode="lin" valueType="num">
                                      <p:cBhvr>
                                        <p:cTn id="53" dur="500" fill="hold"/>
                                        <p:tgtEl>
                                          <p:spTgt spid="34"/>
                                        </p:tgtEl>
                                        <p:attrNameLst>
                                          <p:attrName>ppt_h</p:attrName>
                                        </p:attrNameLst>
                                      </p:cBhvr>
                                      <p:tavLst>
                                        <p:tav tm="0">
                                          <p:val>
                                            <p:fltVal val="0"/>
                                          </p:val>
                                        </p:tav>
                                        <p:tav tm="100000">
                                          <p:val>
                                            <p:strVal val="#ppt_h"/>
                                          </p:val>
                                        </p:tav>
                                      </p:tavLst>
                                    </p:anim>
                                    <p:animEffect transition="in" filter="fade">
                                      <p:cBhvr>
                                        <p:cTn id="54" dur="500"/>
                                        <p:tgtEl>
                                          <p:spTgt spid="34"/>
                                        </p:tgtEl>
                                      </p:cBhvr>
                                    </p:animEffect>
                                  </p:childTnLst>
                                </p:cTn>
                              </p:par>
                              <p:par>
                                <p:cTn id="55" presetID="47" presetClass="entr" presetSubtype="0" fill="hold" grpId="0" nodeType="withEffect">
                                  <p:stCondLst>
                                    <p:cond delay="170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500"/>
                                        <p:tgtEl>
                                          <p:spTgt spid="39"/>
                                        </p:tgtEl>
                                      </p:cBhvr>
                                    </p:animEffect>
                                    <p:anim calcmode="lin" valueType="num">
                                      <p:cBhvr>
                                        <p:cTn id="58" dur="500" fill="hold"/>
                                        <p:tgtEl>
                                          <p:spTgt spid="39"/>
                                        </p:tgtEl>
                                        <p:attrNameLst>
                                          <p:attrName>ppt_x</p:attrName>
                                        </p:attrNameLst>
                                      </p:cBhvr>
                                      <p:tavLst>
                                        <p:tav tm="0">
                                          <p:val>
                                            <p:strVal val="#ppt_x"/>
                                          </p:val>
                                        </p:tav>
                                        <p:tav tm="100000">
                                          <p:val>
                                            <p:strVal val="#ppt_x"/>
                                          </p:val>
                                        </p:tav>
                                      </p:tavLst>
                                    </p:anim>
                                    <p:anim calcmode="lin" valueType="num">
                                      <p:cBhvr>
                                        <p:cTn id="59" dur="500" fill="hold"/>
                                        <p:tgtEl>
                                          <p:spTgt spid="39"/>
                                        </p:tgtEl>
                                        <p:attrNameLst>
                                          <p:attrName>ppt_y</p:attrName>
                                        </p:attrNameLst>
                                      </p:cBhvr>
                                      <p:tavLst>
                                        <p:tav tm="0">
                                          <p:val>
                                            <p:strVal val="#ppt_y-.1"/>
                                          </p:val>
                                        </p:tav>
                                        <p:tav tm="100000">
                                          <p:val>
                                            <p:strVal val="#ppt_y"/>
                                          </p:val>
                                        </p:tav>
                                      </p:tavLst>
                                    </p:anim>
                                  </p:childTnLst>
                                </p:cTn>
                              </p:par>
                              <p:par>
                                <p:cTn id="60" presetID="53" presetClass="entr" presetSubtype="16" fill="hold" grpId="0" nodeType="withEffect">
                                  <p:stCondLst>
                                    <p:cond delay="130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par>
                                <p:cTn id="65" presetID="53" presetClass="entr" presetSubtype="16" fill="hold" grpId="0" nodeType="withEffect">
                                  <p:stCondLst>
                                    <p:cond delay="140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par>
                                <p:cTn id="70" presetID="47" presetClass="entr" presetSubtype="0" fill="hold" grpId="0" nodeType="withEffect">
                                  <p:stCondLst>
                                    <p:cond delay="190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500"/>
                                        <p:tgtEl>
                                          <p:spTgt spid="38"/>
                                        </p:tgtEl>
                                      </p:cBhvr>
                                    </p:animEffect>
                                    <p:anim calcmode="lin" valueType="num">
                                      <p:cBhvr>
                                        <p:cTn id="73" dur="500" fill="hold"/>
                                        <p:tgtEl>
                                          <p:spTgt spid="38"/>
                                        </p:tgtEl>
                                        <p:attrNameLst>
                                          <p:attrName>ppt_x</p:attrName>
                                        </p:attrNameLst>
                                      </p:cBhvr>
                                      <p:tavLst>
                                        <p:tav tm="0">
                                          <p:val>
                                            <p:strVal val="#ppt_x"/>
                                          </p:val>
                                        </p:tav>
                                        <p:tav tm="100000">
                                          <p:val>
                                            <p:strVal val="#ppt_x"/>
                                          </p:val>
                                        </p:tav>
                                      </p:tavLst>
                                    </p:anim>
                                    <p:anim calcmode="lin" valueType="num">
                                      <p:cBhvr>
                                        <p:cTn id="74" dur="500" fill="hold"/>
                                        <p:tgtEl>
                                          <p:spTgt spid="38"/>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50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38" grpId="0"/>
      <p:bldP spid="39"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圆角矩形 56"/>
          <p:cNvSpPr>
            <a:spLocks noChangeArrowheads="1"/>
          </p:cNvSpPr>
          <p:nvPr/>
        </p:nvSpPr>
        <p:spPr bwMode="auto">
          <a:xfrm>
            <a:off x="1946613" y="1349792"/>
            <a:ext cx="2067284" cy="484337"/>
          </a:xfrm>
          <a:prstGeom prst="roundRect">
            <a:avLst>
              <a:gd name="adj" fmla="val 50000"/>
            </a:avLst>
          </a:prstGeom>
          <a:solidFill>
            <a:schemeClr val="accent1"/>
          </a:solidFill>
          <a:ln w="28575">
            <a:noFill/>
            <a:miter lim="800000"/>
          </a:ln>
        </p:spPr>
        <p:txBody>
          <a:bodyPr lIns="68557" tIns="34279" rIns="68557" bIns="34279"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8" name="文本框 12"/>
          <p:cNvSpPr txBox="1">
            <a:spLocks noChangeArrowheads="1"/>
          </p:cNvSpPr>
          <p:nvPr/>
        </p:nvSpPr>
        <p:spPr bwMode="auto">
          <a:xfrm>
            <a:off x="2330855" y="1416488"/>
            <a:ext cx="1061783" cy="253893"/>
          </a:xfrm>
          <a:prstGeom prst="rect">
            <a:avLst/>
          </a:prstGeom>
          <a:noFill/>
          <a:ln w="9525">
            <a:noFill/>
            <a:miter lim="800000"/>
          </a:ln>
        </p:spPr>
        <p:txBody>
          <a:bodyPr wrap="none" lIns="68557" tIns="34279" rIns="68557" bIns="34279">
            <a:spAutoFit/>
          </a:bodyPr>
          <a:lstStyle/>
          <a:p>
            <a:r>
              <a:rPr lang="zh-CN" altLang="en-US" sz="1200" b="1" dirty="0">
                <a:solidFill>
                  <a:srgbClr val="FFFFFF"/>
                </a:solidFill>
                <a:latin typeface="微软雅黑" panose="020B0503020204020204" pitchFamily="34" charset="-122"/>
                <a:ea typeface="微软雅黑" panose="020B0503020204020204" pitchFamily="34" charset="-122"/>
              </a:rPr>
              <a:t>点击输入标题</a:t>
            </a:r>
            <a:endParaRPr lang="en-US" altLang="zh-CN" sz="1200" b="1" dirty="0">
              <a:solidFill>
                <a:srgbClr val="FFFFFF"/>
              </a:solidFill>
              <a:latin typeface="微软雅黑" panose="020B0503020204020204" pitchFamily="34" charset="-122"/>
              <a:ea typeface="微软雅黑" panose="020B0503020204020204" pitchFamily="34" charset="-122"/>
            </a:endParaRPr>
          </a:p>
        </p:txBody>
      </p:sp>
      <p:sp>
        <p:nvSpPr>
          <p:cNvPr id="59" name="Freeform 12"/>
          <p:cNvSpPr>
            <a:spLocks noEditPoints="1" noChangeArrowheads="1"/>
          </p:cNvSpPr>
          <p:nvPr/>
        </p:nvSpPr>
        <p:spPr bwMode="auto">
          <a:xfrm>
            <a:off x="1357549" y="1349792"/>
            <a:ext cx="420760" cy="422405"/>
          </a:xfrm>
          <a:custGeom>
            <a:avLst/>
            <a:gdLst/>
            <a:ahLst/>
            <a:cxnLst>
              <a:cxn ang="0">
                <a:pos x="80" y="53"/>
              </a:cxn>
              <a:cxn ang="0">
                <a:pos x="80" y="80"/>
              </a:cxn>
              <a:cxn ang="0">
                <a:pos x="74" y="85"/>
              </a:cxn>
              <a:cxn ang="0">
                <a:pos x="10" y="85"/>
              </a:cxn>
              <a:cxn ang="0">
                <a:pos x="5" y="80"/>
              </a:cxn>
              <a:cxn ang="0">
                <a:pos x="5" y="53"/>
              </a:cxn>
              <a:cxn ang="0">
                <a:pos x="17" y="56"/>
              </a:cxn>
              <a:cxn ang="0">
                <a:pos x="17" y="60"/>
              </a:cxn>
              <a:cxn ang="0">
                <a:pos x="20" y="60"/>
              </a:cxn>
              <a:cxn ang="0">
                <a:pos x="20" y="68"/>
              </a:cxn>
              <a:cxn ang="0">
                <a:pos x="27" y="68"/>
              </a:cxn>
              <a:cxn ang="0">
                <a:pos x="27" y="60"/>
              </a:cxn>
              <a:cxn ang="0">
                <a:pos x="30" y="60"/>
              </a:cxn>
              <a:cxn ang="0">
                <a:pos x="30" y="57"/>
              </a:cxn>
              <a:cxn ang="0">
                <a:pos x="54" y="57"/>
              </a:cxn>
              <a:cxn ang="0">
                <a:pos x="54" y="60"/>
              </a:cxn>
              <a:cxn ang="0">
                <a:pos x="57" y="60"/>
              </a:cxn>
              <a:cxn ang="0">
                <a:pos x="57" y="68"/>
              </a:cxn>
              <a:cxn ang="0">
                <a:pos x="63" y="68"/>
              </a:cxn>
              <a:cxn ang="0">
                <a:pos x="63" y="60"/>
              </a:cxn>
              <a:cxn ang="0">
                <a:pos x="66" y="60"/>
              </a:cxn>
              <a:cxn ang="0">
                <a:pos x="66" y="56"/>
              </a:cxn>
              <a:cxn ang="0">
                <a:pos x="80" y="53"/>
              </a:cxn>
              <a:cxn ang="0">
                <a:pos x="31" y="0"/>
              </a:cxn>
              <a:cxn ang="0">
                <a:pos x="54" y="0"/>
              </a:cxn>
              <a:cxn ang="0">
                <a:pos x="61" y="7"/>
              </a:cxn>
              <a:cxn ang="0">
                <a:pos x="61" y="16"/>
              </a:cxn>
              <a:cxn ang="0">
                <a:pos x="53" y="16"/>
              </a:cxn>
              <a:cxn ang="0">
                <a:pos x="53" y="8"/>
              </a:cxn>
              <a:cxn ang="0">
                <a:pos x="32" y="8"/>
              </a:cxn>
              <a:cxn ang="0">
                <a:pos x="32" y="16"/>
              </a:cxn>
              <a:cxn ang="0">
                <a:pos x="24" y="16"/>
              </a:cxn>
              <a:cxn ang="0">
                <a:pos x="24" y="7"/>
              </a:cxn>
              <a:cxn ang="0">
                <a:pos x="31" y="0"/>
              </a:cxn>
              <a:cxn ang="0">
                <a:pos x="0" y="20"/>
              </a:cxn>
              <a:cxn ang="0">
                <a:pos x="0" y="48"/>
              </a:cxn>
              <a:cxn ang="0">
                <a:pos x="85" y="48"/>
              </a:cxn>
              <a:cxn ang="0">
                <a:pos x="85" y="20"/>
              </a:cxn>
              <a:cxn ang="0">
                <a:pos x="0" y="20"/>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chemeClr val="accent1"/>
          </a:solidFill>
          <a:ln w="28575">
            <a:noFill/>
            <a:miter lim="800000"/>
          </a:ln>
        </p:spPr>
        <p:txBody>
          <a:bodyPr lIns="68557" tIns="34279" rIns="68557" bIns="34279"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60" name="圆角矩形 59"/>
          <p:cNvSpPr>
            <a:spLocks noChangeArrowheads="1"/>
          </p:cNvSpPr>
          <p:nvPr/>
        </p:nvSpPr>
        <p:spPr bwMode="auto">
          <a:xfrm>
            <a:off x="1981544" y="2199368"/>
            <a:ext cx="2065697" cy="484336"/>
          </a:xfrm>
          <a:prstGeom prst="roundRect">
            <a:avLst>
              <a:gd name="adj" fmla="val 50000"/>
            </a:avLst>
          </a:prstGeom>
          <a:solidFill>
            <a:schemeClr val="accent2"/>
          </a:solidFill>
          <a:ln w="28575">
            <a:noFill/>
            <a:miter lim="800000"/>
          </a:ln>
        </p:spPr>
        <p:txBody>
          <a:bodyPr lIns="68557" tIns="34279" rIns="68557" bIns="34279"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61" name="Freeform 5"/>
          <p:cNvSpPr>
            <a:spLocks noEditPoints="1" noChangeArrowheads="1"/>
          </p:cNvSpPr>
          <p:nvPr/>
        </p:nvSpPr>
        <p:spPr bwMode="auto">
          <a:xfrm>
            <a:off x="1344847" y="2193015"/>
            <a:ext cx="444577" cy="446225"/>
          </a:xfrm>
          <a:custGeom>
            <a:avLst/>
            <a:gdLst/>
            <a:ahLst/>
            <a:cxnLst>
              <a:cxn ang="0">
                <a:pos x="43" y="27"/>
              </a:cxn>
              <a:cxn ang="0">
                <a:pos x="63" y="56"/>
              </a:cxn>
              <a:cxn ang="0">
                <a:pos x="43" y="56"/>
              </a:cxn>
              <a:cxn ang="0">
                <a:pos x="52" y="0"/>
              </a:cxn>
              <a:cxn ang="0">
                <a:pos x="0" y="52"/>
              </a:cxn>
              <a:cxn ang="0">
                <a:pos x="52" y="104"/>
              </a:cxn>
              <a:cxn ang="0">
                <a:pos x="104" y="52"/>
              </a:cxn>
              <a:cxn ang="0">
                <a:pos x="52" y="0"/>
              </a:cxn>
              <a:cxn ang="0">
                <a:pos x="52" y="9"/>
              </a:cxn>
              <a:cxn ang="0">
                <a:pos x="9" y="52"/>
              </a:cxn>
              <a:cxn ang="0">
                <a:pos x="52" y="95"/>
              </a:cxn>
              <a:cxn ang="0">
                <a:pos x="95" y="52"/>
              </a:cxn>
              <a:cxn ang="0">
                <a:pos x="24" y="64"/>
              </a:cxn>
              <a:cxn ang="0">
                <a:pos x="28" y="55"/>
              </a:cxn>
              <a:cxn ang="0">
                <a:pos x="22" y="49"/>
              </a:cxn>
              <a:cxn ang="0">
                <a:pos x="28" y="43"/>
              </a:cxn>
              <a:cxn ang="0">
                <a:pos x="27" y="34"/>
              </a:cxn>
              <a:cxn ang="0">
                <a:pos x="33" y="28"/>
              </a:cxn>
              <a:cxn ang="0">
                <a:pos x="41" y="29"/>
              </a:cxn>
              <a:cxn ang="0">
                <a:pos x="47" y="22"/>
              </a:cxn>
              <a:cxn ang="0">
                <a:pos x="54" y="26"/>
              </a:cxn>
              <a:cxn ang="0">
                <a:pos x="62" y="23"/>
              </a:cxn>
              <a:cxn ang="0">
                <a:pos x="66" y="30"/>
              </a:cxn>
              <a:cxn ang="0">
                <a:pos x="74" y="30"/>
              </a:cxn>
              <a:cxn ang="0">
                <a:pos x="70" y="34"/>
              </a:cxn>
              <a:cxn ang="0">
                <a:pos x="79" y="37"/>
              </a:cxn>
              <a:cxn ang="0">
                <a:pos x="76" y="46"/>
              </a:cxn>
              <a:cxn ang="0">
                <a:pos x="83" y="52"/>
              </a:cxn>
              <a:cxn ang="0">
                <a:pos x="75" y="58"/>
              </a:cxn>
              <a:cxn ang="0">
                <a:pos x="78" y="68"/>
              </a:cxn>
              <a:cxn ang="0">
                <a:pos x="90" y="52"/>
              </a:cxn>
              <a:cxn ang="0">
                <a:pos x="52" y="15"/>
              </a:cxn>
              <a:cxn ang="0">
                <a:pos x="15" y="52"/>
              </a:cxn>
              <a:cxn ang="0">
                <a:pos x="27" y="70"/>
              </a:cxn>
              <a:cxn ang="0">
                <a:pos x="33" y="67"/>
              </a:cxn>
              <a:cxn ang="0">
                <a:pos x="24" y="64"/>
              </a:cxn>
              <a:cxn ang="0">
                <a:pos x="48" y="56"/>
              </a:cxn>
              <a:cxn ang="0">
                <a:pos x="58" y="56"/>
              </a:cxn>
            </a:cxnLst>
            <a:rect l="0" t="0" r="r" b="b"/>
            <a:pathLst>
              <a:path w="104" h="104">
                <a:moveTo>
                  <a:pt x="45" y="50"/>
                </a:moveTo>
                <a:cubicBezTo>
                  <a:pt x="43" y="27"/>
                  <a:pt x="43" y="27"/>
                  <a:pt x="43" y="27"/>
                </a:cubicBezTo>
                <a:cubicBezTo>
                  <a:pt x="55" y="46"/>
                  <a:pt x="55" y="46"/>
                  <a:pt x="55" y="46"/>
                </a:cubicBezTo>
                <a:cubicBezTo>
                  <a:pt x="60" y="47"/>
                  <a:pt x="63" y="51"/>
                  <a:pt x="63" y="56"/>
                </a:cubicBezTo>
                <a:cubicBezTo>
                  <a:pt x="63" y="62"/>
                  <a:pt x="59" y="67"/>
                  <a:pt x="53" y="67"/>
                </a:cubicBezTo>
                <a:cubicBezTo>
                  <a:pt x="48" y="67"/>
                  <a:pt x="43" y="62"/>
                  <a:pt x="43" y="56"/>
                </a:cubicBezTo>
                <a:cubicBezTo>
                  <a:pt x="43" y="54"/>
                  <a:pt x="44" y="52"/>
                  <a:pt x="45" y="50"/>
                </a:cubicBezTo>
                <a:close/>
                <a:moveTo>
                  <a:pt x="52" y="0"/>
                </a:moveTo>
                <a:cubicBezTo>
                  <a:pt x="38" y="0"/>
                  <a:pt x="25" y="6"/>
                  <a:pt x="15" y="15"/>
                </a:cubicBezTo>
                <a:cubicBezTo>
                  <a:pt x="6" y="25"/>
                  <a:pt x="0" y="38"/>
                  <a:pt x="0" y="52"/>
                </a:cubicBezTo>
                <a:cubicBezTo>
                  <a:pt x="0" y="66"/>
                  <a:pt x="6" y="79"/>
                  <a:pt x="15" y="89"/>
                </a:cubicBezTo>
                <a:cubicBezTo>
                  <a:pt x="25" y="98"/>
                  <a:pt x="38" y="104"/>
                  <a:pt x="52" y="104"/>
                </a:cubicBezTo>
                <a:cubicBezTo>
                  <a:pt x="67" y="104"/>
                  <a:pt x="80" y="98"/>
                  <a:pt x="89" y="89"/>
                </a:cubicBezTo>
                <a:cubicBezTo>
                  <a:pt x="98" y="79"/>
                  <a:pt x="104" y="66"/>
                  <a:pt x="104" y="52"/>
                </a:cubicBezTo>
                <a:cubicBezTo>
                  <a:pt x="104" y="38"/>
                  <a:pt x="98" y="25"/>
                  <a:pt x="89" y="15"/>
                </a:cubicBezTo>
                <a:cubicBezTo>
                  <a:pt x="80" y="6"/>
                  <a:pt x="67" y="0"/>
                  <a:pt x="52" y="0"/>
                </a:cubicBezTo>
                <a:close/>
                <a:moveTo>
                  <a:pt x="83" y="22"/>
                </a:moveTo>
                <a:cubicBezTo>
                  <a:pt x="75" y="14"/>
                  <a:pt x="64" y="9"/>
                  <a:pt x="52" y="9"/>
                </a:cubicBezTo>
                <a:cubicBezTo>
                  <a:pt x="40" y="9"/>
                  <a:pt x="30" y="14"/>
                  <a:pt x="22" y="22"/>
                </a:cubicBezTo>
                <a:cubicBezTo>
                  <a:pt x="14" y="30"/>
                  <a:pt x="9" y="40"/>
                  <a:pt x="9" y="52"/>
                </a:cubicBezTo>
                <a:cubicBezTo>
                  <a:pt x="9" y="64"/>
                  <a:pt x="14" y="75"/>
                  <a:pt x="22" y="82"/>
                </a:cubicBezTo>
                <a:cubicBezTo>
                  <a:pt x="30" y="90"/>
                  <a:pt x="40" y="95"/>
                  <a:pt x="52" y="95"/>
                </a:cubicBezTo>
                <a:cubicBezTo>
                  <a:pt x="64" y="95"/>
                  <a:pt x="75" y="90"/>
                  <a:pt x="83" y="82"/>
                </a:cubicBezTo>
                <a:cubicBezTo>
                  <a:pt x="90" y="75"/>
                  <a:pt x="95" y="64"/>
                  <a:pt x="95" y="52"/>
                </a:cubicBezTo>
                <a:cubicBezTo>
                  <a:pt x="95" y="40"/>
                  <a:pt x="90" y="30"/>
                  <a:pt x="83" y="22"/>
                </a:cubicBezTo>
                <a:close/>
                <a:moveTo>
                  <a:pt x="24" y="64"/>
                </a:moveTo>
                <a:cubicBezTo>
                  <a:pt x="23" y="62"/>
                  <a:pt x="22" y="58"/>
                  <a:pt x="22" y="55"/>
                </a:cubicBezTo>
                <a:cubicBezTo>
                  <a:pt x="28" y="55"/>
                  <a:pt x="28" y="55"/>
                  <a:pt x="28" y="55"/>
                </a:cubicBezTo>
                <a:cubicBezTo>
                  <a:pt x="28" y="49"/>
                  <a:pt x="28" y="49"/>
                  <a:pt x="28" y="49"/>
                </a:cubicBezTo>
                <a:cubicBezTo>
                  <a:pt x="22" y="49"/>
                  <a:pt x="22" y="49"/>
                  <a:pt x="22" y="49"/>
                </a:cubicBezTo>
                <a:cubicBezTo>
                  <a:pt x="22" y="46"/>
                  <a:pt x="23" y="43"/>
                  <a:pt x="24" y="40"/>
                </a:cubicBezTo>
                <a:cubicBezTo>
                  <a:pt x="28" y="43"/>
                  <a:pt x="28" y="43"/>
                  <a:pt x="28" y="43"/>
                </a:cubicBezTo>
                <a:cubicBezTo>
                  <a:pt x="32" y="37"/>
                  <a:pt x="32" y="37"/>
                  <a:pt x="32" y="37"/>
                </a:cubicBezTo>
                <a:cubicBezTo>
                  <a:pt x="27" y="34"/>
                  <a:pt x="27" y="34"/>
                  <a:pt x="27" y="34"/>
                </a:cubicBezTo>
                <a:cubicBezTo>
                  <a:pt x="28" y="33"/>
                  <a:pt x="29" y="32"/>
                  <a:pt x="31" y="30"/>
                </a:cubicBezTo>
                <a:cubicBezTo>
                  <a:pt x="31" y="30"/>
                  <a:pt x="32" y="29"/>
                  <a:pt x="33" y="28"/>
                </a:cubicBezTo>
                <a:cubicBezTo>
                  <a:pt x="35" y="32"/>
                  <a:pt x="35" y="32"/>
                  <a:pt x="35" y="32"/>
                </a:cubicBezTo>
                <a:cubicBezTo>
                  <a:pt x="41" y="29"/>
                  <a:pt x="41" y="29"/>
                  <a:pt x="41" y="29"/>
                </a:cubicBezTo>
                <a:cubicBezTo>
                  <a:pt x="39" y="24"/>
                  <a:pt x="39" y="24"/>
                  <a:pt x="39" y="24"/>
                </a:cubicBezTo>
                <a:cubicBezTo>
                  <a:pt x="42" y="23"/>
                  <a:pt x="44" y="22"/>
                  <a:pt x="47" y="22"/>
                </a:cubicBezTo>
                <a:cubicBezTo>
                  <a:pt x="47" y="26"/>
                  <a:pt x="47" y="26"/>
                  <a:pt x="47" y="26"/>
                </a:cubicBezTo>
                <a:cubicBezTo>
                  <a:pt x="54" y="26"/>
                  <a:pt x="54" y="26"/>
                  <a:pt x="54" y="26"/>
                </a:cubicBezTo>
                <a:cubicBezTo>
                  <a:pt x="54" y="21"/>
                  <a:pt x="54" y="21"/>
                  <a:pt x="54" y="21"/>
                </a:cubicBezTo>
                <a:cubicBezTo>
                  <a:pt x="57" y="22"/>
                  <a:pt x="59" y="22"/>
                  <a:pt x="62" y="23"/>
                </a:cubicBezTo>
                <a:cubicBezTo>
                  <a:pt x="60" y="27"/>
                  <a:pt x="60" y="27"/>
                  <a:pt x="60" y="27"/>
                </a:cubicBezTo>
                <a:cubicBezTo>
                  <a:pt x="66" y="30"/>
                  <a:pt x="66" y="30"/>
                  <a:pt x="66" y="30"/>
                </a:cubicBezTo>
                <a:cubicBezTo>
                  <a:pt x="68" y="26"/>
                  <a:pt x="68" y="26"/>
                  <a:pt x="68" y="26"/>
                </a:cubicBezTo>
                <a:cubicBezTo>
                  <a:pt x="70" y="27"/>
                  <a:pt x="72" y="29"/>
                  <a:pt x="74" y="30"/>
                </a:cubicBezTo>
                <a:cubicBezTo>
                  <a:pt x="74" y="31"/>
                  <a:pt x="75" y="31"/>
                  <a:pt x="75" y="32"/>
                </a:cubicBezTo>
                <a:cubicBezTo>
                  <a:pt x="70" y="34"/>
                  <a:pt x="70" y="34"/>
                  <a:pt x="70" y="34"/>
                </a:cubicBezTo>
                <a:cubicBezTo>
                  <a:pt x="74" y="40"/>
                  <a:pt x="74" y="40"/>
                  <a:pt x="74" y="40"/>
                </a:cubicBezTo>
                <a:cubicBezTo>
                  <a:pt x="79" y="37"/>
                  <a:pt x="79" y="37"/>
                  <a:pt x="79" y="37"/>
                </a:cubicBezTo>
                <a:cubicBezTo>
                  <a:pt x="80" y="40"/>
                  <a:pt x="82" y="43"/>
                  <a:pt x="82" y="46"/>
                </a:cubicBezTo>
                <a:cubicBezTo>
                  <a:pt x="76" y="46"/>
                  <a:pt x="76" y="46"/>
                  <a:pt x="76" y="46"/>
                </a:cubicBezTo>
                <a:cubicBezTo>
                  <a:pt x="76" y="52"/>
                  <a:pt x="76" y="52"/>
                  <a:pt x="76" y="52"/>
                </a:cubicBezTo>
                <a:cubicBezTo>
                  <a:pt x="83" y="52"/>
                  <a:pt x="83" y="52"/>
                  <a:pt x="83" y="52"/>
                </a:cubicBezTo>
                <a:cubicBezTo>
                  <a:pt x="83" y="55"/>
                  <a:pt x="82" y="59"/>
                  <a:pt x="81" y="62"/>
                </a:cubicBezTo>
                <a:cubicBezTo>
                  <a:pt x="75" y="58"/>
                  <a:pt x="75" y="58"/>
                  <a:pt x="75" y="58"/>
                </a:cubicBezTo>
                <a:cubicBezTo>
                  <a:pt x="72" y="64"/>
                  <a:pt x="72" y="64"/>
                  <a:pt x="72" y="64"/>
                </a:cubicBezTo>
                <a:cubicBezTo>
                  <a:pt x="78" y="68"/>
                  <a:pt x="78" y="68"/>
                  <a:pt x="78" y="68"/>
                </a:cubicBezTo>
                <a:cubicBezTo>
                  <a:pt x="84" y="71"/>
                  <a:pt x="84" y="71"/>
                  <a:pt x="84" y="71"/>
                </a:cubicBezTo>
                <a:cubicBezTo>
                  <a:pt x="87" y="66"/>
                  <a:pt x="90" y="58"/>
                  <a:pt x="90" y="52"/>
                </a:cubicBezTo>
                <a:cubicBezTo>
                  <a:pt x="90" y="42"/>
                  <a:pt x="85" y="32"/>
                  <a:pt x="79" y="26"/>
                </a:cubicBezTo>
                <a:cubicBezTo>
                  <a:pt x="72" y="19"/>
                  <a:pt x="63" y="15"/>
                  <a:pt x="52" y="15"/>
                </a:cubicBezTo>
                <a:cubicBezTo>
                  <a:pt x="42" y="15"/>
                  <a:pt x="33" y="19"/>
                  <a:pt x="26" y="26"/>
                </a:cubicBezTo>
                <a:cubicBezTo>
                  <a:pt x="19" y="32"/>
                  <a:pt x="15" y="42"/>
                  <a:pt x="15" y="52"/>
                </a:cubicBezTo>
                <a:cubicBezTo>
                  <a:pt x="15" y="60"/>
                  <a:pt x="18" y="68"/>
                  <a:pt x="22" y="74"/>
                </a:cubicBezTo>
                <a:cubicBezTo>
                  <a:pt x="27" y="70"/>
                  <a:pt x="27" y="70"/>
                  <a:pt x="27" y="70"/>
                </a:cubicBezTo>
                <a:cubicBezTo>
                  <a:pt x="27" y="70"/>
                  <a:pt x="27" y="70"/>
                  <a:pt x="27" y="70"/>
                </a:cubicBezTo>
                <a:cubicBezTo>
                  <a:pt x="33" y="67"/>
                  <a:pt x="33" y="67"/>
                  <a:pt x="33" y="67"/>
                </a:cubicBezTo>
                <a:cubicBezTo>
                  <a:pt x="30" y="61"/>
                  <a:pt x="30" y="61"/>
                  <a:pt x="30" y="61"/>
                </a:cubicBezTo>
                <a:cubicBezTo>
                  <a:pt x="24" y="64"/>
                  <a:pt x="24" y="64"/>
                  <a:pt x="24" y="64"/>
                </a:cubicBezTo>
                <a:close/>
                <a:moveTo>
                  <a:pt x="53" y="51"/>
                </a:moveTo>
                <a:cubicBezTo>
                  <a:pt x="50" y="51"/>
                  <a:pt x="48" y="53"/>
                  <a:pt x="48" y="56"/>
                </a:cubicBezTo>
                <a:cubicBezTo>
                  <a:pt x="48" y="59"/>
                  <a:pt x="50" y="61"/>
                  <a:pt x="53" y="61"/>
                </a:cubicBezTo>
                <a:cubicBezTo>
                  <a:pt x="56" y="61"/>
                  <a:pt x="58" y="59"/>
                  <a:pt x="58" y="56"/>
                </a:cubicBezTo>
                <a:cubicBezTo>
                  <a:pt x="58" y="53"/>
                  <a:pt x="56" y="51"/>
                  <a:pt x="53" y="51"/>
                </a:cubicBezTo>
                <a:close/>
              </a:path>
            </a:pathLst>
          </a:custGeom>
          <a:solidFill>
            <a:schemeClr val="accent2"/>
          </a:solidFill>
          <a:ln w="28575">
            <a:noFill/>
            <a:miter lim="800000"/>
          </a:ln>
        </p:spPr>
        <p:txBody>
          <a:bodyPr lIns="68557" tIns="34279" rIns="68557" bIns="34279"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62" name="圆角矩形 61"/>
          <p:cNvSpPr>
            <a:spLocks noChangeArrowheads="1"/>
          </p:cNvSpPr>
          <p:nvPr/>
        </p:nvSpPr>
        <p:spPr bwMode="auto">
          <a:xfrm>
            <a:off x="1991071" y="3042589"/>
            <a:ext cx="2064108" cy="482749"/>
          </a:xfrm>
          <a:prstGeom prst="roundRect">
            <a:avLst>
              <a:gd name="adj" fmla="val 50000"/>
            </a:avLst>
          </a:prstGeom>
          <a:solidFill>
            <a:schemeClr val="accent3"/>
          </a:solidFill>
          <a:ln w="28575">
            <a:noFill/>
            <a:miter lim="800000"/>
          </a:ln>
        </p:spPr>
        <p:txBody>
          <a:bodyPr lIns="68557" tIns="34279" rIns="68557" bIns="34279"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63" name="Freeform 22"/>
          <p:cNvSpPr>
            <a:spLocks noEditPoints="1" noChangeArrowheads="1"/>
          </p:cNvSpPr>
          <p:nvPr/>
        </p:nvSpPr>
        <p:spPr bwMode="auto">
          <a:xfrm>
            <a:off x="1336907" y="3083877"/>
            <a:ext cx="482684" cy="390646"/>
          </a:xfrm>
          <a:custGeom>
            <a:avLst/>
            <a:gdLst/>
            <a:ahLst/>
            <a:cxnLst>
              <a:cxn ang="0">
                <a:pos x="86" y="88"/>
              </a:cxn>
              <a:cxn ang="0">
                <a:pos x="84" y="44"/>
              </a:cxn>
              <a:cxn ang="0">
                <a:pos x="80" y="71"/>
              </a:cxn>
              <a:cxn ang="0">
                <a:pos x="109" y="0"/>
              </a:cxn>
              <a:cxn ang="0">
                <a:pos x="92" y="33"/>
              </a:cxn>
              <a:cxn ang="0">
                <a:pos x="80" y="25"/>
              </a:cxn>
              <a:cxn ang="0">
                <a:pos x="67" y="68"/>
              </a:cxn>
              <a:cxn ang="0">
                <a:pos x="37" y="73"/>
              </a:cxn>
              <a:cxn ang="0">
                <a:pos x="19" y="63"/>
              </a:cxn>
              <a:cxn ang="0">
                <a:pos x="0" y="56"/>
              </a:cxn>
              <a:cxn ang="0">
                <a:pos x="25" y="48"/>
              </a:cxn>
              <a:cxn ang="0">
                <a:pos x="30" y="57"/>
              </a:cxn>
              <a:cxn ang="0">
                <a:pos x="44" y="29"/>
              </a:cxn>
              <a:cxn ang="0">
                <a:pos x="66" y="50"/>
              </a:cxn>
              <a:cxn ang="0">
                <a:pos x="68" y="18"/>
              </a:cxn>
              <a:cxn ang="0">
                <a:pos x="78" y="12"/>
              </a:cxn>
              <a:cxn ang="0">
                <a:pos x="90" y="1"/>
              </a:cxn>
              <a:cxn ang="0">
                <a:pos x="22" y="88"/>
              </a:cxn>
              <a:cxn ang="0">
                <a:pos x="29" y="80"/>
              </a:cxn>
              <a:cxn ang="0">
                <a:pos x="22" y="79"/>
              </a:cxn>
              <a:cxn ang="0">
                <a:pos x="11" y="88"/>
              </a:cxn>
              <a:cxn ang="0">
                <a:pos x="17" y="71"/>
              </a:cxn>
              <a:cxn ang="0">
                <a:pos x="11" y="73"/>
              </a:cxn>
              <a:cxn ang="0">
                <a:pos x="34" y="88"/>
              </a:cxn>
              <a:cxn ang="0">
                <a:pos x="40" y="79"/>
              </a:cxn>
              <a:cxn ang="0">
                <a:pos x="34" y="80"/>
              </a:cxn>
              <a:cxn ang="0">
                <a:pos x="45" y="88"/>
              </a:cxn>
              <a:cxn ang="0">
                <a:pos x="52" y="63"/>
              </a:cxn>
              <a:cxn ang="0">
                <a:pos x="45" y="69"/>
              </a:cxn>
              <a:cxn ang="0">
                <a:pos x="57" y="88"/>
              </a:cxn>
              <a:cxn ang="0">
                <a:pos x="63" y="73"/>
              </a:cxn>
              <a:cxn ang="0">
                <a:pos x="57" y="88"/>
              </a:cxn>
              <a:cxn ang="0">
                <a:pos x="75" y="88"/>
              </a:cxn>
              <a:cxn ang="0">
                <a:pos x="68" y="75"/>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w="28575">
            <a:noFill/>
            <a:miter lim="800000"/>
          </a:ln>
        </p:spPr>
        <p:txBody>
          <a:bodyPr lIns="68557" tIns="34279" rIns="68557" bIns="34279"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64" name="圆角矩形 63"/>
          <p:cNvSpPr>
            <a:spLocks noChangeArrowheads="1"/>
          </p:cNvSpPr>
          <p:nvPr/>
        </p:nvSpPr>
        <p:spPr bwMode="auto">
          <a:xfrm>
            <a:off x="1964079" y="3884224"/>
            <a:ext cx="2065696" cy="485925"/>
          </a:xfrm>
          <a:prstGeom prst="roundRect">
            <a:avLst>
              <a:gd name="adj" fmla="val 50000"/>
            </a:avLst>
          </a:prstGeom>
          <a:solidFill>
            <a:schemeClr val="accent4"/>
          </a:solidFill>
          <a:ln w="28575">
            <a:noFill/>
            <a:miter lim="800000"/>
          </a:ln>
        </p:spPr>
        <p:txBody>
          <a:bodyPr lIns="68557" tIns="34279" rIns="68557" bIns="34279"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65" name="Freeform 24"/>
          <p:cNvSpPr>
            <a:spLocks noEditPoints="1" noChangeArrowheads="1"/>
          </p:cNvSpPr>
          <p:nvPr/>
        </p:nvSpPr>
        <p:spPr bwMode="auto">
          <a:xfrm>
            <a:off x="1332145" y="3885813"/>
            <a:ext cx="471569" cy="487512"/>
          </a:xfrm>
          <a:custGeom>
            <a:avLst/>
            <a:gdLst/>
            <a:ahLst/>
            <a:cxnLst>
              <a:cxn ang="0">
                <a:pos x="35" y="11"/>
              </a:cxn>
              <a:cxn ang="0">
                <a:pos x="56" y="11"/>
              </a:cxn>
              <a:cxn ang="0">
                <a:pos x="70" y="10"/>
              </a:cxn>
              <a:cxn ang="0">
                <a:pos x="70" y="27"/>
              </a:cxn>
              <a:cxn ang="0">
                <a:pos x="70" y="10"/>
              </a:cxn>
              <a:cxn ang="0">
                <a:pos x="30" y="55"/>
              </a:cxn>
              <a:cxn ang="0">
                <a:pos x="32" y="85"/>
              </a:cxn>
              <a:cxn ang="0">
                <a:pos x="22" y="59"/>
              </a:cxn>
              <a:cxn ang="0">
                <a:pos x="17" y="85"/>
              </a:cxn>
              <a:cxn ang="0">
                <a:pos x="11" y="55"/>
              </a:cxn>
              <a:cxn ang="0">
                <a:pos x="4" y="53"/>
              </a:cxn>
              <a:cxn ang="0">
                <a:pos x="10" y="28"/>
              </a:cxn>
              <a:cxn ang="0">
                <a:pos x="21" y="35"/>
              </a:cxn>
              <a:cxn ang="0">
                <a:pos x="31" y="28"/>
              </a:cxn>
              <a:cxn ang="0">
                <a:pos x="44" y="24"/>
              </a:cxn>
              <a:cxn ang="0">
                <a:pos x="44" y="27"/>
              </a:cxn>
              <a:cxn ang="0">
                <a:pos x="45" y="48"/>
              </a:cxn>
              <a:cxn ang="0">
                <a:pos x="45" y="48"/>
              </a:cxn>
              <a:cxn ang="0">
                <a:pos x="45" y="48"/>
              </a:cxn>
              <a:cxn ang="0">
                <a:pos x="47" y="27"/>
              </a:cxn>
              <a:cxn ang="0">
                <a:pos x="47" y="24"/>
              </a:cxn>
              <a:cxn ang="0">
                <a:pos x="59" y="28"/>
              </a:cxn>
              <a:cxn ang="0">
                <a:pos x="70" y="35"/>
              </a:cxn>
              <a:cxn ang="0">
                <a:pos x="80" y="28"/>
              </a:cxn>
              <a:cxn ang="0">
                <a:pos x="85" y="51"/>
              </a:cxn>
              <a:cxn ang="0">
                <a:pos x="79" y="55"/>
              </a:cxn>
              <a:cxn ang="0">
                <a:pos x="80" y="85"/>
              </a:cxn>
              <a:cxn ang="0">
                <a:pos x="71" y="59"/>
              </a:cxn>
              <a:cxn ang="0">
                <a:pos x="66" y="85"/>
              </a:cxn>
              <a:cxn ang="0">
                <a:pos x="60" y="55"/>
              </a:cxn>
              <a:cxn ang="0">
                <a:pos x="57" y="55"/>
              </a:cxn>
              <a:cxn ang="0">
                <a:pos x="49" y="92"/>
              </a:cxn>
              <a:cxn ang="0">
                <a:pos x="43" y="61"/>
              </a:cxn>
              <a:cxn ang="0">
                <a:pos x="32" y="92"/>
              </a:cxn>
              <a:cxn ang="0">
                <a:pos x="30" y="52"/>
              </a:cxn>
              <a:cxn ang="0">
                <a:pos x="13" y="18"/>
              </a:cxn>
              <a:cxn ang="0">
                <a:pos x="29" y="18"/>
              </a:cxn>
            </a:cxnLst>
            <a:rect l="0" t="0" r="r" b="b"/>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chemeClr val="accent4"/>
          </a:solidFill>
          <a:ln w="28575">
            <a:noFill/>
            <a:miter lim="800000"/>
          </a:ln>
        </p:spPr>
        <p:txBody>
          <a:bodyPr lIns="68557" tIns="34279" rIns="68557" bIns="34279"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66" name="TextBox 65"/>
          <p:cNvSpPr txBox="1">
            <a:spLocks noChangeArrowheads="1"/>
          </p:cNvSpPr>
          <p:nvPr/>
        </p:nvSpPr>
        <p:spPr bwMode="auto">
          <a:xfrm>
            <a:off x="4193316" y="2202543"/>
            <a:ext cx="3548678" cy="315449"/>
          </a:xfrm>
          <a:prstGeom prst="rect">
            <a:avLst/>
          </a:prstGeom>
          <a:noFill/>
          <a:ln w="9525">
            <a:noFill/>
            <a:miter lim="800000"/>
          </a:ln>
        </p:spPr>
        <p:txBody>
          <a:bodyPr lIns="68557" tIns="34279" rIns="68557" bIns="34279">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7" name="TextBox 66"/>
          <p:cNvSpPr txBox="1">
            <a:spLocks noChangeArrowheads="1"/>
          </p:cNvSpPr>
          <p:nvPr/>
        </p:nvSpPr>
        <p:spPr bwMode="auto">
          <a:xfrm>
            <a:off x="4193316" y="3045765"/>
            <a:ext cx="3548678" cy="315449"/>
          </a:xfrm>
          <a:prstGeom prst="rect">
            <a:avLst/>
          </a:prstGeom>
          <a:noFill/>
          <a:ln w="9525">
            <a:noFill/>
            <a:miter lim="800000"/>
          </a:ln>
        </p:spPr>
        <p:txBody>
          <a:bodyPr lIns="68557" tIns="34279" rIns="68557" bIns="34279">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68" name="TextBox 67"/>
          <p:cNvSpPr txBox="1">
            <a:spLocks noChangeArrowheads="1"/>
          </p:cNvSpPr>
          <p:nvPr/>
        </p:nvSpPr>
        <p:spPr bwMode="auto">
          <a:xfrm>
            <a:off x="4193316" y="3887400"/>
            <a:ext cx="3548678" cy="315449"/>
          </a:xfrm>
          <a:prstGeom prst="rect">
            <a:avLst/>
          </a:prstGeom>
          <a:noFill/>
          <a:ln w="9525">
            <a:noFill/>
            <a:miter lim="800000"/>
          </a:ln>
        </p:spPr>
        <p:txBody>
          <a:bodyPr lIns="68557" tIns="34279" rIns="68557" bIns="34279">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69" name="TextBox 68"/>
          <p:cNvSpPr txBox="1">
            <a:spLocks noChangeArrowheads="1"/>
          </p:cNvSpPr>
          <p:nvPr/>
        </p:nvSpPr>
        <p:spPr bwMode="auto">
          <a:xfrm>
            <a:off x="4193316" y="1352968"/>
            <a:ext cx="3548678" cy="315449"/>
          </a:xfrm>
          <a:prstGeom prst="rect">
            <a:avLst/>
          </a:prstGeom>
          <a:noFill/>
          <a:ln w="9525">
            <a:noFill/>
            <a:miter lim="800000"/>
          </a:ln>
        </p:spPr>
        <p:txBody>
          <a:bodyPr lIns="68557" tIns="34279" rIns="68557" bIns="34279">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70" name="文本框 12"/>
          <p:cNvSpPr txBox="1">
            <a:spLocks noChangeArrowheads="1"/>
          </p:cNvSpPr>
          <p:nvPr/>
        </p:nvSpPr>
        <p:spPr bwMode="auto">
          <a:xfrm>
            <a:off x="2330855" y="2286706"/>
            <a:ext cx="1061783" cy="253893"/>
          </a:xfrm>
          <a:prstGeom prst="rect">
            <a:avLst/>
          </a:prstGeom>
          <a:noFill/>
          <a:ln w="9525">
            <a:noFill/>
            <a:miter lim="800000"/>
          </a:ln>
        </p:spPr>
        <p:txBody>
          <a:bodyPr wrap="none" lIns="68557" tIns="34279" rIns="68557" bIns="34279">
            <a:spAutoFit/>
          </a:bodyPr>
          <a:lstStyle/>
          <a:p>
            <a:r>
              <a:rPr lang="zh-CN" altLang="en-US" sz="1200" b="1" dirty="0">
                <a:solidFill>
                  <a:srgbClr val="FFFFFF"/>
                </a:solidFill>
                <a:latin typeface="微软雅黑" panose="020B0503020204020204" pitchFamily="34" charset="-122"/>
                <a:ea typeface="微软雅黑" panose="020B0503020204020204" pitchFamily="34" charset="-122"/>
              </a:rPr>
              <a:t>点击输入标题</a:t>
            </a:r>
            <a:endParaRPr lang="en-US" altLang="zh-CN" sz="1200" b="1" dirty="0">
              <a:solidFill>
                <a:srgbClr val="FFFFFF"/>
              </a:solidFill>
              <a:latin typeface="微软雅黑" panose="020B0503020204020204" pitchFamily="34" charset="-122"/>
              <a:ea typeface="微软雅黑" panose="020B0503020204020204" pitchFamily="34" charset="-122"/>
            </a:endParaRPr>
          </a:p>
        </p:txBody>
      </p:sp>
      <p:sp>
        <p:nvSpPr>
          <p:cNvPr id="71" name="文本框 12"/>
          <p:cNvSpPr txBox="1">
            <a:spLocks noChangeArrowheads="1"/>
          </p:cNvSpPr>
          <p:nvPr/>
        </p:nvSpPr>
        <p:spPr bwMode="auto">
          <a:xfrm>
            <a:off x="2303863" y="3123578"/>
            <a:ext cx="1061783" cy="253893"/>
          </a:xfrm>
          <a:prstGeom prst="rect">
            <a:avLst/>
          </a:prstGeom>
          <a:noFill/>
          <a:ln w="9525">
            <a:noFill/>
            <a:miter lim="800000"/>
          </a:ln>
        </p:spPr>
        <p:txBody>
          <a:bodyPr wrap="none" lIns="68557" tIns="34279" rIns="68557" bIns="34279">
            <a:spAutoFit/>
          </a:bodyPr>
          <a:lstStyle/>
          <a:p>
            <a:r>
              <a:rPr lang="zh-CN" altLang="en-US" sz="1200" b="1" dirty="0">
                <a:solidFill>
                  <a:srgbClr val="FFFFFF"/>
                </a:solidFill>
                <a:latin typeface="微软雅黑" panose="020B0503020204020204" pitchFamily="34" charset="-122"/>
                <a:ea typeface="微软雅黑" panose="020B0503020204020204" pitchFamily="34" charset="-122"/>
              </a:rPr>
              <a:t>点击输入标题</a:t>
            </a:r>
            <a:endParaRPr lang="en-US" altLang="zh-CN" sz="1200" b="1" dirty="0">
              <a:solidFill>
                <a:srgbClr val="FFFFFF"/>
              </a:solidFill>
              <a:latin typeface="微软雅黑" panose="020B0503020204020204" pitchFamily="34" charset="-122"/>
              <a:ea typeface="微软雅黑" panose="020B0503020204020204" pitchFamily="34" charset="-122"/>
            </a:endParaRPr>
          </a:p>
        </p:txBody>
      </p:sp>
      <p:sp>
        <p:nvSpPr>
          <p:cNvPr id="72" name="文本框 12"/>
          <p:cNvSpPr txBox="1">
            <a:spLocks noChangeArrowheads="1"/>
          </p:cNvSpPr>
          <p:nvPr/>
        </p:nvSpPr>
        <p:spPr bwMode="auto">
          <a:xfrm>
            <a:off x="2330855" y="3971564"/>
            <a:ext cx="1061783" cy="253893"/>
          </a:xfrm>
          <a:prstGeom prst="rect">
            <a:avLst/>
          </a:prstGeom>
          <a:noFill/>
          <a:ln w="9525">
            <a:noFill/>
            <a:miter lim="800000"/>
          </a:ln>
        </p:spPr>
        <p:txBody>
          <a:bodyPr wrap="none" lIns="68557" tIns="34279" rIns="68557" bIns="34279">
            <a:spAutoFit/>
          </a:bodyPr>
          <a:lstStyle/>
          <a:p>
            <a:r>
              <a:rPr lang="zh-CN" altLang="en-US" sz="1200" b="1" dirty="0">
                <a:solidFill>
                  <a:srgbClr val="FFFFFF"/>
                </a:solidFill>
                <a:latin typeface="微软雅黑" panose="020B0503020204020204" pitchFamily="34" charset="-122"/>
                <a:ea typeface="微软雅黑" panose="020B0503020204020204" pitchFamily="34" charset="-122"/>
              </a:rPr>
              <a:t>点击输入标题</a:t>
            </a:r>
            <a:endParaRPr lang="en-US" altLang="zh-CN" sz="1200"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ppt_x</p:attrName>
                                        </p:attrNameLst>
                                      </p:cBhvr>
                                      <p:tavLst>
                                        <p:tav tm="0">
                                          <p:val>
                                            <p:strVal val="0-#ppt_w/2"/>
                                          </p:val>
                                        </p:tav>
                                        <p:tav tm="100000">
                                          <p:val>
                                            <p:strVal val="#ppt_x"/>
                                          </p:val>
                                        </p:tav>
                                      </p:tavLst>
                                    </p:anim>
                                    <p:anim calcmode="lin" valueType="num">
                                      <p:cBhvr>
                                        <p:cTn id="8" dur="500" fill="hold"/>
                                        <p:tgtEl>
                                          <p:spTgt spid="5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p:cTn id="11" dur="500" fill="hold"/>
                                        <p:tgtEl>
                                          <p:spTgt spid="61"/>
                                        </p:tgtEl>
                                        <p:attrNameLst>
                                          <p:attrName>ppt_x</p:attrName>
                                        </p:attrNameLst>
                                      </p:cBhvr>
                                      <p:tavLst>
                                        <p:tav tm="0">
                                          <p:val>
                                            <p:strVal val="0-#ppt_w/2"/>
                                          </p:val>
                                        </p:tav>
                                        <p:tav tm="100000">
                                          <p:val>
                                            <p:strVal val="#ppt_x"/>
                                          </p:val>
                                        </p:tav>
                                      </p:tavLst>
                                    </p:anim>
                                    <p:anim calcmode="lin" valueType="num">
                                      <p:cBhvr>
                                        <p:cTn id="12" dur="500" fill="hold"/>
                                        <p:tgtEl>
                                          <p:spTgt spid="6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ppt_x</p:attrName>
                                        </p:attrNameLst>
                                      </p:cBhvr>
                                      <p:tavLst>
                                        <p:tav tm="0">
                                          <p:val>
                                            <p:strVal val="0-#ppt_w/2"/>
                                          </p:val>
                                        </p:tav>
                                        <p:tav tm="100000">
                                          <p:val>
                                            <p:strVal val="#ppt_x"/>
                                          </p:val>
                                        </p:tav>
                                      </p:tavLst>
                                    </p:anim>
                                    <p:anim calcmode="lin" valueType="num">
                                      <p:cBhvr>
                                        <p:cTn id="16" dur="500" fill="hold"/>
                                        <p:tgtEl>
                                          <p:spTgt spid="6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ppt_x</p:attrName>
                                        </p:attrNameLst>
                                      </p:cBhvr>
                                      <p:tavLst>
                                        <p:tav tm="0">
                                          <p:val>
                                            <p:strVal val="0-#ppt_w/2"/>
                                          </p:val>
                                        </p:tav>
                                        <p:tav tm="100000">
                                          <p:val>
                                            <p:strVal val="#ppt_x"/>
                                          </p:val>
                                        </p:tav>
                                      </p:tavLst>
                                    </p:anim>
                                    <p:anim calcmode="lin" valueType="num">
                                      <p:cBhvr>
                                        <p:cTn id="20" dur="500" fill="hold"/>
                                        <p:tgtEl>
                                          <p:spTgt spid="6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 calcmode="lin" valueType="num">
                                      <p:cBhvr>
                                        <p:cTn id="23" dur="500" fill="hold"/>
                                        <p:tgtEl>
                                          <p:spTgt spid="57"/>
                                        </p:tgtEl>
                                        <p:attrNameLst>
                                          <p:attrName>ppt_x</p:attrName>
                                        </p:attrNameLst>
                                      </p:cBhvr>
                                      <p:tavLst>
                                        <p:tav tm="0">
                                          <p:val>
                                            <p:strVal val="1+#ppt_w/2"/>
                                          </p:val>
                                        </p:tav>
                                        <p:tav tm="100000">
                                          <p:val>
                                            <p:strVal val="#ppt_x"/>
                                          </p:val>
                                        </p:tav>
                                      </p:tavLst>
                                    </p:anim>
                                    <p:anim calcmode="lin" valueType="num">
                                      <p:cBhvr>
                                        <p:cTn id="24" dur="500" fill="hold"/>
                                        <p:tgtEl>
                                          <p:spTgt spid="57"/>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anim calcmode="lin" valueType="num">
                                      <p:cBhvr>
                                        <p:cTn id="27" dur="500" fill="hold"/>
                                        <p:tgtEl>
                                          <p:spTgt spid="60"/>
                                        </p:tgtEl>
                                        <p:attrNameLst>
                                          <p:attrName>ppt_x</p:attrName>
                                        </p:attrNameLst>
                                      </p:cBhvr>
                                      <p:tavLst>
                                        <p:tav tm="0">
                                          <p:val>
                                            <p:strVal val="1+#ppt_w/2"/>
                                          </p:val>
                                        </p:tav>
                                        <p:tav tm="100000">
                                          <p:val>
                                            <p:strVal val="#ppt_x"/>
                                          </p:val>
                                        </p:tav>
                                      </p:tavLst>
                                    </p:anim>
                                    <p:anim calcmode="lin" valueType="num">
                                      <p:cBhvr>
                                        <p:cTn id="28" dur="500" fill="hold"/>
                                        <p:tgtEl>
                                          <p:spTgt spid="60"/>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anim calcmode="lin" valueType="num">
                                      <p:cBhvr>
                                        <p:cTn id="31" dur="500" fill="hold"/>
                                        <p:tgtEl>
                                          <p:spTgt spid="62"/>
                                        </p:tgtEl>
                                        <p:attrNameLst>
                                          <p:attrName>ppt_x</p:attrName>
                                        </p:attrNameLst>
                                      </p:cBhvr>
                                      <p:tavLst>
                                        <p:tav tm="0">
                                          <p:val>
                                            <p:strVal val="1+#ppt_w/2"/>
                                          </p:val>
                                        </p:tav>
                                        <p:tav tm="100000">
                                          <p:val>
                                            <p:strVal val="#ppt_x"/>
                                          </p:val>
                                        </p:tav>
                                      </p:tavLst>
                                    </p:anim>
                                    <p:anim calcmode="lin" valueType="num">
                                      <p:cBhvr>
                                        <p:cTn id="32" dur="500" fill="hold"/>
                                        <p:tgtEl>
                                          <p:spTgt spid="6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ppt_x</p:attrName>
                                        </p:attrNameLst>
                                      </p:cBhvr>
                                      <p:tavLst>
                                        <p:tav tm="0">
                                          <p:val>
                                            <p:strVal val="1+#ppt_w/2"/>
                                          </p:val>
                                        </p:tav>
                                        <p:tav tm="100000">
                                          <p:val>
                                            <p:strVal val="#ppt_x"/>
                                          </p:val>
                                        </p:tav>
                                      </p:tavLst>
                                    </p:anim>
                                    <p:anim calcmode="lin" valueType="num">
                                      <p:cBhvr>
                                        <p:cTn id="36" dur="500" fill="hold"/>
                                        <p:tgtEl>
                                          <p:spTgt spid="64"/>
                                        </p:tgtEl>
                                        <p:attrNameLst>
                                          <p:attrName>ppt_y</p:attrName>
                                        </p:attrNameLst>
                                      </p:cBhvr>
                                      <p:tavLst>
                                        <p:tav tm="0">
                                          <p:val>
                                            <p:strVal val="#ppt_y"/>
                                          </p:val>
                                        </p:tav>
                                        <p:tav tm="100000">
                                          <p:val>
                                            <p:strVal val="#ppt_y"/>
                                          </p:val>
                                        </p:tav>
                                      </p:tavLst>
                                    </p:anim>
                                  </p:childTnLst>
                                </p:cTn>
                              </p:par>
                              <p:par>
                                <p:cTn id="37" presetID="41" presetClass="entr" presetSubtype="0" fill="hold" grpId="0" nodeType="withEffect">
                                  <p:stCondLst>
                                    <p:cond delay="0"/>
                                  </p:stCondLst>
                                  <p:iterate type="lt">
                                    <p:tmPct val="10000"/>
                                  </p:iterate>
                                  <p:childTnLst>
                                    <p:set>
                                      <p:cBhvr>
                                        <p:cTn id="38" dur="1" fill="hold">
                                          <p:stCondLst>
                                            <p:cond delay="0"/>
                                          </p:stCondLst>
                                        </p:cTn>
                                        <p:tgtEl>
                                          <p:spTgt spid="58"/>
                                        </p:tgtEl>
                                        <p:attrNameLst>
                                          <p:attrName>style.visibility</p:attrName>
                                        </p:attrNameLst>
                                      </p:cBhvr>
                                      <p:to>
                                        <p:strVal val="visible"/>
                                      </p:to>
                                    </p:set>
                                    <p:anim calcmode="lin" valueType="num">
                                      <p:cBhvr>
                                        <p:cTn id="39"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58"/>
                                        </p:tgtEl>
                                        <p:attrNameLst>
                                          <p:attrName>ppt_y</p:attrName>
                                        </p:attrNameLst>
                                      </p:cBhvr>
                                      <p:tavLst>
                                        <p:tav tm="0">
                                          <p:val>
                                            <p:strVal val="#ppt_y"/>
                                          </p:val>
                                        </p:tav>
                                        <p:tav tm="100000">
                                          <p:val>
                                            <p:strVal val="#ppt_y"/>
                                          </p:val>
                                        </p:tav>
                                      </p:tavLst>
                                    </p:anim>
                                    <p:anim calcmode="lin" valueType="num">
                                      <p:cBhvr>
                                        <p:cTn id="41"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58"/>
                                        </p:tgtEl>
                                      </p:cBhvr>
                                    </p:animEffect>
                                  </p:childTnLst>
                                </p:cTn>
                              </p:par>
                            </p:childTnLst>
                          </p:cTn>
                        </p:par>
                        <p:par>
                          <p:cTn id="44" fill="hold">
                            <p:stCondLst>
                              <p:cond delay="750"/>
                            </p:stCondLst>
                            <p:childTnLst>
                              <p:par>
                                <p:cTn id="45" presetID="42" presetClass="entr" presetSubtype="0" fill="hold" grpId="0" nodeType="after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fade">
                                      <p:cBhvr>
                                        <p:cTn id="47" dur="1000"/>
                                        <p:tgtEl>
                                          <p:spTgt spid="69"/>
                                        </p:tgtEl>
                                      </p:cBhvr>
                                    </p:animEffect>
                                    <p:anim calcmode="lin" valueType="num">
                                      <p:cBhvr>
                                        <p:cTn id="48" dur="1000" fill="hold"/>
                                        <p:tgtEl>
                                          <p:spTgt spid="69"/>
                                        </p:tgtEl>
                                        <p:attrNameLst>
                                          <p:attrName>ppt_x</p:attrName>
                                        </p:attrNameLst>
                                      </p:cBhvr>
                                      <p:tavLst>
                                        <p:tav tm="0">
                                          <p:val>
                                            <p:strVal val="#ppt_x"/>
                                          </p:val>
                                        </p:tav>
                                        <p:tav tm="100000">
                                          <p:val>
                                            <p:strVal val="#ppt_x"/>
                                          </p:val>
                                        </p:tav>
                                      </p:tavLst>
                                    </p:anim>
                                    <p:anim calcmode="lin" valueType="num">
                                      <p:cBhvr>
                                        <p:cTn id="49" dur="1000" fill="hold"/>
                                        <p:tgtEl>
                                          <p:spTgt spid="69"/>
                                        </p:tgtEl>
                                        <p:attrNameLst>
                                          <p:attrName>ppt_y</p:attrName>
                                        </p:attrNameLst>
                                      </p:cBhvr>
                                      <p:tavLst>
                                        <p:tav tm="0">
                                          <p:val>
                                            <p:strVal val="#ppt_y+.1"/>
                                          </p:val>
                                        </p:tav>
                                        <p:tav tm="100000">
                                          <p:val>
                                            <p:strVal val="#ppt_y"/>
                                          </p:val>
                                        </p:tav>
                                      </p:tavLst>
                                    </p:anim>
                                  </p:childTnLst>
                                </p:cTn>
                              </p:par>
                            </p:childTnLst>
                          </p:cTn>
                        </p:par>
                        <p:par>
                          <p:cTn id="50" fill="hold">
                            <p:stCondLst>
                              <p:cond delay="175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70"/>
                                        </p:tgtEl>
                                        <p:attrNameLst>
                                          <p:attrName>style.visibility</p:attrName>
                                        </p:attrNameLst>
                                      </p:cBhvr>
                                      <p:to>
                                        <p:strVal val="visible"/>
                                      </p:to>
                                    </p:set>
                                    <p:anim calcmode="lin" valueType="num">
                                      <p:cBhvr>
                                        <p:cTn id="53"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70"/>
                                        </p:tgtEl>
                                        <p:attrNameLst>
                                          <p:attrName>ppt_y</p:attrName>
                                        </p:attrNameLst>
                                      </p:cBhvr>
                                      <p:tavLst>
                                        <p:tav tm="0">
                                          <p:val>
                                            <p:strVal val="#ppt_y"/>
                                          </p:val>
                                        </p:tav>
                                        <p:tav tm="100000">
                                          <p:val>
                                            <p:strVal val="#ppt_y"/>
                                          </p:val>
                                        </p:tav>
                                      </p:tavLst>
                                    </p:anim>
                                    <p:anim calcmode="lin" valueType="num">
                                      <p:cBhvr>
                                        <p:cTn id="55"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70"/>
                                        </p:tgtEl>
                                      </p:cBhvr>
                                    </p:animEffect>
                                  </p:childTnLst>
                                </p:cTn>
                              </p:par>
                            </p:childTnLst>
                          </p:cTn>
                        </p:par>
                        <p:par>
                          <p:cTn id="58" fill="hold">
                            <p:stCondLst>
                              <p:cond delay="2500"/>
                            </p:stCondLst>
                            <p:childTnLst>
                              <p:par>
                                <p:cTn id="59" presetID="42"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1000" fill="hold"/>
                                        <p:tgtEl>
                                          <p:spTgt spid="66"/>
                                        </p:tgtEl>
                                        <p:attrNameLst>
                                          <p:attrName>ppt_y</p:attrName>
                                        </p:attrNameLst>
                                      </p:cBhvr>
                                      <p:tavLst>
                                        <p:tav tm="0">
                                          <p:val>
                                            <p:strVal val="#ppt_y+.1"/>
                                          </p:val>
                                        </p:tav>
                                        <p:tav tm="100000">
                                          <p:val>
                                            <p:strVal val="#ppt_y"/>
                                          </p:val>
                                        </p:tav>
                                      </p:tavLst>
                                    </p:anim>
                                  </p:childTnLst>
                                </p:cTn>
                              </p:par>
                            </p:childTnLst>
                          </p:cTn>
                        </p:par>
                        <p:par>
                          <p:cTn id="64" fill="hold">
                            <p:stCondLst>
                              <p:cond delay="350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71"/>
                                        </p:tgtEl>
                                        <p:attrNameLst>
                                          <p:attrName>style.visibility</p:attrName>
                                        </p:attrNameLst>
                                      </p:cBhvr>
                                      <p:to>
                                        <p:strVal val="visible"/>
                                      </p:to>
                                    </p:set>
                                    <p:anim calcmode="lin" valueType="num">
                                      <p:cBhvr>
                                        <p:cTn id="67" dur="500" fill="hold"/>
                                        <p:tgtEl>
                                          <p:spTgt spid="71"/>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71"/>
                                        </p:tgtEl>
                                        <p:attrNameLst>
                                          <p:attrName>ppt_y</p:attrName>
                                        </p:attrNameLst>
                                      </p:cBhvr>
                                      <p:tavLst>
                                        <p:tav tm="0">
                                          <p:val>
                                            <p:strVal val="#ppt_y"/>
                                          </p:val>
                                        </p:tav>
                                        <p:tav tm="100000">
                                          <p:val>
                                            <p:strVal val="#ppt_y"/>
                                          </p:val>
                                        </p:tav>
                                      </p:tavLst>
                                    </p:anim>
                                    <p:anim calcmode="lin" valueType="num">
                                      <p:cBhvr>
                                        <p:cTn id="69" dur="500" fill="hold"/>
                                        <p:tgtEl>
                                          <p:spTgt spid="71"/>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71"/>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71"/>
                                        </p:tgtEl>
                                      </p:cBhvr>
                                    </p:animEffect>
                                  </p:childTnLst>
                                </p:cTn>
                              </p:par>
                            </p:childTnLst>
                          </p:cTn>
                        </p:par>
                        <p:par>
                          <p:cTn id="72" fill="hold">
                            <p:stCondLst>
                              <p:cond delay="4250"/>
                            </p:stCondLst>
                            <p:childTnLst>
                              <p:par>
                                <p:cTn id="73" presetID="42" presetClass="entr" presetSubtype="0" fill="hold" grpId="0"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5250"/>
                            </p:stCondLst>
                            <p:childTnLst>
                              <p:par>
                                <p:cTn id="79" presetID="41" presetClass="entr" presetSubtype="0" fill="hold" grpId="0" nodeType="afterEffect">
                                  <p:stCondLst>
                                    <p:cond delay="0"/>
                                  </p:stCondLst>
                                  <p:iterate type="lt">
                                    <p:tmPct val="10000"/>
                                  </p:iterate>
                                  <p:childTnLst>
                                    <p:set>
                                      <p:cBhvr>
                                        <p:cTn id="80" dur="1" fill="hold">
                                          <p:stCondLst>
                                            <p:cond delay="0"/>
                                          </p:stCondLst>
                                        </p:cTn>
                                        <p:tgtEl>
                                          <p:spTgt spid="72"/>
                                        </p:tgtEl>
                                        <p:attrNameLst>
                                          <p:attrName>style.visibility</p:attrName>
                                        </p:attrNameLst>
                                      </p:cBhvr>
                                      <p:to>
                                        <p:strVal val="visible"/>
                                      </p:to>
                                    </p:set>
                                    <p:anim calcmode="lin" valueType="num">
                                      <p:cBhvr>
                                        <p:cTn id="81" dur="500" fill="hold"/>
                                        <p:tgtEl>
                                          <p:spTgt spid="72"/>
                                        </p:tgtEl>
                                        <p:attrNameLst>
                                          <p:attrName>ppt_x</p:attrName>
                                        </p:attrNameLst>
                                      </p:cBhvr>
                                      <p:tavLst>
                                        <p:tav tm="0">
                                          <p:val>
                                            <p:strVal val="#ppt_x"/>
                                          </p:val>
                                        </p:tav>
                                        <p:tav tm="50000">
                                          <p:val>
                                            <p:strVal val="#ppt_x+.1"/>
                                          </p:val>
                                        </p:tav>
                                        <p:tav tm="100000">
                                          <p:val>
                                            <p:strVal val="#ppt_x"/>
                                          </p:val>
                                        </p:tav>
                                      </p:tavLst>
                                    </p:anim>
                                    <p:anim calcmode="lin" valueType="num">
                                      <p:cBhvr>
                                        <p:cTn id="82" dur="500" fill="hold"/>
                                        <p:tgtEl>
                                          <p:spTgt spid="72"/>
                                        </p:tgtEl>
                                        <p:attrNameLst>
                                          <p:attrName>ppt_y</p:attrName>
                                        </p:attrNameLst>
                                      </p:cBhvr>
                                      <p:tavLst>
                                        <p:tav tm="0">
                                          <p:val>
                                            <p:strVal val="#ppt_y"/>
                                          </p:val>
                                        </p:tav>
                                        <p:tav tm="100000">
                                          <p:val>
                                            <p:strVal val="#ppt_y"/>
                                          </p:val>
                                        </p:tav>
                                      </p:tavLst>
                                    </p:anim>
                                    <p:anim calcmode="lin" valueType="num">
                                      <p:cBhvr>
                                        <p:cTn id="83" dur="500" fill="hold"/>
                                        <p:tgtEl>
                                          <p:spTgt spid="72"/>
                                        </p:tgtEl>
                                        <p:attrNameLst>
                                          <p:attrName>ppt_h</p:attrName>
                                        </p:attrNameLst>
                                      </p:cBhvr>
                                      <p:tavLst>
                                        <p:tav tm="0">
                                          <p:val>
                                            <p:strVal val="#ppt_h/10"/>
                                          </p:val>
                                        </p:tav>
                                        <p:tav tm="50000">
                                          <p:val>
                                            <p:strVal val="#ppt_h+.01"/>
                                          </p:val>
                                        </p:tav>
                                        <p:tav tm="100000">
                                          <p:val>
                                            <p:strVal val="#ppt_h"/>
                                          </p:val>
                                        </p:tav>
                                      </p:tavLst>
                                    </p:anim>
                                    <p:anim calcmode="lin" valueType="num">
                                      <p:cBhvr>
                                        <p:cTn id="84" dur="500" fill="hold"/>
                                        <p:tgtEl>
                                          <p:spTgt spid="72"/>
                                        </p:tgtEl>
                                        <p:attrNameLst>
                                          <p:attrName>ppt_w</p:attrName>
                                        </p:attrNameLst>
                                      </p:cBhvr>
                                      <p:tavLst>
                                        <p:tav tm="0">
                                          <p:val>
                                            <p:strVal val="#ppt_w/10"/>
                                          </p:val>
                                        </p:tav>
                                        <p:tav tm="50000">
                                          <p:val>
                                            <p:strVal val="#ppt_w+.01"/>
                                          </p:val>
                                        </p:tav>
                                        <p:tav tm="100000">
                                          <p:val>
                                            <p:strVal val="#ppt_w"/>
                                          </p:val>
                                        </p:tav>
                                      </p:tavLst>
                                    </p:anim>
                                    <p:animEffect transition="in" filter="fade">
                                      <p:cBhvr>
                                        <p:cTn id="85" dur="500" tmFilter="0,0; .5, 1; 1, 1"/>
                                        <p:tgtEl>
                                          <p:spTgt spid="72"/>
                                        </p:tgtEl>
                                      </p:cBhvr>
                                    </p:animEffect>
                                  </p:childTnLst>
                                </p:cTn>
                              </p:par>
                            </p:childTnLst>
                          </p:cTn>
                        </p:par>
                        <p:par>
                          <p:cTn id="86" fill="hold">
                            <p:stCondLst>
                              <p:cond delay="6000"/>
                            </p:stCondLst>
                            <p:childTnLst>
                              <p:par>
                                <p:cTn id="87" presetID="42" presetClass="entr" presetSubtype="0"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fade">
                                      <p:cBhvr>
                                        <p:cTn id="89" dur="1000"/>
                                        <p:tgtEl>
                                          <p:spTgt spid="68"/>
                                        </p:tgtEl>
                                      </p:cBhvr>
                                    </p:animEffect>
                                    <p:anim calcmode="lin" valueType="num">
                                      <p:cBhvr>
                                        <p:cTn id="90" dur="1000" fill="hold"/>
                                        <p:tgtEl>
                                          <p:spTgt spid="68"/>
                                        </p:tgtEl>
                                        <p:attrNameLst>
                                          <p:attrName>ppt_x</p:attrName>
                                        </p:attrNameLst>
                                      </p:cBhvr>
                                      <p:tavLst>
                                        <p:tav tm="0">
                                          <p:val>
                                            <p:strVal val="#ppt_x"/>
                                          </p:val>
                                        </p:tav>
                                        <p:tav tm="100000">
                                          <p:val>
                                            <p:strVal val="#ppt_x"/>
                                          </p:val>
                                        </p:tav>
                                      </p:tavLst>
                                    </p:anim>
                                    <p:anim calcmode="lin" valueType="num">
                                      <p:cBhvr>
                                        <p:cTn id="91"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p:bldP spid="59" grpId="0" animBg="1"/>
      <p:bldP spid="60" grpId="0" animBg="1"/>
      <p:bldP spid="61" grpId="0" animBg="1"/>
      <p:bldP spid="62" grpId="0" animBg="1"/>
      <p:bldP spid="63" grpId="0" animBg="1"/>
      <p:bldP spid="64" grpId="0" animBg="1"/>
      <p:bldP spid="65" grpId="0" animBg="1"/>
      <p:bldP spid="66" grpId="0"/>
      <p:bldP spid="67" grpId="0"/>
      <p:bldP spid="68" grpId="0"/>
      <p:bldP spid="69" grpId="0"/>
      <p:bldP spid="70" grpId="0"/>
      <p:bldP spid="71" grpId="0"/>
      <p:bldP spid="7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椭圆 3079"/>
          <p:cNvSpPr>
            <a:spLocks noChangeArrowheads="1"/>
          </p:cNvSpPr>
          <p:nvPr/>
        </p:nvSpPr>
        <p:spPr bwMode="auto">
          <a:xfrm>
            <a:off x="1803496" y="1781237"/>
            <a:ext cx="1581034" cy="1581034"/>
          </a:xfrm>
          <a:prstGeom prst="ellipse">
            <a:avLst/>
          </a:prstGeom>
          <a:solidFill>
            <a:schemeClr val="accent1"/>
          </a:solidFill>
          <a:ln>
            <a:noFill/>
          </a:ln>
        </p:spPr>
        <p:txBody>
          <a:bodyPr/>
          <a:lstStyle/>
          <a:p>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sp>
        <p:nvSpPr>
          <p:cNvPr id="6148" name="文本框 3080"/>
          <p:cNvSpPr txBox="1">
            <a:spLocks noChangeArrowheads="1"/>
          </p:cNvSpPr>
          <p:nvPr/>
        </p:nvSpPr>
        <p:spPr bwMode="auto">
          <a:xfrm>
            <a:off x="3384529" y="2217553"/>
            <a:ext cx="125244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6000" dirty="0">
                <a:solidFill>
                  <a:schemeClr val="accent1"/>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6152" name="椭圆 3088"/>
          <p:cNvSpPr>
            <a:spLocks noChangeArrowheads="1"/>
          </p:cNvSpPr>
          <p:nvPr/>
        </p:nvSpPr>
        <p:spPr bwMode="auto">
          <a:xfrm>
            <a:off x="1157429" y="3076540"/>
            <a:ext cx="120641" cy="120641"/>
          </a:xfrm>
          <a:prstGeom prst="ellipse">
            <a:avLst/>
          </a:prstGeom>
          <a:solidFill>
            <a:schemeClr val="accent1"/>
          </a:solidFill>
          <a:ln>
            <a:noFill/>
          </a:ln>
        </p:spPr>
        <p:txBody>
          <a:bodyPr/>
          <a:lstStyle/>
          <a:p>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sp>
        <p:nvSpPr>
          <p:cNvPr id="6153" name="椭圆 3087"/>
          <p:cNvSpPr>
            <a:spLocks noChangeArrowheads="1"/>
          </p:cNvSpPr>
          <p:nvPr/>
        </p:nvSpPr>
        <p:spPr bwMode="auto">
          <a:xfrm>
            <a:off x="3517871" y="1592338"/>
            <a:ext cx="342874" cy="342874"/>
          </a:xfrm>
          <a:prstGeom prst="ellipse">
            <a:avLst/>
          </a:prstGeom>
          <a:solidFill>
            <a:schemeClr val="accent2"/>
          </a:solidFill>
          <a:ln>
            <a:noFill/>
          </a:ln>
        </p:spPr>
        <p:txBody>
          <a:bodyPr/>
          <a:lstStyle/>
          <a:p>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nvSpPr>
        <p:spPr>
          <a:xfrm>
            <a:off x="4449448" y="2333054"/>
            <a:ext cx="2030590" cy="276999"/>
          </a:xfrm>
          <a:prstGeom prst="rect">
            <a:avLst/>
          </a:prstGeom>
        </p:spPr>
        <p:txBody>
          <a:bodyPr wrap="square" lIns="0" tIns="0" rIns="0" bIns="0">
            <a:spAutoFit/>
          </a:bodyPr>
          <a:lstStyle/>
          <a:p>
            <a:pPr lvl="0">
              <a:buNone/>
            </a:pPr>
            <a:r>
              <a:rPr lang="zh-CN" altLang="en-US" b="1" dirty="0">
                <a:solidFill>
                  <a:schemeClr val="bg1">
                    <a:lumMod val="50000"/>
                  </a:schemeClr>
                </a:solidFill>
                <a:latin typeface="微软雅黑" panose="020B0503020204020204" pitchFamily="34" charset="-122"/>
                <a:ea typeface="微软雅黑" panose="020B0503020204020204" pitchFamily="34" charset="-122"/>
              </a:rPr>
              <a:t>工作完成情况</a:t>
            </a:r>
            <a:endParaRPr lang="zh-CN" altLang="zh-CN"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449448" y="2725204"/>
            <a:ext cx="2829785" cy="328167"/>
          </a:xfrm>
          <a:prstGeom prst="rect">
            <a:avLst/>
          </a:prstGeom>
          <a:noFill/>
        </p:spPr>
        <p:txBody>
          <a:bodyPr wrap="square" lIns="0" tIns="0" rIns="0" bIns="0" rtlCol="0">
            <a:spAutoFit/>
          </a:bodyPr>
          <a:lstStyle/>
          <a:p>
            <a:pPr algn="just">
              <a:lnSpc>
                <a:spcPct val="150000"/>
              </a:lnSpc>
            </a:pPr>
            <a:r>
              <a:rPr lang="zh-CN" altLang="en-US" sz="71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p>
        </p:txBody>
      </p:sp>
    </p:spTree>
  </p:cSld>
  <p:clrMapOvr>
    <a:masterClrMapping/>
  </p:clrMapOvr>
  <p:transition spd="med"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750" fill="hold"/>
                                        <p:tgtEl>
                                          <p:spTgt spid="6146"/>
                                        </p:tgtEl>
                                        <p:attrNameLst>
                                          <p:attrName>ppt_w</p:attrName>
                                        </p:attrNameLst>
                                      </p:cBhvr>
                                      <p:tavLst>
                                        <p:tav tm="0">
                                          <p:val>
                                            <p:fltVal val="0"/>
                                          </p:val>
                                        </p:tav>
                                        <p:tav tm="100000">
                                          <p:val>
                                            <p:strVal val="#ppt_w"/>
                                          </p:val>
                                        </p:tav>
                                      </p:tavLst>
                                    </p:anim>
                                    <p:anim calcmode="lin" valueType="num">
                                      <p:cBhvr>
                                        <p:cTn id="8" dur="750" fill="hold"/>
                                        <p:tgtEl>
                                          <p:spTgt spid="6146"/>
                                        </p:tgtEl>
                                        <p:attrNameLst>
                                          <p:attrName>ppt_h</p:attrName>
                                        </p:attrNameLst>
                                      </p:cBhvr>
                                      <p:tavLst>
                                        <p:tav tm="0">
                                          <p:val>
                                            <p:fltVal val="0"/>
                                          </p:val>
                                        </p:tav>
                                        <p:tav tm="100000">
                                          <p:val>
                                            <p:strVal val="#ppt_h"/>
                                          </p:val>
                                        </p:tav>
                                      </p:tavLst>
                                    </p:anim>
                                    <p:animEffect transition="in" filter="fade">
                                      <p:cBhvr>
                                        <p:cTn id="9" dur="750"/>
                                        <p:tgtEl>
                                          <p:spTgt spid="614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6153"/>
                                        </p:tgtEl>
                                        <p:attrNameLst>
                                          <p:attrName>style.visibility</p:attrName>
                                        </p:attrNameLst>
                                      </p:cBhvr>
                                      <p:to>
                                        <p:strVal val="visible"/>
                                      </p:to>
                                    </p:set>
                                    <p:anim calcmode="lin" valueType="num">
                                      <p:cBhvr>
                                        <p:cTn id="12" dur="750" fill="hold"/>
                                        <p:tgtEl>
                                          <p:spTgt spid="6153"/>
                                        </p:tgtEl>
                                        <p:attrNameLst>
                                          <p:attrName>ppt_w</p:attrName>
                                        </p:attrNameLst>
                                      </p:cBhvr>
                                      <p:tavLst>
                                        <p:tav tm="0">
                                          <p:val>
                                            <p:fltVal val="0"/>
                                          </p:val>
                                        </p:tav>
                                        <p:tav tm="100000">
                                          <p:val>
                                            <p:strVal val="#ppt_w"/>
                                          </p:val>
                                        </p:tav>
                                      </p:tavLst>
                                    </p:anim>
                                    <p:anim calcmode="lin" valueType="num">
                                      <p:cBhvr>
                                        <p:cTn id="13" dur="750" fill="hold"/>
                                        <p:tgtEl>
                                          <p:spTgt spid="6153"/>
                                        </p:tgtEl>
                                        <p:attrNameLst>
                                          <p:attrName>ppt_h</p:attrName>
                                        </p:attrNameLst>
                                      </p:cBhvr>
                                      <p:tavLst>
                                        <p:tav tm="0">
                                          <p:val>
                                            <p:fltVal val="0"/>
                                          </p:val>
                                        </p:tav>
                                        <p:tav tm="100000">
                                          <p:val>
                                            <p:strVal val="#ppt_h"/>
                                          </p:val>
                                        </p:tav>
                                      </p:tavLst>
                                    </p:anim>
                                    <p:animEffect transition="in" filter="fade">
                                      <p:cBhvr>
                                        <p:cTn id="14" dur="750"/>
                                        <p:tgtEl>
                                          <p:spTgt spid="6153"/>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6152"/>
                                        </p:tgtEl>
                                        <p:attrNameLst>
                                          <p:attrName>style.visibility</p:attrName>
                                        </p:attrNameLst>
                                      </p:cBhvr>
                                      <p:to>
                                        <p:strVal val="visible"/>
                                      </p:to>
                                    </p:set>
                                    <p:anim calcmode="lin" valueType="num">
                                      <p:cBhvr>
                                        <p:cTn id="17" dur="750" fill="hold"/>
                                        <p:tgtEl>
                                          <p:spTgt spid="6152"/>
                                        </p:tgtEl>
                                        <p:attrNameLst>
                                          <p:attrName>ppt_w</p:attrName>
                                        </p:attrNameLst>
                                      </p:cBhvr>
                                      <p:tavLst>
                                        <p:tav tm="0">
                                          <p:val>
                                            <p:fltVal val="0"/>
                                          </p:val>
                                        </p:tav>
                                        <p:tav tm="100000">
                                          <p:val>
                                            <p:strVal val="#ppt_w"/>
                                          </p:val>
                                        </p:tav>
                                      </p:tavLst>
                                    </p:anim>
                                    <p:anim calcmode="lin" valueType="num">
                                      <p:cBhvr>
                                        <p:cTn id="18" dur="750" fill="hold"/>
                                        <p:tgtEl>
                                          <p:spTgt spid="6152"/>
                                        </p:tgtEl>
                                        <p:attrNameLst>
                                          <p:attrName>ppt_h</p:attrName>
                                        </p:attrNameLst>
                                      </p:cBhvr>
                                      <p:tavLst>
                                        <p:tav tm="0">
                                          <p:val>
                                            <p:fltVal val="0"/>
                                          </p:val>
                                        </p:tav>
                                        <p:tav tm="100000">
                                          <p:val>
                                            <p:strVal val="#ppt_h"/>
                                          </p:val>
                                        </p:tav>
                                      </p:tavLst>
                                    </p:anim>
                                    <p:animEffect transition="in" filter="fade">
                                      <p:cBhvr>
                                        <p:cTn id="19" dur="750"/>
                                        <p:tgtEl>
                                          <p:spTgt spid="6152"/>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6148"/>
                                        </p:tgtEl>
                                        <p:attrNameLst>
                                          <p:attrName>style.visibility</p:attrName>
                                        </p:attrNameLst>
                                      </p:cBhvr>
                                      <p:to>
                                        <p:strVal val="visible"/>
                                      </p:to>
                                    </p:set>
                                    <p:anim calcmode="lin" valueType="num">
                                      <p:cBhvr>
                                        <p:cTn id="23" dur="500" fill="hold"/>
                                        <p:tgtEl>
                                          <p:spTgt spid="6148"/>
                                        </p:tgtEl>
                                        <p:attrNameLst>
                                          <p:attrName>ppt_w</p:attrName>
                                        </p:attrNameLst>
                                      </p:cBhvr>
                                      <p:tavLst>
                                        <p:tav tm="0">
                                          <p:val>
                                            <p:fltVal val="0"/>
                                          </p:val>
                                        </p:tav>
                                        <p:tav tm="100000">
                                          <p:val>
                                            <p:strVal val="#ppt_w"/>
                                          </p:val>
                                        </p:tav>
                                      </p:tavLst>
                                    </p:anim>
                                    <p:anim calcmode="lin" valueType="num">
                                      <p:cBhvr>
                                        <p:cTn id="24" dur="500" fill="hold"/>
                                        <p:tgtEl>
                                          <p:spTgt spid="6148"/>
                                        </p:tgtEl>
                                        <p:attrNameLst>
                                          <p:attrName>ppt_h</p:attrName>
                                        </p:attrNameLst>
                                      </p:cBhvr>
                                      <p:tavLst>
                                        <p:tav tm="0">
                                          <p:val>
                                            <p:fltVal val="0"/>
                                          </p:val>
                                        </p:tav>
                                        <p:tav tm="100000">
                                          <p:val>
                                            <p:strVal val="#ppt_h"/>
                                          </p:val>
                                        </p:tav>
                                      </p:tavLst>
                                    </p:anim>
                                    <p:animEffect transition="in" filter="fade">
                                      <p:cBhvr>
                                        <p:cTn id="25" dur="500"/>
                                        <p:tgtEl>
                                          <p:spTgt spid="6148"/>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32"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strVal val="4*#ppt_w"/>
                                          </p:val>
                                        </p:tav>
                                        <p:tav tm="100000">
                                          <p:val>
                                            <p:strVal val="#ppt_w"/>
                                          </p:val>
                                        </p:tav>
                                      </p:tavLst>
                                    </p:anim>
                                    <p:anim calcmode="lin" valueType="num">
                                      <p:cBhvr>
                                        <p:cTn id="31" dur="500" fill="hold"/>
                                        <p:tgtEl>
                                          <p:spTgt spid="9"/>
                                        </p:tgtEl>
                                        <p:attrNameLst>
                                          <p:attrName>ppt_h</p:attrName>
                                        </p:attrNameLst>
                                      </p:cBhvr>
                                      <p:tavLst>
                                        <p:tav tm="0">
                                          <p:val>
                                            <p:strVal val="4*#ppt_h"/>
                                          </p:val>
                                        </p:tav>
                                        <p:tav tm="100000">
                                          <p:val>
                                            <p:strVal val="#ppt_h"/>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8" grpId="0"/>
      <p:bldP spid="6152" grpId="0" animBg="1"/>
      <p:bldP spid="6153" grpId="0" animBg="1"/>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bwMode="auto">
          <a:xfrm>
            <a:off x="2940561" y="1367260"/>
            <a:ext cx="2881813" cy="1729321"/>
            <a:chOff x="3900264" y="2204864"/>
            <a:chExt cx="4572000" cy="2743200"/>
          </a:xfrm>
        </p:grpSpPr>
        <p:graphicFrame>
          <p:nvGraphicFramePr>
            <p:cNvPr id="4" name="图表 3"/>
            <p:cNvGraphicFramePr/>
            <p:nvPr/>
          </p:nvGraphicFramePr>
          <p:xfrm>
            <a:off x="3900264" y="220486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49155" name="矩形 4"/>
            <p:cNvSpPr>
              <a:spLocks noChangeArrowheads="1"/>
            </p:cNvSpPr>
            <p:nvPr/>
          </p:nvSpPr>
          <p:spPr bwMode="auto">
            <a:xfrm>
              <a:off x="5711768" y="3253651"/>
              <a:ext cx="1175451" cy="634689"/>
            </a:xfrm>
            <a:prstGeom prst="rect">
              <a:avLst/>
            </a:prstGeom>
            <a:noFill/>
            <a:ln w="9525">
              <a:noFill/>
              <a:miter lim="800000"/>
            </a:ln>
          </p:spPr>
          <p:txBody>
            <a:bodyPr wrap="none">
              <a:spAutoFit/>
            </a:bodyPr>
            <a:lstStyle/>
            <a:p>
              <a:pPr algn="ctr"/>
              <a:r>
                <a:rPr lang="en-US" altLang="zh-CN" sz="2000" b="1" dirty="0">
                  <a:solidFill>
                    <a:schemeClr val="bg1">
                      <a:lumMod val="50000"/>
                    </a:schemeClr>
                  </a:solidFill>
                  <a:latin typeface="微软雅黑" panose="020B0503020204020204" pitchFamily="34" charset="-122"/>
                  <a:ea typeface="微软雅黑" panose="020B0503020204020204" pitchFamily="34" charset="-122"/>
                </a:rPr>
                <a:t>90%</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3" name="组合 5"/>
          <p:cNvGrpSpPr/>
          <p:nvPr/>
        </p:nvGrpSpPr>
        <p:grpSpPr bwMode="auto">
          <a:xfrm>
            <a:off x="1324206" y="1384727"/>
            <a:ext cx="2156199" cy="1729322"/>
            <a:chOff x="695400" y="2132856"/>
            <a:chExt cx="3420342" cy="2743200"/>
          </a:xfrm>
        </p:grpSpPr>
        <p:graphicFrame>
          <p:nvGraphicFramePr>
            <p:cNvPr id="7" name="图表 6"/>
            <p:cNvGraphicFramePr/>
            <p:nvPr/>
          </p:nvGraphicFramePr>
          <p:xfrm>
            <a:off x="695400" y="2132856"/>
            <a:ext cx="3420342"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49158" name="矩形 8"/>
            <p:cNvSpPr>
              <a:spLocks noChangeArrowheads="1"/>
            </p:cNvSpPr>
            <p:nvPr/>
          </p:nvSpPr>
          <p:spPr bwMode="auto">
            <a:xfrm>
              <a:off x="1896751" y="3268160"/>
              <a:ext cx="1175290" cy="634689"/>
            </a:xfrm>
            <a:prstGeom prst="rect">
              <a:avLst/>
            </a:prstGeom>
            <a:noFill/>
            <a:ln w="9525">
              <a:noFill/>
              <a:miter lim="800000"/>
            </a:ln>
          </p:spPr>
          <p:txBody>
            <a:bodyPr wrap="none">
              <a:spAutoFit/>
            </a:bodyPr>
            <a:lstStyle/>
            <a:p>
              <a:pPr algn="ctr"/>
              <a:r>
                <a:rPr lang="en-US" altLang="zh-CN" sz="2000" b="1" dirty="0">
                  <a:solidFill>
                    <a:schemeClr val="bg1">
                      <a:lumMod val="50000"/>
                    </a:schemeClr>
                  </a:solidFill>
                  <a:latin typeface="微软雅黑" panose="020B0503020204020204" pitchFamily="34" charset="-122"/>
                  <a:ea typeface="微软雅黑" panose="020B0503020204020204" pitchFamily="34" charset="-122"/>
                </a:rPr>
                <a:t>50%</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5" name="组合 9"/>
          <p:cNvGrpSpPr/>
          <p:nvPr/>
        </p:nvGrpSpPr>
        <p:grpSpPr bwMode="auto">
          <a:xfrm>
            <a:off x="5018960" y="1365671"/>
            <a:ext cx="2881812" cy="1729322"/>
            <a:chOff x="7392144" y="2190750"/>
            <a:chExt cx="4572000" cy="2743200"/>
          </a:xfrm>
        </p:grpSpPr>
        <p:graphicFrame>
          <p:nvGraphicFramePr>
            <p:cNvPr id="11" name="图表 10"/>
            <p:cNvGraphicFramePr/>
            <p:nvPr/>
          </p:nvGraphicFramePr>
          <p:xfrm>
            <a:off x="7392144" y="2190750"/>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49161" name="矩形 11"/>
            <p:cNvSpPr>
              <a:spLocks noChangeArrowheads="1"/>
            </p:cNvSpPr>
            <p:nvPr/>
          </p:nvSpPr>
          <p:spPr bwMode="auto">
            <a:xfrm>
              <a:off x="9165866" y="3242057"/>
              <a:ext cx="1175452" cy="634689"/>
            </a:xfrm>
            <a:prstGeom prst="rect">
              <a:avLst/>
            </a:prstGeom>
            <a:noFill/>
            <a:ln w="9525">
              <a:noFill/>
              <a:miter lim="800000"/>
            </a:ln>
          </p:spPr>
          <p:txBody>
            <a:bodyPr wrap="none">
              <a:spAutoFit/>
            </a:bodyPr>
            <a:lstStyle/>
            <a:p>
              <a:pPr algn="ctr"/>
              <a:r>
                <a:rPr lang="en-US" altLang="zh-CN" sz="2000" b="1" dirty="0">
                  <a:solidFill>
                    <a:schemeClr val="bg1">
                      <a:lumMod val="50000"/>
                    </a:schemeClr>
                  </a:solidFill>
                  <a:latin typeface="微软雅黑" panose="020B0503020204020204" pitchFamily="34" charset="-122"/>
                  <a:ea typeface="微软雅黑" panose="020B0503020204020204" pitchFamily="34" charset="-122"/>
                </a:rPr>
                <a:t>23%</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6" name="组合 12"/>
          <p:cNvGrpSpPr/>
          <p:nvPr/>
        </p:nvGrpSpPr>
        <p:grpSpPr bwMode="auto">
          <a:xfrm>
            <a:off x="1495685" y="3169628"/>
            <a:ext cx="1935499" cy="916271"/>
            <a:chOff x="1494651" y="3223483"/>
            <a:chExt cx="1936711" cy="914814"/>
          </a:xfrm>
        </p:grpSpPr>
        <p:sp>
          <p:nvSpPr>
            <p:cNvPr id="49163" name="Rectangle 42"/>
            <p:cNvSpPr>
              <a:spLocks noChangeArrowheads="1"/>
            </p:cNvSpPr>
            <p:nvPr/>
          </p:nvSpPr>
          <p:spPr bwMode="auto">
            <a:xfrm>
              <a:off x="1494652" y="3672556"/>
              <a:ext cx="1779491" cy="465741"/>
            </a:xfrm>
            <a:prstGeom prst="rect">
              <a:avLst/>
            </a:prstGeom>
            <a:noFill/>
            <a:ln w="12700">
              <a:noFill/>
              <a:miter lim="800000"/>
            </a:ln>
          </p:spPr>
          <p:txBody>
            <a:bodyPr lIns="68580" tIns="0" rIns="68580" bIns="0"/>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编辑数据比例点击数据，右键，编辑数据，输入数据即可</a:t>
              </a:r>
              <a:endParaRPr lang="en-US" altLang="zh-CN"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164" name="文本框 15"/>
            <p:cNvSpPr txBox="1">
              <a:spLocks noChangeArrowheads="1"/>
            </p:cNvSpPr>
            <p:nvPr/>
          </p:nvSpPr>
          <p:spPr bwMode="auto">
            <a:xfrm>
              <a:off x="1494651" y="3223483"/>
              <a:ext cx="1936711" cy="253512"/>
            </a:xfrm>
            <a:prstGeom prst="rect">
              <a:avLst/>
            </a:prstGeom>
            <a:noFill/>
            <a:ln w="9525">
              <a:noFill/>
              <a:miter lim="800000"/>
            </a:ln>
          </p:spPr>
          <p:txBody>
            <a:bodyPr lIns="68580" tIns="34290" rIns="68580" bIns="34290">
              <a:spAutoFit/>
            </a:bodyPr>
            <a:lstStyle/>
            <a:p>
              <a:r>
                <a:rPr lang="zh-CN" altLang="en-US" sz="1200" b="1" dirty="0">
                  <a:solidFill>
                    <a:schemeClr val="accent1"/>
                  </a:solidFill>
                  <a:latin typeface="微软雅黑" panose="020B0503020204020204" pitchFamily="34" charset="-122"/>
                  <a:ea typeface="微软雅黑" panose="020B0503020204020204" pitchFamily="34" charset="-122"/>
                </a:rPr>
                <a:t>销售量全年提高</a:t>
              </a:r>
              <a:r>
                <a:rPr lang="en-US" altLang="zh-CN" sz="1200" b="1" dirty="0">
                  <a:solidFill>
                    <a:schemeClr val="accent1"/>
                  </a:solidFill>
                  <a:latin typeface="微软雅黑" panose="020B0503020204020204" pitchFamily="34" charset="-122"/>
                  <a:ea typeface="微软雅黑" panose="020B0503020204020204" pitchFamily="34" charset="-122"/>
                </a:rPr>
                <a:t>50%</a:t>
              </a:r>
              <a:endParaRPr lang="zh-CN" altLang="en-US" sz="1200" b="1" dirty="0">
                <a:solidFill>
                  <a:schemeClr val="accent1"/>
                </a:solidFill>
                <a:latin typeface="微软雅黑" panose="020B0503020204020204" pitchFamily="34" charset="-122"/>
                <a:ea typeface="微软雅黑" panose="020B0503020204020204" pitchFamily="34" charset="-122"/>
              </a:endParaRPr>
            </a:p>
          </p:txBody>
        </p:sp>
      </p:grpSp>
      <p:grpSp>
        <p:nvGrpSpPr>
          <p:cNvPr id="8" name="组合 15"/>
          <p:cNvGrpSpPr/>
          <p:nvPr/>
        </p:nvGrpSpPr>
        <p:grpSpPr bwMode="auto">
          <a:xfrm>
            <a:off x="3688404" y="3169628"/>
            <a:ext cx="1937086" cy="916271"/>
            <a:chOff x="3688474" y="3223483"/>
            <a:chExt cx="1936711" cy="914814"/>
          </a:xfrm>
        </p:grpSpPr>
        <p:sp>
          <p:nvSpPr>
            <p:cNvPr id="49166" name="Rectangle 42"/>
            <p:cNvSpPr>
              <a:spLocks noChangeArrowheads="1"/>
            </p:cNvSpPr>
            <p:nvPr/>
          </p:nvSpPr>
          <p:spPr bwMode="auto">
            <a:xfrm>
              <a:off x="3688474" y="3672556"/>
              <a:ext cx="1779491" cy="465741"/>
            </a:xfrm>
            <a:prstGeom prst="rect">
              <a:avLst/>
            </a:prstGeom>
            <a:noFill/>
            <a:ln w="12700">
              <a:noFill/>
              <a:miter lim="800000"/>
            </a:ln>
          </p:spPr>
          <p:txBody>
            <a:bodyPr lIns="68580" tIns="0" rIns="68580" bIns="0"/>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编辑数据比例点击数据，右键，编辑数据，输入数据即可</a:t>
              </a:r>
              <a:endParaRPr lang="en-US" altLang="zh-CN"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167" name="文本框 17"/>
            <p:cNvSpPr txBox="1">
              <a:spLocks noChangeArrowheads="1"/>
            </p:cNvSpPr>
            <p:nvPr/>
          </p:nvSpPr>
          <p:spPr bwMode="auto">
            <a:xfrm>
              <a:off x="3688474" y="3223483"/>
              <a:ext cx="1936711" cy="253512"/>
            </a:xfrm>
            <a:prstGeom prst="rect">
              <a:avLst/>
            </a:prstGeom>
            <a:noFill/>
            <a:ln w="9525">
              <a:noFill/>
              <a:miter lim="800000"/>
            </a:ln>
          </p:spPr>
          <p:txBody>
            <a:bodyPr lIns="68580" tIns="34290" rIns="68580" bIns="34290">
              <a:spAutoFit/>
            </a:bodyPr>
            <a:lstStyle/>
            <a:p>
              <a:r>
                <a:rPr lang="zh-CN" altLang="en-US" sz="1200" b="1" dirty="0">
                  <a:solidFill>
                    <a:schemeClr val="accent2"/>
                  </a:solidFill>
                  <a:latin typeface="微软雅黑" panose="020B0503020204020204" pitchFamily="34" charset="-122"/>
                  <a:ea typeface="微软雅黑" panose="020B0503020204020204" pitchFamily="34" charset="-122"/>
                </a:rPr>
                <a:t>签约成功率达</a:t>
              </a:r>
              <a:r>
                <a:rPr lang="en-US" altLang="zh-CN" sz="1200" b="1" dirty="0">
                  <a:solidFill>
                    <a:schemeClr val="accent2"/>
                  </a:solidFill>
                  <a:latin typeface="微软雅黑" panose="020B0503020204020204" pitchFamily="34" charset="-122"/>
                  <a:ea typeface="微软雅黑" panose="020B0503020204020204" pitchFamily="34" charset="-122"/>
                </a:rPr>
                <a:t>90%</a:t>
              </a:r>
              <a:endParaRPr lang="zh-CN" altLang="en-US" sz="1200" b="1" dirty="0">
                <a:solidFill>
                  <a:schemeClr val="accent2"/>
                </a:solidFill>
                <a:latin typeface="微软雅黑" panose="020B0503020204020204" pitchFamily="34" charset="-122"/>
                <a:ea typeface="微软雅黑" panose="020B0503020204020204" pitchFamily="34" charset="-122"/>
              </a:endParaRPr>
            </a:p>
          </p:txBody>
        </p:sp>
      </p:grpSp>
      <p:grpSp>
        <p:nvGrpSpPr>
          <p:cNvPr id="9" name="组合 18"/>
          <p:cNvGrpSpPr/>
          <p:nvPr/>
        </p:nvGrpSpPr>
        <p:grpSpPr bwMode="auto">
          <a:xfrm>
            <a:off x="5882710" y="3169628"/>
            <a:ext cx="2003773" cy="916271"/>
            <a:chOff x="5882297" y="3223483"/>
            <a:chExt cx="2002071" cy="914814"/>
          </a:xfrm>
        </p:grpSpPr>
        <p:sp>
          <p:nvSpPr>
            <p:cNvPr id="49169" name="Rectangle 42"/>
            <p:cNvSpPr>
              <a:spLocks noChangeArrowheads="1"/>
            </p:cNvSpPr>
            <p:nvPr/>
          </p:nvSpPr>
          <p:spPr bwMode="auto">
            <a:xfrm>
              <a:off x="5882297" y="3672556"/>
              <a:ext cx="1779491" cy="465741"/>
            </a:xfrm>
            <a:prstGeom prst="rect">
              <a:avLst/>
            </a:prstGeom>
            <a:noFill/>
            <a:ln w="12700">
              <a:noFill/>
              <a:miter lim="800000"/>
            </a:ln>
          </p:spPr>
          <p:txBody>
            <a:bodyPr lIns="68580" tIns="0" rIns="68580" bIns="0"/>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编辑数据比例点击数据，右键，编辑数据，输入数据即可</a:t>
              </a:r>
              <a:endParaRPr lang="en-US" altLang="zh-CN"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170" name="文本框 19"/>
            <p:cNvSpPr txBox="1">
              <a:spLocks noChangeArrowheads="1"/>
            </p:cNvSpPr>
            <p:nvPr/>
          </p:nvSpPr>
          <p:spPr bwMode="auto">
            <a:xfrm>
              <a:off x="5882297" y="3223483"/>
              <a:ext cx="2002071" cy="253512"/>
            </a:xfrm>
            <a:prstGeom prst="rect">
              <a:avLst/>
            </a:prstGeom>
            <a:noFill/>
            <a:ln w="9525">
              <a:noFill/>
              <a:miter lim="800000"/>
            </a:ln>
          </p:spPr>
          <p:txBody>
            <a:bodyPr lIns="68580" tIns="34290" rIns="68580" bIns="34290">
              <a:spAutoFit/>
            </a:bodyPr>
            <a:lstStyle/>
            <a:p>
              <a:r>
                <a:rPr lang="zh-CN" altLang="en-US" sz="1200" b="1" dirty="0">
                  <a:solidFill>
                    <a:schemeClr val="accent3"/>
                  </a:solidFill>
                  <a:latin typeface="微软雅黑" panose="020B0503020204020204" pitchFamily="34" charset="-122"/>
                  <a:ea typeface="微软雅黑" panose="020B0503020204020204" pitchFamily="34" charset="-122"/>
                </a:rPr>
                <a:t>公司利润提高</a:t>
              </a:r>
              <a:r>
                <a:rPr lang="en-US" altLang="zh-CN" sz="1200" b="1" dirty="0">
                  <a:solidFill>
                    <a:schemeClr val="accent3"/>
                  </a:solidFill>
                  <a:latin typeface="微软雅黑" panose="020B0503020204020204" pitchFamily="34" charset="-122"/>
                  <a:ea typeface="微软雅黑" panose="020B0503020204020204" pitchFamily="34" charset="-122"/>
                </a:rPr>
                <a:t>23%</a:t>
              </a:r>
              <a:endParaRPr lang="zh-CN" altLang="en-US" sz="1200" b="1" dirty="0">
                <a:solidFill>
                  <a:schemeClr val="accent3"/>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advClick="0" advTm="0">
        <p14:warp dir="in"/>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ppt_x</p:attrName>
                                        </p:attrNameLst>
                                      </p:cBhvr>
                                      <p:tavLst>
                                        <p:tav tm="0">
                                          <p:val>
                                            <p:strVal val="#ppt_x"/>
                                          </p:val>
                                        </p:tav>
                                        <p:tav tm="100000">
                                          <p:val>
                                            <p:strVal val="#ppt_x"/>
                                          </p:val>
                                        </p:tav>
                                      </p:tavLst>
                                    </p:anim>
                                    <p:anim calcmode="lin" valueType="num">
                                      <p:cBhvr>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ppt_x</p:attrName>
                                        </p:attrNameLst>
                                      </p:cBhvr>
                                      <p:tavLst>
                                        <p:tav tm="0">
                                          <p:val>
                                            <p:strVal val="#ppt_x"/>
                                          </p:val>
                                        </p:tav>
                                        <p:tav tm="100000">
                                          <p:val>
                                            <p:strVal val="#ppt_x"/>
                                          </p:val>
                                        </p:tav>
                                      </p:tavLst>
                                    </p:anim>
                                    <p:anim calcmode="lin" valueType="num">
                                      <p:cBhvr>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ENTRY"/>
  <p:tag name="ID" val="547130"/>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ENTRY"/>
  <p:tag name="ID" val="547130"/>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ENTRY"/>
  <p:tag name="ID" val="547130"/>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ENTRY"/>
  <p:tag name="ID" val="547130"/>
  <p:tag name="MH_ORDER" val="4"/>
</p:tagLst>
</file>

<file path=ppt/theme/theme1.xml><?xml version="1.0" encoding="utf-8"?>
<a:theme xmlns:a="http://schemas.openxmlformats.org/drawingml/2006/main" name="鲍鱼素材https://baoyusucai.taobao.com/">
  <a:themeElements>
    <a:clrScheme name="自定义 1026">
      <a:dk1>
        <a:sysClr val="windowText" lastClr="000000"/>
      </a:dk1>
      <a:lt1>
        <a:sysClr val="window" lastClr="FFFFFF"/>
      </a:lt1>
      <a:dk2>
        <a:srgbClr val="5A6378"/>
      </a:dk2>
      <a:lt2>
        <a:srgbClr val="7F7F7F"/>
      </a:lt2>
      <a:accent1>
        <a:srgbClr val="168BBA"/>
      </a:accent1>
      <a:accent2>
        <a:srgbClr val="C00000"/>
      </a:accent2>
      <a:accent3>
        <a:srgbClr val="168BBA"/>
      </a:accent3>
      <a:accent4>
        <a:srgbClr val="C00000"/>
      </a:accent4>
      <a:accent5>
        <a:srgbClr val="168BBA"/>
      </a:accent5>
      <a:accent6>
        <a:srgbClr val="C00000"/>
      </a:accent6>
      <a:hlink>
        <a:srgbClr val="168BBA"/>
      </a:hlink>
      <a:folHlink>
        <a:srgbClr val="6800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1955</Words>
  <Application>Microsoft Office PowerPoint</Application>
  <PresentationFormat>自定义</PresentationFormat>
  <Paragraphs>257</Paragraphs>
  <Slides>24</Slides>
  <Notes>18</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24</vt:i4>
      </vt:variant>
    </vt:vector>
  </HeadingPairs>
  <TitlesOfParts>
    <vt:vector size="33" baseType="lpstr">
      <vt:lpstr>Broadway BT</vt:lpstr>
      <vt:lpstr>微软雅黑</vt:lpstr>
      <vt:lpstr>Agency FB</vt:lpstr>
      <vt:lpstr>Arial</vt:lpstr>
      <vt:lpstr>Calibri</vt:lpstr>
      <vt:lpstr>Calibri Light</vt:lpstr>
      <vt:lpstr>Segoe Script</vt:lpstr>
      <vt:lpstr>Segoe UI Light</vt:lpstr>
      <vt:lpstr>鲍鱼素材https://baoyusucai.taobao.com/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6</cp:revision>
  <dcterms:created xsi:type="dcterms:W3CDTF">2016-10-17T14:00:00Z</dcterms:created>
  <dcterms:modified xsi:type="dcterms:W3CDTF">2021-01-06T04:45:38Z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